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5" d="100"/>
          <a:sy n="85" d="100"/>
        </p:scale>
        <p:origin x="7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2023/9/20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2023/9/20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2023/9/20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2023/9/20</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slide" Target="slide11.xml"/><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a:t>
            </a:r>
            <a:r>
              <a:rPr lang="vi-VN" sz="3200">
                <a:latin typeface="Arial" panose="020B0604020202020204" pitchFamily="34" charset="0"/>
                <a:cs typeface="Arial" panose="020B0604020202020204" pitchFamily="34" charset="0"/>
              </a:rPr>
              <a:t>hành </a:t>
            </a:r>
            <a:r>
              <a:rPr lang="vi-VN" sz="3200" smtClean="0">
                <a:latin typeface="Arial" panose="020B0604020202020204" pitchFamily="34" charset="0"/>
                <a:cs typeface="Arial" panose="020B0604020202020204" pitchFamily="34" charset="0"/>
              </a:rPr>
              <a:t>l</a:t>
            </a:r>
            <a:r>
              <a:rPr lang="en-US" sz="3200">
                <a:latin typeface="Arial" panose="020B0604020202020204" pitchFamily="34" charset="0"/>
                <a:cs typeface="Arial" panose="020B0604020202020204" pitchFamily="34" charset="0"/>
              </a:rPr>
              <a:t>à</a:t>
            </a:r>
            <a:r>
              <a:rPr lang="vi-VN" sz="3200" smtClean="0">
                <a:latin typeface="Arial" panose="020B0604020202020204" pitchFamily="34" charset="0"/>
                <a:cs typeface="Arial" panose="020B0604020202020204" pitchFamily="34" charset="0"/>
              </a:rPr>
              <a:t>m </a:t>
            </a:r>
            <a:r>
              <a:rPr lang="vi-VN" sz="3200" dirty="0">
                <a:latin typeface="Arial" panose="020B0604020202020204" pitchFamily="34" charset="0"/>
                <a:cs typeface="Arial" panose="020B0604020202020204" pitchFamily="34" charset="0"/>
              </a:rPr>
              <a:t>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3" name="Rounded Rectangle 2"/>
          <p:cNvSpPr/>
          <p:nvPr/>
        </p:nvSpPr>
        <p:spPr>
          <a:xfrm>
            <a:off x="872198" y="1008212"/>
            <a:ext cx="10789920" cy="55914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a:t>
            </a:r>
            <a:r>
              <a:rPr kumimoji="0" lang="vi-VN"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Tổ </a:t>
            </a:r>
            <a:r>
              <a:rPr kumimoji="0" lang="vi-VN" sz="2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quốc</a:t>
            </a:r>
            <a:r>
              <a:rPr kumimoji="0" lang="en-US" sz="2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vi-VN" sz="2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839</Words>
  <Application>Microsoft Office PowerPoint</Application>
  <PresentationFormat>Widescreen</PresentationFormat>
  <Paragraphs>80</Paragraphs>
  <Slides>23</Slides>
  <Notes>9</Notes>
  <HiddenSlides>0</HiddenSlides>
  <MMClips>8</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微软雅黑</vt:lpstr>
      <vt:lpstr>宋体</vt:lpstr>
      <vt:lpstr>Arial</vt:lpstr>
      <vt:lpstr>Arima Madurai</vt:lpstr>
      <vt:lpstr>Calibri</vt:lpstr>
      <vt:lpstr>Calibri Light</vt:lpstr>
      <vt:lpstr>等线</vt:lpstr>
      <vt:lpstr>等线 Light</vt:lpstr>
      <vt:lpstr>iCiel Cadena</vt:lpstr>
      <vt:lpstr>SVN-Cookies</vt:lpstr>
      <vt:lpstr>Times New Roman</vt:lpstr>
      <vt:lpstr>VNI-Avo</vt:lpstr>
      <vt:lpstr>仓耳今楷05-6763 W05</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28</cp:revision>
  <dcterms:created xsi:type="dcterms:W3CDTF">2022-07-08T01:07:08Z</dcterms:created>
  <dcterms:modified xsi:type="dcterms:W3CDTF">2023-09-20T03:33:09Z</dcterms:modified>
</cp:coreProperties>
</file>