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10" r:id="rId3"/>
    <p:sldId id="322" r:id="rId4"/>
    <p:sldId id="311" r:id="rId5"/>
    <p:sldId id="319" r:id="rId6"/>
    <p:sldId id="320" r:id="rId7"/>
    <p:sldId id="302" r:id="rId8"/>
    <p:sldId id="313" r:id="rId9"/>
    <p:sldId id="318" r:id="rId10"/>
    <p:sldId id="32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CC0000"/>
    <a:srgbClr val="99FF99"/>
    <a:srgbClr val="000099"/>
    <a:srgbClr val="CC3300"/>
    <a:srgbClr val="00FF00"/>
    <a:srgbClr val="FF66FF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9" autoAdjust="0"/>
    <p:restoredTop sz="94660"/>
  </p:normalViewPr>
  <p:slideViewPr>
    <p:cSldViewPr>
      <p:cViewPr varScale="1">
        <p:scale>
          <a:sx n="38" d="100"/>
          <a:sy n="38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C317-6BCF-4955-9003-0C1907668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BB165-8E06-45D0-9B32-8193695D4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F3643-278E-454A-9AA6-4A9209B90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10E0D-76B0-489C-987F-4F4AFE76E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67B75-EC39-403F-992E-46F89570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32C03-2826-48FD-98AD-9D81BF44E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9A860-2CDD-4E6E-95F1-3CBD0C2F5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0C269-F0A9-4B60-919B-5F59E689C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229FE-0A27-4D31-BD4F-500721B3A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C8E85-50BF-41C1-9E07-058F200CE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4D845-6712-4D32-87C9-293912659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53D9C08E-71CF-4862-AA90-0CA2F8436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wmf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7.wmf"/><Relationship Id="rId7" Type="http://schemas.openxmlformats.org/officeDocument/2006/relationships/image" Target="../media/image31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6783388"/>
            <a:ext cx="9144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2" descr="25543n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35274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609600"/>
            <a:ext cx="563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2053" name="WordArt 31"/>
          <p:cNvSpPr>
            <a:spLocks noChangeArrowheads="1" noChangeShapeType="1" noTextEdit="1"/>
          </p:cNvSpPr>
          <p:nvPr/>
        </p:nvSpPr>
        <p:spPr bwMode="auto">
          <a:xfrm>
            <a:off x="304800" y="2209800"/>
            <a:ext cx="845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DẠY SINH HOẠT CHUYÊN MÔN</a:t>
            </a:r>
          </a:p>
        </p:txBody>
      </p:sp>
      <p:sp>
        <p:nvSpPr>
          <p:cNvPr id="16418" name="WordArt 34"/>
          <p:cNvSpPr>
            <a:spLocks noChangeArrowheads="1" noChangeShapeType="1" noTextEdit="1"/>
          </p:cNvSpPr>
          <p:nvPr/>
        </p:nvSpPr>
        <p:spPr bwMode="auto">
          <a:xfrm>
            <a:off x="838200" y="2590800"/>
            <a:ext cx="7696200" cy="3429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ÂM NHẠC 3</a:t>
            </a:r>
          </a:p>
        </p:txBody>
      </p:sp>
      <p:sp>
        <p:nvSpPr>
          <p:cNvPr id="2055" name="Rectangle 36"/>
          <p:cNvSpPr>
            <a:spLocks noChangeArrowheads="1"/>
          </p:cNvSpPr>
          <p:nvPr/>
        </p:nvSpPr>
        <p:spPr bwMode="auto">
          <a:xfrm>
            <a:off x="0" y="6096000"/>
            <a:ext cx="9144000" cy="762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0" y="0"/>
            <a:ext cx="1295400" cy="1143000"/>
            <a:chOff x="192" y="144"/>
            <a:chExt cx="1008" cy="912"/>
          </a:xfrm>
        </p:grpSpPr>
        <p:sp>
          <p:nvSpPr>
            <p:cNvPr id="2057" name="Oval 39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8" name="Picture 5" descr="meo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WordArt 41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52328-big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457200" y="2514600"/>
            <a:ext cx="1676400" cy="1376363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Đếm sao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4572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1336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Quốc ca</a:t>
            </a: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7973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Ngày mùa 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vui</a:t>
            </a: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54102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CF600"/>
                </a:solidFill>
              </a:rPr>
              <a:t>Em yêu</a:t>
            </a:r>
          </a:p>
          <a:p>
            <a:pPr algn="ctr"/>
            <a:r>
              <a:rPr lang="en-US" b="1">
                <a:solidFill>
                  <a:srgbClr val="FCF600"/>
                </a:solidFill>
              </a:rPr>
              <a:t> tr</a:t>
            </a:r>
            <a:r>
              <a:rPr lang="vi-VN" b="1">
                <a:solidFill>
                  <a:srgbClr val="FCF600"/>
                </a:solidFill>
              </a:rPr>
              <a:t>ư</a:t>
            </a:r>
            <a:r>
              <a:rPr lang="en-US" b="1">
                <a:solidFill>
                  <a:srgbClr val="FCF600"/>
                </a:solidFill>
              </a:rPr>
              <a:t>ờng em</a:t>
            </a:r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7086600" y="2514600"/>
            <a:ext cx="1676400" cy="1371600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Tiếng hát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bạn</a:t>
            </a:r>
          </a:p>
          <a:p>
            <a:pPr algn="ctr"/>
            <a:r>
              <a:rPr lang="en-US" b="1">
                <a:solidFill>
                  <a:srgbClr val="FFFF00"/>
                </a:solidFill>
              </a:rPr>
              <a:t> bè mình</a:t>
            </a: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70866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3810000" y="2514600"/>
            <a:ext cx="16002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54102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91150" name="Rectangle 14"/>
          <p:cNvSpPr>
            <a:spLocks noChangeArrowheads="1"/>
          </p:cNvSpPr>
          <p:nvPr/>
        </p:nvSpPr>
        <p:spPr bwMode="auto">
          <a:xfrm>
            <a:off x="2133600" y="2514600"/>
            <a:ext cx="1676400" cy="13716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chemeClr val="bg1"/>
              </a:gs>
              <a:gs pos="100000">
                <a:srgbClr val="0000FF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600" b="1">
              <a:latin typeface="Arial"/>
            </a:endParaRPr>
          </a:p>
        </p:txBody>
      </p:sp>
      <p:sp>
        <p:nvSpPr>
          <p:cNvPr id="11277" name="Rectangle 15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78" name="WordArt 16"/>
          <p:cNvSpPr>
            <a:spLocks noChangeArrowheads="1" noChangeShapeType="1" noTextEdit="1"/>
          </p:cNvSpPr>
          <p:nvPr/>
        </p:nvSpPr>
        <p:spPr bwMode="auto">
          <a:xfrm>
            <a:off x="1752600" y="152400"/>
            <a:ext cx="5686425" cy="1000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 ÂM NHẠC</a:t>
            </a:r>
            <a:endParaRPr lang="en-US" sz="3200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1153" name="AutoShape 17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-959615">
            <a:off x="325438" y="835025"/>
            <a:ext cx="914400" cy="881063"/>
          </a:xfrm>
          <a:custGeom>
            <a:avLst/>
            <a:gdLst>
              <a:gd name="T0" fmla="*/ 311235 w 21600"/>
              <a:gd name="T1" fmla="*/ 1876 h 21600"/>
              <a:gd name="T2" fmla="*/ 312124 w 21600"/>
              <a:gd name="T3" fmla="*/ 403821 h 21600"/>
              <a:gd name="T4" fmla="*/ 917914 w 21600"/>
              <a:gd name="T5" fmla="*/ 410388 h 21600"/>
              <a:gd name="T6" fmla="*/ 311235 w 21600"/>
              <a:gd name="T7" fmla="*/ 1876 h 21600"/>
              <a:gd name="T8" fmla="*/ 9144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sp>
        <p:nvSpPr>
          <p:cNvPr id="91154" name="AutoShape 18">
            <a:hlinkClick r:id="rId3" action="ppaction://hlinksldjump"/>
          </p:cNvPr>
          <p:cNvSpPr>
            <a:spLocks noEditPoints="1" noChangeArrowheads="1"/>
          </p:cNvSpPr>
          <p:nvPr/>
        </p:nvSpPr>
        <p:spPr bwMode="auto">
          <a:xfrm rot="1265235">
            <a:off x="7834313" y="987425"/>
            <a:ext cx="844550" cy="949325"/>
          </a:xfrm>
          <a:custGeom>
            <a:avLst/>
            <a:gdLst>
              <a:gd name="T0" fmla="*/ 287460 w 21600"/>
              <a:gd name="T1" fmla="*/ 2022 h 21600"/>
              <a:gd name="T2" fmla="*/ 288281 w 21600"/>
              <a:gd name="T3" fmla="*/ 435107 h 21600"/>
              <a:gd name="T4" fmla="*/ 847795 w 21600"/>
              <a:gd name="T5" fmla="*/ 442183 h 21600"/>
              <a:gd name="T6" fmla="*/ 287460 w 21600"/>
              <a:gd name="T7" fmla="*/ 2022 h 21600"/>
              <a:gd name="T8" fmla="*/ 84455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sz="1600"/>
          </a:p>
        </p:txBody>
      </p:sp>
      <p:pic>
        <p:nvPicPr>
          <p:cNvPr id="11281" name="Picture 23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222148">
            <a:off x="4800600" y="4114800"/>
            <a:ext cx="1295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2" name="Oval 20"/>
          <p:cNvSpPr>
            <a:spLocks noChangeArrowheads="1"/>
          </p:cNvSpPr>
          <p:nvPr/>
        </p:nvSpPr>
        <p:spPr bwMode="auto">
          <a:xfrm>
            <a:off x="990600" y="40386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1283" name="Oval 21"/>
          <p:cNvSpPr>
            <a:spLocks noChangeArrowheads="1"/>
          </p:cNvSpPr>
          <p:nvPr/>
        </p:nvSpPr>
        <p:spPr bwMode="auto">
          <a:xfrm>
            <a:off x="2514600" y="40386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11284" name="Oval 22"/>
          <p:cNvSpPr>
            <a:spLocks noChangeArrowheads="1"/>
          </p:cNvSpPr>
          <p:nvPr/>
        </p:nvSpPr>
        <p:spPr bwMode="auto">
          <a:xfrm>
            <a:off x="4267200" y="4062413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11285" name="Oval 23"/>
          <p:cNvSpPr>
            <a:spLocks noChangeArrowheads="1"/>
          </p:cNvSpPr>
          <p:nvPr/>
        </p:nvSpPr>
        <p:spPr bwMode="auto">
          <a:xfrm>
            <a:off x="5943600" y="4062413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4</a:t>
            </a:r>
          </a:p>
        </p:txBody>
      </p:sp>
      <p:sp>
        <p:nvSpPr>
          <p:cNvPr id="11286" name="Oval 24"/>
          <p:cNvSpPr>
            <a:spLocks noChangeArrowheads="1"/>
          </p:cNvSpPr>
          <p:nvPr/>
        </p:nvSpPr>
        <p:spPr bwMode="auto">
          <a:xfrm>
            <a:off x="7772400" y="4114800"/>
            <a:ext cx="533400" cy="45720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5</a:t>
            </a:r>
          </a:p>
        </p:txBody>
      </p:sp>
      <p:sp>
        <p:nvSpPr>
          <p:cNvPr id="11287" name="Rectangle 27"/>
          <p:cNvSpPr>
            <a:spLocks noChangeArrowheads="1"/>
          </p:cNvSpPr>
          <p:nvPr/>
        </p:nvSpPr>
        <p:spPr bwMode="auto">
          <a:xfrm>
            <a:off x="0" y="5257800"/>
            <a:ext cx="9144000" cy="16002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11288" name="Text Box 28"/>
          <p:cNvSpPr txBox="1">
            <a:spLocks noChangeArrowheads="1"/>
          </p:cNvSpPr>
          <p:nvPr/>
        </p:nvSpPr>
        <p:spPr bwMode="auto">
          <a:xfrm>
            <a:off x="228600" y="5305425"/>
            <a:ext cx="8686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*Trò ch</a:t>
            </a:r>
            <a:r>
              <a:rPr lang="vi-VN" sz="2000" b="1">
                <a:solidFill>
                  <a:srgbClr val="0000FF"/>
                </a:solidFill>
              </a:rPr>
              <a:t>ơ</a:t>
            </a:r>
            <a:r>
              <a:rPr lang="en-US" sz="2000" b="1">
                <a:solidFill>
                  <a:srgbClr val="0000FF"/>
                </a:solidFill>
              </a:rPr>
              <a:t>i : Chia lớp thành 3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các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lần l</a:t>
            </a:r>
            <a:r>
              <a:rPr lang="vi-VN" sz="2000" b="1">
                <a:solidFill>
                  <a:srgbClr val="0000FF"/>
                </a:solidFill>
              </a:rPr>
              <a:t>ư</a:t>
            </a:r>
            <a:r>
              <a:rPr lang="en-US" sz="2000" b="1">
                <a:solidFill>
                  <a:srgbClr val="0000FF"/>
                </a:solidFill>
              </a:rPr>
              <a:t>ợt chọn Tên các bài hát trong các ô từ 1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ến 5 . Nếu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nào không hát </a:t>
            </a:r>
            <a:r>
              <a:rPr lang="vi-VN" sz="2000" b="1">
                <a:solidFill>
                  <a:srgbClr val="0000FF"/>
                </a:solidFill>
              </a:rPr>
              <a:t>đư</a:t>
            </a:r>
            <a:r>
              <a:rPr lang="en-US" sz="2000" b="1">
                <a:solidFill>
                  <a:srgbClr val="0000FF"/>
                </a:solidFill>
              </a:rPr>
              <a:t>ợc thì chuyển cho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ội khác. Đội nào hát nhiều sẽ thắng...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962400" y="1295400"/>
            <a:ext cx="1295400" cy="1143000"/>
            <a:chOff x="192" y="144"/>
            <a:chExt cx="1008" cy="912"/>
          </a:xfrm>
        </p:grpSpPr>
        <p:sp>
          <p:nvSpPr>
            <p:cNvPr id="11290" name="Oval 30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11291" name="Picture 5" descr="meo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1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1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0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5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0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5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  <p:bldP spid="91147" grpId="0" animBg="1"/>
      <p:bldP spid="91147" grpId="1" animBg="1"/>
      <p:bldP spid="91148" grpId="0" animBg="1"/>
      <p:bldP spid="91149" grpId="0" animBg="1"/>
      <p:bldP spid="91150" grpId="0" animBg="1"/>
      <p:bldP spid="91153" grpId="0" animBg="1"/>
      <p:bldP spid="911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075" name="Picture 9" descr="j03049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AutoShape 10"/>
          <p:cNvSpPr>
            <a:spLocks noChangeArrowheads="1"/>
          </p:cNvSpPr>
          <p:nvPr/>
        </p:nvSpPr>
        <p:spPr bwMode="auto">
          <a:xfrm>
            <a:off x="3124200" y="1447800"/>
            <a:ext cx="5791200" cy="3810000"/>
          </a:xfrm>
          <a:prstGeom prst="cloudCallout">
            <a:avLst>
              <a:gd name="adj1" fmla="val -60718"/>
              <a:gd name="adj2" fmla="val 53125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400">
              <a:solidFill>
                <a:srgbClr val="FF00FF"/>
              </a:solidFill>
              <a:cs typeface="Arial" charset="0"/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3962400" y="2362200"/>
            <a:ext cx="4495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 </a:t>
            </a:r>
            <a:r>
              <a:rPr lang="en-US" sz="2400" b="1">
                <a:solidFill>
                  <a:srgbClr val="0000EA"/>
                </a:solidFill>
              </a:rPr>
              <a:t>* Tiết tr</a:t>
            </a:r>
            <a:r>
              <a:rPr lang="vi-VN" sz="2400" b="1">
                <a:solidFill>
                  <a:srgbClr val="0000EA"/>
                </a:solidFill>
              </a:rPr>
              <a:t>ư</a:t>
            </a:r>
            <a:r>
              <a:rPr lang="en-US" sz="2400" b="1">
                <a:solidFill>
                  <a:srgbClr val="0000EA"/>
                </a:solidFill>
              </a:rPr>
              <a:t>ớc cô </a:t>
            </a:r>
            <a:r>
              <a:rPr lang="vi-VN" sz="2400" b="1">
                <a:solidFill>
                  <a:srgbClr val="0000EA"/>
                </a:solidFill>
              </a:rPr>
              <a:t>đ</a:t>
            </a:r>
            <a:r>
              <a:rPr lang="en-US" sz="2400" b="1">
                <a:solidFill>
                  <a:srgbClr val="0000EA"/>
                </a:solidFill>
              </a:rPr>
              <a:t>ã giới thiệu một số kí hiệu ghi nhạc. Vậy bạn nào có thể </a:t>
            </a:r>
            <a:r>
              <a:rPr lang="vi-VN" sz="2400" b="1">
                <a:solidFill>
                  <a:srgbClr val="0000EA"/>
                </a:solidFill>
              </a:rPr>
              <a:t>đ</a:t>
            </a:r>
            <a:r>
              <a:rPr lang="en-US" sz="2400" b="1">
                <a:solidFill>
                  <a:srgbClr val="0000EA"/>
                </a:solidFill>
              </a:rPr>
              <a:t>ứng lên nhắc lại một số kí hiệu ghi nhạc nào? </a:t>
            </a:r>
          </a:p>
        </p:txBody>
      </p:sp>
      <p:pic>
        <p:nvPicPr>
          <p:cNvPr id="3078" name="Picture 18" descr="Notes-02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35871">
            <a:off x="0" y="304800"/>
            <a:ext cx="1676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20"/>
          <p:cNvSpPr txBox="1">
            <a:spLocks noChangeArrowheads="1"/>
          </p:cNvSpPr>
          <p:nvPr/>
        </p:nvSpPr>
        <p:spPr bwMode="auto">
          <a:xfrm>
            <a:off x="3810000" y="2438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0" name="Text Box 22"/>
          <p:cNvSpPr txBox="1">
            <a:spLocks noChangeArrowheads="1"/>
          </p:cNvSpPr>
          <p:nvPr/>
        </p:nvSpPr>
        <p:spPr bwMode="auto">
          <a:xfrm>
            <a:off x="3886200" y="24384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00" y="304800"/>
            <a:ext cx="1295400" cy="1143000"/>
            <a:chOff x="192" y="144"/>
            <a:chExt cx="1008" cy="912"/>
          </a:xfrm>
        </p:grpSpPr>
        <p:sp>
          <p:nvSpPr>
            <p:cNvPr id="3083" name="Oval 29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84" name="Picture 5" descr="meo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5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3082" name="WordArt 32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1054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4099" name="AutoShape 4"/>
          <p:cNvSpPr>
            <a:spLocks noChangeArrowheads="1"/>
          </p:cNvSpPr>
          <p:nvPr/>
        </p:nvSpPr>
        <p:spPr bwMode="auto">
          <a:xfrm>
            <a:off x="3124200" y="1447800"/>
            <a:ext cx="5791200" cy="3810000"/>
          </a:xfrm>
          <a:prstGeom prst="cloudCallout">
            <a:avLst>
              <a:gd name="adj1" fmla="val -67023"/>
              <a:gd name="adj2" fmla="val 32083"/>
            </a:avLst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2000">
              <a:solidFill>
                <a:srgbClr val="FF00FF"/>
              </a:solidFill>
              <a:cs typeface="Arial" charset="0"/>
            </a:endParaRPr>
          </a:p>
        </p:txBody>
      </p:sp>
      <p:pic>
        <p:nvPicPr>
          <p:cNvPr id="4100" name="Picture 6" descr="Notes-02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35871">
            <a:off x="0" y="304800"/>
            <a:ext cx="16764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810000" y="2438400"/>
            <a:ext cx="472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3886200" y="2438400"/>
            <a:ext cx="4495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3886200" y="2895600"/>
            <a:ext cx="472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* Mời một bạn </a:t>
            </a:r>
            <a:r>
              <a:rPr lang="vi-VN" sz="2000" b="1">
                <a:solidFill>
                  <a:srgbClr val="CC0000"/>
                </a:solidFill>
              </a:rPr>
              <a:t>đ</a:t>
            </a:r>
            <a:r>
              <a:rPr lang="en-US" sz="2000" b="1">
                <a:solidFill>
                  <a:srgbClr val="CC0000"/>
                </a:solidFill>
              </a:rPr>
              <a:t>ứng lên nói cho cô về kí hiệu của hình nốt ?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auto">
          <a:xfrm>
            <a:off x="3810000" y="27432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* Khuông nhạc có bao nhiêu dòng kẻ ?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3733800" y="2743200"/>
            <a:ext cx="480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CC0000"/>
                </a:solidFill>
              </a:rPr>
              <a:t>* Em hãy kể tên các nốt nhạc mà em </a:t>
            </a:r>
            <a:r>
              <a:rPr lang="vi-VN" sz="2000" b="1">
                <a:solidFill>
                  <a:srgbClr val="CC0000"/>
                </a:solidFill>
              </a:rPr>
              <a:t>đ</a:t>
            </a:r>
            <a:r>
              <a:rPr lang="en-US" sz="2000" b="1">
                <a:solidFill>
                  <a:srgbClr val="CC0000"/>
                </a:solidFill>
              </a:rPr>
              <a:t>ã </a:t>
            </a:r>
            <a:r>
              <a:rPr lang="vi-VN" sz="2000" b="1">
                <a:solidFill>
                  <a:srgbClr val="CC0000"/>
                </a:solidFill>
              </a:rPr>
              <a:t>đư</a:t>
            </a:r>
            <a:r>
              <a:rPr lang="en-US" sz="2000" b="1">
                <a:solidFill>
                  <a:srgbClr val="CC0000"/>
                </a:solidFill>
              </a:rPr>
              <a:t>ợc học 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20000" y="304800"/>
            <a:ext cx="1295400" cy="1143000"/>
            <a:chOff x="192" y="144"/>
            <a:chExt cx="1008" cy="912"/>
          </a:xfrm>
        </p:grpSpPr>
        <p:sp>
          <p:nvSpPr>
            <p:cNvPr id="4109" name="Oval 13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pic>
          <p:nvPicPr>
            <p:cNvPr id="4110" name="Picture 5" descr="meo2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4107" name="WordArt 16"/>
          <p:cNvSpPr>
            <a:spLocks noChangeArrowheads="1" noChangeShapeType="1" noTextEdit="1"/>
          </p:cNvSpPr>
          <p:nvPr/>
        </p:nvSpPr>
        <p:spPr bwMode="auto">
          <a:xfrm>
            <a:off x="1981200" y="152400"/>
            <a:ext cx="5105400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KIỂM TRA BÀI CŨ</a:t>
            </a:r>
          </a:p>
        </p:txBody>
      </p:sp>
      <p:pic>
        <p:nvPicPr>
          <p:cNvPr id="4108" name="Picture 17" descr="KITTY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81000" y="2514600"/>
            <a:ext cx="28956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69" grpId="1"/>
      <p:bldP spid="92170" grpId="0"/>
      <p:bldP spid="92170" grpId="1"/>
      <p:bldP spid="92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14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gradFill rotWithShape="1">
              <a:gsLst>
                <a:gs pos="0">
                  <a:srgbClr val="66FF66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/>
                <a:t>    </a:t>
              </a:r>
            </a:p>
          </p:txBody>
        </p:sp>
        <p:sp>
          <p:nvSpPr>
            <p:cNvPr id="5147" name="Rectangle 6"/>
            <p:cNvSpPr>
              <a:spLocks noChangeArrowheads="1"/>
            </p:cNvSpPr>
            <p:nvPr/>
          </p:nvSpPr>
          <p:spPr bwMode="auto">
            <a:xfrm>
              <a:off x="120" y="96"/>
              <a:ext cx="5520" cy="4128"/>
            </a:xfrm>
            <a:prstGeom prst="rect">
              <a:avLst/>
            </a:prstGeom>
            <a:noFill/>
            <a:ln w="69850" cmpd="thinThick">
              <a:solidFill>
                <a:srgbClr val="0000FF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3" name="Text Box 7"/>
          <p:cNvSpPr txBox="1">
            <a:spLocks noChangeArrowheads="1"/>
          </p:cNvSpPr>
          <p:nvPr/>
        </p:nvSpPr>
        <p:spPr bwMode="auto">
          <a:xfrm>
            <a:off x="1295400" y="533400"/>
            <a:ext cx="6705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 b="1">
              <a:solidFill>
                <a:srgbClr val="0000EA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EA"/>
                </a:solidFill>
              </a:rPr>
              <a:t>Âm nhạc</a:t>
            </a:r>
          </a:p>
        </p:txBody>
      </p:sp>
      <p:sp>
        <p:nvSpPr>
          <p:cNvPr id="77834" name="AutoShape 10"/>
          <p:cNvSpPr>
            <a:spLocks noChangeArrowheads="1"/>
          </p:cNvSpPr>
          <p:nvPr/>
        </p:nvSpPr>
        <p:spPr bwMode="auto">
          <a:xfrm>
            <a:off x="44196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auto">
          <a:xfrm>
            <a:off x="8229600" y="1752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7836" name="AutoShape 12"/>
          <p:cNvSpPr>
            <a:spLocks noChangeArrowheads="1"/>
          </p:cNvSpPr>
          <p:nvPr/>
        </p:nvSpPr>
        <p:spPr bwMode="auto">
          <a:xfrm>
            <a:off x="381000" y="152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7837" name="AutoShape 13"/>
          <p:cNvSpPr>
            <a:spLocks noChangeArrowheads="1"/>
          </p:cNvSpPr>
          <p:nvPr/>
        </p:nvSpPr>
        <p:spPr bwMode="auto">
          <a:xfrm>
            <a:off x="457200" y="2895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5128" name="Rectangle 14"/>
          <p:cNvSpPr>
            <a:spLocks noChangeArrowheads="1"/>
          </p:cNvSpPr>
          <p:nvPr/>
        </p:nvSpPr>
        <p:spPr bwMode="auto">
          <a:xfrm>
            <a:off x="304800" y="4114800"/>
            <a:ext cx="8610600" cy="25146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AutoShape 17"/>
          <p:cNvSpPr>
            <a:spLocks noChangeArrowheads="1"/>
          </p:cNvSpPr>
          <p:nvPr/>
        </p:nvSpPr>
        <p:spPr bwMode="auto">
          <a:xfrm>
            <a:off x="304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2" name="AutoShape 18"/>
          <p:cNvSpPr>
            <a:spLocks noChangeArrowheads="1"/>
          </p:cNvSpPr>
          <p:nvPr/>
        </p:nvSpPr>
        <p:spPr bwMode="auto">
          <a:xfrm>
            <a:off x="8382000" y="60960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3" name="AutoShape 19"/>
          <p:cNvSpPr>
            <a:spLocks noChangeArrowheads="1"/>
          </p:cNvSpPr>
          <p:nvPr/>
        </p:nvSpPr>
        <p:spPr bwMode="auto">
          <a:xfrm>
            <a:off x="2819400" y="6172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77844" name="AutoShape 20"/>
          <p:cNvSpPr>
            <a:spLocks noChangeArrowheads="1"/>
          </p:cNvSpPr>
          <p:nvPr/>
        </p:nvSpPr>
        <p:spPr bwMode="auto">
          <a:xfrm>
            <a:off x="6248400" y="6465888"/>
            <a:ext cx="403225" cy="392112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5133" name="Picture 37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17637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37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28600"/>
            <a:ext cx="18288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7" name="AutoShape 23"/>
          <p:cNvSpPr>
            <a:spLocks noChangeArrowheads="1"/>
          </p:cNvSpPr>
          <p:nvPr/>
        </p:nvSpPr>
        <p:spPr bwMode="auto">
          <a:xfrm>
            <a:off x="8740775" y="228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pic>
        <p:nvPicPr>
          <p:cNvPr id="5136" name="Picture 24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7620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25" descr="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685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5" name="Text Box 31"/>
          <p:cNvSpPr txBox="1">
            <a:spLocks noChangeArrowheads="1"/>
          </p:cNvSpPr>
          <p:nvPr/>
        </p:nvSpPr>
        <p:spPr bwMode="auto">
          <a:xfrm>
            <a:off x="1905000" y="18288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</a:rPr>
              <a:t> </a:t>
            </a:r>
            <a:r>
              <a:rPr lang="en-US" sz="3600" b="1">
                <a:solidFill>
                  <a:srgbClr val="0000FF"/>
                </a:solidFill>
              </a:rPr>
              <a:t>TIẾT 29 :</a:t>
            </a:r>
            <a:r>
              <a:rPr lang="en-US" sz="3200" b="1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7857" name="Picture 33" descr="piano_keys_moving_up_down_hg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58" name="Music"/>
          <p:cNvSpPr>
            <a:spLocks noEditPoints="1" noChangeArrowheads="1"/>
          </p:cNvSpPr>
          <p:nvPr/>
        </p:nvSpPr>
        <p:spPr bwMode="auto">
          <a:xfrm rot="-1321428">
            <a:off x="3368675" y="4887913"/>
            <a:ext cx="1143000" cy="914400"/>
          </a:xfrm>
          <a:custGeom>
            <a:avLst/>
            <a:gdLst>
              <a:gd name="T0" fmla="*/ 389043 w 21600"/>
              <a:gd name="T1" fmla="*/ 1947 h 21600"/>
              <a:gd name="T2" fmla="*/ 390155 w 21600"/>
              <a:gd name="T3" fmla="*/ 419100 h 21600"/>
              <a:gd name="T4" fmla="*/ 1147392 w 21600"/>
              <a:gd name="T5" fmla="*/ 425916 h 21600"/>
              <a:gd name="T6" fmla="*/ 389043 w 21600"/>
              <a:gd name="T7" fmla="*/ 1947 h 21600"/>
              <a:gd name="T8" fmla="*/ 1143000 w 21600"/>
              <a:gd name="T9" fmla="*/ 0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7975 w 21600"/>
              <a:gd name="T16" fmla="*/ 923 h 21600"/>
              <a:gd name="T17" fmla="*/ 20935 w 21600"/>
              <a:gd name="T18" fmla="*/ 5354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gradFill rotWithShape="1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41275">
            <a:solidFill>
              <a:srgbClr val="FFFF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810000" y="2667000"/>
            <a:ext cx="1295400" cy="1143000"/>
            <a:chOff x="192" y="144"/>
            <a:chExt cx="1008" cy="912"/>
          </a:xfrm>
        </p:grpSpPr>
        <p:sp>
          <p:nvSpPr>
            <p:cNvPr id="5143" name="Oval 36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44" name="Picture 5" descr="meo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5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77863" name="WordArt 39"/>
          <p:cNvSpPr>
            <a:spLocks noChangeArrowheads="1" noChangeShapeType="1" noTextEdit="1"/>
          </p:cNvSpPr>
          <p:nvPr/>
        </p:nvSpPr>
        <p:spPr bwMode="auto">
          <a:xfrm>
            <a:off x="838200" y="2590800"/>
            <a:ext cx="7772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TẬP VIẾT CÁC NỐT NHẠC </a:t>
            </a:r>
          </a:p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TRÊN KHUÔNG NHẠC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7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7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4" grpId="0" animBg="1"/>
      <p:bldP spid="77841" grpId="0" animBg="1"/>
      <p:bldP spid="77842" grpId="0" animBg="1"/>
      <p:bldP spid="77855" grpId="0"/>
      <p:bldP spid="77858" grpId="0" animBg="1"/>
      <p:bldP spid="778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WordArt 9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772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Hoạt động 1:Tập ghi nhớ hình nốt, tên nốt trên khuông nhạc</a:t>
            </a:r>
            <a:endParaRPr lang="en-US" sz="2400" b="1" u="sng">
              <a:solidFill>
                <a:srgbClr val="0000FF"/>
              </a:solidFill>
            </a:endParaRPr>
          </a:p>
        </p:txBody>
      </p: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352800" y="5410200"/>
            <a:ext cx="2438400" cy="1295400"/>
            <a:chOff x="6557" y="8591"/>
            <a:chExt cx="3240" cy="2042"/>
          </a:xfrm>
        </p:grpSpPr>
        <p:sp>
          <p:nvSpPr>
            <p:cNvPr id="6360" name="AutoShape 16" descr="2"/>
            <p:cNvSpPr>
              <a:spLocks noChangeArrowheads="1"/>
            </p:cNvSpPr>
            <p:nvPr/>
          </p:nvSpPr>
          <p:spPr bwMode="auto">
            <a:xfrm>
              <a:off x="6557" y="9582"/>
              <a:ext cx="3240" cy="1051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vi-VN"/>
            </a:p>
          </p:txBody>
        </p:sp>
        <p:pic>
          <p:nvPicPr>
            <p:cNvPr id="6361" name="Picture 17" descr="cosmo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42" y="8591"/>
              <a:ext cx="1389" cy="1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62" name="Freeform 18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9 w 781"/>
                <a:gd name="T1" fmla="*/ 1 h 1136"/>
                <a:gd name="T2" fmla="*/ 9 w 781"/>
                <a:gd name="T3" fmla="*/ 1 h 1136"/>
                <a:gd name="T4" fmla="*/ 9 w 781"/>
                <a:gd name="T5" fmla="*/ 1 h 1136"/>
                <a:gd name="T6" fmla="*/ 8 w 781"/>
                <a:gd name="T7" fmla="*/ 1 h 1136"/>
                <a:gd name="T8" fmla="*/ 8 w 781"/>
                <a:gd name="T9" fmla="*/ 1 h 1136"/>
                <a:gd name="T10" fmla="*/ 7 w 781"/>
                <a:gd name="T11" fmla="*/ 1 h 1136"/>
                <a:gd name="T12" fmla="*/ 6 w 781"/>
                <a:gd name="T13" fmla="*/ 1 h 1136"/>
                <a:gd name="T14" fmla="*/ 6 w 781"/>
                <a:gd name="T15" fmla="*/ 1 h 1136"/>
                <a:gd name="T16" fmla="*/ 5 w 781"/>
                <a:gd name="T17" fmla="*/ 1 h 1136"/>
                <a:gd name="T18" fmla="*/ 4 w 781"/>
                <a:gd name="T19" fmla="*/ 1 h 1136"/>
                <a:gd name="T20" fmla="*/ 4 w 781"/>
                <a:gd name="T21" fmla="*/ 1 h 1136"/>
                <a:gd name="T22" fmla="*/ 3 w 781"/>
                <a:gd name="T23" fmla="*/ 1 h 1136"/>
                <a:gd name="T24" fmla="*/ 2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0 w 781"/>
                <a:gd name="T49" fmla="*/ 1 h 1136"/>
                <a:gd name="T50" fmla="*/ 2 w 781"/>
                <a:gd name="T51" fmla="*/ 1 h 1136"/>
                <a:gd name="T52" fmla="*/ 2 w 781"/>
                <a:gd name="T53" fmla="*/ 1 h 1136"/>
                <a:gd name="T54" fmla="*/ 2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3 w 781"/>
                <a:gd name="T75" fmla="*/ 1 h 1136"/>
                <a:gd name="T76" fmla="*/ 4 w 781"/>
                <a:gd name="T77" fmla="*/ 1 h 1136"/>
                <a:gd name="T78" fmla="*/ 4 w 781"/>
                <a:gd name="T79" fmla="*/ 1 h 1136"/>
                <a:gd name="T80" fmla="*/ 5 w 781"/>
                <a:gd name="T81" fmla="*/ 1 h 1136"/>
                <a:gd name="T82" fmla="*/ 5 w 781"/>
                <a:gd name="T83" fmla="*/ 1 h 1136"/>
                <a:gd name="T84" fmla="*/ 6 w 781"/>
                <a:gd name="T85" fmla="*/ 1 h 1136"/>
                <a:gd name="T86" fmla="*/ 6 w 781"/>
                <a:gd name="T87" fmla="*/ 1 h 1136"/>
                <a:gd name="T88" fmla="*/ 7 w 781"/>
                <a:gd name="T89" fmla="*/ 1 h 1136"/>
                <a:gd name="T90" fmla="*/ 7 w 781"/>
                <a:gd name="T91" fmla="*/ 1 h 1136"/>
                <a:gd name="T92" fmla="*/ 8 w 781"/>
                <a:gd name="T93" fmla="*/ 1 h 1136"/>
                <a:gd name="T94" fmla="*/ 8 w 781"/>
                <a:gd name="T95" fmla="*/ 1 h 1136"/>
                <a:gd name="T96" fmla="*/ 9 w 781"/>
                <a:gd name="T97" fmla="*/ 0 h 1136"/>
                <a:gd name="T98" fmla="*/ 9 w 781"/>
                <a:gd name="T99" fmla="*/ 1 h 1136"/>
                <a:gd name="T100" fmla="*/ 9 w 781"/>
                <a:gd name="T101" fmla="*/ 1 h 1136"/>
                <a:gd name="T102" fmla="*/ 9 w 781"/>
                <a:gd name="T103" fmla="*/ 1 h 1136"/>
                <a:gd name="T104" fmla="*/ 9 w 781"/>
                <a:gd name="T105" fmla="*/ 1 h 11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81"/>
                <a:gd name="T160" fmla="*/ 0 h 1136"/>
                <a:gd name="T161" fmla="*/ 781 w 781"/>
                <a:gd name="T162" fmla="*/ 1136 h 11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81" h="1136">
                  <a:moveTo>
                    <a:pt x="781" y="272"/>
                  </a:move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3" name="Freeform 19"/>
            <p:cNvSpPr>
              <a:spLocks/>
            </p:cNvSpPr>
            <p:nvPr/>
          </p:nvSpPr>
          <p:spPr bwMode="auto">
            <a:xfrm>
              <a:off x="8525" y="9838"/>
              <a:ext cx="625" cy="660"/>
            </a:xfrm>
            <a:custGeom>
              <a:avLst/>
              <a:gdLst>
                <a:gd name="T0" fmla="*/ 9 w 781"/>
                <a:gd name="T1" fmla="*/ 1 h 1136"/>
                <a:gd name="T2" fmla="*/ 9 w 781"/>
                <a:gd name="T3" fmla="*/ 1 h 1136"/>
                <a:gd name="T4" fmla="*/ 9 w 781"/>
                <a:gd name="T5" fmla="*/ 1 h 1136"/>
                <a:gd name="T6" fmla="*/ 9 w 781"/>
                <a:gd name="T7" fmla="*/ 1 h 1136"/>
                <a:gd name="T8" fmla="*/ 8 w 781"/>
                <a:gd name="T9" fmla="*/ 1 h 1136"/>
                <a:gd name="T10" fmla="*/ 8 w 781"/>
                <a:gd name="T11" fmla="*/ 1 h 1136"/>
                <a:gd name="T12" fmla="*/ 7 w 781"/>
                <a:gd name="T13" fmla="*/ 1 h 1136"/>
                <a:gd name="T14" fmla="*/ 6 w 781"/>
                <a:gd name="T15" fmla="*/ 1 h 1136"/>
                <a:gd name="T16" fmla="*/ 6 w 781"/>
                <a:gd name="T17" fmla="*/ 1 h 1136"/>
                <a:gd name="T18" fmla="*/ 5 w 781"/>
                <a:gd name="T19" fmla="*/ 1 h 1136"/>
                <a:gd name="T20" fmla="*/ 4 w 781"/>
                <a:gd name="T21" fmla="*/ 1 h 1136"/>
                <a:gd name="T22" fmla="*/ 4 w 781"/>
                <a:gd name="T23" fmla="*/ 1 h 1136"/>
                <a:gd name="T24" fmla="*/ 3 w 781"/>
                <a:gd name="T25" fmla="*/ 1 h 1136"/>
                <a:gd name="T26" fmla="*/ 2 w 781"/>
                <a:gd name="T27" fmla="*/ 1 h 1136"/>
                <a:gd name="T28" fmla="*/ 2 w 781"/>
                <a:gd name="T29" fmla="*/ 1 h 1136"/>
                <a:gd name="T30" fmla="*/ 2 w 781"/>
                <a:gd name="T31" fmla="*/ 1 h 1136"/>
                <a:gd name="T32" fmla="*/ 2 w 781"/>
                <a:gd name="T33" fmla="*/ 1 h 1136"/>
                <a:gd name="T34" fmla="*/ 2 w 781"/>
                <a:gd name="T35" fmla="*/ 1 h 1136"/>
                <a:gd name="T36" fmla="*/ 2 w 781"/>
                <a:gd name="T37" fmla="*/ 1 h 1136"/>
                <a:gd name="T38" fmla="*/ 2 w 781"/>
                <a:gd name="T39" fmla="*/ 1 h 1136"/>
                <a:gd name="T40" fmla="*/ 2 w 781"/>
                <a:gd name="T41" fmla="*/ 1 h 1136"/>
                <a:gd name="T42" fmla="*/ 2 w 781"/>
                <a:gd name="T43" fmla="*/ 1 h 1136"/>
                <a:gd name="T44" fmla="*/ 2 w 781"/>
                <a:gd name="T45" fmla="*/ 1 h 1136"/>
                <a:gd name="T46" fmla="*/ 2 w 781"/>
                <a:gd name="T47" fmla="*/ 1 h 1136"/>
                <a:gd name="T48" fmla="*/ 2 w 781"/>
                <a:gd name="T49" fmla="*/ 1 h 1136"/>
                <a:gd name="T50" fmla="*/ 2 w 781"/>
                <a:gd name="T51" fmla="*/ 1 h 1136"/>
                <a:gd name="T52" fmla="*/ 0 w 781"/>
                <a:gd name="T53" fmla="*/ 1 h 1136"/>
                <a:gd name="T54" fmla="*/ 0 w 781"/>
                <a:gd name="T55" fmla="*/ 1 h 1136"/>
                <a:gd name="T56" fmla="*/ 2 w 781"/>
                <a:gd name="T57" fmla="*/ 1 h 1136"/>
                <a:gd name="T58" fmla="*/ 2 w 781"/>
                <a:gd name="T59" fmla="*/ 1 h 1136"/>
                <a:gd name="T60" fmla="*/ 2 w 781"/>
                <a:gd name="T61" fmla="*/ 1 h 1136"/>
                <a:gd name="T62" fmla="*/ 2 w 781"/>
                <a:gd name="T63" fmla="*/ 1 h 1136"/>
                <a:gd name="T64" fmla="*/ 2 w 781"/>
                <a:gd name="T65" fmla="*/ 1 h 1136"/>
                <a:gd name="T66" fmla="*/ 2 w 781"/>
                <a:gd name="T67" fmla="*/ 1 h 1136"/>
                <a:gd name="T68" fmla="*/ 2 w 781"/>
                <a:gd name="T69" fmla="*/ 1 h 1136"/>
                <a:gd name="T70" fmla="*/ 2 w 781"/>
                <a:gd name="T71" fmla="*/ 1 h 1136"/>
                <a:gd name="T72" fmla="*/ 2 w 781"/>
                <a:gd name="T73" fmla="*/ 1 h 1136"/>
                <a:gd name="T74" fmla="*/ 2 w 781"/>
                <a:gd name="T75" fmla="*/ 1 h 1136"/>
                <a:gd name="T76" fmla="*/ 2 w 781"/>
                <a:gd name="T77" fmla="*/ 1 h 1136"/>
                <a:gd name="T78" fmla="*/ 2 w 781"/>
                <a:gd name="T79" fmla="*/ 1 h 1136"/>
                <a:gd name="T80" fmla="*/ 2 w 781"/>
                <a:gd name="T81" fmla="*/ 1 h 1136"/>
                <a:gd name="T82" fmla="*/ 3 w 781"/>
                <a:gd name="T83" fmla="*/ 1 h 1136"/>
                <a:gd name="T84" fmla="*/ 4 w 781"/>
                <a:gd name="T85" fmla="*/ 1 h 1136"/>
                <a:gd name="T86" fmla="*/ 4 w 781"/>
                <a:gd name="T87" fmla="*/ 1 h 1136"/>
                <a:gd name="T88" fmla="*/ 5 w 781"/>
                <a:gd name="T89" fmla="*/ 1 h 1136"/>
                <a:gd name="T90" fmla="*/ 5 w 781"/>
                <a:gd name="T91" fmla="*/ 1 h 1136"/>
                <a:gd name="T92" fmla="*/ 6 w 781"/>
                <a:gd name="T93" fmla="*/ 1 h 1136"/>
                <a:gd name="T94" fmla="*/ 6 w 781"/>
                <a:gd name="T95" fmla="*/ 1 h 1136"/>
                <a:gd name="T96" fmla="*/ 7 w 781"/>
                <a:gd name="T97" fmla="*/ 1 h 1136"/>
                <a:gd name="T98" fmla="*/ 7 w 781"/>
                <a:gd name="T99" fmla="*/ 1 h 1136"/>
                <a:gd name="T100" fmla="*/ 8 w 781"/>
                <a:gd name="T101" fmla="*/ 1 h 1136"/>
                <a:gd name="T102" fmla="*/ 8 w 781"/>
                <a:gd name="T103" fmla="*/ 1 h 1136"/>
                <a:gd name="T104" fmla="*/ 9 w 781"/>
                <a:gd name="T105" fmla="*/ 0 h 1136"/>
                <a:gd name="T106" fmla="*/ 9 w 781"/>
                <a:gd name="T107" fmla="*/ 0 h 1136"/>
                <a:gd name="T108" fmla="*/ 9 w 781"/>
                <a:gd name="T109" fmla="*/ 1 h 1136"/>
                <a:gd name="T110" fmla="*/ 9 w 781"/>
                <a:gd name="T111" fmla="*/ 1 h 1136"/>
                <a:gd name="T112" fmla="*/ 9 w 781"/>
                <a:gd name="T113" fmla="*/ 1 h 1136"/>
                <a:gd name="T114" fmla="*/ 9 w 781"/>
                <a:gd name="T115" fmla="*/ 1 h 1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81"/>
                <a:gd name="T175" fmla="*/ 0 h 1136"/>
                <a:gd name="T176" fmla="*/ 781 w 781"/>
                <a:gd name="T177" fmla="*/ 1136 h 1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81" h="1136">
                  <a:moveTo>
                    <a:pt x="781" y="272"/>
                  </a:moveTo>
                  <a:lnTo>
                    <a:pt x="781" y="272"/>
                  </a:lnTo>
                  <a:lnTo>
                    <a:pt x="769" y="290"/>
                  </a:lnTo>
                  <a:lnTo>
                    <a:pt x="742" y="324"/>
                  </a:lnTo>
                  <a:lnTo>
                    <a:pt x="705" y="374"/>
                  </a:lnTo>
                  <a:lnTo>
                    <a:pt x="661" y="429"/>
                  </a:lnTo>
                  <a:lnTo>
                    <a:pt x="606" y="497"/>
                  </a:lnTo>
                  <a:lnTo>
                    <a:pt x="550" y="571"/>
                  </a:lnTo>
                  <a:lnTo>
                    <a:pt x="488" y="645"/>
                  </a:lnTo>
                  <a:lnTo>
                    <a:pt x="424" y="725"/>
                  </a:lnTo>
                  <a:lnTo>
                    <a:pt x="362" y="803"/>
                  </a:lnTo>
                  <a:lnTo>
                    <a:pt x="303" y="877"/>
                  </a:lnTo>
                  <a:lnTo>
                    <a:pt x="247" y="948"/>
                  </a:lnTo>
                  <a:lnTo>
                    <a:pt x="197" y="1009"/>
                  </a:lnTo>
                  <a:lnTo>
                    <a:pt x="156" y="1062"/>
                  </a:lnTo>
                  <a:lnTo>
                    <a:pt x="121" y="1102"/>
                  </a:lnTo>
                  <a:lnTo>
                    <a:pt x="101" y="1127"/>
                  </a:lnTo>
                  <a:lnTo>
                    <a:pt x="94" y="1136"/>
                  </a:lnTo>
                  <a:lnTo>
                    <a:pt x="77" y="1114"/>
                  </a:lnTo>
                  <a:lnTo>
                    <a:pt x="59" y="1077"/>
                  </a:lnTo>
                  <a:lnTo>
                    <a:pt x="45" y="1031"/>
                  </a:lnTo>
                  <a:lnTo>
                    <a:pt x="30" y="979"/>
                  </a:lnTo>
                  <a:lnTo>
                    <a:pt x="18" y="932"/>
                  </a:lnTo>
                  <a:lnTo>
                    <a:pt x="8" y="889"/>
                  </a:lnTo>
                  <a:lnTo>
                    <a:pt x="3" y="861"/>
                  </a:lnTo>
                  <a:lnTo>
                    <a:pt x="0" y="849"/>
                  </a:lnTo>
                  <a:lnTo>
                    <a:pt x="3" y="849"/>
                  </a:lnTo>
                  <a:lnTo>
                    <a:pt x="8" y="849"/>
                  </a:lnTo>
                  <a:lnTo>
                    <a:pt x="15" y="846"/>
                  </a:lnTo>
                  <a:lnTo>
                    <a:pt x="27" y="843"/>
                  </a:lnTo>
                  <a:lnTo>
                    <a:pt x="42" y="830"/>
                  </a:lnTo>
                  <a:lnTo>
                    <a:pt x="59" y="815"/>
                  </a:lnTo>
                  <a:lnTo>
                    <a:pt x="79" y="790"/>
                  </a:lnTo>
                  <a:lnTo>
                    <a:pt x="101" y="756"/>
                  </a:lnTo>
                  <a:lnTo>
                    <a:pt x="119" y="732"/>
                  </a:lnTo>
                  <a:lnTo>
                    <a:pt x="143" y="698"/>
                  </a:lnTo>
                  <a:lnTo>
                    <a:pt x="175" y="654"/>
                  </a:lnTo>
                  <a:lnTo>
                    <a:pt x="215" y="605"/>
                  </a:lnTo>
                  <a:lnTo>
                    <a:pt x="257" y="553"/>
                  </a:lnTo>
                  <a:lnTo>
                    <a:pt x="303" y="494"/>
                  </a:lnTo>
                  <a:lnTo>
                    <a:pt x="353" y="432"/>
                  </a:lnTo>
                  <a:lnTo>
                    <a:pt x="404" y="367"/>
                  </a:lnTo>
                  <a:lnTo>
                    <a:pt x="454" y="306"/>
                  </a:lnTo>
                  <a:lnTo>
                    <a:pt x="503" y="247"/>
                  </a:lnTo>
                  <a:lnTo>
                    <a:pt x="550" y="188"/>
                  </a:lnTo>
                  <a:lnTo>
                    <a:pt x="594" y="136"/>
                  </a:lnTo>
                  <a:lnTo>
                    <a:pt x="633" y="89"/>
                  </a:lnTo>
                  <a:lnTo>
                    <a:pt x="668" y="49"/>
                  </a:lnTo>
                  <a:lnTo>
                    <a:pt x="693" y="22"/>
                  </a:lnTo>
                  <a:lnTo>
                    <a:pt x="712" y="0"/>
                  </a:lnTo>
                  <a:lnTo>
                    <a:pt x="717" y="71"/>
                  </a:lnTo>
                  <a:lnTo>
                    <a:pt x="730" y="157"/>
                  </a:lnTo>
                  <a:lnTo>
                    <a:pt x="752" y="235"/>
                  </a:lnTo>
                  <a:lnTo>
                    <a:pt x="781" y="272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4" name="Freeform 20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5 w 1991"/>
                <a:gd name="T1" fmla="*/ 1 h 1763"/>
                <a:gd name="T2" fmla="*/ 4 w 1991"/>
                <a:gd name="T3" fmla="*/ 1 h 1763"/>
                <a:gd name="T4" fmla="*/ 4 w 1991"/>
                <a:gd name="T5" fmla="*/ 1 h 1763"/>
                <a:gd name="T6" fmla="*/ 4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3 w 1991"/>
                <a:gd name="T15" fmla="*/ 1 h 1763"/>
                <a:gd name="T16" fmla="*/ 4 w 1991"/>
                <a:gd name="T17" fmla="*/ 1 h 1763"/>
                <a:gd name="T18" fmla="*/ 3 w 1991"/>
                <a:gd name="T19" fmla="*/ 1 h 1763"/>
                <a:gd name="T20" fmla="*/ 2 w 1991"/>
                <a:gd name="T21" fmla="*/ 1 h 1763"/>
                <a:gd name="T22" fmla="*/ 2 w 1991"/>
                <a:gd name="T23" fmla="*/ 1 h 1763"/>
                <a:gd name="T24" fmla="*/ 0 w 1991"/>
                <a:gd name="T25" fmla="*/ 1 h 1763"/>
                <a:gd name="T26" fmla="*/ 2 w 1991"/>
                <a:gd name="T27" fmla="*/ 1 h 1763"/>
                <a:gd name="T28" fmla="*/ 2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5 w 1991"/>
                <a:gd name="T35" fmla="*/ 1 h 1763"/>
                <a:gd name="T36" fmla="*/ 7 w 1991"/>
                <a:gd name="T37" fmla="*/ 1 h 1763"/>
                <a:gd name="T38" fmla="*/ 7 w 1991"/>
                <a:gd name="T39" fmla="*/ 1 h 1763"/>
                <a:gd name="T40" fmla="*/ 9 w 1991"/>
                <a:gd name="T41" fmla="*/ 1 h 1763"/>
                <a:gd name="T42" fmla="*/ 12 w 1991"/>
                <a:gd name="T43" fmla="*/ 1 h 1763"/>
                <a:gd name="T44" fmla="*/ 18 w 1991"/>
                <a:gd name="T45" fmla="*/ 1 h 1763"/>
                <a:gd name="T46" fmla="*/ 21 w 1991"/>
                <a:gd name="T47" fmla="*/ 1 h 1763"/>
                <a:gd name="T48" fmla="*/ 22 w 1991"/>
                <a:gd name="T49" fmla="*/ 1 h 1763"/>
                <a:gd name="T50" fmla="*/ 22 w 1991"/>
                <a:gd name="T51" fmla="*/ 1 h 1763"/>
                <a:gd name="T52" fmla="*/ 19 w 1991"/>
                <a:gd name="T53" fmla="*/ 1 h 1763"/>
                <a:gd name="T54" fmla="*/ 18 w 1991"/>
                <a:gd name="T55" fmla="*/ 1 h 1763"/>
                <a:gd name="T56" fmla="*/ 15 w 1991"/>
                <a:gd name="T57" fmla="*/ 1 h 1763"/>
                <a:gd name="T58" fmla="*/ 14 w 1991"/>
                <a:gd name="T59" fmla="*/ 1 h 1763"/>
                <a:gd name="T60" fmla="*/ 14 w 1991"/>
                <a:gd name="T61" fmla="*/ 1 h 1763"/>
                <a:gd name="T62" fmla="*/ 14 w 1991"/>
                <a:gd name="T63" fmla="*/ 1 h 1763"/>
                <a:gd name="T64" fmla="*/ 14 w 1991"/>
                <a:gd name="T65" fmla="*/ 1 h 1763"/>
                <a:gd name="T66" fmla="*/ 15 w 1991"/>
                <a:gd name="T67" fmla="*/ 1 h 1763"/>
                <a:gd name="T68" fmla="*/ 18 w 1991"/>
                <a:gd name="T69" fmla="*/ 1 h 1763"/>
                <a:gd name="T70" fmla="*/ 19 w 1991"/>
                <a:gd name="T71" fmla="*/ 1 h 1763"/>
                <a:gd name="T72" fmla="*/ 22 w 1991"/>
                <a:gd name="T73" fmla="*/ 1 h 1763"/>
                <a:gd name="T74" fmla="*/ 23 w 1991"/>
                <a:gd name="T75" fmla="*/ 1 h 1763"/>
                <a:gd name="T76" fmla="*/ 22 w 1991"/>
                <a:gd name="T77" fmla="*/ 1 h 1763"/>
                <a:gd name="T78" fmla="*/ 19 w 1991"/>
                <a:gd name="T79" fmla="*/ 1 h 1763"/>
                <a:gd name="T80" fmla="*/ 17 w 1991"/>
                <a:gd name="T81" fmla="*/ 1 h 1763"/>
                <a:gd name="T82" fmla="*/ 15 w 1991"/>
                <a:gd name="T83" fmla="*/ 1 h 1763"/>
                <a:gd name="T84" fmla="*/ 15 w 1991"/>
                <a:gd name="T85" fmla="*/ 1 h 1763"/>
                <a:gd name="T86" fmla="*/ 14 w 1991"/>
                <a:gd name="T87" fmla="*/ 1 h 1763"/>
                <a:gd name="T88" fmla="*/ 14 w 1991"/>
                <a:gd name="T89" fmla="*/ 1 h 1763"/>
                <a:gd name="T90" fmla="*/ 12 w 1991"/>
                <a:gd name="T91" fmla="*/ 1 h 1763"/>
                <a:gd name="T92" fmla="*/ 10 w 1991"/>
                <a:gd name="T93" fmla="*/ 1 h 1763"/>
                <a:gd name="T94" fmla="*/ 8 w 1991"/>
                <a:gd name="T95" fmla="*/ 1 h 17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91"/>
                <a:gd name="T145" fmla="*/ 0 h 1763"/>
                <a:gd name="T146" fmla="*/ 1991 w 1991"/>
                <a:gd name="T147" fmla="*/ 1763 h 17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91" h="1763">
                  <a:moveTo>
                    <a:pt x="567" y="1405"/>
                  </a:move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5" name="Freeform 21"/>
            <p:cNvSpPr>
              <a:spLocks/>
            </p:cNvSpPr>
            <p:nvPr/>
          </p:nvSpPr>
          <p:spPr bwMode="auto">
            <a:xfrm>
              <a:off x="7589" y="9518"/>
              <a:ext cx="1593" cy="1026"/>
            </a:xfrm>
            <a:custGeom>
              <a:avLst/>
              <a:gdLst>
                <a:gd name="T0" fmla="*/ 5 w 1991"/>
                <a:gd name="T1" fmla="*/ 1 h 1763"/>
                <a:gd name="T2" fmla="*/ 4 w 1991"/>
                <a:gd name="T3" fmla="*/ 1 h 1763"/>
                <a:gd name="T4" fmla="*/ 4 w 1991"/>
                <a:gd name="T5" fmla="*/ 1 h 1763"/>
                <a:gd name="T6" fmla="*/ 4 w 1991"/>
                <a:gd name="T7" fmla="*/ 1 h 1763"/>
                <a:gd name="T8" fmla="*/ 2 w 1991"/>
                <a:gd name="T9" fmla="*/ 1 h 1763"/>
                <a:gd name="T10" fmla="*/ 2 w 1991"/>
                <a:gd name="T11" fmla="*/ 1 h 1763"/>
                <a:gd name="T12" fmla="*/ 2 w 1991"/>
                <a:gd name="T13" fmla="*/ 1 h 1763"/>
                <a:gd name="T14" fmla="*/ 2 w 1991"/>
                <a:gd name="T15" fmla="*/ 1 h 1763"/>
                <a:gd name="T16" fmla="*/ 3 w 1991"/>
                <a:gd name="T17" fmla="*/ 1 h 1763"/>
                <a:gd name="T18" fmla="*/ 4 w 1991"/>
                <a:gd name="T19" fmla="*/ 1 h 1763"/>
                <a:gd name="T20" fmla="*/ 4 w 1991"/>
                <a:gd name="T21" fmla="*/ 1 h 1763"/>
                <a:gd name="T22" fmla="*/ 3 w 1991"/>
                <a:gd name="T23" fmla="*/ 1 h 1763"/>
                <a:gd name="T24" fmla="*/ 2 w 1991"/>
                <a:gd name="T25" fmla="*/ 1 h 1763"/>
                <a:gd name="T26" fmla="*/ 2 w 1991"/>
                <a:gd name="T27" fmla="*/ 1 h 1763"/>
                <a:gd name="T28" fmla="*/ 0 w 1991"/>
                <a:gd name="T29" fmla="*/ 1 h 1763"/>
                <a:gd name="T30" fmla="*/ 2 w 1991"/>
                <a:gd name="T31" fmla="*/ 1 h 1763"/>
                <a:gd name="T32" fmla="*/ 2 w 1991"/>
                <a:gd name="T33" fmla="*/ 1 h 1763"/>
                <a:gd name="T34" fmla="*/ 2 w 1991"/>
                <a:gd name="T35" fmla="*/ 1 h 1763"/>
                <a:gd name="T36" fmla="*/ 2 w 1991"/>
                <a:gd name="T37" fmla="*/ 1 h 1763"/>
                <a:gd name="T38" fmla="*/ 5 w 1991"/>
                <a:gd name="T39" fmla="*/ 1 h 1763"/>
                <a:gd name="T40" fmla="*/ 7 w 1991"/>
                <a:gd name="T41" fmla="*/ 1 h 1763"/>
                <a:gd name="T42" fmla="*/ 7 w 1991"/>
                <a:gd name="T43" fmla="*/ 0 h 1763"/>
                <a:gd name="T44" fmla="*/ 8 w 1991"/>
                <a:gd name="T45" fmla="*/ 1 h 1763"/>
                <a:gd name="T46" fmla="*/ 11 w 1991"/>
                <a:gd name="T47" fmla="*/ 1 h 1763"/>
                <a:gd name="T48" fmla="*/ 14 w 1991"/>
                <a:gd name="T49" fmla="*/ 1 h 1763"/>
                <a:gd name="T50" fmla="*/ 19 w 1991"/>
                <a:gd name="T51" fmla="*/ 1 h 1763"/>
                <a:gd name="T52" fmla="*/ 22 w 1991"/>
                <a:gd name="T53" fmla="*/ 1 h 1763"/>
                <a:gd name="T54" fmla="*/ 22 w 1991"/>
                <a:gd name="T55" fmla="*/ 1 h 1763"/>
                <a:gd name="T56" fmla="*/ 22 w 1991"/>
                <a:gd name="T57" fmla="*/ 1 h 1763"/>
                <a:gd name="T58" fmla="*/ 19 w 1991"/>
                <a:gd name="T59" fmla="*/ 1 h 1763"/>
                <a:gd name="T60" fmla="*/ 18 w 1991"/>
                <a:gd name="T61" fmla="*/ 1 h 1763"/>
                <a:gd name="T62" fmla="*/ 15 w 1991"/>
                <a:gd name="T63" fmla="*/ 1 h 1763"/>
                <a:gd name="T64" fmla="*/ 14 w 1991"/>
                <a:gd name="T65" fmla="*/ 1 h 1763"/>
                <a:gd name="T66" fmla="*/ 14 w 1991"/>
                <a:gd name="T67" fmla="*/ 1 h 1763"/>
                <a:gd name="T68" fmla="*/ 14 w 1991"/>
                <a:gd name="T69" fmla="*/ 1 h 1763"/>
                <a:gd name="T70" fmla="*/ 14 w 1991"/>
                <a:gd name="T71" fmla="*/ 1 h 1763"/>
                <a:gd name="T72" fmla="*/ 14 w 1991"/>
                <a:gd name="T73" fmla="*/ 1 h 1763"/>
                <a:gd name="T74" fmla="*/ 15 w 1991"/>
                <a:gd name="T75" fmla="*/ 1 h 1763"/>
                <a:gd name="T76" fmla="*/ 18 w 1991"/>
                <a:gd name="T77" fmla="*/ 1 h 1763"/>
                <a:gd name="T78" fmla="*/ 21 w 1991"/>
                <a:gd name="T79" fmla="*/ 1 h 1763"/>
                <a:gd name="T80" fmla="*/ 22 w 1991"/>
                <a:gd name="T81" fmla="*/ 1 h 1763"/>
                <a:gd name="T82" fmla="*/ 23 w 1991"/>
                <a:gd name="T83" fmla="*/ 1 h 1763"/>
                <a:gd name="T84" fmla="*/ 22 w 1991"/>
                <a:gd name="T85" fmla="*/ 1 h 1763"/>
                <a:gd name="T86" fmla="*/ 19 w 1991"/>
                <a:gd name="T87" fmla="*/ 1 h 1763"/>
                <a:gd name="T88" fmla="*/ 18 w 1991"/>
                <a:gd name="T89" fmla="*/ 1 h 1763"/>
                <a:gd name="T90" fmla="*/ 15 w 1991"/>
                <a:gd name="T91" fmla="*/ 1 h 1763"/>
                <a:gd name="T92" fmla="*/ 15 w 1991"/>
                <a:gd name="T93" fmla="*/ 1 h 1763"/>
                <a:gd name="T94" fmla="*/ 15 w 1991"/>
                <a:gd name="T95" fmla="*/ 1 h 1763"/>
                <a:gd name="T96" fmla="*/ 14 w 1991"/>
                <a:gd name="T97" fmla="*/ 1 h 1763"/>
                <a:gd name="T98" fmla="*/ 14 w 1991"/>
                <a:gd name="T99" fmla="*/ 1 h 1763"/>
                <a:gd name="T100" fmla="*/ 11 w 1991"/>
                <a:gd name="T101" fmla="*/ 1 h 1763"/>
                <a:gd name="T102" fmla="*/ 10 w 1991"/>
                <a:gd name="T103" fmla="*/ 1 h 1763"/>
                <a:gd name="T104" fmla="*/ 7 w 1991"/>
                <a:gd name="T105" fmla="*/ 1 h 176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91"/>
                <a:gd name="T160" fmla="*/ 0 h 1763"/>
                <a:gd name="T161" fmla="*/ 1991 w 1991"/>
                <a:gd name="T162" fmla="*/ 1763 h 176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91" h="1763">
                  <a:moveTo>
                    <a:pt x="567" y="1405"/>
                  </a:moveTo>
                  <a:lnTo>
                    <a:pt x="567" y="1405"/>
                  </a:lnTo>
                  <a:lnTo>
                    <a:pt x="500" y="1365"/>
                  </a:lnTo>
                  <a:lnTo>
                    <a:pt x="451" y="1322"/>
                  </a:lnTo>
                  <a:lnTo>
                    <a:pt x="414" y="1279"/>
                  </a:lnTo>
                  <a:lnTo>
                    <a:pt x="389" y="1229"/>
                  </a:lnTo>
                  <a:lnTo>
                    <a:pt x="370" y="1183"/>
                  </a:lnTo>
                  <a:lnTo>
                    <a:pt x="355" y="1137"/>
                  </a:lnTo>
                  <a:lnTo>
                    <a:pt x="343" y="1090"/>
                  </a:lnTo>
                  <a:lnTo>
                    <a:pt x="328" y="1050"/>
                  </a:lnTo>
                  <a:lnTo>
                    <a:pt x="316" y="1019"/>
                  </a:lnTo>
                  <a:lnTo>
                    <a:pt x="311" y="995"/>
                  </a:lnTo>
                  <a:lnTo>
                    <a:pt x="313" y="976"/>
                  </a:lnTo>
                  <a:lnTo>
                    <a:pt x="318" y="961"/>
                  </a:lnTo>
                  <a:lnTo>
                    <a:pt x="325" y="951"/>
                  </a:lnTo>
                  <a:lnTo>
                    <a:pt x="338" y="948"/>
                  </a:lnTo>
                  <a:lnTo>
                    <a:pt x="350" y="951"/>
                  </a:lnTo>
                  <a:lnTo>
                    <a:pt x="365" y="957"/>
                  </a:lnTo>
                  <a:lnTo>
                    <a:pt x="180" y="865"/>
                  </a:lnTo>
                  <a:lnTo>
                    <a:pt x="165" y="852"/>
                  </a:lnTo>
                  <a:lnTo>
                    <a:pt x="153" y="849"/>
                  </a:lnTo>
                  <a:lnTo>
                    <a:pt x="143" y="852"/>
                  </a:lnTo>
                  <a:lnTo>
                    <a:pt x="133" y="862"/>
                  </a:lnTo>
                  <a:lnTo>
                    <a:pt x="128" y="877"/>
                  </a:lnTo>
                  <a:lnTo>
                    <a:pt x="128" y="899"/>
                  </a:lnTo>
                  <a:lnTo>
                    <a:pt x="133" y="927"/>
                  </a:lnTo>
                  <a:lnTo>
                    <a:pt x="143" y="957"/>
                  </a:lnTo>
                  <a:lnTo>
                    <a:pt x="158" y="1001"/>
                  </a:lnTo>
                  <a:lnTo>
                    <a:pt x="173" y="1047"/>
                  </a:lnTo>
                  <a:lnTo>
                    <a:pt x="185" y="1093"/>
                  </a:lnTo>
                  <a:lnTo>
                    <a:pt x="205" y="1140"/>
                  </a:lnTo>
                  <a:lnTo>
                    <a:pt x="229" y="1186"/>
                  </a:lnTo>
                  <a:lnTo>
                    <a:pt x="266" y="1232"/>
                  </a:lnTo>
                  <a:lnTo>
                    <a:pt x="316" y="1272"/>
                  </a:lnTo>
                  <a:lnTo>
                    <a:pt x="382" y="1312"/>
                  </a:lnTo>
                  <a:lnTo>
                    <a:pt x="362" y="1303"/>
                  </a:lnTo>
                  <a:lnTo>
                    <a:pt x="343" y="1294"/>
                  </a:lnTo>
                  <a:lnTo>
                    <a:pt x="325" y="1285"/>
                  </a:lnTo>
                  <a:lnTo>
                    <a:pt x="308" y="1275"/>
                  </a:lnTo>
                  <a:lnTo>
                    <a:pt x="293" y="1269"/>
                  </a:lnTo>
                  <a:lnTo>
                    <a:pt x="279" y="1263"/>
                  </a:lnTo>
                  <a:lnTo>
                    <a:pt x="266" y="1257"/>
                  </a:lnTo>
                  <a:lnTo>
                    <a:pt x="254" y="1251"/>
                  </a:lnTo>
                  <a:lnTo>
                    <a:pt x="187" y="1211"/>
                  </a:lnTo>
                  <a:lnTo>
                    <a:pt x="138" y="1167"/>
                  </a:lnTo>
                  <a:lnTo>
                    <a:pt x="101" y="1124"/>
                  </a:lnTo>
                  <a:lnTo>
                    <a:pt x="77" y="1078"/>
                  </a:lnTo>
                  <a:lnTo>
                    <a:pt x="57" y="1028"/>
                  </a:lnTo>
                  <a:lnTo>
                    <a:pt x="45" y="982"/>
                  </a:lnTo>
                  <a:lnTo>
                    <a:pt x="30" y="939"/>
                  </a:lnTo>
                  <a:lnTo>
                    <a:pt x="15" y="896"/>
                  </a:lnTo>
                  <a:lnTo>
                    <a:pt x="5" y="865"/>
                  </a:lnTo>
                  <a:lnTo>
                    <a:pt x="0" y="837"/>
                  </a:lnTo>
                  <a:lnTo>
                    <a:pt x="0" y="815"/>
                  </a:lnTo>
                  <a:lnTo>
                    <a:pt x="5" y="800"/>
                  </a:lnTo>
                  <a:lnTo>
                    <a:pt x="15" y="791"/>
                  </a:lnTo>
                  <a:lnTo>
                    <a:pt x="25" y="788"/>
                  </a:lnTo>
                  <a:lnTo>
                    <a:pt x="37" y="791"/>
                  </a:lnTo>
                  <a:lnTo>
                    <a:pt x="52" y="803"/>
                  </a:lnTo>
                  <a:lnTo>
                    <a:pt x="45" y="785"/>
                  </a:lnTo>
                  <a:lnTo>
                    <a:pt x="42" y="769"/>
                  </a:lnTo>
                  <a:lnTo>
                    <a:pt x="42" y="751"/>
                  </a:lnTo>
                  <a:lnTo>
                    <a:pt x="47" y="729"/>
                  </a:lnTo>
                  <a:lnTo>
                    <a:pt x="54" y="707"/>
                  </a:lnTo>
                  <a:lnTo>
                    <a:pt x="69" y="683"/>
                  </a:lnTo>
                  <a:lnTo>
                    <a:pt x="89" y="652"/>
                  </a:lnTo>
                  <a:lnTo>
                    <a:pt x="113" y="615"/>
                  </a:lnTo>
                  <a:lnTo>
                    <a:pt x="143" y="575"/>
                  </a:lnTo>
                  <a:lnTo>
                    <a:pt x="180" y="528"/>
                  </a:lnTo>
                  <a:lnTo>
                    <a:pt x="224" y="473"/>
                  </a:lnTo>
                  <a:lnTo>
                    <a:pt x="274" y="411"/>
                  </a:lnTo>
                  <a:lnTo>
                    <a:pt x="333" y="340"/>
                  </a:lnTo>
                  <a:lnTo>
                    <a:pt x="399" y="260"/>
                  </a:lnTo>
                  <a:lnTo>
                    <a:pt x="473" y="167"/>
                  </a:lnTo>
                  <a:lnTo>
                    <a:pt x="557" y="65"/>
                  </a:lnTo>
                  <a:lnTo>
                    <a:pt x="577" y="44"/>
                  </a:lnTo>
                  <a:lnTo>
                    <a:pt x="591" y="25"/>
                  </a:lnTo>
                  <a:lnTo>
                    <a:pt x="606" y="13"/>
                  </a:lnTo>
                  <a:lnTo>
                    <a:pt x="621" y="4"/>
                  </a:lnTo>
                  <a:lnTo>
                    <a:pt x="636" y="0"/>
                  </a:lnTo>
                  <a:lnTo>
                    <a:pt x="651" y="4"/>
                  </a:lnTo>
                  <a:lnTo>
                    <a:pt x="670" y="10"/>
                  </a:lnTo>
                  <a:lnTo>
                    <a:pt x="695" y="19"/>
                  </a:lnTo>
                  <a:lnTo>
                    <a:pt x="720" y="28"/>
                  </a:lnTo>
                  <a:lnTo>
                    <a:pt x="761" y="47"/>
                  </a:lnTo>
                  <a:lnTo>
                    <a:pt x="823" y="71"/>
                  </a:lnTo>
                  <a:lnTo>
                    <a:pt x="897" y="99"/>
                  </a:lnTo>
                  <a:lnTo>
                    <a:pt x="981" y="133"/>
                  </a:lnTo>
                  <a:lnTo>
                    <a:pt x="1072" y="167"/>
                  </a:lnTo>
                  <a:lnTo>
                    <a:pt x="1170" y="204"/>
                  </a:lnTo>
                  <a:lnTo>
                    <a:pt x="1271" y="241"/>
                  </a:lnTo>
                  <a:lnTo>
                    <a:pt x="1372" y="281"/>
                  </a:lnTo>
                  <a:lnTo>
                    <a:pt x="1471" y="318"/>
                  </a:lnTo>
                  <a:lnTo>
                    <a:pt x="1562" y="352"/>
                  </a:lnTo>
                  <a:lnTo>
                    <a:pt x="1646" y="386"/>
                  </a:lnTo>
                  <a:lnTo>
                    <a:pt x="1720" y="414"/>
                  </a:lnTo>
                  <a:lnTo>
                    <a:pt x="1781" y="436"/>
                  </a:lnTo>
                  <a:lnTo>
                    <a:pt x="1823" y="454"/>
                  </a:lnTo>
                  <a:lnTo>
                    <a:pt x="1848" y="464"/>
                  </a:lnTo>
                  <a:lnTo>
                    <a:pt x="1887" y="488"/>
                  </a:lnTo>
                  <a:lnTo>
                    <a:pt x="1902" y="510"/>
                  </a:lnTo>
                  <a:lnTo>
                    <a:pt x="1897" y="531"/>
                  </a:lnTo>
                  <a:lnTo>
                    <a:pt x="1882" y="550"/>
                  </a:lnTo>
                  <a:lnTo>
                    <a:pt x="1863" y="572"/>
                  </a:lnTo>
                  <a:lnTo>
                    <a:pt x="1838" y="599"/>
                  </a:lnTo>
                  <a:lnTo>
                    <a:pt x="1803" y="639"/>
                  </a:lnTo>
                  <a:lnTo>
                    <a:pt x="1764" y="686"/>
                  </a:lnTo>
                  <a:lnTo>
                    <a:pt x="1720" y="738"/>
                  </a:lnTo>
                  <a:lnTo>
                    <a:pt x="1673" y="797"/>
                  </a:lnTo>
                  <a:lnTo>
                    <a:pt x="1624" y="856"/>
                  </a:lnTo>
                  <a:lnTo>
                    <a:pt x="1574" y="917"/>
                  </a:lnTo>
                  <a:lnTo>
                    <a:pt x="1523" y="982"/>
                  </a:lnTo>
                  <a:lnTo>
                    <a:pt x="1473" y="1044"/>
                  </a:lnTo>
                  <a:lnTo>
                    <a:pt x="1427" y="1103"/>
                  </a:lnTo>
                  <a:lnTo>
                    <a:pt x="1385" y="1155"/>
                  </a:lnTo>
                  <a:lnTo>
                    <a:pt x="1345" y="1204"/>
                  </a:lnTo>
                  <a:lnTo>
                    <a:pt x="1313" y="1248"/>
                  </a:lnTo>
                  <a:lnTo>
                    <a:pt x="1289" y="1282"/>
                  </a:lnTo>
                  <a:lnTo>
                    <a:pt x="1271" y="1306"/>
                  </a:lnTo>
                  <a:lnTo>
                    <a:pt x="1249" y="1340"/>
                  </a:lnTo>
                  <a:lnTo>
                    <a:pt x="1229" y="1365"/>
                  </a:lnTo>
                  <a:lnTo>
                    <a:pt x="1212" y="1380"/>
                  </a:lnTo>
                  <a:lnTo>
                    <a:pt x="1197" y="1393"/>
                  </a:lnTo>
                  <a:lnTo>
                    <a:pt x="1185" y="1396"/>
                  </a:lnTo>
                  <a:lnTo>
                    <a:pt x="1178" y="1399"/>
                  </a:lnTo>
                  <a:lnTo>
                    <a:pt x="1173" y="1399"/>
                  </a:lnTo>
                  <a:lnTo>
                    <a:pt x="1170" y="1399"/>
                  </a:lnTo>
                  <a:lnTo>
                    <a:pt x="1173" y="1411"/>
                  </a:lnTo>
                  <a:lnTo>
                    <a:pt x="1178" y="1439"/>
                  </a:lnTo>
                  <a:lnTo>
                    <a:pt x="1188" y="1482"/>
                  </a:lnTo>
                  <a:lnTo>
                    <a:pt x="1200" y="1529"/>
                  </a:lnTo>
                  <a:lnTo>
                    <a:pt x="1215" y="1581"/>
                  </a:lnTo>
                  <a:lnTo>
                    <a:pt x="1229" y="1627"/>
                  </a:lnTo>
                  <a:lnTo>
                    <a:pt x="1247" y="1664"/>
                  </a:lnTo>
                  <a:lnTo>
                    <a:pt x="1264" y="1686"/>
                  </a:lnTo>
                  <a:lnTo>
                    <a:pt x="1271" y="1677"/>
                  </a:lnTo>
                  <a:lnTo>
                    <a:pt x="1291" y="1652"/>
                  </a:lnTo>
                  <a:lnTo>
                    <a:pt x="1326" y="1612"/>
                  </a:lnTo>
                  <a:lnTo>
                    <a:pt x="1367" y="1559"/>
                  </a:lnTo>
                  <a:lnTo>
                    <a:pt x="1417" y="1498"/>
                  </a:lnTo>
                  <a:lnTo>
                    <a:pt x="1473" y="1427"/>
                  </a:lnTo>
                  <a:lnTo>
                    <a:pt x="1532" y="1353"/>
                  </a:lnTo>
                  <a:lnTo>
                    <a:pt x="1594" y="1275"/>
                  </a:lnTo>
                  <a:lnTo>
                    <a:pt x="1658" y="1195"/>
                  </a:lnTo>
                  <a:lnTo>
                    <a:pt x="1720" y="1121"/>
                  </a:lnTo>
                  <a:lnTo>
                    <a:pt x="1776" y="1047"/>
                  </a:lnTo>
                  <a:lnTo>
                    <a:pt x="1831" y="979"/>
                  </a:lnTo>
                  <a:lnTo>
                    <a:pt x="1875" y="924"/>
                  </a:lnTo>
                  <a:lnTo>
                    <a:pt x="1912" y="874"/>
                  </a:lnTo>
                  <a:lnTo>
                    <a:pt x="1939" y="840"/>
                  </a:lnTo>
                  <a:lnTo>
                    <a:pt x="1951" y="822"/>
                  </a:lnTo>
                  <a:lnTo>
                    <a:pt x="1978" y="797"/>
                  </a:lnTo>
                  <a:lnTo>
                    <a:pt x="1991" y="809"/>
                  </a:lnTo>
                  <a:lnTo>
                    <a:pt x="1986" y="846"/>
                  </a:lnTo>
                  <a:lnTo>
                    <a:pt x="1966" y="883"/>
                  </a:lnTo>
                  <a:lnTo>
                    <a:pt x="1902" y="954"/>
                  </a:lnTo>
                  <a:lnTo>
                    <a:pt x="1843" y="1025"/>
                  </a:lnTo>
                  <a:lnTo>
                    <a:pt x="1784" y="1096"/>
                  </a:lnTo>
                  <a:lnTo>
                    <a:pt x="1727" y="1167"/>
                  </a:lnTo>
                  <a:lnTo>
                    <a:pt x="1673" y="1235"/>
                  </a:lnTo>
                  <a:lnTo>
                    <a:pt x="1621" y="1303"/>
                  </a:lnTo>
                  <a:lnTo>
                    <a:pt x="1572" y="1368"/>
                  </a:lnTo>
                  <a:lnTo>
                    <a:pt x="1528" y="1430"/>
                  </a:lnTo>
                  <a:lnTo>
                    <a:pt x="1486" y="1485"/>
                  </a:lnTo>
                  <a:lnTo>
                    <a:pt x="1446" y="1538"/>
                  </a:lnTo>
                  <a:lnTo>
                    <a:pt x="1414" y="1584"/>
                  </a:lnTo>
                  <a:lnTo>
                    <a:pt x="1382" y="1624"/>
                  </a:lnTo>
                  <a:lnTo>
                    <a:pt x="1358" y="1655"/>
                  </a:lnTo>
                  <a:lnTo>
                    <a:pt x="1335" y="1680"/>
                  </a:lnTo>
                  <a:lnTo>
                    <a:pt x="1321" y="1692"/>
                  </a:lnTo>
                  <a:lnTo>
                    <a:pt x="1308" y="1698"/>
                  </a:lnTo>
                  <a:lnTo>
                    <a:pt x="1313" y="1717"/>
                  </a:lnTo>
                  <a:lnTo>
                    <a:pt x="1311" y="1732"/>
                  </a:lnTo>
                  <a:lnTo>
                    <a:pt x="1303" y="1745"/>
                  </a:lnTo>
                  <a:lnTo>
                    <a:pt x="1291" y="1757"/>
                  </a:lnTo>
                  <a:lnTo>
                    <a:pt x="1274" y="1763"/>
                  </a:lnTo>
                  <a:lnTo>
                    <a:pt x="1257" y="1763"/>
                  </a:lnTo>
                  <a:lnTo>
                    <a:pt x="1237" y="1757"/>
                  </a:lnTo>
                  <a:lnTo>
                    <a:pt x="1217" y="1745"/>
                  </a:lnTo>
                  <a:lnTo>
                    <a:pt x="1205" y="1735"/>
                  </a:lnTo>
                  <a:lnTo>
                    <a:pt x="1188" y="1726"/>
                  </a:lnTo>
                  <a:lnTo>
                    <a:pt x="1163" y="1711"/>
                  </a:lnTo>
                  <a:lnTo>
                    <a:pt x="1133" y="1695"/>
                  </a:lnTo>
                  <a:lnTo>
                    <a:pt x="1099" y="1677"/>
                  </a:lnTo>
                  <a:lnTo>
                    <a:pt x="1062" y="1655"/>
                  </a:lnTo>
                  <a:lnTo>
                    <a:pt x="1020" y="1634"/>
                  </a:lnTo>
                  <a:lnTo>
                    <a:pt x="976" y="1612"/>
                  </a:lnTo>
                  <a:lnTo>
                    <a:pt x="929" y="1587"/>
                  </a:lnTo>
                  <a:lnTo>
                    <a:pt x="877" y="1563"/>
                  </a:lnTo>
                  <a:lnTo>
                    <a:pt x="828" y="1535"/>
                  </a:lnTo>
                  <a:lnTo>
                    <a:pt x="776" y="1510"/>
                  </a:lnTo>
                  <a:lnTo>
                    <a:pt x="722" y="1482"/>
                  </a:lnTo>
                  <a:lnTo>
                    <a:pt x="670" y="1458"/>
                  </a:lnTo>
                  <a:lnTo>
                    <a:pt x="619" y="1430"/>
                  </a:lnTo>
                  <a:lnTo>
                    <a:pt x="567" y="14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6" name="Line 22"/>
            <p:cNvSpPr>
              <a:spLocks noChangeShapeType="1"/>
            </p:cNvSpPr>
            <p:nvPr/>
          </p:nvSpPr>
          <p:spPr bwMode="auto">
            <a:xfrm flipH="1">
              <a:off x="8549" y="9919"/>
              <a:ext cx="557" cy="49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7" name="Line 23"/>
            <p:cNvSpPr>
              <a:spLocks noChangeShapeType="1"/>
            </p:cNvSpPr>
            <p:nvPr/>
          </p:nvSpPr>
          <p:spPr bwMode="auto">
            <a:xfrm flipV="1">
              <a:off x="8559" y="10008"/>
              <a:ext cx="478" cy="4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8" name="Line 24"/>
            <p:cNvSpPr>
              <a:spLocks noChangeShapeType="1"/>
            </p:cNvSpPr>
            <p:nvPr/>
          </p:nvSpPr>
          <p:spPr bwMode="auto">
            <a:xfrm flipV="1">
              <a:off x="8570" y="10205"/>
              <a:ext cx="280" cy="25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69" name="Freeform 25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3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4 w 421"/>
                <a:gd name="T49" fmla="*/ 1 h 441"/>
                <a:gd name="T50" fmla="*/ 4 w 421"/>
                <a:gd name="T51" fmla="*/ 1 h 441"/>
                <a:gd name="T52" fmla="*/ 3 w 421"/>
                <a:gd name="T53" fmla="*/ 1 h 441"/>
                <a:gd name="T54" fmla="*/ 3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0" name="Freeform 26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2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3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4 w 421"/>
                <a:gd name="T31" fmla="*/ 1 h 441"/>
                <a:gd name="T32" fmla="*/ 4 w 421"/>
                <a:gd name="T33" fmla="*/ 1 h 441"/>
                <a:gd name="T34" fmla="*/ 4 w 421"/>
                <a:gd name="T35" fmla="*/ 1 h 441"/>
                <a:gd name="T36" fmla="*/ 5 w 421"/>
                <a:gd name="T37" fmla="*/ 1 h 441"/>
                <a:gd name="T38" fmla="*/ 5 w 421"/>
                <a:gd name="T39" fmla="*/ 1 h 441"/>
                <a:gd name="T40" fmla="*/ 5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4 w 421"/>
                <a:gd name="T49" fmla="*/ 1 h 441"/>
                <a:gd name="T50" fmla="*/ 4 w 421"/>
                <a:gd name="T51" fmla="*/ 1 h 441"/>
                <a:gd name="T52" fmla="*/ 3 w 421"/>
                <a:gd name="T53" fmla="*/ 1 h 441"/>
                <a:gd name="T54" fmla="*/ 3 w 421"/>
                <a:gd name="T55" fmla="*/ 1 h 441"/>
                <a:gd name="T56" fmla="*/ 2 w 421"/>
                <a:gd name="T57" fmla="*/ 1 h 441"/>
                <a:gd name="T58" fmla="*/ 2 w 421"/>
                <a:gd name="T59" fmla="*/ 0 h 4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21"/>
                <a:gd name="T91" fmla="*/ 0 h 441"/>
                <a:gd name="T92" fmla="*/ 421 w 421"/>
                <a:gd name="T93" fmla="*/ 441 h 44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1" name="Freeform 27"/>
            <p:cNvSpPr>
              <a:spLocks/>
            </p:cNvSpPr>
            <p:nvPr/>
          </p:nvSpPr>
          <p:spPr bwMode="auto">
            <a:xfrm>
              <a:off x="8766" y="10124"/>
              <a:ext cx="337" cy="256"/>
            </a:xfrm>
            <a:custGeom>
              <a:avLst/>
              <a:gdLst>
                <a:gd name="T0" fmla="*/ 2 w 421"/>
                <a:gd name="T1" fmla="*/ 0 h 441"/>
                <a:gd name="T2" fmla="*/ 0 w 421"/>
                <a:gd name="T3" fmla="*/ 1 h 441"/>
                <a:gd name="T4" fmla="*/ 0 w 421"/>
                <a:gd name="T5" fmla="*/ 1 h 441"/>
                <a:gd name="T6" fmla="*/ 2 w 421"/>
                <a:gd name="T7" fmla="*/ 1 h 441"/>
                <a:gd name="T8" fmla="*/ 2 w 421"/>
                <a:gd name="T9" fmla="*/ 1 h 441"/>
                <a:gd name="T10" fmla="*/ 2 w 421"/>
                <a:gd name="T11" fmla="*/ 1 h 441"/>
                <a:gd name="T12" fmla="*/ 2 w 421"/>
                <a:gd name="T13" fmla="*/ 1 h 441"/>
                <a:gd name="T14" fmla="*/ 2 w 421"/>
                <a:gd name="T15" fmla="*/ 1 h 441"/>
                <a:gd name="T16" fmla="*/ 2 w 421"/>
                <a:gd name="T17" fmla="*/ 1 h 441"/>
                <a:gd name="T18" fmla="*/ 3 w 421"/>
                <a:gd name="T19" fmla="*/ 1 h 441"/>
                <a:gd name="T20" fmla="*/ 3 w 421"/>
                <a:gd name="T21" fmla="*/ 1 h 441"/>
                <a:gd name="T22" fmla="*/ 3 w 421"/>
                <a:gd name="T23" fmla="*/ 1 h 441"/>
                <a:gd name="T24" fmla="*/ 3 w 421"/>
                <a:gd name="T25" fmla="*/ 1 h 441"/>
                <a:gd name="T26" fmla="*/ 3 w 421"/>
                <a:gd name="T27" fmla="*/ 1 h 441"/>
                <a:gd name="T28" fmla="*/ 3 w 421"/>
                <a:gd name="T29" fmla="*/ 1 h 441"/>
                <a:gd name="T30" fmla="*/ 3 w 421"/>
                <a:gd name="T31" fmla="*/ 1 h 441"/>
                <a:gd name="T32" fmla="*/ 3 w 421"/>
                <a:gd name="T33" fmla="*/ 1 h 441"/>
                <a:gd name="T34" fmla="*/ 3 w 421"/>
                <a:gd name="T35" fmla="*/ 1 h 441"/>
                <a:gd name="T36" fmla="*/ 4 w 421"/>
                <a:gd name="T37" fmla="*/ 1 h 441"/>
                <a:gd name="T38" fmla="*/ 4 w 421"/>
                <a:gd name="T39" fmla="*/ 1 h 441"/>
                <a:gd name="T40" fmla="*/ 4 w 421"/>
                <a:gd name="T41" fmla="*/ 1 h 441"/>
                <a:gd name="T42" fmla="*/ 5 w 421"/>
                <a:gd name="T43" fmla="*/ 1 h 441"/>
                <a:gd name="T44" fmla="*/ 5 w 421"/>
                <a:gd name="T45" fmla="*/ 1 h 441"/>
                <a:gd name="T46" fmla="*/ 5 w 421"/>
                <a:gd name="T47" fmla="*/ 1 h 441"/>
                <a:gd name="T48" fmla="*/ 5 w 421"/>
                <a:gd name="T49" fmla="*/ 1 h 441"/>
                <a:gd name="T50" fmla="*/ 5 w 421"/>
                <a:gd name="T51" fmla="*/ 1 h 441"/>
                <a:gd name="T52" fmla="*/ 5 w 421"/>
                <a:gd name="T53" fmla="*/ 1 h 441"/>
                <a:gd name="T54" fmla="*/ 5 w 421"/>
                <a:gd name="T55" fmla="*/ 1 h 441"/>
                <a:gd name="T56" fmla="*/ 4 w 421"/>
                <a:gd name="T57" fmla="*/ 1 h 441"/>
                <a:gd name="T58" fmla="*/ 4 w 421"/>
                <a:gd name="T59" fmla="*/ 1 h 441"/>
                <a:gd name="T60" fmla="*/ 3 w 421"/>
                <a:gd name="T61" fmla="*/ 1 h 441"/>
                <a:gd name="T62" fmla="*/ 3 w 421"/>
                <a:gd name="T63" fmla="*/ 1 h 441"/>
                <a:gd name="T64" fmla="*/ 2 w 421"/>
                <a:gd name="T65" fmla="*/ 1 h 441"/>
                <a:gd name="T66" fmla="*/ 2 w 421"/>
                <a:gd name="T67" fmla="*/ 0 h 4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21"/>
                <a:gd name="T103" fmla="*/ 0 h 441"/>
                <a:gd name="T104" fmla="*/ 421 w 421"/>
                <a:gd name="T105" fmla="*/ 441 h 44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21" h="441">
                  <a:moveTo>
                    <a:pt x="135" y="0"/>
                  </a:moveTo>
                  <a:lnTo>
                    <a:pt x="0" y="170"/>
                  </a:lnTo>
                  <a:lnTo>
                    <a:pt x="25" y="179"/>
                  </a:lnTo>
                  <a:lnTo>
                    <a:pt x="59" y="197"/>
                  </a:lnTo>
                  <a:lnTo>
                    <a:pt x="101" y="228"/>
                  </a:lnTo>
                  <a:lnTo>
                    <a:pt x="145" y="268"/>
                  </a:lnTo>
                  <a:lnTo>
                    <a:pt x="190" y="309"/>
                  </a:lnTo>
                  <a:lnTo>
                    <a:pt x="227" y="355"/>
                  </a:lnTo>
                  <a:lnTo>
                    <a:pt x="254" y="398"/>
                  </a:lnTo>
                  <a:lnTo>
                    <a:pt x="268" y="441"/>
                  </a:lnTo>
                  <a:lnTo>
                    <a:pt x="276" y="398"/>
                  </a:lnTo>
                  <a:lnTo>
                    <a:pt x="283" y="330"/>
                  </a:lnTo>
                  <a:lnTo>
                    <a:pt x="281" y="268"/>
                  </a:lnTo>
                  <a:lnTo>
                    <a:pt x="268" y="228"/>
                  </a:lnTo>
                  <a:lnTo>
                    <a:pt x="288" y="228"/>
                  </a:lnTo>
                  <a:lnTo>
                    <a:pt x="308" y="228"/>
                  </a:lnTo>
                  <a:lnTo>
                    <a:pt x="330" y="228"/>
                  </a:lnTo>
                  <a:lnTo>
                    <a:pt x="352" y="231"/>
                  </a:lnTo>
                  <a:lnTo>
                    <a:pt x="374" y="234"/>
                  </a:lnTo>
                  <a:lnTo>
                    <a:pt x="392" y="241"/>
                  </a:lnTo>
                  <a:lnTo>
                    <a:pt x="409" y="253"/>
                  </a:lnTo>
                  <a:lnTo>
                    <a:pt x="421" y="271"/>
                  </a:lnTo>
                  <a:lnTo>
                    <a:pt x="409" y="244"/>
                  </a:lnTo>
                  <a:lnTo>
                    <a:pt x="389" y="204"/>
                  </a:lnTo>
                  <a:lnTo>
                    <a:pt x="360" y="154"/>
                  </a:lnTo>
                  <a:lnTo>
                    <a:pt x="323" y="108"/>
                  </a:lnTo>
                  <a:lnTo>
                    <a:pt x="281" y="62"/>
                  </a:lnTo>
                  <a:lnTo>
                    <a:pt x="234" y="25"/>
                  </a:lnTo>
                  <a:lnTo>
                    <a:pt x="185" y="3"/>
                  </a:lnTo>
                  <a:lnTo>
                    <a:pt x="135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2" name="Freeform 28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5 w 439"/>
                <a:gd name="T1" fmla="*/ 1 h 556"/>
                <a:gd name="T2" fmla="*/ 5 w 439"/>
                <a:gd name="T3" fmla="*/ 1 h 556"/>
                <a:gd name="T4" fmla="*/ 4 w 439"/>
                <a:gd name="T5" fmla="*/ 1 h 556"/>
                <a:gd name="T6" fmla="*/ 3 w 439"/>
                <a:gd name="T7" fmla="*/ 1 h 556"/>
                <a:gd name="T8" fmla="*/ 3 w 439"/>
                <a:gd name="T9" fmla="*/ 1 h 556"/>
                <a:gd name="T10" fmla="*/ 3 w 439"/>
                <a:gd name="T11" fmla="*/ 1 h 556"/>
                <a:gd name="T12" fmla="*/ 2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3 w 439"/>
                <a:gd name="T33" fmla="*/ 1 h 556"/>
                <a:gd name="T34" fmla="*/ 2 w 439"/>
                <a:gd name="T35" fmla="*/ 1 h 556"/>
                <a:gd name="T36" fmla="*/ 2 w 439"/>
                <a:gd name="T37" fmla="*/ 1 h 556"/>
                <a:gd name="T38" fmla="*/ 2 w 439"/>
                <a:gd name="T39" fmla="*/ 0 h 556"/>
                <a:gd name="T40" fmla="*/ 2 w 439"/>
                <a:gd name="T41" fmla="*/ 1 h 556"/>
                <a:gd name="T42" fmla="*/ 2 w 439"/>
                <a:gd name="T43" fmla="*/ 1 h 556"/>
                <a:gd name="T44" fmla="*/ 0 w 439"/>
                <a:gd name="T45" fmla="*/ 1 h 556"/>
                <a:gd name="T46" fmla="*/ 0 w 439"/>
                <a:gd name="T47" fmla="*/ 1 h 556"/>
                <a:gd name="T48" fmla="*/ 2 w 439"/>
                <a:gd name="T49" fmla="*/ 1 h 556"/>
                <a:gd name="T50" fmla="*/ 2 w 439"/>
                <a:gd name="T51" fmla="*/ 1 h 556"/>
                <a:gd name="T52" fmla="*/ 2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3 w 439"/>
                <a:gd name="T67" fmla="*/ 1 h 556"/>
                <a:gd name="T68" fmla="*/ 5 w 439"/>
                <a:gd name="T69" fmla="*/ 1 h 5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9"/>
                <a:gd name="T106" fmla="*/ 0 h 556"/>
                <a:gd name="T107" fmla="*/ 439 w 439"/>
                <a:gd name="T108" fmla="*/ 556 h 5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9" h="556">
                  <a:moveTo>
                    <a:pt x="439" y="556"/>
                  </a:move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  <a:close/>
                </a:path>
              </a:pathLst>
            </a:custGeom>
            <a:solidFill>
              <a:srgbClr val="7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3" name="Freeform 29"/>
            <p:cNvSpPr>
              <a:spLocks/>
            </p:cNvSpPr>
            <p:nvPr/>
          </p:nvSpPr>
          <p:spPr bwMode="auto">
            <a:xfrm>
              <a:off x="7691" y="10012"/>
              <a:ext cx="352" cy="323"/>
            </a:xfrm>
            <a:custGeom>
              <a:avLst/>
              <a:gdLst>
                <a:gd name="T0" fmla="*/ 5 w 439"/>
                <a:gd name="T1" fmla="*/ 1 h 556"/>
                <a:gd name="T2" fmla="*/ 5 w 439"/>
                <a:gd name="T3" fmla="*/ 1 h 556"/>
                <a:gd name="T4" fmla="*/ 5 w 439"/>
                <a:gd name="T5" fmla="*/ 1 h 556"/>
                <a:gd name="T6" fmla="*/ 4 w 439"/>
                <a:gd name="T7" fmla="*/ 1 h 556"/>
                <a:gd name="T8" fmla="*/ 3 w 439"/>
                <a:gd name="T9" fmla="*/ 1 h 556"/>
                <a:gd name="T10" fmla="*/ 3 w 439"/>
                <a:gd name="T11" fmla="*/ 1 h 556"/>
                <a:gd name="T12" fmla="*/ 3 w 439"/>
                <a:gd name="T13" fmla="*/ 1 h 556"/>
                <a:gd name="T14" fmla="*/ 2 w 439"/>
                <a:gd name="T15" fmla="*/ 1 h 556"/>
                <a:gd name="T16" fmla="*/ 2 w 439"/>
                <a:gd name="T17" fmla="*/ 1 h 556"/>
                <a:gd name="T18" fmla="*/ 2 w 439"/>
                <a:gd name="T19" fmla="*/ 1 h 556"/>
                <a:gd name="T20" fmla="*/ 2 w 439"/>
                <a:gd name="T21" fmla="*/ 1 h 556"/>
                <a:gd name="T22" fmla="*/ 2 w 439"/>
                <a:gd name="T23" fmla="*/ 1 h 556"/>
                <a:gd name="T24" fmla="*/ 2 w 439"/>
                <a:gd name="T25" fmla="*/ 1 h 556"/>
                <a:gd name="T26" fmla="*/ 2 w 439"/>
                <a:gd name="T27" fmla="*/ 1 h 556"/>
                <a:gd name="T28" fmla="*/ 2 w 439"/>
                <a:gd name="T29" fmla="*/ 1 h 556"/>
                <a:gd name="T30" fmla="*/ 2 w 439"/>
                <a:gd name="T31" fmla="*/ 1 h 556"/>
                <a:gd name="T32" fmla="*/ 2 w 439"/>
                <a:gd name="T33" fmla="*/ 1 h 556"/>
                <a:gd name="T34" fmla="*/ 2 w 439"/>
                <a:gd name="T35" fmla="*/ 1 h 556"/>
                <a:gd name="T36" fmla="*/ 3 w 439"/>
                <a:gd name="T37" fmla="*/ 1 h 556"/>
                <a:gd name="T38" fmla="*/ 2 w 439"/>
                <a:gd name="T39" fmla="*/ 1 h 556"/>
                <a:gd name="T40" fmla="*/ 2 w 439"/>
                <a:gd name="T41" fmla="*/ 1 h 556"/>
                <a:gd name="T42" fmla="*/ 2 w 439"/>
                <a:gd name="T43" fmla="*/ 1 h 556"/>
                <a:gd name="T44" fmla="*/ 2 w 439"/>
                <a:gd name="T45" fmla="*/ 0 h 556"/>
                <a:gd name="T46" fmla="*/ 2 w 439"/>
                <a:gd name="T47" fmla="*/ 1 h 556"/>
                <a:gd name="T48" fmla="*/ 2 w 439"/>
                <a:gd name="T49" fmla="*/ 1 h 556"/>
                <a:gd name="T50" fmla="*/ 0 w 439"/>
                <a:gd name="T51" fmla="*/ 1 h 556"/>
                <a:gd name="T52" fmla="*/ 0 w 439"/>
                <a:gd name="T53" fmla="*/ 1 h 556"/>
                <a:gd name="T54" fmla="*/ 2 w 439"/>
                <a:gd name="T55" fmla="*/ 1 h 556"/>
                <a:gd name="T56" fmla="*/ 2 w 439"/>
                <a:gd name="T57" fmla="*/ 1 h 556"/>
                <a:gd name="T58" fmla="*/ 2 w 439"/>
                <a:gd name="T59" fmla="*/ 1 h 556"/>
                <a:gd name="T60" fmla="*/ 2 w 439"/>
                <a:gd name="T61" fmla="*/ 1 h 556"/>
                <a:gd name="T62" fmla="*/ 2 w 439"/>
                <a:gd name="T63" fmla="*/ 1 h 556"/>
                <a:gd name="T64" fmla="*/ 2 w 439"/>
                <a:gd name="T65" fmla="*/ 1 h 556"/>
                <a:gd name="T66" fmla="*/ 2 w 439"/>
                <a:gd name="T67" fmla="*/ 1 h 556"/>
                <a:gd name="T68" fmla="*/ 2 w 439"/>
                <a:gd name="T69" fmla="*/ 1 h 556"/>
                <a:gd name="T70" fmla="*/ 2 w 439"/>
                <a:gd name="T71" fmla="*/ 1 h 556"/>
                <a:gd name="T72" fmla="*/ 2 w 439"/>
                <a:gd name="T73" fmla="*/ 1 h 556"/>
                <a:gd name="T74" fmla="*/ 3 w 439"/>
                <a:gd name="T75" fmla="*/ 1 h 556"/>
                <a:gd name="T76" fmla="*/ 5 w 439"/>
                <a:gd name="T77" fmla="*/ 1 h 5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9"/>
                <a:gd name="T118" fmla="*/ 0 h 556"/>
                <a:gd name="T119" fmla="*/ 439 w 439"/>
                <a:gd name="T120" fmla="*/ 556 h 5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9" h="556">
                  <a:moveTo>
                    <a:pt x="439" y="556"/>
                  </a:moveTo>
                  <a:lnTo>
                    <a:pt x="439" y="556"/>
                  </a:lnTo>
                  <a:lnTo>
                    <a:pt x="372" y="516"/>
                  </a:lnTo>
                  <a:lnTo>
                    <a:pt x="323" y="473"/>
                  </a:lnTo>
                  <a:lnTo>
                    <a:pt x="286" y="430"/>
                  </a:lnTo>
                  <a:lnTo>
                    <a:pt x="261" y="383"/>
                  </a:lnTo>
                  <a:lnTo>
                    <a:pt x="242" y="334"/>
                  </a:lnTo>
                  <a:lnTo>
                    <a:pt x="227" y="288"/>
                  </a:lnTo>
                  <a:lnTo>
                    <a:pt x="215" y="244"/>
                  </a:lnTo>
                  <a:lnTo>
                    <a:pt x="200" y="201"/>
                  </a:lnTo>
                  <a:lnTo>
                    <a:pt x="188" y="170"/>
                  </a:lnTo>
                  <a:lnTo>
                    <a:pt x="183" y="146"/>
                  </a:lnTo>
                  <a:lnTo>
                    <a:pt x="185" y="127"/>
                  </a:lnTo>
                  <a:lnTo>
                    <a:pt x="190" y="112"/>
                  </a:lnTo>
                  <a:lnTo>
                    <a:pt x="197" y="102"/>
                  </a:lnTo>
                  <a:lnTo>
                    <a:pt x="210" y="99"/>
                  </a:lnTo>
                  <a:lnTo>
                    <a:pt x="222" y="102"/>
                  </a:lnTo>
                  <a:lnTo>
                    <a:pt x="237" y="108"/>
                  </a:lnTo>
                  <a:lnTo>
                    <a:pt x="52" y="16"/>
                  </a:lnTo>
                  <a:lnTo>
                    <a:pt x="37" y="3"/>
                  </a:lnTo>
                  <a:lnTo>
                    <a:pt x="25" y="0"/>
                  </a:lnTo>
                  <a:lnTo>
                    <a:pt x="15" y="3"/>
                  </a:lnTo>
                  <a:lnTo>
                    <a:pt x="5" y="13"/>
                  </a:lnTo>
                  <a:lnTo>
                    <a:pt x="0" y="28"/>
                  </a:lnTo>
                  <a:lnTo>
                    <a:pt x="0" y="50"/>
                  </a:lnTo>
                  <a:lnTo>
                    <a:pt x="5" y="78"/>
                  </a:lnTo>
                  <a:lnTo>
                    <a:pt x="15" y="108"/>
                  </a:lnTo>
                  <a:lnTo>
                    <a:pt x="30" y="152"/>
                  </a:lnTo>
                  <a:lnTo>
                    <a:pt x="45" y="198"/>
                  </a:lnTo>
                  <a:lnTo>
                    <a:pt x="57" y="244"/>
                  </a:lnTo>
                  <a:lnTo>
                    <a:pt x="77" y="291"/>
                  </a:lnTo>
                  <a:lnTo>
                    <a:pt x="101" y="337"/>
                  </a:lnTo>
                  <a:lnTo>
                    <a:pt x="138" y="383"/>
                  </a:lnTo>
                  <a:lnTo>
                    <a:pt x="188" y="423"/>
                  </a:lnTo>
                  <a:lnTo>
                    <a:pt x="254" y="463"/>
                  </a:lnTo>
                  <a:lnTo>
                    <a:pt x="439" y="55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4" name="Freeform 30"/>
            <p:cNvSpPr>
              <a:spLocks/>
            </p:cNvSpPr>
            <p:nvPr/>
          </p:nvSpPr>
          <p:spPr bwMode="auto">
            <a:xfrm>
              <a:off x="7627" y="9963"/>
              <a:ext cx="892" cy="352"/>
            </a:xfrm>
            <a:custGeom>
              <a:avLst/>
              <a:gdLst>
                <a:gd name="T0" fmla="*/ 0 w 1116"/>
                <a:gd name="T1" fmla="*/ 0 h 605"/>
                <a:gd name="T2" fmla="*/ 13 w 1116"/>
                <a:gd name="T3" fmla="*/ 1 h 605"/>
                <a:gd name="T4" fmla="*/ 12 w 1116"/>
                <a:gd name="T5" fmla="*/ 1 h 605"/>
                <a:gd name="T6" fmla="*/ 0 w 1116"/>
                <a:gd name="T7" fmla="*/ 1 h 605"/>
                <a:gd name="T8" fmla="*/ 0 w 1116"/>
                <a:gd name="T9" fmla="*/ 0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6"/>
                <a:gd name="T16" fmla="*/ 0 h 605"/>
                <a:gd name="T17" fmla="*/ 1116 w 1116"/>
                <a:gd name="T18" fmla="*/ 605 h 6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6" h="605">
                  <a:moveTo>
                    <a:pt x="0" y="0"/>
                  </a:moveTo>
                  <a:lnTo>
                    <a:pt x="1116" y="580"/>
                  </a:lnTo>
                  <a:lnTo>
                    <a:pt x="1096" y="605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6375" name="Picture 31" descr="BOOK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351" y="9190"/>
              <a:ext cx="2102" cy="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76" name="Picture 32" descr="QUILLP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59" y="8592"/>
              <a:ext cx="902" cy="1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77" name="Freeform 33"/>
            <p:cNvSpPr>
              <a:spLocks/>
            </p:cNvSpPr>
            <p:nvPr/>
          </p:nvSpPr>
          <p:spPr bwMode="auto">
            <a:xfrm>
              <a:off x="8084" y="8708"/>
              <a:ext cx="952" cy="811"/>
            </a:xfrm>
            <a:custGeom>
              <a:avLst/>
              <a:gdLst>
                <a:gd name="T0" fmla="*/ 0 w 659"/>
                <a:gd name="T1" fmla="*/ 1976630 h 538"/>
                <a:gd name="T2" fmla="*/ 62845 w 659"/>
                <a:gd name="T3" fmla="*/ 1828179 h 538"/>
                <a:gd name="T4" fmla="*/ 120255 w 659"/>
                <a:gd name="T5" fmla="*/ 1687932 h 538"/>
                <a:gd name="T6" fmla="*/ 176358 w 659"/>
                <a:gd name="T7" fmla="*/ 1556288 h 538"/>
                <a:gd name="T8" fmla="*/ 231532 w 659"/>
                <a:gd name="T9" fmla="*/ 1434711 h 538"/>
                <a:gd name="T10" fmla="*/ 282282 w 659"/>
                <a:gd name="T11" fmla="*/ 1324345 h 538"/>
                <a:gd name="T12" fmla="*/ 328794 w 659"/>
                <a:gd name="T13" fmla="*/ 1224957 h 538"/>
                <a:gd name="T14" fmla="*/ 370705 w 659"/>
                <a:gd name="T15" fmla="*/ 1133791 h 538"/>
                <a:gd name="T16" fmla="*/ 410155 w 659"/>
                <a:gd name="T17" fmla="*/ 1049898 h 538"/>
                <a:gd name="T18" fmla="*/ 446826 w 659"/>
                <a:gd name="T19" fmla="*/ 975135 h 538"/>
                <a:gd name="T20" fmla="*/ 479593 w 659"/>
                <a:gd name="T21" fmla="*/ 912937 h 538"/>
                <a:gd name="T22" fmla="*/ 507552 w 659"/>
                <a:gd name="T23" fmla="*/ 853478 h 538"/>
                <a:gd name="T24" fmla="*/ 531680 w 659"/>
                <a:gd name="T25" fmla="*/ 808303 h 538"/>
                <a:gd name="T26" fmla="*/ 554041 w 659"/>
                <a:gd name="T27" fmla="*/ 767367 h 538"/>
                <a:gd name="T28" fmla="*/ 570663 w 659"/>
                <a:gd name="T29" fmla="*/ 733043 h 538"/>
                <a:gd name="T30" fmla="*/ 580911 w 659"/>
                <a:gd name="T31" fmla="*/ 710079 h 538"/>
                <a:gd name="T32" fmla="*/ 590977 w 659"/>
                <a:gd name="T33" fmla="*/ 696480 h 538"/>
                <a:gd name="T34" fmla="*/ 596403 w 659"/>
                <a:gd name="T35" fmla="*/ 686709 h 538"/>
                <a:gd name="T36" fmla="*/ 610018 w 659"/>
                <a:gd name="T37" fmla="*/ 652764 h 538"/>
                <a:gd name="T38" fmla="*/ 631319 w 659"/>
                <a:gd name="T39" fmla="*/ 615146 h 538"/>
                <a:gd name="T40" fmla="*/ 648748 w 659"/>
                <a:gd name="T41" fmla="*/ 580049 h 538"/>
                <a:gd name="T42" fmla="*/ 736451 w 659"/>
                <a:gd name="T43" fmla="*/ 420766 h 538"/>
                <a:gd name="T44" fmla="*/ 805427 w 659"/>
                <a:gd name="T45" fmla="*/ 293614 h 538"/>
                <a:gd name="T46" fmla="*/ 859150 w 659"/>
                <a:gd name="T47" fmla="*/ 204615 h 538"/>
                <a:gd name="T48" fmla="*/ 897979 w 659"/>
                <a:gd name="T49" fmla="*/ 143854 h 538"/>
                <a:gd name="T50" fmla="*/ 924300 w 659"/>
                <a:gd name="T51" fmla="*/ 99346 h 538"/>
                <a:gd name="T52" fmla="*/ 943672 w 659"/>
                <a:gd name="T53" fmla="*/ 77238 h 538"/>
                <a:gd name="T54" fmla="*/ 953937 w 659"/>
                <a:gd name="T55" fmla="*/ 73236 h 538"/>
                <a:gd name="T56" fmla="*/ 962033 w 659"/>
                <a:gd name="T57" fmla="*/ 85716 h 538"/>
                <a:gd name="T58" fmla="*/ 1007636 w 659"/>
                <a:gd name="T59" fmla="*/ 0 h 538"/>
                <a:gd name="T60" fmla="*/ 1032270 w 659"/>
                <a:gd name="T61" fmla="*/ 65904 h 538"/>
                <a:gd name="T62" fmla="*/ 987487 w 659"/>
                <a:gd name="T63" fmla="*/ 149758 h 538"/>
                <a:gd name="T64" fmla="*/ 990201 w 659"/>
                <a:gd name="T65" fmla="*/ 172615 h 538"/>
                <a:gd name="T66" fmla="*/ 982905 w 659"/>
                <a:gd name="T67" fmla="*/ 197221 h 538"/>
                <a:gd name="T68" fmla="*/ 969247 w 659"/>
                <a:gd name="T69" fmla="*/ 238705 h 538"/>
                <a:gd name="T70" fmla="*/ 946846 w 659"/>
                <a:gd name="T71" fmla="*/ 282941 h 538"/>
                <a:gd name="T72" fmla="*/ 910332 w 659"/>
                <a:gd name="T73" fmla="*/ 359831 h 538"/>
                <a:gd name="T74" fmla="*/ 859150 w 659"/>
                <a:gd name="T75" fmla="*/ 458049 h 538"/>
                <a:gd name="T76" fmla="*/ 792931 w 659"/>
                <a:gd name="T77" fmla="*/ 586541 h 538"/>
                <a:gd name="T78" fmla="*/ 709571 w 659"/>
                <a:gd name="T79" fmla="*/ 757757 h 538"/>
                <a:gd name="T80" fmla="*/ 692823 w 659"/>
                <a:gd name="T81" fmla="*/ 793410 h 538"/>
                <a:gd name="T82" fmla="*/ 672366 w 659"/>
                <a:gd name="T83" fmla="*/ 823748 h 538"/>
                <a:gd name="T84" fmla="*/ 656451 w 659"/>
                <a:gd name="T85" fmla="*/ 853478 h 538"/>
                <a:gd name="T86" fmla="*/ 648748 w 659"/>
                <a:gd name="T87" fmla="*/ 867348 h 538"/>
                <a:gd name="T88" fmla="*/ 641417 w 659"/>
                <a:gd name="T89" fmla="*/ 882272 h 538"/>
                <a:gd name="T90" fmla="*/ 627801 w 659"/>
                <a:gd name="T91" fmla="*/ 906279 h 538"/>
                <a:gd name="T92" fmla="*/ 610018 w 659"/>
                <a:gd name="T93" fmla="*/ 939818 h 538"/>
                <a:gd name="T94" fmla="*/ 587748 w 659"/>
                <a:gd name="T95" fmla="*/ 984001 h 538"/>
                <a:gd name="T96" fmla="*/ 560734 w 659"/>
                <a:gd name="T97" fmla="*/ 1035169 h 538"/>
                <a:gd name="T98" fmla="*/ 531680 w 659"/>
                <a:gd name="T99" fmla="*/ 1085554 h 538"/>
                <a:gd name="T100" fmla="*/ 494641 w 659"/>
                <a:gd name="T101" fmla="*/ 1156756 h 538"/>
                <a:gd name="T102" fmla="*/ 457967 w 659"/>
                <a:gd name="T103" fmla="*/ 1224957 h 538"/>
                <a:gd name="T104" fmla="*/ 412479 w 659"/>
                <a:gd name="T105" fmla="*/ 1300257 h 538"/>
                <a:gd name="T106" fmla="*/ 365809 w 659"/>
                <a:gd name="T107" fmla="*/ 1382874 h 538"/>
                <a:gd name="T108" fmla="*/ 313016 w 659"/>
                <a:gd name="T109" fmla="*/ 1469954 h 538"/>
                <a:gd name="T110" fmla="*/ 258246 w 659"/>
                <a:gd name="T111" fmla="*/ 1563409 h 538"/>
                <a:gd name="T112" fmla="*/ 200728 w 659"/>
                <a:gd name="T113" fmla="*/ 1659081 h 538"/>
                <a:gd name="T114" fmla="*/ 136819 w 659"/>
                <a:gd name="T115" fmla="*/ 1765705 h 538"/>
                <a:gd name="T116" fmla="*/ 68972 w 659"/>
                <a:gd name="T117" fmla="*/ 1865550 h 538"/>
                <a:gd name="T118" fmla="*/ 0 w 659"/>
                <a:gd name="T119" fmla="*/ 1976630 h 5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59"/>
                <a:gd name="T181" fmla="*/ 0 h 538"/>
                <a:gd name="T182" fmla="*/ 659 w 659"/>
                <a:gd name="T183" fmla="*/ 538 h 5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59" h="538">
                  <a:moveTo>
                    <a:pt x="0" y="538"/>
                  </a:moveTo>
                  <a:lnTo>
                    <a:pt x="40" y="498"/>
                  </a:lnTo>
                  <a:lnTo>
                    <a:pt x="77" y="460"/>
                  </a:lnTo>
                  <a:lnTo>
                    <a:pt x="113" y="424"/>
                  </a:lnTo>
                  <a:lnTo>
                    <a:pt x="148" y="391"/>
                  </a:lnTo>
                  <a:lnTo>
                    <a:pt x="180" y="361"/>
                  </a:lnTo>
                  <a:lnTo>
                    <a:pt x="210" y="334"/>
                  </a:lnTo>
                  <a:lnTo>
                    <a:pt x="237" y="309"/>
                  </a:lnTo>
                  <a:lnTo>
                    <a:pt x="262" y="286"/>
                  </a:lnTo>
                  <a:lnTo>
                    <a:pt x="285" y="266"/>
                  </a:lnTo>
                  <a:lnTo>
                    <a:pt x="306" y="249"/>
                  </a:lnTo>
                  <a:lnTo>
                    <a:pt x="324" y="233"/>
                  </a:lnTo>
                  <a:lnTo>
                    <a:pt x="339" y="220"/>
                  </a:lnTo>
                  <a:lnTo>
                    <a:pt x="354" y="209"/>
                  </a:lnTo>
                  <a:lnTo>
                    <a:pt x="364" y="200"/>
                  </a:lnTo>
                  <a:lnTo>
                    <a:pt x="371" y="194"/>
                  </a:lnTo>
                  <a:lnTo>
                    <a:pt x="377" y="190"/>
                  </a:lnTo>
                  <a:lnTo>
                    <a:pt x="381" y="187"/>
                  </a:lnTo>
                  <a:lnTo>
                    <a:pt x="390" y="178"/>
                  </a:lnTo>
                  <a:lnTo>
                    <a:pt x="403" y="168"/>
                  </a:lnTo>
                  <a:lnTo>
                    <a:pt x="414" y="158"/>
                  </a:lnTo>
                  <a:lnTo>
                    <a:pt x="470" y="115"/>
                  </a:lnTo>
                  <a:lnTo>
                    <a:pt x="514" y="80"/>
                  </a:lnTo>
                  <a:lnTo>
                    <a:pt x="548" y="56"/>
                  </a:lnTo>
                  <a:lnTo>
                    <a:pt x="573" y="39"/>
                  </a:lnTo>
                  <a:lnTo>
                    <a:pt x="590" y="27"/>
                  </a:lnTo>
                  <a:lnTo>
                    <a:pt x="602" y="21"/>
                  </a:lnTo>
                  <a:lnTo>
                    <a:pt x="609" y="20"/>
                  </a:lnTo>
                  <a:lnTo>
                    <a:pt x="614" y="23"/>
                  </a:lnTo>
                  <a:lnTo>
                    <a:pt x="643" y="0"/>
                  </a:lnTo>
                  <a:lnTo>
                    <a:pt x="659" y="18"/>
                  </a:lnTo>
                  <a:lnTo>
                    <a:pt x="630" y="41"/>
                  </a:lnTo>
                  <a:lnTo>
                    <a:pt x="632" y="47"/>
                  </a:lnTo>
                  <a:lnTo>
                    <a:pt x="627" y="54"/>
                  </a:lnTo>
                  <a:lnTo>
                    <a:pt x="619" y="65"/>
                  </a:lnTo>
                  <a:lnTo>
                    <a:pt x="604" y="77"/>
                  </a:lnTo>
                  <a:lnTo>
                    <a:pt x="581" y="98"/>
                  </a:lnTo>
                  <a:lnTo>
                    <a:pt x="548" y="125"/>
                  </a:lnTo>
                  <a:lnTo>
                    <a:pt x="506" y="160"/>
                  </a:lnTo>
                  <a:lnTo>
                    <a:pt x="453" y="206"/>
                  </a:lnTo>
                  <a:lnTo>
                    <a:pt x="442" y="216"/>
                  </a:lnTo>
                  <a:lnTo>
                    <a:pt x="429" y="224"/>
                  </a:lnTo>
                  <a:lnTo>
                    <a:pt x="419" y="233"/>
                  </a:lnTo>
                  <a:lnTo>
                    <a:pt x="414" y="236"/>
                  </a:lnTo>
                  <a:lnTo>
                    <a:pt x="409" y="240"/>
                  </a:lnTo>
                  <a:lnTo>
                    <a:pt x="401" y="247"/>
                  </a:lnTo>
                  <a:lnTo>
                    <a:pt x="390" y="256"/>
                  </a:lnTo>
                  <a:lnTo>
                    <a:pt x="375" y="268"/>
                  </a:lnTo>
                  <a:lnTo>
                    <a:pt x="358" y="282"/>
                  </a:lnTo>
                  <a:lnTo>
                    <a:pt x="339" y="296"/>
                  </a:lnTo>
                  <a:lnTo>
                    <a:pt x="316" y="315"/>
                  </a:lnTo>
                  <a:lnTo>
                    <a:pt x="292" y="334"/>
                  </a:lnTo>
                  <a:lnTo>
                    <a:pt x="263" y="354"/>
                  </a:lnTo>
                  <a:lnTo>
                    <a:pt x="233" y="377"/>
                  </a:lnTo>
                  <a:lnTo>
                    <a:pt x="200" y="401"/>
                  </a:lnTo>
                  <a:lnTo>
                    <a:pt x="165" y="426"/>
                  </a:lnTo>
                  <a:lnTo>
                    <a:pt x="128" y="452"/>
                  </a:lnTo>
                  <a:lnTo>
                    <a:pt x="87" y="481"/>
                  </a:lnTo>
                  <a:lnTo>
                    <a:pt x="44" y="508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8" name="Freeform 34"/>
            <p:cNvSpPr>
              <a:spLocks/>
            </p:cNvSpPr>
            <p:nvPr/>
          </p:nvSpPr>
          <p:spPr bwMode="auto">
            <a:xfrm>
              <a:off x="8076" y="8985"/>
              <a:ext cx="561" cy="541"/>
            </a:xfrm>
            <a:custGeom>
              <a:avLst/>
              <a:gdLst>
                <a:gd name="T0" fmla="*/ 603241 w 388"/>
                <a:gd name="T1" fmla="*/ 5612 h 359"/>
                <a:gd name="T2" fmla="*/ 603241 w 388"/>
                <a:gd name="T3" fmla="*/ 5612 h 359"/>
                <a:gd name="T4" fmla="*/ 593453 w 388"/>
                <a:gd name="T5" fmla="*/ 22460 h 359"/>
                <a:gd name="T6" fmla="*/ 581919 w 388"/>
                <a:gd name="T7" fmla="*/ 43613 h 359"/>
                <a:gd name="T8" fmla="*/ 565990 w 388"/>
                <a:gd name="T9" fmla="*/ 72309 h 359"/>
                <a:gd name="T10" fmla="*/ 542166 w 388"/>
                <a:gd name="T11" fmla="*/ 115830 h 359"/>
                <a:gd name="T12" fmla="*/ 516562 w 388"/>
                <a:gd name="T13" fmla="*/ 164209 h 359"/>
                <a:gd name="T14" fmla="*/ 489546 w 388"/>
                <a:gd name="T15" fmla="*/ 223016 h 359"/>
                <a:gd name="T16" fmla="*/ 454743 w 388"/>
                <a:gd name="T17" fmla="*/ 285854 h 359"/>
                <a:gd name="T18" fmla="*/ 417717 w 388"/>
                <a:gd name="T19" fmla="*/ 358217 h 359"/>
                <a:gd name="T20" fmla="*/ 379547 w 388"/>
                <a:gd name="T21" fmla="*/ 439890 h 359"/>
                <a:gd name="T22" fmla="*/ 336270 w 388"/>
                <a:gd name="T23" fmla="*/ 529781 h 359"/>
                <a:gd name="T24" fmla="*/ 287006 w 388"/>
                <a:gd name="T25" fmla="*/ 630856 h 359"/>
                <a:gd name="T26" fmla="*/ 237510 w 388"/>
                <a:gd name="T27" fmla="*/ 740781 h 359"/>
                <a:gd name="T28" fmla="*/ 182413 w 388"/>
                <a:gd name="T29" fmla="*/ 861411 h 359"/>
                <a:gd name="T30" fmla="*/ 124478 w 388"/>
                <a:gd name="T31" fmla="*/ 992342 h 359"/>
                <a:gd name="T32" fmla="*/ 64953 w 388"/>
                <a:gd name="T33" fmla="*/ 1131251 h 359"/>
                <a:gd name="T34" fmla="*/ 0 w 388"/>
                <a:gd name="T35" fmla="*/ 1276177 h 359"/>
                <a:gd name="T36" fmla="*/ 14076 w 388"/>
                <a:gd name="T37" fmla="*/ 1309211 h 359"/>
                <a:gd name="T38" fmla="*/ 78576 w 388"/>
                <a:gd name="T39" fmla="*/ 1159946 h 359"/>
                <a:gd name="T40" fmla="*/ 138548 w 388"/>
                <a:gd name="T41" fmla="*/ 1023744 h 359"/>
                <a:gd name="T42" fmla="*/ 196333 w 388"/>
                <a:gd name="T43" fmla="*/ 893333 h 359"/>
                <a:gd name="T44" fmla="*/ 249788 w 388"/>
                <a:gd name="T45" fmla="*/ 773051 h 359"/>
                <a:gd name="T46" fmla="*/ 301280 w 388"/>
                <a:gd name="T47" fmla="*/ 660125 h 359"/>
                <a:gd name="T48" fmla="*/ 349202 w 388"/>
                <a:gd name="T49" fmla="*/ 561960 h 359"/>
                <a:gd name="T50" fmla="*/ 393690 w 388"/>
                <a:gd name="T51" fmla="*/ 474737 h 359"/>
                <a:gd name="T52" fmla="*/ 432839 w 388"/>
                <a:gd name="T53" fmla="*/ 390647 h 359"/>
                <a:gd name="T54" fmla="*/ 468578 w 388"/>
                <a:gd name="T55" fmla="*/ 315029 h 359"/>
                <a:gd name="T56" fmla="*/ 504124 w 388"/>
                <a:gd name="T57" fmla="*/ 252667 h 359"/>
                <a:gd name="T58" fmla="*/ 530255 w 388"/>
                <a:gd name="T59" fmla="*/ 193704 h 359"/>
                <a:gd name="T60" fmla="*/ 556295 w 388"/>
                <a:gd name="T61" fmla="*/ 145072 h 359"/>
                <a:gd name="T62" fmla="*/ 578518 w 388"/>
                <a:gd name="T63" fmla="*/ 105558 h 359"/>
                <a:gd name="T64" fmla="*/ 594109 w 388"/>
                <a:gd name="T65" fmla="*/ 72309 h 359"/>
                <a:gd name="T66" fmla="*/ 605514 w 388"/>
                <a:gd name="T67" fmla="*/ 51005 h 359"/>
                <a:gd name="T68" fmla="*/ 615343 w 388"/>
                <a:gd name="T69" fmla="*/ 37560 h 359"/>
                <a:gd name="T70" fmla="*/ 615343 w 388"/>
                <a:gd name="T71" fmla="*/ 37560 h 359"/>
                <a:gd name="T72" fmla="*/ 615343 w 388"/>
                <a:gd name="T73" fmla="*/ 37560 h 359"/>
                <a:gd name="T74" fmla="*/ 618724 w 388"/>
                <a:gd name="T75" fmla="*/ 22460 h 359"/>
                <a:gd name="T76" fmla="*/ 615343 w 388"/>
                <a:gd name="T77" fmla="*/ 5612 h 359"/>
                <a:gd name="T78" fmla="*/ 608867 w 388"/>
                <a:gd name="T79" fmla="*/ 0 h 359"/>
                <a:gd name="T80" fmla="*/ 603241 w 388"/>
                <a:gd name="T81" fmla="*/ 5612 h 3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359"/>
                <a:gd name="T125" fmla="*/ 388 w 388"/>
                <a:gd name="T126" fmla="*/ 359 h 3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359">
                  <a:moveTo>
                    <a:pt x="378" y="1"/>
                  </a:moveTo>
                  <a:lnTo>
                    <a:pt x="378" y="1"/>
                  </a:lnTo>
                  <a:lnTo>
                    <a:pt x="372" y="6"/>
                  </a:lnTo>
                  <a:lnTo>
                    <a:pt x="365" y="12"/>
                  </a:lnTo>
                  <a:lnTo>
                    <a:pt x="355" y="20"/>
                  </a:lnTo>
                  <a:lnTo>
                    <a:pt x="340" y="32"/>
                  </a:lnTo>
                  <a:lnTo>
                    <a:pt x="324" y="45"/>
                  </a:lnTo>
                  <a:lnTo>
                    <a:pt x="307" y="61"/>
                  </a:lnTo>
                  <a:lnTo>
                    <a:pt x="285" y="78"/>
                  </a:lnTo>
                  <a:lnTo>
                    <a:pt x="262" y="98"/>
                  </a:lnTo>
                  <a:lnTo>
                    <a:pt x="238" y="121"/>
                  </a:lnTo>
                  <a:lnTo>
                    <a:pt x="211" y="145"/>
                  </a:lnTo>
                  <a:lnTo>
                    <a:pt x="180" y="173"/>
                  </a:lnTo>
                  <a:lnTo>
                    <a:pt x="149" y="203"/>
                  </a:lnTo>
                  <a:lnTo>
                    <a:pt x="114" y="236"/>
                  </a:lnTo>
                  <a:lnTo>
                    <a:pt x="78" y="272"/>
                  </a:lnTo>
                  <a:lnTo>
                    <a:pt x="41" y="310"/>
                  </a:lnTo>
                  <a:lnTo>
                    <a:pt x="0" y="350"/>
                  </a:lnTo>
                  <a:lnTo>
                    <a:pt x="9" y="359"/>
                  </a:lnTo>
                  <a:lnTo>
                    <a:pt x="49" y="318"/>
                  </a:lnTo>
                  <a:lnTo>
                    <a:pt x="87" y="281"/>
                  </a:lnTo>
                  <a:lnTo>
                    <a:pt x="123" y="245"/>
                  </a:lnTo>
                  <a:lnTo>
                    <a:pt x="157" y="212"/>
                  </a:lnTo>
                  <a:lnTo>
                    <a:pt x="189" y="181"/>
                  </a:lnTo>
                  <a:lnTo>
                    <a:pt x="219" y="154"/>
                  </a:lnTo>
                  <a:lnTo>
                    <a:pt x="247" y="130"/>
                  </a:lnTo>
                  <a:lnTo>
                    <a:pt x="271" y="107"/>
                  </a:lnTo>
                  <a:lnTo>
                    <a:pt x="294" y="86"/>
                  </a:lnTo>
                  <a:lnTo>
                    <a:pt x="316" y="69"/>
                  </a:lnTo>
                  <a:lnTo>
                    <a:pt x="333" y="53"/>
                  </a:lnTo>
                  <a:lnTo>
                    <a:pt x="349" y="40"/>
                  </a:lnTo>
                  <a:lnTo>
                    <a:pt x="363" y="29"/>
                  </a:lnTo>
                  <a:lnTo>
                    <a:pt x="373" y="20"/>
                  </a:lnTo>
                  <a:lnTo>
                    <a:pt x="380" y="14"/>
                  </a:lnTo>
                  <a:lnTo>
                    <a:pt x="386" y="10"/>
                  </a:lnTo>
                  <a:lnTo>
                    <a:pt x="388" y="6"/>
                  </a:lnTo>
                  <a:lnTo>
                    <a:pt x="386" y="1"/>
                  </a:lnTo>
                  <a:lnTo>
                    <a:pt x="382" y="0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79" name="Freeform 35"/>
            <p:cNvSpPr>
              <a:spLocks/>
            </p:cNvSpPr>
            <p:nvPr/>
          </p:nvSpPr>
          <p:spPr bwMode="auto">
            <a:xfrm>
              <a:off x="8623" y="8937"/>
              <a:ext cx="68" cy="63"/>
            </a:xfrm>
            <a:custGeom>
              <a:avLst/>
              <a:gdLst>
                <a:gd name="T0" fmla="*/ 59999 w 47"/>
                <a:gd name="T1" fmla="*/ 6218 h 42"/>
                <a:gd name="T2" fmla="*/ 59999 w 47"/>
                <a:gd name="T3" fmla="*/ 6218 h 42"/>
                <a:gd name="T4" fmla="*/ 40298 w 47"/>
                <a:gd name="T5" fmla="*/ 39436 h 42"/>
                <a:gd name="T6" fmla="*/ 20585 w 47"/>
                <a:gd name="T7" fmla="*/ 73672 h 42"/>
                <a:gd name="T8" fmla="*/ 6797 w 47"/>
                <a:gd name="T9" fmla="*/ 102324 h 42"/>
                <a:gd name="T10" fmla="*/ 0 w 47"/>
                <a:gd name="T11" fmla="*/ 110507 h 42"/>
                <a:gd name="T12" fmla="*/ 13306 w 47"/>
                <a:gd name="T13" fmla="*/ 139081 h 42"/>
                <a:gd name="T14" fmla="*/ 20585 w 47"/>
                <a:gd name="T15" fmla="*/ 130273 h 42"/>
                <a:gd name="T16" fmla="*/ 33168 w 47"/>
                <a:gd name="T17" fmla="*/ 102324 h 42"/>
                <a:gd name="T18" fmla="*/ 55134 w 47"/>
                <a:gd name="T19" fmla="*/ 70806 h 42"/>
                <a:gd name="T20" fmla="*/ 74846 w 47"/>
                <a:gd name="T21" fmla="*/ 32745 h 42"/>
                <a:gd name="T22" fmla="*/ 74846 w 47"/>
                <a:gd name="T23" fmla="*/ 32745 h 42"/>
                <a:gd name="T24" fmla="*/ 74846 w 47"/>
                <a:gd name="T25" fmla="*/ 32745 h 42"/>
                <a:gd name="T26" fmla="*/ 75711 w 47"/>
                <a:gd name="T27" fmla="*/ 20979 h 42"/>
                <a:gd name="T28" fmla="*/ 74846 w 47"/>
                <a:gd name="T29" fmla="*/ 6218 h 42"/>
                <a:gd name="T30" fmla="*/ 65715 w 47"/>
                <a:gd name="T31" fmla="*/ 0 h 42"/>
                <a:gd name="T32" fmla="*/ 59999 w 47"/>
                <a:gd name="T33" fmla="*/ 6218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2"/>
                <a:gd name="T53" fmla="*/ 47 w 4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2">
                  <a:moveTo>
                    <a:pt x="37" y="2"/>
                  </a:moveTo>
                  <a:lnTo>
                    <a:pt x="37" y="2"/>
                  </a:lnTo>
                  <a:lnTo>
                    <a:pt x="25" y="12"/>
                  </a:lnTo>
                  <a:lnTo>
                    <a:pt x="13" y="22"/>
                  </a:lnTo>
                  <a:lnTo>
                    <a:pt x="4" y="31"/>
                  </a:lnTo>
                  <a:lnTo>
                    <a:pt x="0" y="33"/>
                  </a:lnTo>
                  <a:lnTo>
                    <a:pt x="8" y="42"/>
                  </a:lnTo>
                  <a:lnTo>
                    <a:pt x="13" y="39"/>
                  </a:lnTo>
                  <a:lnTo>
                    <a:pt x="21" y="31"/>
                  </a:lnTo>
                  <a:lnTo>
                    <a:pt x="34" y="21"/>
                  </a:lnTo>
                  <a:lnTo>
                    <a:pt x="46" y="10"/>
                  </a:lnTo>
                  <a:lnTo>
                    <a:pt x="47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7" y="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0" name="Freeform 36"/>
            <p:cNvSpPr>
              <a:spLocks/>
            </p:cNvSpPr>
            <p:nvPr/>
          </p:nvSpPr>
          <p:spPr bwMode="auto">
            <a:xfrm>
              <a:off x="8676" y="8729"/>
              <a:ext cx="304" cy="223"/>
            </a:xfrm>
            <a:custGeom>
              <a:avLst/>
              <a:gdLst>
                <a:gd name="T0" fmla="*/ 327272 w 210"/>
                <a:gd name="T1" fmla="*/ 14851 h 148"/>
                <a:gd name="T2" fmla="*/ 342604 w 210"/>
                <a:gd name="T3" fmla="*/ 14851 h 148"/>
                <a:gd name="T4" fmla="*/ 325066 w 210"/>
                <a:gd name="T5" fmla="*/ 0 h 148"/>
                <a:gd name="T6" fmla="*/ 310044 w 210"/>
                <a:gd name="T7" fmla="*/ 8450 h 148"/>
                <a:gd name="T8" fmla="*/ 289090 w 210"/>
                <a:gd name="T9" fmla="*/ 27628 h 148"/>
                <a:gd name="T10" fmla="*/ 261825 w 210"/>
                <a:gd name="T11" fmla="*/ 69975 h 148"/>
                <a:gd name="T12" fmla="*/ 219941 w 210"/>
                <a:gd name="T13" fmla="*/ 129498 h 148"/>
                <a:gd name="T14" fmla="*/ 161368 w 210"/>
                <a:gd name="T15" fmla="*/ 224492 h 148"/>
                <a:gd name="T16" fmla="*/ 91203 w 210"/>
                <a:gd name="T17" fmla="*/ 352180 h 148"/>
                <a:gd name="T18" fmla="*/ 0 w 210"/>
                <a:gd name="T19" fmla="*/ 509668 h 148"/>
                <a:gd name="T20" fmla="*/ 15086 w 210"/>
                <a:gd name="T21" fmla="*/ 537880 h 148"/>
                <a:gd name="T22" fmla="*/ 106166 w 210"/>
                <a:gd name="T23" fmla="*/ 381613 h 148"/>
                <a:gd name="T24" fmla="*/ 176078 w 210"/>
                <a:gd name="T25" fmla="*/ 258076 h 148"/>
                <a:gd name="T26" fmla="*/ 230038 w 210"/>
                <a:gd name="T27" fmla="*/ 173788 h 148"/>
                <a:gd name="T28" fmla="*/ 270327 w 210"/>
                <a:gd name="T29" fmla="*/ 108688 h 148"/>
                <a:gd name="T30" fmla="*/ 299313 w 210"/>
                <a:gd name="T31" fmla="*/ 69975 h 148"/>
                <a:gd name="T32" fmla="*/ 315035 w 210"/>
                <a:gd name="T33" fmla="*/ 47874 h 148"/>
                <a:gd name="T34" fmla="*/ 325066 w 210"/>
                <a:gd name="T35" fmla="*/ 43554 h 148"/>
                <a:gd name="T36" fmla="*/ 327272 w 210"/>
                <a:gd name="T37" fmla="*/ 47874 h 148"/>
                <a:gd name="T38" fmla="*/ 342604 w 210"/>
                <a:gd name="T39" fmla="*/ 47874 h 148"/>
                <a:gd name="T40" fmla="*/ 327272 w 210"/>
                <a:gd name="T41" fmla="*/ 47874 h 148"/>
                <a:gd name="T42" fmla="*/ 333007 w 210"/>
                <a:gd name="T43" fmla="*/ 56534 h 148"/>
                <a:gd name="T44" fmla="*/ 342604 w 210"/>
                <a:gd name="T45" fmla="*/ 47874 h 148"/>
                <a:gd name="T46" fmla="*/ 342992 w 210"/>
                <a:gd name="T47" fmla="*/ 33717 h 148"/>
                <a:gd name="T48" fmla="*/ 342604 w 210"/>
                <a:gd name="T49" fmla="*/ 14851 h 148"/>
                <a:gd name="T50" fmla="*/ 327272 w 210"/>
                <a:gd name="T51" fmla="*/ 14851 h 1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10"/>
                <a:gd name="T79" fmla="*/ 0 h 148"/>
                <a:gd name="T80" fmla="*/ 210 w 210"/>
                <a:gd name="T81" fmla="*/ 148 h 1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10" h="148">
                  <a:moveTo>
                    <a:pt x="200" y="4"/>
                  </a:moveTo>
                  <a:lnTo>
                    <a:pt x="209" y="4"/>
                  </a:lnTo>
                  <a:lnTo>
                    <a:pt x="199" y="0"/>
                  </a:lnTo>
                  <a:lnTo>
                    <a:pt x="190" y="2"/>
                  </a:lnTo>
                  <a:lnTo>
                    <a:pt x="177" y="7"/>
                  </a:lnTo>
                  <a:lnTo>
                    <a:pt x="160" y="19"/>
                  </a:lnTo>
                  <a:lnTo>
                    <a:pt x="135" y="36"/>
                  </a:lnTo>
                  <a:lnTo>
                    <a:pt x="99" y="62"/>
                  </a:lnTo>
                  <a:lnTo>
                    <a:pt x="56" y="97"/>
                  </a:lnTo>
                  <a:lnTo>
                    <a:pt x="0" y="140"/>
                  </a:lnTo>
                  <a:lnTo>
                    <a:pt x="9" y="148"/>
                  </a:lnTo>
                  <a:lnTo>
                    <a:pt x="65" y="105"/>
                  </a:lnTo>
                  <a:lnTo>
                    <a:pt x="108" y="71"/>
                  </a:lnTo>
                  <a:lnTo>
                    <a:pt x="141" y="48"/>
                  </a:lnTo>
                  <a:lnTo>
                    <a:pt x="166" y="30"/>
                  </a:lnTo>
                  <a:lnTo>
                    <a:pt x="183" y="19"/>
                  </a:lnTo>
                  <a:lnTo>
                    <a:pt x="193" y="13"/>
                  </a:lnTo>
                  <a:lnTo>
                    <a:pt x="199" y="12"/>
                  </a:lnTo>
                  <a:lnTo>
                    <a:pt x="200" y="13"/>
                  </a:lnTo>
                  <a:lnTo>
                    <a:pt x="209" y="13"/>
                  </a:lnTo>
                  <a:lnTo>
                    <a:pt x="200" y="13"/>
                  </a:lnTo>
                  <a:lnTo>
                    <a:pt x="204" y="15"/>
                  </a:lnTo>
                  <a:lnTo>
                    <a:pt x="209" y="13"/>
                  </a:lnTo>
                  <a:lnTo>
                    <a:pt x="210" y="9"/>
                  </a:lnTo>
                  <a:lnTo>
                    <a:pt x="209" y="4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1" name="Freeform 37"/>
            <p:cNvSpPr>
              <a:spLocks/>
            </p:cNvSpPr>
            <p:nvPr/>
          </p:nvSpPr>
          <p:spPr bwMode="auto">
            <a:xfrm>
              <a:off x="8965" y="8699"/>
              <a:ext cx="57" cy="50"/>
            </a:xfrm>
            <a:custGeom>
              <a:avLst/>
              <a:gdLst>
                <a:gd name="T0" fmla="*/ 75927 w 39"/>
                <a:gd name="T1" fmla="*/ 5973 h 33"/>
                <a:gd name="T2" fmla="*/ 56354 w 39"/>
                <a:gd name="T3" fmla="*/ 5973 h 33"/>
                <a:gd name="T4" fmla="*/ 0 w 39"/>
                <a:gd name="T5" fmla="*/ 97156 h 33"/>
                <a:gd name="T6" fmla="*/ 17926 w 39"/>
                <a:gd name="T7" fmla="*/ 134406 h 33"/>
                <a:gd name="T8" fmla="*/ 75927 w 39"/>
                <a:gd name="T9" fmla="*/ 40592 h 33"/>
                <a:gd name="T10" fmla="*/ 56354 w 39"/>
                <a:gd name="T11" fmla="*/ 40592 h 33"/>
                <a:gd name="T12" fmla="*/ 75927 w 39"/>
                <a:gd name="T13" fmla="*/ 40592 h 33"/>
                <a:gd name="T14" fmla="*/ 76916 w 39"/>
                <a:gd name="T15" fmla="*/ 24595 h 33"/>
                <a:gd name="T16" fmla="*/ 75927 w 39"/>
                <a:gd name="T17" fmla="*/ 5973 h 33"/>
                <a:gd name="T18" fmla="*/ 64669 w 39"/>
                <a:gd name="T19" fmla="*/ 0 h 33"/>
                <a:gd name="T20" fmla="*/ 56354 w 39"/>
                <a:gd name="T21" fmla="*/ 5973 h 33"/>
                <a:gd name="T22" fmla="*/ 75927 w 39"/>
                <a:gd name="T23" fmla="*/ 5973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33"/>
                <a:gd name="T38" fmla="*/ 39 w 3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33">
                  <a:moveTo>
                    <a:pt x="38" y="1"/>
                  </a:moveTo>
                  <a:lnTo>
                    <a:pt x="29" y="1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8" y="10"/>
                  </a:lnTo>
                  <a:lnTo>
                    <a:pt x="29" y="10"/>
                  </a:lnTo>
                  <a:lnTo>
                    <a:pt x="38" y="10"/>
                  </a:lnTo>
                  <a:lnTo>
                    <a:pt x="39" y="6"/>
                  </a:lnTo>
                  <a:lnTo>
                    <a:pt x="38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2" name="Freeform 38"/>
            <p:cNvSpPr>
              <a:spLocks/>
            </p:cNvSpPr>
            <p:nvPr/>
          </p:nvSpPr>
          <p:spPr bwMode="auto">
            <a:xfrm>
              <a:off x="9007" y="8701"/>
              <a:ext cx="38" cy="43"/>
            </a:xfrm>
            <a:custGeom>
              <a:avLst/>
              <a:gdLst>
                <a:gd name="T0" fmla="*/ 47595 w 26"/>
                <a:gd name="T1" fmla="*/ 74584 h 29"/>
                <a:gd name="T2" fmla="*/ 47595 w 26"/>
                <a:gd name="T3" fmla="*/ 50301 h 29"/>
                <a:gd name="T4" fmla="*/ 17926 w 26"/>
                <a:gd name="T5" fmla="*/ 0 h 29"/>
                <a:gd name="T6" fmla="*/ 0 w 26"/>
                <a:gd name="T7" fmla="*/ 22879 h 29"/>
                <a:gd name="T8" fmla="*/ 31672 w 26"/>
                <a:gd name="T9" fmla="*/ 74584 h 29"/>
                <a:gd name="T10" fmla="*/ 31672 w 26"/>
                <a:gd name="T11" fmla="*/ 50301 h 29"/>
                <a:gd name="T12" fmla="*/ 31672 w 26"/>
                <a:gd name="T13" fmla="*/ 74584 h 29"/>
                <a:gd name="T14" fmla="*/ 38558 w 26"/>
                <a:gd name="T15" fmla="*/ 77007 h 29"/>
                <a:gd name="T16" fmla="*/ 47595 w 26"/>
                <a:gd name="T17" fmla="*/ 74584 h 29"/>
                <a:gd name="T18" fmla="*/ 51950 w 26"/>
                <a:gd name="T19" fmla="*/ 60118 h 29"/>
                <a:gd name="T20" fmla="*/ 47595 w 26"/>
                <a:gd name="T21" fmla="*/ 50301 h 29"/>
                <a:gd name="T22" fmla="*/ 47595 w 26"/>
                <a:gd name="T23" fmla="*/ 74584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29"/>
                <a:gd name="T38" fmla="*/ 26 w 26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29">
                  <a:moveTo>
                    <a:pt x="24" y="28"/>
                  </a:moveTo>
                  <a:lnTo>
                    <a:pt x="24" y="19"/>
                  </a:lnTo>
                  <a:lnTo>
                    <a:pt x="9" y="0"/>
                  </a:lnTo>
                  <a:lnTo>
                    <a:pt x="0" y="9"/>
                  </a:lnTo>
                  <a:lnTo>
                    <a:pt x="16" y="28"/>
                  </a:lnTo>
                  <a:lnTo>
                    <a:pt x="16" y="19"/>
                  </a:lnTo>
                  <a:lnTo>
                    <a:pt x="16" y="28"/>
                  </a:lnTo>
                  <a:lnTo>
                    <a:pt x="20" y="29"/>
                  </a:lnTo>
                  <a:lnTo>
                    <a:pt x="24" y="28"/>
                  </a:lnTo>
                  <a:lnTo>
                    <a:pt x="26" y="23"/>
                  </a:lnTo>
                  <a:lnTo>
                    <a:pt x="24" y="19"/>
                  </a:lnTo>
                  <a:lnTo>
                    <a:pt x="24" y="2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3" name="Freeform 39"/>
            <p:cNvSpPr>
              <a:spLocks/>
            </p:cNvSpPr>
            <p:nvPr/>
          </p:nvSpPr>
          <p:spPr bwMode="auto">
            <a:xfrm>
              <a:off x="8987" y="8729"/>
              <a:ext cx="55" cy="50"/>
            </a:xfrm>
            <a:custGeom>
              <a:avLst/>
              <a:gdLst>
                <a:gd name="T0" fmla="*/ 17752 w 38"/>
                <a:gd name="T1" fmla="*/ 102909 h 33"/>
                <a:gd name="T2" fmla="*/ 15529 w 38"/>
                <a:gd name="T3" fmla="*/ 129618 h 33"/>
                <a:gd name="T4" fmla="*/ 62303 w 38"/>
                <a:gd name="T5" fmla="*/ 37265 h 33"/>
                <a:gd name="T6" fmla="*/ 48163 w 38"/>
                <a:gd name="T7" fmla="*/ 0 h 33"/>
                <a:gd name="T8" fmla="*/ 1 w 38"/>
                <a:gd name="T9" fmla="*/ 93186 h 33"/>
                <a:gd name="T10" fmla="*/ 0 w 38"/>
                <a:gd name="T11" fmla="*/ 120174 h 33"/>
                <a:gd name="T12" fmla="*/ 1 w 38"/>
                <a:gd name="T13" fmla="*/ 93186 h 33"/>
                <a:gd name="T14" fmla="*/ 0 w 38"/>
                <a:gd name="T15" fmla="*/ 109492 h 33"/>
                <a:gd name="T16" fmla="*/ 1 w 38"/>
                <a:gd name="T17" fmla="*/ 129618 h 33"/>
                <a:gd name="T18" fmla="*/ 7413 w 38"/>
                <a:gd name="T19" fmla="*/ 134406 h 33"/>
                <a:gd name="T20" fmla="*/ 15529 w 38"/>
                <a:gd name="T21" fmla="*/ 129618 h 33"/>
                <a:gd name="T22" fmla="*/ 17752 w 38"/>
                <a:gd name="T23" fmla="*/ 102909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33"/>
                <a:gd name="T38" fmla="*/ 38 w 38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33">
                  <a:moveTo>
                    <a:pt x="11" y="25"/>
                  </a:moveTo>
                  <a:lnTo>
                    <a:pt x="10" y="32"/>
                  </a:lnTo>
                  <a:lnTo>
                    <a:pt x="38" y="9"/>
                  </a:lnTo>
                  <a:lnTo>
                    <a:pt x="30" y="0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1" y="23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10" y="32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4" name="Freeform 40"/>
            <p:cNvSpPr>
              <a:spLocks/>
            </p:cNvSpPr>
            <p:nvPr/>
          </p:nvSpPr>
          <p:spPr bwMode="auto">
            <a:xfrm>
              <a:off x="8730" y="8767"/>
              <a:ext cx="276" cy="259"/>
            </a:xfrm>
            <a:custGeom>
              <a:avLst/>
              <a:gdLst>
                <a:gd name="T0" fmla="*/ 17389 w 191"/>
                <a:gd name="T1" fmla="*/ 613500 h 172"/>
                <a:gd name="T2" fmla="*/ 17389 w 191"/>
                <a:gd name="T3" fmla="*/ 613500 h 172"/>
                <a:gd name="T4" fmla="*/ 100013 w 191"/>
                <a:gd name="T5" fmla="*/ 447856 h 172"/>
                <a:gd name="T6" fmla="*/ 166528 w 191"/>
                <a:gd name="T7" fmla="*/ 324803 h 172"/>
                <a:gd name="T8" fmla="*/ 218622 w 191"/>
                <a:gd name="T9" fmla="*/ 226562 h 172"/>
                <a:gd name="T10" fmla="*/ 254826 w 191"/>
                <a:gd name="T11" fmla="*/ 155904 h 172"/>
                <a:gd name="T12" fmla="*/ 276978 w 191"/>
                <a:gd name="T13" fmla="*/ 107654 h 172"/>
                <a:gd name="T14" fmla="*/ 291309 w 191"/>
                <a:gd name="T15" fmla="*/ 65072 h 172"/>
                <a:gd name="T16" fmla="*/ 301388 w 191"/>
                <a:gd name="T17" fmla="*/ 37091 h 172"/>
                <a:gd name="T18" fmla="*/ 297113 w 191"/>
                <a:gd name="T19" fmla="*/ 0 h 172"/>
                <a:gd name="T20" fmla="*/ 279994 w 191"/>
                <a:gd name="T21" fmla="*/ 19058 h 172"/>
                <a:gd name="T22" fmla="*/ 281994 w 191"/>
                <a:gd name="T23" fmla="*/ 27475 h 172"/>
                <a:gd name="T24" fmla="*/ 276978 w 191"/>
                <a:gd name="T25" fmla="*/ 47477 h 172"/>
                <a:gd name="T26" fmla="*/ 262964 w 191"/>
                <a:gd name="T27" fmla="*/ 75523 h 172"/>
                <a:gd name="T28" fmla="*/ 240637 w 191"/>
                <a:gd name="T29" fmla="*/ 122552 h 172"/>
                <a:gd name="T30" fmla="*/ 205317 w 191"/>
                <a:gd name="T31" fmla="*/ 193515 h 172"/>
                <a:gd name="T32" fmla="*/ 152520 w 191"/>
                <a:gd name="T33" fmla="*/ 293402 h 172"/>
                <a:gd name="T34" fmla="*/ 86063 w 191"/>
                <a:gd name="T35" fmla="*/ 418440 h 172"/>
                <a:gd name="T36" fmla="*/ 3214 w 191"/>
                <a:gd name="T37" fmla="*/ 581740 h 172"/>
                <a:gd name="T38" fmla="*/ 3214 w 191"/>
                <a:gd name="T39" fmla="*/ 581740 h 172"/>
                <a:gd name="T40" fmla="*/ 3214 w 191"/>
                <a:gd name="T41" fmla="*/ 581740 h 172"/>
                <a:gd name="T42" fmla="*/ 0 w 191"/>
                <a:gd name="T43" fmla="*/ 598865 h 172"/>
                <a:gd name="T44" fmla="*/ 3214 w 191"/>
                <a:gd name="T45" fmla="*/ 613500 h 172"/>
                <a:gd name="T46" fmla="*/ 9698 w 191"/>
                <a:gd name="T47" fmla="*/ 617739 h 172"/>
                <a:gd name="T48" fmla="*/ 17389 w 191"/>
                <a:gd name="T49" fmla="*/ 613500 h 1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1"/>
                <a:gd name="T76" fmla="*/ 0 h 172"/>
                <a:gd name="T77" fmla="*/ 191 w 191"/>
                <a:gd name="T78" fmla="*/ 172 h 1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1" h="172">
                  <a:moveTo>
                    <a:pt x="11" y="171"/>
                  </a:moveTo>
                  <a:lnTo>
                    <a:pt x="11" y="171"/>
                  </a:lnTo>
                  <a:lnTo>
                    <a:pt x="64" y="125"/>
                  </a:lnTo>
                  <a:lnTo>
                    <a:pt x="106" y="90"/>
                  </a:lnTo>
                  <a:lnTo>
                    <a:pt x="139" y="63"/>
                  </a:lnTo>
                  <a:lnTo>
                    <a:pt x="162" y="43"/>
                  </a:lnTo>
                  <a:lnTo>
                    <a:pt x="176" y="30"/>
                  </a:lnTo>
                  <a:lnTo>
                    <a:pt x="185" y="18"/>
                  </a:lnTo>
                  <a:lnTo>
                    <a:pt x="191" y="10"/>
                  </a:lnTo>
                  <a:lnTo>
                    <a:pt x="189" y="0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76" y="13"/>
                  </a:lnTo>
                  <a:lnTo>
                    <a:pt x="167" y="21"/>
                  </a:lnTo>
                  <a:lnTo>
                    <a:pt x="153" y="34"/>
                  </a:lnTo>
                  <a:lnTo>
                    <a:pt x="130" y="54"/>
                  </a:lnTo>
                  <a:lnTo>
                    <a:pt x="97" y="82"/>
                  </a:lnTo>
                  <a:lnTo>
                    <a:pt x="55" y="116"/>
                  </a:lnTo>
                  <a:lnTo>
                    <a:pt x="2" y="162"/>
                  </a:lnTo>
                  <a:lnTo>
                    <a:pt x="0" y="167"/>
                  </a:lnTo>
                  <a:lnTo>
                    <a:pt x="2" y="171"/>
                  </a:lnTo>
                  <a:lnTo>
                    <a:pt x="6" y="172"/>
                  </a:lnTo>
                  <a:lnTo>
                    <a:pt x="11" y="17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5" name="Freeform 41"/>
            <p:cNvSpPr>
              <a:spLocks/>
            </p:cNvSpPr>
            <p:nvPr/>
          </p:nvSpPr>
          <p:spPr bwMode="auto">
            <a:xfrm>
              <a:off x="8675" y="9011"/>
              <a:ext cx="71" cy="62"/>
            </a:xfrm>
            <a:custGeom>
              <a:avLst/>
              <a:gdLst>
                <a:gd name="T0" fmla="*/ 15807 w 49"/>
                <a:gd name="T1" fmla="*/ 152435 h 41"/>
                <a:gd name="T2" fmla="*/ 15807 w 49"/>
                <a:gd name="T3" fmla="*/ 152435 h 41"/>
                <a:gd name="T4" fmla="*/ 22904 w 49"/>
                <a:gd name="T5" fmla="*/ 140256 h 41"/>
                <a:gd name="T6" fmla="*/ 38140 w 49"/>
                <a:gd name="T7" fmla="*/ 109781 h 41"/>
                <a:gd name="T8" fmla="*/ 62011 w 49"/>
                <a:gd name="T9" fmla="*/ 75478 h 41"/>
                <a:gd name="T10" fmla="*/ 81628 w 49"/>
                <a:gd name="T11" fmla="*/ 35977 h 41"/>
                <a:gd name="T12" fmla="*/ 66785 w 49"/>
                <a:gd name="T13" fmla="*/ 0 h 41"/>
                <a:gd name="T14" fmla="*/ 46360 w 49"/>
                <a:gd name="T15" fmla="*/ 39645 h 41"/>
                <a:gd name="T16" fmla="*/ 28426 w 49"/>
                <a:gd name="T17" fmla="*/ 75478 h 41"/>
                <a:gd name="T18" fmla="*/ 7529 w 49"/>
                <a:gd name="T19" fmla="*/ 109781 h 41"/>
                <a:gd name="T20" fmla="*/ 1 w 49"/>
                <a:gd name="T21" fmla="*/ 121116 h 41"/>
                <a:gd name="T22" fmla="*/ 1 w 49"/>
                <a:gd name="T23" fmla="*/ 121116 h 41"/>
                <a:gd name="T24" fmla="*/ 1 w 49"/>
                <a:gd name="T25" fmla="*/ 121116 h 41"/>
                <a:gd name="T26" fmla="*/ 0 w 49"/>
                <a:gd name="T27" fmla="*/ 137093 h 41"/>
                <a:gd name="T28" fmla="*/ 1 w 49"/>
                <a:gd name="T29" fmla="*/ 152435 h 41"/>
                <a:gd name="T30" fmla="*/ 7529 w 49"/>
                <a:gd name="T31" fmla="*/ 160426 h 41"/>
                <a:gd name="T32" fmla="*/ 15807 w 49"/>
                <a:gd name="T33" fmla="*/ 15243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1"/>
                <a:gd name="T53" fmla="*/ 49 w 4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1">
                  <a:moveTo>
                    <a:pt x="10" y="39"/>
                  </a:moveTo>
                  <a:lnTo>
                    <a:pt x="10" y="39"/>
                  </a:lnTo>
                  <a:lnTo>
                    <a:pt x="14" y="36"/>
                  </a:lnTo>
                  <a:lnTo>
                    <a:pt x="23" y="28"/>
                  </a:lnTo>
                  <a:lnTo>
                    <a:pt x="37" y="19"/>
                  </a:lnTo>
                  <a:lnTo>
                    <a:pt x="49" y="9"/>
                  </a:lnTo>
                  <a:lnTo>
                    <a:pt x="40" y="0"/>
                  </a:lnTo>
                  <a:lnTo>
                    <a:pt x="28" y="10"/>
                  </a:lnTo>
                  <a:lnTo>
                    <a:pt x="17" y="19"/>
                  </a:lnTo>
                  <a:lnTo>
                    <a:pt x="5" y="28"/>
                  </a:lnTo>
                  <a:lnTo>
                    <a:pt x="1" y="31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5" y="41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6" name="Freeform 42"/>
            <p:cNvSpPr>
              <a:spLocks/>
            </p:cNvSpPr>
            <p:nvPr/>
          </p:nvSpPr>
          <p:spPr bwMode="auto">
            <a:xfrm>
              <a:off x="8075" y="9058"/>
              <a:ext cx="614" cy="470"/>
            </a:xfrm>
            <a:custGeom>
              <a:avLst/>
              <a:gdLst>
                <a:gd name="T0" fmla="*/ 1 w 425"/>
                <a:gd name="T1" fmla="*/ 1093399 h 312"/>
                <a:gd name="T2" fmla="*/ 13991 w 425"/>
                <a:gd name="T3" fmla="*/ 1130100 h 312"/>
                <a:gd name="T4" fmla="*/ 83297 w 425"/>
                <a:gd name="T5" fmla="*/ 1021223 h 312"/>
                <a:gd name="T6" fmla="*/ 150907 w 425"/>
                <a:gd name="T7" fmla="*/ 920837 h 312"/>
                <a:gd name="T8" fmla="*/ 214901 w 425"/>
                <a:gd name="T9" fmla="*/ 816488 h 312"/>
                <a:gd name="T10" fmla="*/ 272815 w 425"/>
                <a:gd name="T11" fmla="*/ 721944 h 312"/>
                <a:gd name="T12" fmla="*/ 327869 w 425"/>
                <a:gd name="T13" fmla="*/ 635857 h 312"/>
                <a:gd name="T14" fmla="*/ 380512 w 425"/>
                <a:gd name="T15" fmla="*/ 537736 h 312"/>
                <a:gd name="T16" fmla="*/ 427071 w 425"/>
                <a:gd name="T17" fmla="*/ 463830 h 312"/>
                <a:gd name="T18" fmla="*/ 471874 w 425"/>
                <a:gd name="T19" fmla="*/ 392903 h 312"/>
                <a:gd name="T20" fmla="*/ 512509 w 425"/>
                <a:gd name="T21" fmla="*/ 314103 h 312"/>
                <a:gd name="T22" fmla="*/ 549728 w 425"/>
                <a:gd name="T23" fmla="*/ 250991 h 312"/>
                <a:gd name="T24" fmla="*/ 578028 w 425"/>
                <a:gd name="T25" fmla="*/ 194622 h 312"/>
                <a:gd name="T26" fmla="*/ 605830 w 425"/>
                <a:gd name="T27" fmla="*/ 143947 h 312"/>
                <a:gd name="T28" fmla="*/ 627398 w 425"/>
                <a:gd name="T29" fmla="*/ 100398 h 312"/>
                <a:gd name="T30" fmla="*/ 646175 w 425"/>
                <a:gd name="T31" fmla="*/ 71783 h 312"/>
                <a:gd name="T32" fmla="*/ 657396 w 425"/>
                <a:gd name="T33" fmla="*/ 47652 h 312"/>
                <a:gd name="T34" fmla="*/ 666582 w 425"/>
                <a:gd name="T35" fmla="*/ 28849 h 312"/>
                <a:gd name="T36" fmla="*/ 652624 w 425"/>
                <a:gd name="T37" fmla="*/ 0 h 312"/>
                <a:gd name="T38" fmla="*/ 642453 w 425"/>
                <a:gd name="T39" fmla="*/ 14816 h 312"/>
                <a:gd name="T40" fmla="*/ 631922 w 425"/>
                <a:gd name="T41" fmla="*/ 41509 h 312"/>
                <a:gd name="T42" fmla="*/ 615341 w 425"/>
                <a:gd name="T43" fmla="*/ 71783 h 312"/>
                <a:gd name="T44" fmla="*/ 591860 w 425"/>
                <a:gd name="T45" fmla="*/ 113330 h 312"/>
                <a:gd name="T46" fmla="*/ 564530 w 425"/>
                <a:gd name="T47" fmla="*/ 166615 h 312"/>
                <a:gd name="T48" fmla="*/ 535435 w 425"/>
                <a:gd name="T49" fmla="*/ 216843 h 312"/>
                <a:gd name="T50" fmla="*/ 498249 w 425"/>
                <a:gd name="T51" fmla="*/ 285906 h 312"/>
                <a:gd name="T52" fmla="*/ 462115 w 425"/>
                <a:gd name="T53" fmla="*/ 347407 h 312"/>
                <a:gd name="T54" fmla="*/ 417178 w 425"/>
                <a:gd name="T55" fmla="*/ 422101 h 312"/>
                <a:gd name="T56" fmla="*/ 370619 w 425"/>
                <a:gd name="T57" fmla="*/ 509769 h 312"/>
                <a:gd name="T58" fmla="*/ 318056 w 425"/>
                <a:gd name="T59" fmla="*/ 593453 h 312"/>
                <a:gd name="T60" fmla="*/ 263753 w 425"/>
                <a:gd name="T61" fmla="*/ 680348 h 312"/>
                <a:gd name="T62" fmla="*/ 204881 w 425"/>
                <a:gd name="T63" fmla="*/ 774545 h 312"/>
                <a:gd name="T64" fmla="*/ 141815 w 425"/>
                <a:gd name="T65" fmla="*/ 879146 h 312"/>
                <a:gd name="T66" fmla="*/ 73833 w 425"/>
                <a:gd name="T67" fmla="*/ 977357 h 312"/>
                <a:gd name="T68" fmla="*/ 4640 w 425"/>
                <a:gd name="T69" fmla="*/ 1086962 h 312"/>
                <a:gd name="T70" fmla="*/ 15089 w 425"/>
                <a:gd name="T71" fmla="*/ 1124821 h 312"/>
                <a:gd name="T72" fmla="*/ 4640 w 425"/>
                <a:gd name="T73" fmla="*/ 1086962 h 312"/>
                <a:gd name="T74" fmla="*/ 0 w 425"/>
                <a:gd name="T75" fmla="*/ 1095956 h 312"/>
                <a:gd name="T76" fmla="*/ 0 w 425"/>
                <a:gd name="T77" fmla="*/ 1115367 h 312"/>
                <a:gd name="T78" fmla="*/ 6703 w 425"/>
                <a:gd name="T79" fmla="*/ 1130100 h 312"/>
                <a:gd name="T80" fmla="*/ 13991 w 425"/>
                <a:gd name="T81" fmla="*/ 1130100 h 312"/>
                <a:gd name="T82" fmla="*/ 1 w 425"/>
                <a:gd name="T83" fmla="*/ 1093399 h 3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5"/>
                <a:gd name="T127" fmla="*/ 0 h 312"/>
                <a:gd name="T128" fmla="*/ 425 w 425"/>
                <a:gd name="T129" fmla="*/ 312 h 3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5" h="312">
                  <a:moveTo>
                    <a:pt x="1" y="302"/>
                  </a:moveTo>
                  <a:lnTo>
                    <a:pt x="9" y="312"/>
                  </a:lnTo>
                  <a:lnTo>
                    <a:pt x="53" y="282"/>
                  </a:lnTo>
                  <a:lnTo>
                    <a:pt x="96" y="254"/>
                  </a:lnTo>
                  <a:lnTo>
                    <a:pt x="137" y="226"/>
                  </a:lnTo>
                  <a:lnTo>
                    <a:pt x="174" y="200"/>
                  </a:lnTo>
                  <a:lnTo>
                    <a:pt x="209" y="175"/>
                  </a:lnTo>
                  <a:lnTo>
                    <a:pt x="242" y="149"/>
                  </a:lnTo>
                  <a:lnTo>
                    <a:pt x="272" y="128"/>
                  </a:lnTo>
                  <a:lnTo>
                    <a:pt x="301" y="108"/>
                  </a:lnTo>
                  <a:lnTo>
                    <a:pt x="327" y="87"/>
                  </a:lnTo>
                  <a:lnTo>
                    <a:pt x="350" y="69"/>
                  </a:lnTo>
                  <a:lnTo>
                    <a:pt x="368" y="54"/>
                  </a:lnTo>
                  <a:lnTo>
                    <a:pt x="386" y="40"/>
                  </a:lnTo>
                  <a:lnTo>
                    <a:pt x="400" y="28"/>
                  </a:lnTo>
                  <a:lnTo>
                    <a:pt x="412" y="20"/>
                  </a:lnTo>
                  <a:lnTo>
                    <a:pt x="419" y="13"/>
                  </a:lnTo>
                  <a:lnTo>
                    <a:pt x="425" y="8"/>
                  </a:lnTo>
                  <a:lnTo>
                    <a:pt x="416" y="0"/>
                  </a:lnTo>
                  <a:lnTo>
                    <a:pt x="410" y="4"/>
                  </a:lnTo>
                  <a:lnTo>
                    <a:pt x="403" y="11"/>
                  </a:lnTo>
                  <a:lnTo>
                    <a:pt x="392" y="20"/>
                  </a:lnTo>
                  <a:lnTo>
                    <a:pt x="377" y="31"/>
                  </a:lnTo>
                  <a:lnTo>
                    <a:pt x="360" y="46"/>
                  </a:lnTo>
                  <a:lnTo>
                    <a:pt x="341" y="60"/>
                  </a:lnTo>
                  <a:lnTo>
                    <a:pt x="318" y="79"/>
                  </a:lnTo>
                  <a:lnTo>
                    <a:pt x="295" y="96"/>
                  </a:lnTo>
                  <a:lnTo>
                    <a:pt x="266" y="116"/>
                  </a:lnTo>
                  <a:lnTo>
                    <a:pt x="236" y="141"/>
                  </a:lnTo>
                  <a:lnTo>
                    <a:pt x="203" y="164"/>
                  </a:lnTo>
                  <a:lnTo>
                    <a:pt x="168" y="188"/>
                  </a:lnTo>
                  <a:lnTo>
                    <a:pt x="131" y="214"/>
                  </a:lnTo>
                  <a:lnTo>
                    <a:pt x="91" y="243"/>
                  </a:lnTo>
                  <a:lnTo>
                    <a:pt x="47" y="270"/>
                  </a:lnTo>
                  <a:lnTo>
                    <a:pt x="3" y="300"/>
                  </a:lnTo>
                  <a:lnTo>
                    <a:pt x="10" y="311"/>
                  </a:lnTo>
                  <a:lnTo>
                    <a:pt x="3" y="300"/>
                  </a:lnTo>
                  <a:lnTo>
                    <a:pt x="0" y="303"/>
                  </a:lnTo>
                  <a:lnTo>
                    <a:pt x="0" y="308"/>
                  </a:lnTo>
                  <a:lnTo>
                    <a:pt x="4" y="312"/>
                  </a:lnTo>
                  <a:lnTo>
                    <a:pt x="9" y="312"/>
                  </a:lnTo>
                  <a:lnTo>
                    <a:pt x="1" y="302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7" name="Freeform 43"/>
            <p:cNvSpPr>
              <a:spLocks/>
            </p:cNvSpPr>
            <p:nvPr/>
          </p:nvSpPr>
          <p:spPr bwMode="auto">
            <a:xfrm>
              <a:off x="8629" y="8946"/>
              <a:ext cx="110" cy="118"/>
            </a:xfrm>
            <a:custGeom>
              <a:avLst/>
              <a:gdLst>
                <a:gd name="T0" fmla="*/ 60684 w 76"/>
                <a:gd name="T1" fmla="*/ 308534 h 78"/>
                <a:gd name="T2" fmla="*/ 68148 w 76"/>
                <a:gd name="T3" fmla="*/ 295064 h 78"/>
                <a:gd name="T4" fmla="*/ 84803 w 76"/>
                <a:gd name="T5" fmla="*/ 259800 h 78"/>
                <a:gd name="T6" fmla="*/ 105944 w 76"/>
                <a:gd name="T7" fmla="*/ 228934 h 78"/>
                <a:gd name="T8" fmla="*/ 123562 w 76"/>
                <a:gd name="T9" fmla="*/ 189127 h 78"/>
                <a:gd name="T10" fmla="*/ 60684 w 76"/>
                <a:gd name="T11" fmla="*/ 0 h 78"/>
                <a:gd name="T12" fmla="*/ 43046 w 76"/>
                <a:gd name="T13" fmla="*/ 39805 h 78"/>
                <a:gd name="T14" fmla="*/ 21797 w 76"/>
                <a:gd name="T15" fmla="*/ 77623 h 78"/>
                <a:gd name="T16" fmla="*/ 7189 w 76"/>
                <a:gd name="T17" fmla="*/ 114850 h 78"/>
                <a:gd name="T18" fmla="*/ 0 w 76"/>
                <a:gd name="T19" fmla="*/ 125016 h 78"/>
                <a:gd name="T20" fmla="*/ 60684 w 76"/>
                <a:gd name="T21" fmla="*/ 308534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"/>
                <a:gd name="T34" fmla="*/ 0 h 78"/>
                <a:gd name="T35" fmla="*/ 76 w 7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" h="78">
                  <a:moveTo>
                    <a:pt x="37" y="78"/>
                  </a:moveTo>
                  <a:lnTo>
                    <a:pt x="42" y="75"/>
                  </a:lnTo>
                  <a:lnTo>
                    <a:pt x="52" y="66"/>
                  </a:lnTo>
                  <a:lnTo>
                    <a:pt x="65" y="58"/>
                  </a:lnTo>
                  <a:lnTo>
                    <a:pt x="76" y="48"/>
                  </a:lnTo>
                  <a:lnTo>
                    <a:pt x="37" y="0"/>
                  </a:lnTo>
                  <a:lnTo>
                    <a:pt x="26" y="10"/>
                  </a:lnTo>
                  <a:lnTo>
                    <a:pt x="13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37" y="78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8" name="Freeform 44"/>
            <p:cNvSpPr>
              <a:spLocks/>
            </p:cNvSpPr>
            <p:nvPr/>
          </p:nvSpPr>
          <p:spPr bwMode="auto">
            <a:xfrm>
              <a:off x="8676" y="9009"/>
              <a:ext cx="71" cy="61"/>
            </a:xfrm>
            <a:custGeom>
              <a:avLst/>
              <a:gdLst>
                <a:gd name="T0" fmla="*/ 65679 w 49"/>
                <a:gd name="T1" fmla="*/ 45482 h 40"/>
                <a:gd name="T2" fmla="*/ 65679 w 49"/>
                <a:gd name="T3" fmla="*/ 6519 h 40"/>
                <a:gd name="T4" fmla="*/ 45328 w 49"/>
                <a:gd name="T5" fmla="*/ 52365 h 40"/>
                <a:gd name="T6" fmla="*/ 26322 w 49"/>
                <a:gd name="T7" fmla="*/ 91608 h 40"/>
                <a:gd name="T8" fmla="*/ 7258 w 49"/>
                <a:gd name="T9" fmla="*/ 133730 h 40"/>
                <a:gd name="T10" fmla="*/ 0 w 49"/>
                <a:gd name="T11" fmla="*/ 148593 h 40"/>
                <a:gd name="T12" fmla="*/ 15239 w 49"/>
                <a:gd name="T13" fmla="*/ 185718 h 40"/>
                <a:gd name="T14" fmla="*/ 22081 w 49"/>
                <a:gd name="T15" fmla="*/ 169606 h 40"/>
                <a:gd name="T16" fmla="*/ 36759 w 49"/>
                <a:gd name="T17" fmla="*/ 133730 h 40"/>
                <a:gd name="T18" fmla="*/ 59682 w 49"/>
                <a:gd name="T19" fmla="*/ 91608 h 40"/>
                <a:gd name="T20" fmla="*/ 80076 w 49"/>
                <a:gd name="T21" fmla="*/ 45482 h 40"/>
                <a:gd name="T22" fmla="*/ 80076 w 49"/>
                <a:gd name="T23" fmla="*/ 6519 h 40"/>
                <a:gd name="T24" fmla="*/ 80076 w 49"/>
                <a:gd name="T25" fmla="*/ 45482 h 40"/>
                <a:gd name="T26" fmla="*/ 81628 w 49"/>
                <a:gd name="T27" fmla="*/ 27474 h 40"/>
                <a:gd name="T28" fmla="*/ 80076 w 49"/>
                <a:gd name="T29" fmla="*/ 6519 h 40"/>
                <a:gd name="T30" fmla="*/ 70807 w 49"/>
                <a:gd name="T31" fmla="*/ 0 h 40"/>
                <a:gd name="T32" fmla="*/ 65679 w 49"/>
                <a:gd name="T33" fmla="*/ 6519 h 40"/>
                <a:gd name="T34" fmla="*/ 65679 w 49"/>
                <a:gd name="T35" fmla="*/ 45482 h 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40"/>
                <a:gd name="T56" fmla="*/ 49 w 49"/>
                <a:gd name="T57" fmla="*/ 40 h 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40">
                  <a:moveTo>
                    <a:pt x="39" y="10"/>
                  </a:moveTo>
                  <a:lnTo>
                    <a:pt x="39" y="1"/>
                  </a:lnTo>
                  <a:lnTo>
                    <a:pt x="27" y="11"/>
                  </a:lnTo>
                  <a:lnTo>
                    <a:pt x="16" y="20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9" y="40"/>
                  </a:lnTo>
                  <a:lnTo>
                    <a:pt x="13" y="37"/>
                  </a:lnTo>
                  <a:lnTo>
                    <a:pt x="22" y="29"/>
                  </a:lnTo>
                  <a:lnTo>
                    <a:pt x="36" y="20"/>
                  </a:lnTo>
                  <a:lnTo>
                    <a:pt x="48" y="10"/>
                  </a:lnTo>
                  <a:lnTo>
                    <a:pt x="48" y="1"/>
                  </a:lnTo>
                  <a:lnTo>
                    <a:pt x="48" y="10"/>
                  </a:lnTo>
                  <a:lnTo>
                    <a:pt x="49" y="6"/>
                  </a:lnTo>
                  <a:lnTo>
                    <a:pt x="48" y="1"/>
                  </a:lnTo>
                  <a:lnTo>
                    <a:pt x="43" y="0"/>
                  </a:lnTo>
                  <a:lnTo>
                    <a:pt x="39" y="1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89" name="Freeform 45"/>
            <p:cNvSpPr>
              <a:spLocks/>
            </p:cNvSpPr>
            <p:nvPr/>
          </p:nvSpPr>
          <p:spPr bwMode="auto">
            <a:xfrm>
              <a:off x="8675" y="8937"/>
              <a:ext cx="71" cy="88"/>
            </a:xfrm>
            <a:custGeom>
              <a:avLst/>
              <a:gdLst>
                <a:gd name="T0" fmla="*/ 15807 w 49"/>
                <a:gd name="T1" fmla="*/ 41503 h 58"/>
                <a:gd name="T2" fmla="*/ 1 w 49"/>
                <a:gd name="T3" fmla="*/ 41503 h 58"/>
                <a:gd name="T4" fmla="*/ 66785 w 49"/>
                <a:gd name="T5" fmla="*/ 243082 h 58"/>
                <a:gd name="T6" fmla="*/ 81628 w 49"/>
                <a:gd name="T7" fmla="*/ 203326 h 58"/>
                <a:gd name="T8" fmla="*/ 15807 w 49"/>
                <a:gd name="T9" fmla="*/ 9238 h 58"/>
                <a:gd name="T10" fmla="*/ 1 w 49"/>
                <a:gd name="T11" fmla="*/ 9238 h 58"/>
                <a:gd name="T12" fmla="*/ 15807 w 49"/>
                <a:gd name="T13" fmla="*/ 9238 h 58"/>
                <a:gd name="T14" fmla="*/ 7529 w 49"/>
                <a:gd name="T15" fmla="*/ 0 h 58"/>
                <a:gd name="T16" fmla="*/ 1 w 49"/>
                <a:gd name="T17" fmla="*/ 9238 h 58"/>
                <a:gd name="T18" fmla="*/ 0 w 49"/>
                <a:gd name="T19" fmla="*/ 25288 h 58"/>
                <a:gd name="T20" fmla="*/ 1 w 49"/>
                <a:gd name="T21" fmla="*/ 41503 h 58"/>
                <a:gd name="T22" fmla="*/ 15807 w 49"/>
                <a:gd name="T23" fmla="*/ 41503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58"/>
                <a:gd name="T38" fmla="*/ 49 w 49"/>
                <a:gd name="T39" fmla="*/ 58 h 5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58">
                  <a:moveTo>
                    <a:pt x="10" y="10"/>
                  </a:moveTo>
                  <a:lnTo>
                    <a:pt x="1" y="10"/>
                  </a:lnTo>
                  <a:lnTo>
                    <a:pt x="40" y="58"/>
                  </a:lnTo>
                  <a:lnTo>
                    <a:pt x="49" y="49"/>
                  </a:lnTo>
                  <a:lnTo>
                    <a:pt x="10" y="2"/>
                  </a:lnTo>
                  <a:lnTo>
                    <a:pt x="1" y="2"/>
                  </a:lnTo>
                  <a:lnTo>
                    <a:pt x="10" y="2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1" y="10"/>
                  </a:lnTo>
                  <a:lnTo>
                    <a:pt x="10" y="1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0" name="Freeform 46"/>
            <p:cNvSpPr>
              <a:spLocks/>
            </p:cNvSpPr>
            <p:nvPr/>
          </p:nvSpPr>
          <p:spPr bwMode="auto">
            <a:xfrm>
              <a:off x="8620" y="8940"/>
              <a:ext cx="69" cy="63"/>
            </a:xfrm>
            <a:custGeom>
              <a:avLst/>
              <a:gdLst>
                <a:gd name="T0" fmla="*/ 13859 w 48"/>
                <a:gd name="T1" fmla="*/ 102324 h 42"/>
                <a:gd name="T2" fmla="*/ 13859 w 48"/>
                <a:gd name="T3" fmla="*/ 133096 h 42"/>
                <a:gd name="T4" fmla="*/ 22040 w 48"/>
                <a:gd name="T5" fmla="*/ 124043 h 42"/>
                <a:gd name="T6" fmla="*/ 32707 w 48"/>
                <a:gd name="T7" fmla="*/ 94563 h 42"/>
                <a:gd name="T8" fmla="*/ 51602 w 48"/>
                <a:gd name="T9" fmla="*/ 63044 h 42"/>
                <a:gd name="T10" fmla="*/ 67762 w 48"/>
                <a:gd name="T11" fmla="*/ 26292 h 42"/>
                <a:gd name="T12" fmla="*/ 54832 w 48"/>
                <a:gd name="T13" fmla="*/ 0 h 42"/>
                <a:gd name="T14" fmla="*/ 38144 w 48"/>
                <a:gd name="T15" fmla="*/ 32745 h 42"/>
                <a:gd name="T16" fmla="*/ 22040 w 48"/>
                <a:gd name="T17" fmla="*/ 66157 h 42"/>
                <a:gd name="T18" fmla="*/ 8933 w 48"/>
                <a:gd name="T19" fmla="*/ 94563 h 42"/>
                <a:gd name="T20" fmla="*/ 3007 w 48"/>
                <a:gd name="T21" fmla="*/ 102324 h 42"/>
                <a:gd name="T22" fmla="*/ 3007 w 48"/>
                <a:gd name="T23" fmla="*/ 133096 h 42"/>
                <a:gd name="T24" fmla="*/ 3007 w 48"/>
                <a:gd name="T25" fmla="*/ 102324 h 42"/>
                <a:gd name="T26" fmla="*/ 0 w 48"/>
                <a:gd name="T27" fmla="*/ 119892 h 42"/>
                <a:gd name="T28" fmla="*/ 3007 w 48"/>
                <a:gd name="T29" fmla="*/ 133096 h 42"/>
                <a:gd name="T30" fmla="*/ 8933 w 48"/>
                <a:gd name="T31" fmla="*/ 139081 h 42"/>
                <a:gd name="T32" fmla="*/ 13859 w 48"/>
                <a:gd name="T33" fmla="*/ 133096 h 42"/>
                <a:gd name="T34" fmla="*/ 13859 w 48"/>
                <a:gd name="T35" fmla="*/ 102324 h 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2"/>
                <a:gd name="T56" fmla="*/ 48 w 48"/>
                <a:gd name="T57" fmla="*/ 42 h 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2">
                  <a:moveTo>
                    <a:pt x="10" y="31"/>
                  </a:moveTo>
                  <a:lnTo>
                    <a:pt x="10" y="40"/>
                  </a:lnTo>
                  <a:lnTo>
                    <a:pt x="15" y="37"/>
                  </a:lnTo>
                  <a:lnTo>
                    <a:pt x="23" y="29"/>
                  </a:lnTo>
                  <a:lnTo>
                    <a:pt x="36" y="19"/>
                  </a:lnTo>
                  <a:lnTo>
                    <a:pt x="48" y="8"/>
                  </a:lnTo>
                  <a:lnTo>
                    <a:pt x="39" y="0"/>
                  </a:lnTo>
                  <a:lnTo>
                    <a:pt x="27" y="10"/>
                  </a:lnTo>
                  <a:lnTo>
                    <a:pt x="15" y="20"/>
                  </a:lnTo>
                  <a:lnTo>
                    <a:pt x="6" y="29"/>
                  </a:lnTo>
                  <a:lnTo>
                    <a:pt x="2" y="31"/>
                  </a:lnTo>
                  <a:lnTo>
                    <a:pt x="2" y="40"/>
                  </a:lnTo>
                  <a:lnTo>
                    <a:pt x="2" y="31"/>
                  </a:lnTo>
                  <a:lnTo>
                    <a:pt x="0" y="36"/>
                  </a:lnTo>
                  <a:lnTo>
                    <a:pt x="2" y="40"/>
                  </a:lnTo>
                  <a:lnTo>
                    <a:pt x="6" y="42"/>
                  </a:lnTo>
                  <a:lnTo>
                    <a:pt x="10" y="40"/>
                  </a:lnTo>
                  <a:lnTo>
                    <a:pt x="10" y="3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1" name="Freeform 47"/>
            <p:cNvSpPr>
              <a:spLocks/>
            </p:cNvSpPr>
            <p:nvPr/>
          </p:nvSpPr>
          <p:spPr bwMode="auto">
            <a:xfrm>
              <a:off x="8623" y="8987"/>
              <a:ext cx="68" cy="86"/>
            </a:xfrm>
            <a:custGeom>
              <a:avLst/>
              <a:gdLst>
                <a:gd name="T0" fmla="*/ 59999 w 47"/>
                <a:gd name="T1" fmla="*/ 175509 h 57"/>
                <a:gd name="T2" fmla="*/ 74846 w 47"/>
                <a:gd name="T3" fmla="*/ 175509 h 57"/>
                <a:gd name="T4" fmla="*/ 13306 w 47"/>
                <a:gd name="T5" fmla="*/ 0 h 57"/>
                <a:gd name="T6" fmla="*/ 0 w 47"/>
                <a:gd name="T7" fmla="*/ 34403 h 57"/>
                <a:gd name="T8" fmla="*/ 59999 w 47"/>
                <a:gd name="T9" fmla="*/ 205477 h 57"/>
                <a:gd name="T10" fmla="*/ 74846 w 47"/>
                <a:gd name="T11" fmla="*/ 205477 h 57"/>
                <a:gd name="T12" fmla="*/ 59999 w 47"/>
                <a:gd name="T13" fmla="*/ 205477 h 57"/>
                <a:gd name="T14" fmla="*/ 65715 w 47"/>
                <a:gd name="T15" fmla="*/ 213393 h 57"/>
                <a:gd name="T16" fmla="*/ 74846 w 47"/>
                <a:gd name="T17" fmla="*/ 205477 h 57"/>
                <a:gd name="T18" fmla="*/ 75711 w 47"/>
                <a:gd name="T19" fmla="*/ 189942 h 57"/>
                <a:gd name="T20" fmla="*/ 74846 w 47"/>
                <a:gd name="T21" fmla="*/ 175509 h 57"/>
                <a:gd name="T22" fmla="*/ 59999 w 47"/>
                <a:gd name="T23" fmla="*/ 175509 h 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57"/>
                <a:gd name="T38" fmla="*/ 47 w 47"/>
                <a:gd name="T39" fmla="*/ 57 h 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57">
                  <a:moveTo>
                    <a:pt x="37" y="47"/>
                  </a:moveTo>
                  <a:lnTo>
                    <a:pt x="46" y="47"/>
                  </a:lnTo>
                  <a:lnTo>
                    <a:pt x="8" y="0"/>
                  </a:lnTo>
                  <a:lnTo>
                    <a:pt x="0" y="9"/>
                  </a:lnTo>
                  <a:lnTo>
                    <a:pt x="37" y="55"/>
                  </a:lnTo>
                  <a:lnTo>
                    <a:pt x="46" y="55"/>
                  </a:lnTo>
                  <a:lnTo>
                    <a:pt x="37" y="55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47" y="51"/>
                  </a:lnTo>
                  <a:lnTo>
                    <a:pt x="46" y="47"/>
                  </a:lnTo>
                  <a:lnTo>
                    <a:pt x="37" y="47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2" name="Freeform 48"/>
            <p:cNvSpPr>
              <a:spLocks/>
            </p:cNvSpPr>
            <p:nvPr/>
          </p:nvSpPr>
          <p:spPr bwMode="auto">
            <a:xfrm>
              <a:off x="8987" y="8762"/>
              <a:ext cx="15" cy="15"/>
            </a:xfrm>
            <a:custGeom>
              <a:avLst/>
              <a:gdLst>
                <a:gd name="T0" fmla="*/ 32745 w 10"/>
                <a:gd name="T1" fmla="*/ 3994 h 10"/>
                <a:gd name="T2" fmla="*/ 17526 w 10"/>
                <a:gd name="T3" fmla="*/ 0 h 10"/>
                <a:gd name="T4" fmla="*/ 3994 w 10"/>
                <a:gd name="T5" fmla="*/ 3994 h 10"/>
                <a:gd name="T6" fmla="*/ 0 w 10"/>
                <a:gd name="T7" fmla="*/ 17526 h 10"/>
                <a:gd name="T8" fmla="*/ 3994 w 10"/>
                <a:gd name="T9" fmla="*/ 32745 h 10"/>
                <a:gd name="T10" fmla="*/ 32745 w 10"/>
                <a:gd name="T11" fmla="*/ 3994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0" y="1"/>
                  </a:moveTo>
                  <a:lnTo>
                    <a:pt x="5" y="0"/>
                  </a:lnTo>
                  <a:lnTo>
                    <a:pt x="1" y="1"/>
                  </a:lnTo>
                  <a:lnTo>
                    <a:pt x="0" y="5"/>
                  </a:lnTo>
                  <a:lnTo>
                    <a:pt x="1" y="1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3" name="Freeform 49"/>
            <p:cNvSpPr>
              <a:spLocks/>
            </p:cNvSpPr>
            <p:nvPr/>
          </p:nvSpPr>
          <p:spPr bwMode="auto">
            <a:xfrm>
              <a:off x="8819" y="8764"/>
              <a:ext cx="197" cy="230"/>
            </a:xfrm>
            <a:custGeom>
              <a:avLst/>
              <a:gdLst>
                <a:gd name="T0" fmla="*/ 15214 w 136"/>
                <a:gd name="T1" fmla="*/ 532197 h 153"/>
                <a:gd name="T2" fmla="*/ 97024 w 136"/>
                <a:gd name="T3" fmla="*/ 388180 h 153"/>
                <a:gd name="T4" fmla="*/ 154980 w 136"/>
                <a:gd name="T5" fmla="*/ 281128 h 153"/>
                <a:gd name="T6" fmla="*/ 193183 w 136"/>
                <a:gd name="T7" fmla="*/ 201381 h 153"/>
                <a:gd name="T8" fmla="*/ 216855 w 136"/>
                <a:gd name="T9" fmla="*/ 136549 h 153"/>
                <a:gd name="T10" fmla="*/ 224493 w 136"/>
                <a:gd name="T11" fmla="*/ 90835 h 153"/>
                <a:gd name="T12" fmla="*/ 224493 w 136"/>
                <a:gd name="T13" fmla="*/ 54215 h 153"/>
                <a:gd name="T14" fmla="*/ 214463 w 136"/>
                <a:gd name="T15" fmla="*/ 26739 h 153"/>
                <a:gd name="T16" fmla="*/ 208824 w 136"/>
                <a:gd name="T17" fmla="*/ 0 h 153"/>
                <a:gd name="T18" fmla="*/ 193183 w 136"/>
                <a:gd name="T19" fmla="*/ 32541 h 153"/>
                <a:gd name="T20" fmla="*/ 199139 w 136"/>
                <a:gd name="T21" fmla="*/ 46116 h 153"/>
                <a:gd name="T22" fmla="*/ 205919 w 136"/>
                <a:gd name="T23" fmla="*/ 60425 h 153"/>
                <a:gd name="T24" fmla="*/ 205919 w 136"/>
                <a:gd name="T25" fmla="*/ 81500 h 153"/>
                <a:gd name="T26" fmla="*/ 198747 w 136"/>
                <a:gd name="T27" fmla="*/ 115852 h 153"/>
                <a:gd name="T28" fmla="*/ 178085 w 136"/>
                <a:gd name="T29" fmla="*/ 170603 h 153"/>
                <a:gd name="T30" fmla="*/ 140542 w 136"/>
                <a:gd name="T31" fmla="*/ 249813 h 153"/>
                <a:gd name="T32" fmla="*/ 84542 w 136"/>
                <a:gd name="T33" fmla="*/ 361226 h 153"/>
                <a:gd name="T34" fmla="*/ 0 w 136"/>
                <a:gd name="T35" fmla="*/ 499934 h 153"/>
                <a:gd name="T36" fmla="*/ 15214 w 136"/>
                <a:gd name="T37" fmla="*/ 532197 h 1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6"/>
                <a:gd name="T58" fmla="*/ 0 h 153"/>
                <a:gd name="T59" fmla="*/ 136 w 136"/>
                <a:gd name="T60" fmla="*/ 153 h 1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6" h="153">
                  <a:moveTo>
                    <a:pt x="9" y="153"/>
                  </a:moveTo>
                  <a:lnTo>
                    <a:pt x="59" y="112"/>
                  </a:lnTo>
                  <a:lnTo>
                    <a:pt x="94" y="81"/>
                  </a:lnTo>
                  <a:lnTo>
                    <a:pt x="117" y="58"/>
                  </a:lnTo>
                  <a:lnTo>
                    <a:pt x="131" y="39"/>
                  </a:lnTo>
                  <a:lnTo>
                    <a:pt x="136" y="26"/>
                  </a:lnTo>
                  <a:lnTo>
                    <a:pt x="136" y="15"/>
                  </a:lnTo>
                  <a:lnTo>
                    <a:pt x="130" y="7"/>
                  </a:lnTo>
                  <a:lnTo>
                    <a:pt x="126" y="0"/>
                  </a:lnTo>
                  <a:lnTo>
                    <a:pt x="117" y="9"/>
                  </a:lnTo>
                  <a:lnTo>
                    <a:pt x="121" y="13"/>
                  </a:lnTo>
                  <a:lnTo>
                    <a:pt x="124" y="17"/>
                  </a:lnTo>
                  <a:lnTo>
                    <a:pt x="124" y="23"/>
                  </a:lnTo>
                  <a:lnTo>
                    <a:pt x="120" y="33"/>
                  </a:lnTo>
                  <a:lnTo>
                    <a:pt x="108" y="49"/>
                  </a:lnTo>
                  <a:lnTo>
                    <a:pt x="85" y="72"/>
                  </a:lnTo>
                  <a:lnTo>
                    <a:pt x="51" y="104"/>
                  </a:lnTo>
                  <a:lnTo>
                    <a:pt x="0" y="144"/>
                  </a:lnTo>
                  <a:lnTo>
                    <a:pt x="9" y="153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4" name="Freeform 50"/>
            <p:cNvSpPr>
              <a:spLocks/>
            </p:cNvSpPr>
            <p:nvPr/>
          </p:nvSpPr>
          <p:spPr bwMode="auto">
            <a:xfrm>
              <a:off x="8818" y="8981"/>
              <a:ext cx="14" cy="15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3476 h 10"/>
                <a:gd name="T4" fmla="*/ 1 w 10"/>
                <a:gd name="T5" fmla="*/ 30320 h 10"/>
                <a:gd name="T6" fmla="*/ 4542 w 10"/>
                <a:gd name="T7" fmla="*/ 32745 h 10"/>
                <a:gd name="T8" fmla="*/ 8527 w 10"/>
                <a:gd name="T9" fmla="*/ 30320 h 10"/>
                <a:gd name="T10" fmla="*/ 1 w 10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0"/>
                <a:gd name="T20" fmla="*/ 10 w 10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0">
                  <a:moveTo>
                    <a:pt x="1" y="0"/>
                  </a:moveTo>
                  <a:lnTo>
                    <a:pt x="0" y="4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0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95" name="Group 51"/>
            <p:cNvGrpSpPr>
              <a:grpSpLocks/>
            </p:cNvGrpSpPr>
            <p:nvPr/>
          </p:nvGrpSpPr>
          <p:grpSpPr bwMode="auto">
            <a:xfrm rot="355689">
              <a:off x="7864" y="9371"/>
              <a:ext cx="1106" cy="482"/>
              <a:chOff x="5139" y="2741"/>
              <a:chExt cx="977" cy="353"/>
            </a:xfrm>
          </p:grpSpPr>
          <p:sp>
            <p:nvSpPr>
              <p:cNvPr id="6402" name="Line 52"/>
              <p:cNvSpPr>
                <a:spLocks noChangeShapeType="1"/>
              </p:cNvSpPr>
              <p:nvPr/>
            </p:nvSpPr>
            <p:spPr bwMode="auto">
              <a:xfrm flipV="1">
                <a:off x="517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3" name="Line 53"/>
              <p:cNvSpPr>
                <a:spLocks noChangeShapeType="1"/>
              </p:cNvSpPr>
              <p:nvPr/>
            </p:nvSpPr>
            <p:spPr bwMode="auto">
              <a:xfrm flipV="1">
                <a:off x="5139" y="286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4" name="Line 54"/>
              <p:cNvSpPr>
                <a:spLocks noChangeShapeType="1"/>
              </p:cNvSpPr>
              <p:nvPr/>
            </p:nvSpPr>
            <p:spPr bwMode="auto">
              <a:xfrm flipV="1">
                <a:off x="5239" y="29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5" name="Line 55"/>
              <p:cNvSpPr>
                <a:spLocks noChangeShapeType="1"/>
              </p:cNvSpPr>
              <p:nvPr/>
            </p:nvSpPr>
            <p:spPr bwMode="auto">
              <a:xfrm flipV="1">
                <a:off x="5339" y="3081"/>
                <a:ext cx="217" cy="1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6" name="Line 56"/>
              <p:cNvSpPr>
                <a:spLocks noChangeShapeType="1"/>
              </p:cNvSpPr>
              <p:nvPr/>
            </p:nvSpPr>
            <p:spPr bwMode="auto">
              <a:xfrm flipV="1">
                <a:off x="5739" y="274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7" name="Line 57"/>
              <p:cNvSpPr>
                <a:spLocks noChangeShapeType="1"/>
              </p:cNvSpPr>
              <p:nvPr/>
            </p:nvSpPr>
            <p:spPr bwMode="auto">
              <a:xfrm flipV="1">
                <a:off x="5759" y="2821"/>
                <a:ext cx="357" cy="33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96" name="Freeform 58"/>
            <p:cNvSpPr>
              <a:spLocks/>
            </p:cNvSpPr>
            <p:nvPr/>
          </p:nvSpPr>
          <p:spPr bwMode="auto">
            <a:xfrm>
              <a:off x="7786" y="9263"/>
              <a:ext cx="177" cy="546"/>
            </a:xfrm>
            <a:custGeom>
              <a:avLst/>
              <a:gdLst>
                <a:gd name="T0" fmla="*/ 1961 w 156"/>
                <a:gd name="T1" fmla="*/ 22195 h 397"/>
                <a:gd name="T2" fmla="*/ 1737 w 156"/>
                <a:gd name="T3" fmla="*/ 21478 h 397"/>
                <a:gd name="T4" fmla="*/ 1552 w 156"/>
                <a:gd name="T5" fmla="*/ 20018 h 397"/>
                <a:gd name="T6" fmla="*/ 1332 w 156"/>
                <a:gd name="T7" fmla="*/ 18182 h 397"/>
                <a:gd name="T8" fmla="*/ 1137 w 156"/>
                <a:gd name="T9" fmla="*/ 15617 h 397"/>
                <a:gd name="T10" fmla="*/ 937 w 156"/>
                <a:gd name="T11" fmla="*/ 12654 h 397"/>
                <a:gd name="T12" fmla="*/ 739 w 156"/>
                <a:gd name="T13" fmla="*/ 9201 h 397"/>
                <a:gd name="T14" fmla="*/ 566 w 156"/>
                <a:gd name="T15" fmla="*/ 5338 h 397"/>
                <a:gd name="T16" fmla="*/ 360 w 156"/>
                <a:gd name="T17" fmla="*/ 0 h 397"/>
                <a:gd name="T18" fmla="*/ 270 w 156"/>
                <a:gd name="T19" fmla="*/ 26329 h 397"/>
                <a:gd name="T20" fmla="*/ 148 w 156"/>
                <a:gd name="T21" fmla="*/ 57737 h 397"/>
                <a:gd name="T22" fmla="*/ 3 w 156"/>
                <a:gd name="T23" fmla="*/ 93307 h 397"/>
                <a:gd name="T24" fmla="*/ 0 w 156"/>
                <a:gd name="T25" fmla="*/ 130832 h 397"/>
                <a:gd name="T26" fmla="*/ 101 w 156"/>
                <a:gd name="T27" fmla="*/ 165794 h 397"/>
                <a:gd name="T28" fmla="*/ 382 w 156"/>
                <a:gd name="T29" fmla="*/ 196821 h 397"/>
                <a:gd name="T30" fmla="*/ 886 w 156"/>
                <a:gd name="T31" fmla="*/ 219976 h 397"/>
                <a:gd name="T32" fmla="*/ 1695 w 156"/>
                <a:gd name="T33" fmla="*/ 232731 h 397"/>
                <a:gd name="T34" fmla="*/ 1961 w 156"/>
                <a:gd name="T35" fmla="*/ 22195 h 3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397"/>
                <a:gd name="T56" fmla="*/ 156 w 156"/>
                <a:gd name="T57" fmla="*/ 397 h 3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397">
                  <a:moveTo>
                    <a:pt x="156" y="38"/>
                  </a:moveTo>
                  <a:lnTo>
                    <a:pt x="140" y="36"/>
                  </a:lnTo>
                  <a:lnTo>
                    <a:pt x="124" y="34"/>
                  </a:lnTo>
                  <a:lnTo>
                    <a:pt x="107" y="31"/>
                  </a:lnTo>
                  <a:lnTo>
                    <a:pt x="91" y="26"/>
                  </a:lnTo>
                  <a:lnTo>
                    <a:pt x="75" y="22"/>
                  </a:lnTo>
                  <a:lnTo>
                    <a:pt x="59" y="16"/>
                  </a:lnTo>
                  <a:lnTo>
                    <a:pt x="45" y="9"/>
                  </a:lnTo>
                  <a:lnTo>
                    <a:pt x="29" y="0"/>
                  </a:lnTo>
                  <a:lnTo>
                    <a:pt x="22" y="45"/>
                  </a:lnTo>
                  <a:lnTo>
                    <a:pt x="12" y="99"/>
                  </a:lnTo>
                  <a:lnTo>
                    <a:pt x="3" y="159"/>
                  </a:lnTo>
                  <a:lnTo>
                    <a:pt x="0" y="223"/>
                  </a:lnTo>
                  <a:lnTo>
                    <a:pt x="9" y="283"/>
                  </a:lnTo>
                  <a:lnTo>
                    <a:pt x="30" y="336"/>
                  </a:lnTo>
                  <a:lnTo>
                    <a:pt x="71" y="375"/>
                  </a:lnTo>
                  <a:lnTo>
                    <a:pt x="136" y="397"/>
                  </a:lnTo>
                  <a:lnTo>
                    <a:pt x="156" y="38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7" name="Line 59"/>
            <p:cNvSpPr>
              <a:spLocks noChangeShapeType="1"/>
            </p:cNvSpPr>
            <p:nvPr/>
          </p:nvSpPr>
          <p:spPr bwMode="auto">
            <a:xfrm>
              <a:off x="7819" y="9355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8" name="Line 60"/>
            <p:cNvSpPr>
              <a:spLocks noChangeShapeType="1"/>
            </p:cNvSpPr>
            <p:nvPr/>
          </p:nvSpPr>
          <p:spPr bwMode="auto">
            <a:xfrm>
              <a:off x="7819" y="9437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99" name="Line 61"/>
            <p:cNvSpPr>
              <a:spLocks noChangeShapeType="1"/>
            </p:cNvSpPr>
            <p:nvPr/>
          </p:nvSpPr>
          <p:spPr bwMode="auto">
            <a:xfrm>
              <a:off x="7819" y="9498"/>
              <a:ext cx="491" cy="41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0" name="Line 62"/>
            <p:cNvSpPr>
              <a:spLocks noChangeShapeType="1"/>
            </p:cNvSpPr>
            <p:nvPr/>
          </p:nvSpPr>
          <p:spPr bwMode="auto">
            <a:xfrm>
              <a:off x="7819" y="9582"/>
              <a:ext cx="491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01" name="Line 63"/>
            <p:cNvSpPr>
              <a:spLocks noChangeShapeType="1"/>
            </p:cNvSpPr>
            <p:nvPr/>
          </p:nvSpPr>
          <p:spPr bwMode="auto">
            <a:xfrm>
              <a:off x="7836" y="9685"/>
              <a:ext cx="237" cy="4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2362200" y="1295400"/>
            <a:ext cx="4267200" cy="3962400"/>
            <a:chOff x="192" y="144"/>
            <a:chExt cx="1008" cy="912"/>
          </a:xfrm>
        </p:grpSpPr>
        <p:sp>
          <p:nvSpPr>
            <p:cNvPr id="6357" name="Oval 61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358" name="Picture 5" descr="meo2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59" name="WordArt 63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grpSp>
        <p:nvGrpSpPr>
          <p:cNvPr id="5" name="Group 71"/>
          <p:cNvGrpSpPr>
            <a:grpSpLocks/>
          </p:cNvGrpSpPr>
          <p:nvPr/>
        </p:nvGrpSpPr>
        <p:grpSpPr bwMode="auto">
          <a:xfrm>
            <a:off x="0" y="2057400"/>
            <a:ext cx="8915400" cy="2182813"/>
            <a:chOff x="0" y="1200"/>
            <a:chExt cx="5616" cy="1375"/>
          </a:xfrm>
        </p:grpSpPr>
        <p:sp>
          <p:nvSpPr>
            <p:cNvPr id="6355" name="Text Box 72"/>
            <p:cNvSpPr txBox="1">
              <a:spLocks noChangeArrowheads="1"/>
            </p:cNvSpPr>
            <p:nvPr/>
          </p:nvSpPr>
          <p:spPr bwMode="auto">
            <a:xfrm>
              <a:off x="0" y="1200"/>
              <a:ext cx="33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* Bài tập 1:</a:t>
              </a:r>
              <a:r>
                <a:rPr lang="en-US" sz="2400" b="1">
                  <a:solidFill>
                    <a:srgbClr val="0000FF"/>
                  </a:solidFill>
                </a:rPr>
                <a:t> </a:t>
              </a:r>
              <a:endParaRPr lang="en-US" sz="2400" b="1" u="sng">
                <a:solidFill>
                  <a:srgbClr val="0000FF"/>
                </a:solidFill>
              </a:endParaRPr>
            </a:p>
          </p:txBody>
        </p:sp>
        <p:pic>
          <p:nvPicPr>
            <p:cNvPr id="6356" name="Picture 73" descr="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" y="1776"/>
              <a:ext cx="547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0" y="1981200"/>
            <a:ext cx="8915400" cy="2106613"/>
            <a:chOff x="0" y="2688"/>
            <a:chExt cx="5616" cy="1327"/>
          </a:xfrm>
        </p:grpSpPr>
        <p:sp>
          <p:nvSpPr>
            <p:cNvPr id="6353" name="Text Box 75"/>
            <p:cNvSpPr txBox="1">
              <a:spLocks noChangeArrowheads="1"/>
            </p:cNvSpPr>
            <p:nvPr/>
          </p:nvSpPr>
          <p:spPr bwMode="auto">
            <a:xfrm>
              <a:off x="0" y="2688"/>
              <a:ext cx="33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olidFill>
                    <a:srgbClr val="0000FF"/>
                  </a:solidFill>
                </a:rPr>
                <a:t>* Bài tập 2: </a:t>
              </a:r>
              <a:endParaRPr lang="en-US" sz="2800" b="1" u="sng">
                <a:solidFill>
                  <a:srgbClr val="0000FF"/>
                </a:solidFill>
              </a:endParaRPr>
            </a:p>
          </p:txBody>
        </p:sp>
        <p:pic>
          <p:nvPicPr>
            <p:cNvPr id="6354" name="Picture 76" descr="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" y="3216"/>
              <a:ext cx="5472" cy="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3" name="Group 104"/>
          <p:cNvGrpSpPr>
            <a:grpSpLocks/>
          </p:cNvGrpSpPr>
          <p:nvPr/>
        </p:nvGrpSpPr>
        <p:grpSpPr bwMode="auto">
          <a:xfrm>
            <a:off x="0" y="5486400"/>
            <a:ext cx="1981200" cy="1371600"/>
            <a:chOff x="2873" y="3490"/>
            <a:chExt cx="956" cy="818"/>
          </a:xfrm>
        </p:grpSpPr>
        <p:sp>
          <p:nvSpPr>
            <p:cNvPr id="6260" name="Freeform 105"/>
            <p:cNvSpPr>
              <a:spLocks/>
            </p:cNvSpPr>
            <p:nvPr/>
          </p:nvSpPr>
          <p:spPr bwMode="auto">
            <a:xfrm>
              <a:off x="2873" y="3776"/>
              <a:ext cx="220" cy="530"/>
            </a:xfrm>
            <a:custGeom>
              <a:avLst/>
              <a:gdLst>
                <a:gd name="T0" fmla="*/ 172 w 220"/>
                <a:gd name="T1" fmla="*/ 530 h 530"/>
                <a:gd name="T2" fmla="*/ 140 w 220"/>
                <a:gd name="T3" fmla="*/ 505 h 530"/>
                <a:gd name="T4" fmla="*/ 115 w 220"/>
                <a:gd name="T5" fmla="*/ 483 h 530"/>
                <a:gd name="T6" fmla="*/ 93 w 220"/>
                <a:gd name="T7" fmla="*/ 452 h 530"/>
                <a:gd name="T8" fmla="*/ 74 w 220"/>
                <a:gd name="T9" fmla="*/ 426 h 530"/>
                <a:gd name="T10" fmla="*/ 55 w 220"/>
                <a:gd name="T11" fmla="*/ 395 h 530"/>
                <a:gd name="T12" fmla="*/ 41 w 220"/>
                <a:gd name="T13" fmla="*/ 363 h 530"/>
                <a:gd name="T14" fmla="*/ 32 w 220"/>
                <a:gd name="T15" fmla="*/ 323 h 530"/>
                <a:gd name="T16" fmla="*/ 23 w 220"/>
                <a:gd name="T17" fmla="*/ 280 h 530"/>
                <a:gd name="T18" fmla="*/ 19 w 220"/>
                <a:gd name="T19" fmla="*/ 249 h 530"/>
                <a:gd name="T20" fmla="*/ 17 w 220"/>
                <a:gd name="T21" fmla="*/ 211 h 530"/>
                <a:gd name="T22" fmla="*/ 17 w 220"/>
                <a:gd name="T23" fmla="*/ 171 h 530"/>
                <a:gd name="T24" fmla="*/ 17 w 220"/>
                <a:gd name="T25" fmla="*/ 141 h 530"/>
                <a:gd name="T26" fmla="*/ 19 w 220"/>
                <a:gd name="T27" fmla="*/ 105 h 530"/>
                <a:gd name="T28" fmla="*/ 19 w 220"/>
                <a:gd name="T29" fmla="*/ 73 h 530"/>
                <a:gd name="T30" fmla="*/ 11 w 220"/>
                <a:gd name="T31" fmla="*/ 40 h 530"/>
                <a:gd name="T32" fmla="*/ 0 w 220"/>
                <a:gd name="T33" fmla="*/ 0 h 530"/>
                <a:gd name="T34" fmla="*/ 32 w 220"/>
                <a:gd name="T35" fmla="*/ 38 h 530"/>
                <a:gd name="T36" fmla="*/ 45 w 220"/>
                <a:gd name="T37" fmla="*/ 69 h 530"/>
                <a:gd name="T38" fmla="*/ 57 w 220"/>
                <a:gd name="T39" fmla="*/ 94 h 530"/>
                <a:gd name="T40" fmla="*/ 68 w 220"/>
                <a:gd name="T41" fmla="*/ 132 h 530"/>
                <a:gd name="T42" fmla="*/ 76 w 220"/>
                <a:gd name="T43" fmla="*/ 179 h 530"/>
                <a:gd name="T44" fmla="*/ 80 w 220"/>
                <a:gd name="T45" fmla="*/ 217 h 530"/>
                <a:gd name="T46" fmla="*/ 80 w 220"/>
                <a:gd name="T47" fmla="*/ 249 h 530"/>
                <a:gd name="T48" fmla="*/ 85 w 220"/>
                <a:gd name="T49" fmla="*/ 291 h 530"/>
                <a:gd name="T50" fmla="*/ 91 w 220"/>
                <a:gd name="T51" fmla="*/ 327 h 530"/>
                <a:gd name="T52" fmla="*/ 104 w 220"/>
                <a:gd name="T53" fmla="*/ 357 h 530"/>
                <a:gd name="T54" fmla="*/ 119 w 220"/>
                <a:gd name="T55" fmla="*/ 392 h 530"/>
                <a:gd name="T56" fmla="*/ 140 w 220"/>
                <a:gd name="T57" fmla="*/ 426 h 530"/>
                <a:gd name="T58" fmla="*/ 163 w 220"/>
                <a:gd name="T59" fmla="*/ 462 h 530"/>
                <a:gd name="T60" fmla="*/ 188 w 220"/>
                <a:gd name="T61" fmla="*/ 498 h 530"/>
                <a:gd name="T62" fmla="*/ 220 w 220"/>
                <a:gd name="T63" fmla="*/ 530 h 530"/>
                <a:gd name="T64" fmla="*/ 172 w 220"/>
                <a:gd name="T65" fmla="*/ 530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530"/>
                <a:gd name="T101" fmla="*/ 220 w 220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530">
                  <a:moveTo>
                    <a:pt x="172" y="530"/>
                  </a:moveTo>
                  <a:lnTo>
                    <a:pt x="140" y="505"/>
                  </a:lnTo>
                  <a:lnTo>
                    <a:pt x="115" y="483"/>
                  </a:lnTo>
                  <a:lnTo>
                    <a:pt x="93" y="452"/>
                  </a:lnTo>
                  <a:lnTo>
                    <a:pt x="74" y="426"/>
                  </a:lnTo>
                  <a:lnTo>
                    <a:pt x="55" y="395"/>
                  </a:lnTo>
                  <a:lnTo>
                    <a:pt x="41" y="363"/>
                  </a:lnTo>
                  <a:lnTo>
                    <a:pt x="32" y="323"/>
                  </a:lnTo>
                  <a:lnTo>
                    <a:pt x="23" y="280"/>
                  </a:lnTo>
                  <a:lnTo>
                    <a:pt x="19" y="249"/>
                  </a:lnTo>
                  <a:lnTo>
                    <a:pt x="17" y="211"/>
                  </a:lnTo>
                  <a:lnTo>
                    <a:pt x="17" y="171"/>
                  </a:lnTo>
                  <a:lnTo>
                    <a:pt x="17" y="141"/>
                  </a:lnTo>
                  <a:lnTo>
                    <a:pt x="19" y="105"/>
                  </a:lnTo>
                  <a:lnTo>
                    <a:pt x="19" y="73"/>
                  </a:lnTo>
                  <a:lnTo>
                    <a:pt x="11" y="40"/>
                  </a:lnTo>
                  <a:lnTo>
                    <a:pt x="0" y="0"/>
                  </a:lnTo>
                  <a:lnTo>
                    <a:pt x="32" y="38"/>
                  </a:lnTo>
                  <a:lnTo>
                    <a:pt x="45" y="69"/>
                  </a:lnTo>
                  <a:lnTo>
                    <a:pt x="57" y="94"/>
                  </a:lnTo>
                  <a:lnTo>
                    <a:pt x="68" y="132"/>
                  </a:lnTo>
                  <a:lnTo>
                    <a:pt x="76" y="179"/>
                  </a:lnTo>
                  <a:lnTo>
                    <a:pt x="80" y="217"/>
                  </a:lnTo>
                  <a:lnTo>
                    <a:pt x="80" y="249"/>
                  </a:lnTo>
                  <a:lnTo>
                    <a:pt x="85" y="291"/>
                  </a:lnTo>
                  <a:lnTo>
                    <a:pt x="91" y="327"/>
                  </a:lnTo>
                  <a:lnTo>
                    <a:pt x="104" y="357"/>
                  </a:lnTo>
                  <a:lnTo>
                    <a:pt x="119" y="392"/>
                  </a:lnTo>
                  <a:lnTo>
                    <a:pt x="140" y="426"/>
                  </a:lnTo>
                  <a:lnTo>
                    <a:pt x="163" y="462"/>
                  </a:lnTo>
                  <a:lnTo>
                    <a:pt x="188" y="498"/>
                  </a:lnTo>
                  <a:lnTo>
                    <a:pt x="220" y="530"/>
                  </a:lnTo>
                  <a:lnTo>
                    <a:pt x="172" y="53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1" name="Freeform 106"/>
            <p:cNvSpPr>
              <a:spLocks/>
            </p:cNvSpPr>
            <p:nvPr/>
          </p:nvSpPr>
          <p:spPr bwMode="auto">
            <a:xfrm>
              <a:off x="2909" y="3866"/>
              <a:ext cx="104" cy="389"/>
            </a:xfrm>
            <a:custGeom>
              <a:avLst/>
              <a:gdLst>
                <a:gd name="T0" fmla="*/ 0 w 104"/>
                <a:gd name="T1" fmla="*/ 0 h 389"/>
                <a:gd name="T2" fmla="*/ 4 w 104"/>
                <a:gd name="T3" fmla="*/ 32 h 389"/>
                <a:gd name="T4" fmla="*/ 5 w 104"/>
                <a:gd name="T5" fmla="*/ 60 h 389"/>
                <a:gd name="T6" fmla="*/ 5 w 104"/>
                <a:gd name="T7" fmla="*/ 95 h 389"/>
                <a:gd name="T8" fmla="*/ 5 w 104"/>
                <a:gd name="T9" fmla="*/ 121 h 389"/>
                <a:gd name="T10" fmla="*/ 13 w 104"/>
                <a:gd name="T11" fmla="*/ 167 h 389"/>
                <a:gd name="T12" fmla="*/ 23 w 104"/>
                <a:gd name="T13" fmla="*/ 211 h 389"/>
                <a:gd name="T14" fmla="*/ 32 w 104"/>
                <a:gd name="T15" fmla="*/ 248 h 389"/>
                <a:gd name="T16" fmla="*/ 44 w 104"/>
                <a:gd name="T17" fmla="*/ 288 h 389"/>
                <a:gd name="T18" fmla="*/ 68 w 104"/>
                <a:gd name="T19" fmla="*/ 341 h 389"/>
                <a:gd name="T20" fmla="*/ 104 w 104"/>
                <a:gd name="T21" fmla="*/ 389 h 389"/>
                <a:gd name="T22" fmla="*/ 76 w 104"/>
                <a:gd name="T23" fmla="*/ 334 h 389"/>
                <a:gd name="T24" fmla="*/ 53 w 104"/>
                <a:gd name="T25" fmla="*/ 294 h 389"/>
                <a:gd name="T26" fmla="*/ 34 w 104"/>
                <a:gd name="T27" fmla="*/ 233 h 389"/>
                <a:gd name="T28" fmla="*/ 26 w 104"/>
                <a:gd name="T29" fmla="*/ 193 h 389"/>
                <a:gd name="T30" fmla="*/ 15 w 104"/>
                <a:gd name="T31" fmla="*/ 152 h 389"/>
                <a:gd name="T32" fmla="*/ 11 w 104"/>
                <a:gd name="T33" fmla="*/ 108 h 389"/>
                <a:gd name="T34" fmla="*/ 9 w 104"/>
                <a:gd name="T35" fmla="*/ 74 h 389"/>
                <a:gd name="T36" fmla="*/ 0 w 104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89"/>
                <a:gd name="T59" fmla="*/ 104 w 104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89">
                  <a:moveTo>
                    <a:pt x="0" y="0"/>
                  </a:moveTo>
                  <a:lnTo>
                    <a:pt x="4" y="32"/>
                  </a:lnTo>
                  <a:lnTo>
                    <a:pt x="5" y="60"/>
                  </a:lnTo>
                  <a:lnTo>
                    <a:pt x="5" y="95"/>
                  </a:lnTo>
                  <a:lnTo>
                    <a:pt x="5" y="121"/>
                  </a:lnTo>
                  <a:lnTo>
                    <a:pt x="13" y="167"/>
                  </a:lnTo>
                  <a:lnTo>
                    <a:pt x="23" y="211"/>
                  </a:lnTo>
                  <a:lnTo>
                    <a:pt x="32" y="248"/>
                  </a:lnTo>
                  <a:lnTo>
                    <a:pt x="44" y="288"/>
                  </a:lnTo>
                  <a:lnTo>
                    <a:pt x="68" y="341"/>
                  </a:lnTo>
                  <a:lnTo>
                    <a:pt x="104" y="389"/>
                  </a:lnTo>
                  <a:lnTo>
                    <a:pt x="76" y="334"/>
                  </a:lnTo>
                  <a:lnTo>
                    <a:pt x="53" y="294"/>
                  </a:lnTo>
                  <a:lnTo>
                    <a:pt x="34" y="233"/>
                  </a:lnTo>
                  <a:lnTo>
                    <a:pt x="26" y="193"/>
                  </a:lnTo>
                  <a:lnTo>
                    <a:pt x="15" y="152"/>
                  </a:lnTo>
                  <a:lnTo>
                    <a:pt x="11" y="108"/>
                  </a:lnTo>
                  <a:lnTo>
                    <a:pt x="9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2" name="Freeform 107"/>
            <p:cNvSpPr>
              <a:spLocks/>
            </p:cNvSpPr>
            <p:nvPr/>
          </p:nvSpPr>
          <p:spPr bwMode="auto">
            <a:xfrm>
              <a:off x="3044" y="3707"/>
              <a:ext cx="53" cy="598"/>
            </a:xfrm>
            <a:custGeom>
              <a:avLst/>
              <a:gdLst>
                <a:gd name="T0" fmla="*/ 27 w 53"/>
                <a:gd name="T1" fmla="*/ 0 h 598"/>
                <a:gd name="T2" fmla="*/ 22 w 53"/>
                <a:gd name="T3" fmla="*/ 15 h 598"/>
                <a:gd name="T4" fmla="*/ 17 w 53"/>
                <a:gd name="T5" fmla="*/ 35 h 598"/>
                <a:gd name="T6" fmla="*/ 13 w 53"/>
                <a:gd name="T7" fmla="*/ 56 h 598"/>
                <a:gd name="T8" fmla="*/ 10 w 53"/>
                <a:gd name="T9" fmla="*/ 77 h 598"/>
                <a:gd name="T10" fmla="*/ 7 w 53"/>
                <a:gd name="T11" fmla="*/ 100 h 598"/>
                <a:gd name="T12" fmla="*/ 6 w 53"/>
                <a:gd name="T13" fmla="*/ 126 h 598"/>
                <a:gd name="T14" fmla="*/ 3 w 53"/>
                <a:gd name="T15" fmla="*/ 158 h 598"/>
                <a:gd name="T16" fmla="*/ 2 w 53"/>
                <a:gd name="T17" fmla="*/ 184 h 598"/>
                <a:gd name="T18" fmla="*/ 0 w 53"/>
                <a:gd name="T19" fmla="*/ 234 h 598"/>
                <a:gd name="T20" fmla="*/ 0 w 53"/>
                <a:gd name="T21" fmla="*/ 254 h 598"/>
                <a:gd name="T22" fmla="*/ 0 w 53"/>
                <a:gd name="T23" fmla="*/ 275 h 598"/>
                <a:gd name="T24" fmla="*/ 0 w 53"/>
                <a:gd name="T25" fmla="*/ 297 h 598"/>
                <a:gd name="T26" fmla="*/ 0 w 53"/>
                <a:gd name="T27" fmla="*/ 323 h 598"/>
                <a:gd name="T28" fmla="*/ 3 w 53"/>
                <a:gd name="T29" fmla="*/ 361 h 598"/>
                <a:gd name="T30" fmla="*/ 5 w 53"/>
                <a:gd name="T31" fmla="*/ 385 h 598"/>
                <a:gd name="T32" fmla="*/ 6 w 53"/>
                <a:gd name="T33" fmla="*/ 404 h 598"/>
                <a:gd name="T34" fmla="*/ 9 w 53"/>
                <a:gd name="T35" fmla="*/ 435 h 598"/>
                <a:gd name="T36" fmla="*/ 12 w 53"/>
                <a:gd name="T37" fmla="*/ 460 h 598"/>
                <a:gd name="T38" fmla="*/ 16 w 53"/>
                <a:gd name="T39" fmla="*/ 489 h 598"/>
                <a:gd name="T40" fmla="*/ 21 w 53"/>
                <a:gd name="T41" fmla="*/ 516 h 598"/>
                <a:gd name="T42" fmla="*/ 24 w 53"/>
                <a:gd name="T43" fmla="*/ 538 h 598"/>
                <a:gd name="T44" fmla="*/ 27 w 53"/>
                <a:gd name="T45" fmla="*/ 558 h 598"/>
                <a:gd name="T46" fmla="*/ 30 w 53"/>
                <a:gd name="T47" fmla="*/ 576 h 598"/>
                <a:gd name="T48" fmla="*/ 34 w 53"/>
                <a:gd name="T49" fmla="*/ 598 h 598"/>
                <a:gd name="T50" fmla="*/ 53 w 53"/>
                <a:gd name="T51" fmla="*/ 598 h 598"/>
                <a:gd name="T52" fmla="*/ 50 w 53"/>
                <a:gd name="T53" fmla="*/ 586 h 598"/>
                <a:gd name="T54" fmla="*/ 46 w 53"/>
                <a:gd name="T55" fmla="*/ 566 h 598"/>
                <a:gd name="T56" fmla="*/ 44 w 53"/>
                <a:gd name="T57" fmla="*/ 548 h 598"/>
                <a:gd name="T58" fmla="*/ 40 w 53"/>
                <a:gd name="T59" fmla="*/ 528 h 598"/>
                <a:gd name="T60" fmla="*/ 37 w 53"/>
                <a:gd name="T61" fmla="*/ 505 h 598"/>
                <a:gd name="T62" fmla="*/ 32 w 53"/>
                <a:gd name="T63" fmla="*/ 478 h 598"/>
                <a:gd name="T64" fmla="*/ 29 w 53"/>
                <a:gd name="T65" fmla="*/ 456 h 598"/>
                <a:gd name="T66" fmla="*/ 27 w 53"/>
                <a:gd name="T67" fmla="*/ 435 h 598"/>
                <a:gd name="T68" fmla="*/ 23 w 53"/>
                <a:gd name="T69" fmla="*/ 401 h 598"/>
                <a:gd name="T70" fmla="*/ 21 w 53"/>
                <a:gd name="T71" fmla="*/ 378 h 598"/>
                <a:gd name="T72" fmla="*/ 19 w 53"/>
                <a:gd name="T73" fmla="*/ 350 h 598"/>
                <a:gd name="T74" fmla="*/ 17 w 53"/>
                <a:gd name="T75" fmla="*/ 331 h 598"/>
                <a:gd name="T76" fmla="*/ 16 w 53"/>
                <a:gd name="T77" fmla="*/ 304 h 598"/>
                <a:gd name="T78" fmla="*/ 16 w 53"/>
                <a:gd name="T79" fmla="*/ 271 h 598"/>
                <a:gd name="T80" fmla="*/ 16 w 53"/>
                <a:gd name="T81" fmla="*/ 248 h 598"/>
                <a:gd name="T82" fmla="*/ 17 w 53"/>
                <a:gd name="T83" fmla="*/ 222 h 598"/>
                <a:gd name="T84" fmla="*/ 19 w 53"/>
                <a:gd name="T85" fmla="*/ 175 h 598"/>
                <a:gd name="T86" fmla="*/ 21 w 53"/>
                <a:gd name="T87" fmla="*/ 139 h 598"/>
                <a:gd name="T88" fmla="*/ 23 w 53"/>
                <a:gd name="T89" fmla="*/ 109 h 598"/>
                <a:gd name="T90" fmla="*/ 24 w 53"/>
                <a:gd name="T91" fmla="*/ 90 h 598"/>
                <a:gd name="T92" fmla="*/ 27 w 53"/>
                <a:gd name="T93" fmla="*/ 69 h 598"/>
                <a:gd name="T94" fmla="*/ 31 w 53"/>
                <a:gd name="T95" fmla="*/ 47 h 598"/>
                <a:gd name="T96" fmla="*/ 35 w 53"/>
                <a:gd name="T97" fmla="*/ 26 h 598"/>
                <a:gd name="T98" fmla="*/ 42 w 53"/>
                <a:gd name="T99" fmla="*/ 2 h 598"/>
                <a:gd name="T100" fmla="*/ 27 w 53"/>
                <a:gd name="T101" fmla="*/ 0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598"/>
                <a:gd name="T155" fmla="*/ 53 w 53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598">
                  <a:moveTo>
                    <a:pt x="27" y="0"/>
                  </a:moveTo>
                  <a:lnTo>
                    <a:pt x="22" y="15"/>
                  </a:lnTo>
                  <a:lnTo>
                    <a:pt x="17" y="35"/>
                  </a:lnTo>
                  <a:lnTo>
                    <a:pt x="13" y="56"/>
                  </a:lnTo>
                  <a:lnTo>
                    <a:pt x="10" y="77"/>
                  </a:lnTo>
                  <a:lnTo>
                    <a:pt x="7" y="100"/>
                  </a:lnTo>
                  <a:lnTo>
                    <a:pt x="6" y="126"/>
                  </a:lnTo>
                  <a:lnTo>
                    <a:pt x="3" y="158"/>
                  </a:lnTo>
                  <a:lnTo>
                    <a:pt x="2" y="184"/>
                  </a:lnTo>
                  <a:lnTo>
                    <a:pt x="0" y="234"/>
                  </a:lnTo>
                  <a:lnTo>
                    <a:pt x="0" y="254"/>
                  </a:lnTo>
                  <a:lnTo>
                    <a:pt x="0" y="275"/>
                  </a:lnTo>
                  <a:lnTo>
                    <a:pt x="0" y="297"/>
                  </a:lnTo>
                  <a:lnTo>
                    <a:pt x="0" y="323"/>
                  </a:lnTo>
                  <a:lnTo>
                    <a:pt x="3" y="361"/>
                  </a:lnTo>
                  <a:lnTo>
                    <a:pt x="5" y="385"/>
                  </a:lnTo>
                  <a:lnTo>
                    <a:pt x="6" y="404"/>
                  </a:lnTo>
                  <a:lnTo>
                    <a:pt x="9" y="435"/>
                  </a:lnTo>
                  <a:lnTo>
                    <a:pt x="12" y="460"/>
                  </a:lnTo>
                  <a:lnTo>
                    <a:pt x="16" y="489"/>
                  </a:lnTo>
                  <a:lnTo>
                    <a:pt x="21" y="516"/>
                  </a:lnTo>
                  <a:lnTo>
                    <a:pt x="24" y="538"/>
                  </a:lnTo>
                  <a:lnTo>
                    <a:pt x="27" y="558"/>
                  </a:lnTo>
                  <a:lnTo>
                    <a:pt x="30" y="576"/>
                  </a:lnTo>
                  <a:lnTo>
                    <a:pt x="34" y="598"/>
                  </a:lnTo>
                  <a:lnTo>
                    <a:pt x="53" y="598"/>
                  </a:lnTo>
                  <a:lnTo>
                    <a:pt x="50" y="586"/>
                  </a:lnTo>
                  <a:lnTo>
                    <a:pt x="46" y="566"/>
                  </a:lnTo>
                  <a:lnTo>
                    <a:pt x="44" y="548"/>
                  </a:lnTo>
                  <a:lnTo>
                    <a:pt x="40" y="528"/>
                  </a:lnTo>
                  <a:lnTo>
                    <a:pt x="37" y="505"/>
                  </a:lnTo>
                  <a:lnTo>
                    <a:pt x="32" y="478"/>
                  </a:lnTo>
                  <a:lnTo>
                    <a:pt x="29" y="456"/>
                  </a:lnTo>
                  <a:lnTo>
                    <a:pt x="27" y="435"/>
                  </a:lnTo>
                  <a:lnTo>
                    <a:pt x="23" y="401"/>
                  </a:lnTo>
                  <a:lnTo>
                    <a:pt x="21" y="378"/>
                  </a:lnTo>
                  <a:lnTo>
                    <a:pt x="19" y="350"/>
                  </a:lnTo>
                  <a:lnTo>
                    <a:pt x="17" y="331"/>
                  </a:lnTo>
                  <a:lnTo>
                    <a:pt x="16" y="304"/>
                  </a:lnTo>
                  <a:lnTo>
                    <a:pt x="16" y="271"/>
                  </a:lnTo>
                  <a:lnTo>
                    <a:pt x="16" y="248"/>
                  </a:lnTo>
                  <a:lnTo>
                    <a:pt x="17" y="222"/>
                  </a:lnTo>
                  <a:lnTo>
                    <a:pt x="19" y="175"/>
                  </a:lnTo>
                  <a:lnTo>
                    <a:pt x="21" y="139"/>
                  </a:lnTo>
                  <a:lnTo>
                    <a:pt x="23" y="109"/>
                  </a:lnTo>
                  <a:lnTo>
                    <a:pt x="24" y="90"/>
                  </a:lnTo>
                  <a:lnTo>
                    <a:pt x="27" y="69"/>
                  </a:lnTo>
                  <a:lnTo>
                    <a:pt x="31" y="47"/>
                  </a:lnTo>
                  <a:lnTo>
                    <a:pt x="35" y="26"/>
                  </a:lnTo>
                  <a:lnTo>
                    <a:pt x="4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3" name="Freeform 108"/>
            <p:cNvSpPr>
              <a:spLocks/>
            </p:cNvSpPr>
            <p:nvPr/>
          </p:nvSpPr>
          <p:spPr bwMode="auto">
            <a:xfrm>
              <a:off x="3054" y="3666"/>
              <a:ext cx="67" cy="47"/>
            </a:xfrm>
            <a:custGeom>
              <a:avLst/>
              <a:gdLst>
                <a:gd name="T0" fmla="*/ 0 w 67"/>
                <a:gd name="T1" fmla="*/ 0 h 47"/>
                <a:gd name="T2" fmla="*/ 1 w 67"/>
                <a:gd name="T3" fmla="*/ 8 h 47"/>
                <a:gd name="T4" fmla="*/ 6 w 67"/>
                <a:gd name="T5" fmla="*/ 15 h 47"/>
                <a:gd name="T6" fmla="*/ 15 w 67"/>
                <a:gd name="T7" fmla="*/ 19 h 47"/>
                <a:gd name="T8" fmla="*/ 19 w 67"/>
                <a:gd name="T9" fmla="*/ 20 h 47"/>
                <a:gd name="T10" fmla="*/ 18 w 67"/>
                <a:gd name="T11" fmla="*/ 26 h 47"/>
                <a:gd name="T12" fmla="*/ 16 w 67"/>
                <a:gd name="T13" fmla="*/ 36 h 47"/>
                <a:gd name="T14" fmla="*/ 14 w 67"/>
                <a:gd name="T15" fmla="*/ 44 h 47"/>
                <a:gd name="T16" fmla="*/ 20 w 67"/>
                <a:gd name="T17" fmla="*/ 46 h 47"/>
                <a:gd name="T18" fmla="*/ 29 w 67"/>
                <a:gd name="T19" fmla="*/ 47 h 47"/>
                <a:gd name="T20" fmla="*/ 32 w 67"/>
                <a:gd name="T21" fmla="*/ 47 h 47"/>
                <a:gd name="T22" fmla="*/ 35 w 67"/>
                <a:gd name="T23" fmla="*/ 36 h 47"/>
                <a:gd name="T24" fmla="*/ 37 w 67"/>
                <a:gd name="T25" fmla="*/ 26 h 47"/>
                <a:gd name="T26" fmla="*/ 39 w 67"/>
                <a:gd name="T27" fmla="*/ 24 h 47"/>
                <a:gd name="T28" fmla="*/ 49 w 67"/>
                <a:gd name="T29" fmla="*/ 24 h 47"/>
                <a:gd name="T30" fmla="*/ 58 w 67"/>
                <a:gd name="T31" fmla="*/ 21 h 47"/>
                <a:gd name="T32" fmla="*/ 64 w 67"/>
                <a:gd name="T33" fmla="*/ 15 h 47"/>
                <a:gd name="T34" fmla="*/ 66 w 67"/>
                <a:gd name="T35" fmla="*/ 11 h 47"/>
                <a:gd name="T36" fmla="*/ 67 w 67"/>
                <a:gd name="T37" fmla="*/ 1 h 47"/>
                <a:gd name="T38" fmla="*/ 0 w 67"/>
                <a:gd name="T39" fmla="*/ 0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47"/>
                <a:gd name="T62" fmla="*/ 67 w 67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47">
                  <a:moveTo>
                    <a:pt x="0" y="0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18" y="26"/>
                  </a:lnTo>
                  <a:lnTo>
                    <a:pt x="16" y="36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9" y="47"/>
                  </a:lnTo>
                  <a:lnTo>
                    <a:pt x="32" y="47"/>
                  </a:lnTo>
                  <a:lnTo>
                    <a:pt x="35" y="36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9" y="24"/>
                  </a:lnTo>
                  <a:lnTo>
                    <a:pt x="58" y="21"/>
                  </a:lnTo>
                  <a:lnTo>
                    <a:pt x="64" y="15"/>
                  </a:lnTo>
                  <a:lnTo>
                    <a:pt x="66" y="11"/>
                  </a:lnTo>
                  <a:lnTo>
                    <a:pt x="6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4" name="Freeform 109"/>
            <p:cNvSpPr>
              <a:spLocks/>
            </p:cNvSpPr>
            <p:nvPr/>
          </p:nvSpPr>
          <p:spPr bwMode="auto">
            <a:xfrm>
              <a:off x="3084" y="3753"/>
              <a:ext cx="298" cy="555"/>
            </a:xfrm>
            <a:custGeom>
              <a:avLst/>
              <a:gdLst>
                <a:gd name="T0" fmla="*/ 0 w 298"/>
                <a:gd name="T1" fmla="*/ 555 h 555"/>
                <a:gd name="T2" fmla="*/ 9 w 298"/>
                <a:gd name="T3" fmla="*/ 446 h 555"/>
                <a:gd name="T4" fmla="*/ 19 w 298"/>
                <a:gd name="T5" fmla="*/ 400 h 555"/>
                <a:gd name="T6" fmla="*/ 25 w 298"/>
                <a:gd name="T7" fmla="*/ 349 h 555"/>
                <a:gd name="T8" fmla="*/ 34 w 298"/>
                <a:gd name="T9" fmla="*/ 294 h 555"/>
                <a:gd name="T10" fmla="*/ 47 w 298"/>
                <a:gd name="T11" fmla="*/ 244 h 555"/>
                <a:gd name="T12" fmla="*/ 59 w 298"/>
                <a:gd name="T13" fmla="*/ 204 h 555"/>
                <a:gd name="T14" fmla="*/ 76 w 298"/>
                <a:gd name="T15" fmla="*/ 165 h 555"/>
                <a:gd name="T16" fmla="*/ 99 w 298"/>
                <a:gd name="T17" fmla="*/ 125 h 555"/>
                <a:gd name="T18" fmla="*/ 120 w 298"/>
                <a:gd name="T19" fmla="*/ 95 h 555"/>
                <a:gd name="T20" fmla="*/ 138 w 298"/>
                <a:gd name="T21" fmla="*/ 70 h 555"/>
                <a:gd name="T22" fmla="*/ 159 w 298"/>
                <a:gd name="T23" fmla="*/ 51 h 555"/>
                <a:gd name="T24" fmla="*/ 197 w 298"/>
                <a:gd name="T25" fmla="*/ 28 h 555"/>
                <a:gd name="T26" fmla="*/ 241 w 298"/>
                <a:gd name="T27" fmla="*/ 11 h 555"/>
                <a:gd name="T28" fmla="*/ 298 w 298"/>
                <a:gd name="T29" fmla="*/ 0 h 555"/>
                <a:gd name="T30" fmla="*/ 269 w 298"/>
                <a:gd name="T31" fmla="*/ 24 h 555"/>
                <a:gd name="T32" fmla="*/ 250 w 298"/>
                <a:gd name="T33" fmla="*/ 43 h 555"/>
                <a:gd name="T34" fmla="*/ 229 w 298"/>
                <a:gd name="T35" fmla="*/ 70 h 555"/>
                <a:gd name="T36" fmla="*/ 214 w 298"/>
                <a:gd name="T37" fmla="*/ 89 h 555"/>
                <a:gd name="T38" fmla="*/ 194 w 298"/>
                <a:gd name="T39" fmla="*/ 112 h 555"/>
                <a:gd name="T40" fmla="*/ 174 w 298"/>
                <a:gd name="T41" fmla="*/ 134 h 555"/>
                <a:gd name="T42" fmla="*/ 148 w 298"/>
                <a:gd name="T43" fmla="*/ 166 h 555"/>
                <a:gd name="T44" fmla="*/ 127 w 298"/>
                <a:gd name="T45" fmla="*/ 191 h 555"/>
                <a:gd name="T46" fmla="*/ 110 w 298"/>
                <a:gd name="T47" fmla="*/ 220 h 555"/>
                <a:gd name="T48" fmla="*/ 93 w 298"/>
                <a:gd name="T49" fmla="*/ 252 h 555"/>
                <a:gd name="T50" fmla="*/ 82 w 298"/>
                <a:gd name="T51" fmla="*/ 281 h 555"/>
                <a:gd name="T52" fmla="*/ 64 w 298"/>
                <a:gd name="T53" fmla="*/ 318 h 555"/>
                <a:gd name="T54" fmla="*/ 49 w 298"/>
                <a:gd name="T55" fmla="*/ 362 h 555"/>
                <a:gd name="T56" fmla="*/ 36 w 298"/>
                <a:gd name="T57" fmla="*/ 410 h 555"/>
                <a:gd name="T58" fmla="*/ 26 w 298"/>
                <a:gd name="T59" fmla="*/ 461 h 555"/>
                <a:gd name="T60" fmla="*/ 19 w 298"/>
                <a:gd name="T61" fmla="*/ 512 h 555"/>
                <a:gd name="T62" fmla="*/ 21 w 298"/>
                <a:gd name="T63" fmla="*/ 555 h 555"/>
                <a:gd name="T64" fmla="*/ 0 w 298"/>
                <a:gd name="T65" fmla="*/ 555 h 5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8"/>
                <a:gd name="T100" fmla="*/ 0 h 555"/>
                <a:gd name="T101" fmla="*/ 298 w 298"/>
                <a:gd name="T102" fmla="*/ 555 h 5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8" h="555">
                  <a:moveTo>
                    <a:pt x="0" y="555"/>
                  </a:moveTo>
                  <a:lnTo>
                    <a:pt x="9" y="446"/>
                  </a:lnTo>
                  <a:lnTo>
                    <a:pt x="19" y="400"/>
                  </a:lnTo>
                  <a:lnTo>
                    <a:pt x="25" y="349"/>
                  </a:lnTo>
                  <a:lnTo>
                    <a:pt x="34" y="294"/>
                  </a:lnTo>
                  <a:lnTo>
                    <a:pt x="47" y="244"/>
                  </a:lnTo>
                  <a:lnTo>
                    <a:pt x="59" y="204"/>
                  </a:lnTo>
                  <a:lnTo>
                    <a:pt x="76" y="165"/>
                  </a:lnTo>
                  <a:lnTo>
                    <a:pt x="99" y="125"/>
                  </a:lnTo>
                  <a:lnTo>
                    <a:pt x="120" y="95"/>
                  </a:lnTo>
                  <a:lnTo>
                    <a:pt x="138" y="70"/>
                  </a:lnTo>
                  <a:lnTo>
                    <a:pt x="159" y="51"/>
                  </a:lnTo>
                  <a:lnTo>
                    <a:pt x="197" y="28"/>
                  </a:lnTo>
                  <a:lnTo>
                    <a:pt x="241" y="11"/>
                  </a:lnTo>
                  <a:lnTo>
                    <a:pt x="298" y="0"/>
                  </a:lnTo>
                  <a:lnTo>
                    <a:pt x="269" y="24"/>
                  </a:lnTo>
                  <a:lnTo>
                    <a:pt x="250" y="43"/>
                  </a:lnTo>
                  <a:lnTo>
                    <a:pt x="229" y="70"/>
                  </a:lnTo>
                  <a:lnTo>
                    <a:pt x="214" y="89"/>
                  </a:lnTo>
                  <a:lnTo>
                    <a:pt x="194" y="112"/>
                  </a:lnTo>
                  <a:lnTo>
                    <a:pt x="174" y="134"/>
                  </a:lnTo>
                  <a:lnTo>
                    <a:pt x="148" y="166"/>
                  </a:lnTo>
                  <a:lnTo>
                    <a:pt x="127" y="191"/>
                  </a:lnTo>
                  <a:lnTo>
                    <a:pt x="110" y="220"/>
                  </a:lnTo>
                  <a:lnTo>
                    <a:pt x="93" y="252"/>
                  </a:lnTo>
                  <a:lnTo>
                    <a:pt x="82" y="281"/>
                  </a:lnTo>
                  <a:lnTo>
                    <a:pt x="64" y="318"/>
                  </a:lnTo>
                  <a:lnTo>
                    <a:pt x="49" y="362"/>
                  </a:lnTo>
                  <a:lnTo>
                    <a:pt x="36" y="410"/>
                  </a:lnTo>
                  <a:lnTo>
                    <a:pt x="26" y="461"/>
                  </a:lnTo>
                  <a:lnTo>
                    <a:pt x="19" y="512"/>
                  </a:lnTo>
                  <a:lnTo>
                    <a:pt x="21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5" name="Freeform 110"/>
            <p:cNvSpPr>
              <a:spLocks/>
            </p:cNvSpPr>
            <p:nvPr/>
          </p:nvSpPr>
          <p:spPr bwMode="auto">
            <a:xfrm>
              <a:off x="3114" y="3794"/>
              <a:ext cx="188" cy="340"/>
            </a:xfrm>
            <a:custGeom>
              <a:avLst/>
              <a:gdLst>
                <a:gd name="T0" fmla="*/ 188 w 188"/>
                <a:gd name="T1" fmla="*/ 0 h 340"/>
                <a:gd name="T2" fmla="*/ 161 w 188"/>
                <a:gd name="T3" fmla="*/ 21 h 340"/>
                <a:gd name="T4" fmla="*/ 125 w 188"/>
                <a:gd name="T5" fmla="*/ 61 h 340"/>
                <a:gd name="T6" fmla="*/ 99 w 188"/>
                <a:gd name="T7" fmla="*/ 95 h 340"/>
                <a:gd name="T8" fmla="*/ 70 w 188"/>
                <a:gd name="T9" fmla="*/ 139 h 340"/>
                <a:gd name="T10" fmla="*/ 48 w 188"/>
                <a:gd name="T11" fmla="*/ 188 h 340"/>
                <a:gd name="T12" fmla="*/ 27 w 188"/>
                <a:gd name="T13" fmla="*/ 234 h 340"/>
                <a:gd name="T14" fmla="*/ 13 w 188"/>
                <a:gd name="T15" fmla="*/ 287 h 340"/>
                <a:gd name="T16" fmla="*/ 0 w 188"/>
                <a:gd name="T17" fmla="*/ 340 h 340"/>
                <a:gd name="T18" fmla="*/ 13 w 188"/>
                <a:gd name="T19" fmla="*/ 262 h 340"/>
                <a:gd name="T20" fmla="*/ 34 w 188"/>
                <a:gd name="T21" fmla="*/ 196 h 340"/>
                <a:gd name="T22" fmla="*/ 59 w 188"/>
                <a:gd name="T23" fmla="*/ 141 h 340"/>
                <a:gd name="T24" fmla="*/ 87 w 188"/>
                <a:gd name="T25" fmla="*/ 99 h 340"/>
                <a:gd name="T26" fmla="*/ 114 w 188"/>
                <a:gd name="T27" fmla="*/ 63 h 340"/>
                <a:gd name="T28" fmla="*/ 188 w 1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340"/>
                <a:gd name="T47" fmla="*/ 188 w 1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340">
                  <a:moveTo>
                    <a:pt x="188" y="0"/>
                  </a:moveTo>
                  <a:lnTo>
                    <a:pt x="161" y="21"/>
                  </a:lnTo>
                  <a:lnTo>
                    <a:pt x="125" y="61"/>
                  </a:lnTo>
                  <a:lnTo>
                    <a:pt x="99" y="95"/>
                  </a:lnTo>
                  <a:lnTo>
                    <a:pt x="70" y="139"/>
                  </a:lnTo>
                  <a:lnTo>
                    <a:pt x="48" y="188"/>
                  </a:lnTo>
                  <a:lnTo>
                    <a:pt x="27" y="234"/>
                  </a:lnTo>
                  <a:lnTo>
                    <a:pt x="13" y="287"/>
                  </a:lnTo>
                  <a:lnTo>
                    <a:pt x="0" y="340"/>
                  </a:lnTo>
                  <a:lnTo>
                    <a:pt x="13" y="262"/>
                  </a:lnTo>
                  <a:lnTo>
                    <a:pt x="34" y="196"/>
                  </a:lnTo>
                  <a:lnTo>
                    <a:pt x="59" y="141"/>
                  </a:lnTo>
                  <a:lnTo>
                    <a:pt x="87" y="99"/>
                  </a:lnTo>
                  <a:lnTo>
                    <a:pt x="114" y="6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6" name="Freeform 111"/>
            <p:cNvSpPr>
              <a:spLocks/>
            </p:cNvSpPr>
            <p:nvPr/>
          </p:nvSpPr>
          <p:spPr bwMode="auto">
            <a:xfrm>
              <a:off x="2956" y="3799"/>
              <a:ext cx="133" cy="509"/>
            </a:xfrm>
            <a:custGeom>
              <a:avLst/>
              <a:gdLst>
                <a:gd name="T0" fmla="*/ 133 w 133"/>
                <a:gd name="T1" fmla="*/ 509 h 509"/>
                <a:gd name="T2" fmla="*/ 123 w 133"/>
                <a:gd name="T3" fmla="*/ 478 h 509"/>
                <a:gd name="T4" fmla="*/ 108 w 133"/>
                <a:gd name="T5" fmla="*/ 448 h 509"/>
                <a:gd name="T6" fmla="*/ 95 w 133"/>
                <a:gd name="T7" fmla="*/ 414 h 509"/>
                <a:gd name="T8" fmla="*/ 84 w 133"/>
                <a:gd name="T9" fmla="*/ 378 h 509"/>
                <a:gd name="T10" fmla="*/ 76 w 133"/>
                <a:gd name="T11" fmla="*/ 342 h 509"/>
                <a:gd name="T12" fmla="*/ 70 w 133"/>
                <a:gd name="T13" fmla="*/ 308 h 509"/>
                <a:gd name="T14" fmla="*/ 68 w 133"/>
                <a:gd name="T15" fmla="*/ 279 h 509"/>
                <a:gd name="T16" fmla="*/ 61 w 133"/>
                <a:gd name="T17" fmla="*/ 236 h 509"/>
                <a:gd name="T18" fmla="*/ 57 w 133"/>
                <a:gd name="T19" fmla="*/ 188 h 509"/>
                <a:gd name="T20" fmla="*/ 57 w 133"/>
                <a:gd name="T21" fmla="*/ 145 h 509"/>
                <a:gd name="T22" fmla="*/ 57 w 133"/>
                <a:gd name="T23" fmla="*/ 101 h 509"/>
                <a:gd name="T24" fmla="*/ 59 w 133"/>
                <a:gd name="T25" fmla="*/ 63 h 509"/>
                <a:gd name="T26" fmla="*/ 65 w 133"/>
                <a:gd name="T27" fmla="*/ 0 h 509"/>
                <a:gd name="T28" fmla="*/ 50 w 133"/>
                <a:gd name="T29" fmla="*/ 38 h 509"/>
                <a:gd name="T30" fmla="*/ 36 w 133"/>
                <a:gd name="T31" fmla="*/ 78 h 509"/>
                <a:gd name="T32" fmla="*/ 23 w 133"/>
                <a:gd name="T33" fmla="*/ 114 h 509"/>
                <a:gd name="T34" fmla="*/ 11 w 133"/>
                <a:gd name="T35" fmla="*/ 154 h 509"/>
                <a:gd name="T36" fmla="*/ 8 w 133"/>
                <a:gd name="T37" fmla="*/ 186 h 509"/>
                <a:gd name="T38" fmla="*/ 4 w 133"/>
                <a:gd name="T39" fmla="*/ 213 h 509"/>
                <a:gd name="T40" fmla="*/ 0 w 133"/>
                <a:gd name="T41" fmla="*/ 247 h 509"/>
                <a:gd name="T42" fmla="*/ 2 w 133"/>
                <a:gd name="T43" fmla="*/ 291 h 509"/>
                <a:gd name="T44" fmla="*/ 8 w 133"/>
                <a:gd name="T45" fmla="*/ 329 h 509"/>
                <a:gd name="T46" fmla="*/ 14 w 133"/>
                <a:gd name="T47" fmla="*/ 359 h 509"/>
                <a:gd name="T48" fmla="*/ 21 w 133"/>
                <a:gd name="T49" fmla="*/ 386 h 509"/>
                <a:gd name="T50" fmla="*/ 31 w 133"/>
                <a:gd name="T51" fmla="*/ 416 h 509"/>
                <a:gd name="T52" fmla="*/ 44 w 133"/>
                <a:gd name="T53" fmla="*/ 448 h 509"/>
                <a:gd name="T54" fmla="*/ 59 w 133"/>
                <a:gd name="T55" fmla="*/ 471 h 509"/>
                <a:gd name="T56" fmla="*/ 72 w 133"/>
                <a:gd name="T57" fmla="*/ 490 h 509"/>
                <a:gd name="T58" fmla="*/ 89 w 133"/>
                <a:gd name="T59" fmla="*/ 509 h 509"/>
                <a:gd name="T60" fmla="*/ 133 w 133"/>
                <a:gd name="T61" fmla="*/ 509 h 5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509"/>
                <a:gd name="T95" fmla="*/ 133 w 133"/>
                <a:gd name="T96" fmla="*/ 509 h 5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509">
                  <a:moveTo>
                    <a:pt x="133" y="509"/>
                  </a:moveTo>
                  <a:lnTo>
                    <a:pt x="123" y="478"/>
                  </a:lnTo>
                  <a:lnTo>
                    <a:pt x="108" y="448"/>
                  </a:lnTo>
                  <a:lnTo>
                    <a:pt x="95" y="414"/>
                  </a:lnTo>
                  <a:lnTo>
                    <a:pt x="84" y="378"/>
                  </a:lnTo>
                  <a:lnTo>
                    <a:pt x="76" y="342"/>
                  </a:lnTo>
                  <a:lnTo>
                    <a:pt x="70" y="308"/>
                  </a:lnTo>
                  <a:lnTo>
                    <a:pt x="68" y="279"/>
                  </a:lnTo>
                  <a:lnTo>
                    <a:pt x="61" y="236"/>
                  </a:lnTo>
                  <a:lnTo>
                    <a:pt x="57" y="188"/>
                  </a:lnTo>
                  <a:lnTo>
                    <a:pt x="57" y="145"/>
                  </a:lnTo>
                  <a:lnTo>
                    <a:pt x="57" y="101"/>
                  </a:lnTo>
                  <a:lnTo>
                    <a:pt x="59" y="63"/>
                  </a:lnTo>
                  <a:lnTo>
                    <a:pt x="65" y="0"/>
                  </a:lnTo>
                  <a:lnTo>
                    <a:pt x="50" y="38"/>
                  </a:lnTo>
                  <a:lnTo>
                    <a:pt x="36" y="78"/>
                  </a:lnTo>
                  <a:lnTo>
                    <a:pt x="23" y="114"/>
                  </a:lnTo>
                  <a:lnTo>
                    <a:pt x="11" y="154"/>
                  </a:lnTo>
                  <a:lnTo>
                    <a:pt x="8" y="186"/>
                  </a:lnTo>
                  <a:lnTo>
                    <a:pt x="4" y="213"/>
                  </a:lnTo>
                  <a:lnTo>
                    <a:pt x="0" y="247"/>
                  </a:lnTo>
                  <a:lnTo>
                    <a:pt x="2" y="291"/>
                  </a:lnTo>
                  <a:lnTo>
                    <a:pt x="8" y="329"/>
                  </a:lnTo>
                  <a:lnTo>
                    <a:pt x="14" y="359"/>
                  </a:lnTo>
                  <a:lnTo>
                    <a:pt x="21" y="386"/>
                  </a:lnTo>
                  <a:lnTo>
                    <a:pt x="31" y="416"/>
                  </a:lnTo>
                  <a:lnTo>
                    <a:pt x="44" y="448"/>
                  </a:lnTo>
                  <a:lnTo>
                    <a:pt x="59" y="471"/>
                  </a:lnTo>
                  <a:lnTo>
                    <a:pt x="72" y="490"/>
                  </a:lnTo>
                  <a:lnTo>
                    <a:pt x="89" y="509"/>
                  </a:lnTo>
                  <a:lnTo>
                    <a:pt x="133" y="50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7" name="Freeform 112"/>
            <p:cNvSpPr>
              <a:spLocks/>
            </p:cNvSpPr>
            <p:nvPr/>
          </p:nvSpPr>
          <p:spPr bwMode="auto">
            <a:xfrm>
              <a:off x="2981" y="3949"/>
              <a:ext cx="72" cy="342"/>
            </a:xfrm>
            <a:custGeom>
              <a:avLst/>
              <a:gdLst>
                <a:gd name="T0" fmla="*/ 7 w 72"/>
                <a:gd name="T1" fmla="*/ 0 h 342"/>
                <a:gd name="T2" fmla="*/ 0 w 72"/>
                <a:gd name="T3" fmla="*/ 46 h 342"/>
                <a:gd name="T4" fmla="*/ 2 w 72"/>
                <a:gd name="T5" fmla="*/ 97 h 342"/>
                <a:gd name="T6" fmla="*/ 9 w 72"/>
                <a:gd name="T7" fmla="*/ 156 h 342"/>
                <a:gd name="T8" fmla="*/ 19 w 72"/>
                <a:gd name="T9" fmla="*/ 216 h 342"/>
                <a:gd name="T10" fmla="*/ 34 w 72"/>
                <a:gd name="T11" fmla="*/ 268 h 342"/>
                <a:gd name="T12" fmla="*/ 59 w 72"/>
                <a:gd name="T13" fmla="*/ 317 h 342"/>
                <a:gd name="T14" fmla="*/ 72 w 72"/>
                <a:gd name="T15" fmla="*/ 342 h 342"/>
                <a:gd name="T16" fmla="*/ 55 w 72"/>
                <a:gd name="T17" fmla="*/ 296 h 342"/>
                <a:gd name="T18" fmla="*/ 38 w 72"/>
                <a:gd name="T19" fmla="*/ 253 h 342"/>
                <a:gd name="T20" fmla="*/ 25 w 72"/>
                <a:gd name="T21" fmla="*/ 199 h 342"/>
                <a:gd name="T22" fmla="*/ 15 w 72"/>
                <a:gd name="T23" fmla="*/ 150 h 342"/>
                <a:gd name="T24" fmla="*/ 7 w 72"/>
                <a:gd name="T25" fmla="*/ 93 h 342"/>
                <a:gd name="T26" fmla="*/ 2 w 72"/>
                <a:gd name="T27" fmla="*/ 59 h 342"/>
                <a:gd name="T28" fmla="*/ 7 w 72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342"/>
                <a:gd name="T47" fmla="*/ 72 w 72"/>
                <a:gd name="T48" fmla="*/ 342 h 3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342">
                  <a:moveTo>
                    <a:pt x="7" y="0"/>
                  </a:moveTo>
                  <a:lnTo>
                    <a:pt x="0" y="46"/>
                  </a:lnTo>
                  <a:lnTo>
                    <a:pt x="2" y="97"/>
                  </a:lnTo>
                  <a:lnTo>
                    <a:pt x="9" y="156"/>
                  </a:lnTo>
                  <a:lnTo>
                    <a:pt x="19" y="216"/>
                  </a:lnTo>
                  <a:lnTo>
                    <a:pt x="34" y="268"/>
                  </a:lnTo>
                  <a:lnTo>
                    <a:pt x="59" y="317"/>
                  </a:lnTo>
                  <a:lnTo>
                    <a:pt x="72" y="342"/>
                  </a:lnTo>
                  <a:lnTo>
                    <a:pt x="55" y="296"/>
                  </a:lnTo>
                  <a:lnTo>
                    <a:pt x="38" y="253"/>
                  </a:lnTo>
                  <a:lnTo>
                    <a:pt x="25" y="199"/>
                  </a:lnTo>
                  <a:lnTo>
                    <a:pt x="15" y="150"/>
                  </a:lnTo>
                  <a:lnTo>
                    <a:pt x="7" y="93"/>
                  </a:lnTo>
                  <a:lnTo>
                    <a:pt x="2" y="5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8" name="Freeform 113"/>
            <p:cNvSpPr>
              <a:spLocks/>
            </p:cNvSpPr>
            <p:nvPr/>
          </p:nvSpPr>
          <p:spPr bwMode="auto">
            <a:xfrm>
              <a:off x="3076" y="3490"/>
              <a:ext cx="62" cy="79"/>
            </a:xfrm>
            <a:custGeom>
              <a:avLst/>
              <a:gdLst>
                <a:gd name="T0" fmla="*/ 0 w 62"/>
                <a:gd name="T1" fmla="*/ 38 h 79"/>
                <a:gd name="T2" fmla="*/ 5 w 62"/>
                <a:gd name="T3" fmla="*/ 29 h 79"/>
                <a:gd name="T4" fmla="*/ 11 w 62"/>
                <a:gd name="T5" fmla="*/ 21 h 79"/>
                <a:gd name="T6" fmla="*/ 24 w 62"/>
                <a:gd name="T7" fmla="*/ 11 h 79"/>
                <a:gd name="T8" fmla="*/ 37 w 62"/>
                <a:gd name="T9" fmla="*/ 6 h 79"/>
                <a:gd name="T10" fmla="*/ 50 w 62"/>
                <a:gd name="T11" fmla="*/ 0 h 79"/>
                <a:gd name="T12" fmla="*/ 52 w 62"/>
                <a:gd name="T13" fmla="*/ 10 h 79"/>
                <a:gd name="T14" fmla="*/ 54 w 62"/>
                <a:gd name="T15" fmla="*/ 21 h 79"/>
                <a:gd name="T16" fmla="*/ 58 w 62"/>
                <a:gd name="T17" fmla="*/ 29 h 79"/>
                <a:gd name="T18" fmla="*/ 62 w 62"/>
                <a:gd name="T19" fmla="*/ 44 h 79"/>
                <a:gd name="T20" fmla="*/ 60 w 62"/>
                <a:gd name="T21" fmla="*/ 62 h 79"/>
                <a:gd name="T22" fmla="*/ 19 w 62"/>
                <a:gd name="T23" fmla="*/ 79 h 79"/>
                <a:gd name="T24" fmla="*/ 0 w 62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79"/>
                <a:gd name="T41" fmla="*/ 62 w 62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79">
                  <a:moveTo>
                    <a:pt x="0" y="38"/>
                  </a:moveTo>
                  <a:lnTo>
                    <a:pt x="5" y="29"/>
                  </a:lnTo>
                  <a:lnTo>
                    <a:pt x="11" y="21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0" y="0"/>
                  </a:lnTo>
                  <a:lnTo>
                    <a:pt x="52" y="10"/>
                  </a:lnTo>
                  <a:lnTo>
                    <a:pt x="54" y="21"/>
                  </a:lnTo>
                  <a:lnTo>
                    <a:pt x="58" y="29"/>
                  </a:lnTo>
                  <a:lnTo>
                    <a:pt x="62" y="44"/>
                  </a:lnTo>
                  <a:lnTo>
                    <a:pt x="60" y="62"/>
                  </a:lnTo>
                  <a:lnTo>
                    <a:pt x="19" y="7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69" name="Freeform 114"/>
            <p:cNvSpPr>
              <a:spLocks/>
            </p:cNvSpPr>
            <p:nvPr/>
          </p:nvSpPr>
          <p:spPr bwMode="auto">
            <a:xfrm>
              <a:off x="3081" y="3496"/>
              <a:ext cx="41" cy="48"/>
            </a:xfrm>
            <a:custGeom>
              <a:avLst/>
              <a:gdLst>
                <a:gd name="T0" fmla="*/ 11 w 41"/>
                <a:gd name="T1" fmla="*/ 15 h 48"/>
                <a:gd name="T2" fmla="*/ 20 w 41"/>
                <a:gd name="T3" fmla="*/ 10 h 48"/>
                <a:gd name="T4" fmla="*/ 27 w 41"/>
                <a:gd name="T5" fmla="*/ 5 h 48"/>
                <a:gd name="T6" fmla="*/ 34 w 41"/>
                <a:gd name="T7" fmla="*/ 2 h 48"/>
                <a:gd name="T8" fmla="*/ 41 w 41"/>
                <a:gd name="T9" fmla="*/ 0 h 48"/>
                <a:gd name="T10" fmla="*/ 35 w 41"/>
                <a:gd name="T11" fmla="*/ 10 h 48"/>
                <a:gd name="T12" fmla="*/ 31 w 41"/>
                <a:gd name="T13" fmla="*/ 20 h 48"/>
                <a:gd name="T14" fmla="*/ 28 w 41"/>
                <a:gd name="T15" fmla="*/ 29 h 48"/>
                <a:gd name="T16" fmla="*/ 26 w 41"/>
                <a:gd name="T17" fmla="*/ 38 h 48"/>
                <a:gd name="T18" fmla="*/ 21 w 41"/>
                <a:gd name="T19" fmla="*/ 48 h 48"/>
                <a:gd name="T20" fmla="*/ 0 w 41"/>
                <a:gd name="T21" fmla="*/ 24 h 48"/>
                <a:gd name="T22" fmla="*/ 11 w 41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8"/>
                <a:gd name="T38" fmla="*/ 41 w 41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8">
                  <a:moveTo>
                    <a:pt x="11" y="15"/>
                  </a:moveTo>
                  <a:lnTo>
                    <a:pt x="20" y="10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8" y="29"/>
                  </a:lnTo>
                  <a:lnTo>
                    <a:pt x="26" y="38"/>
                  </a:lnTo>
                  <a:lnTo>
                    <a:pt x="21" y="48"/>
                  </a:lnTo>
                  <a:lnTo>
                    <a:pt x="0" y="24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0" name="Freeform 115"/>
            <p:cNvSpPr>
              <a:spLocks/>
            </p:cNvSpPr>
            <p:nvPr/>
          </p:nvSpPr>
          <p:spPr bwMode="auto">
            <a:xfrm>
              <a:off x="3108" y="3499"/>
              <a:ext cx="28" cy="44"/>
            </a:xfrm>
            <a:custGeom>
              <a:avLst/>
              <a:gdLst>
                <a:gd name="T0" fmla="*/ 15 w 28"/>
                <a:gd name="T1" fmla="*/ 0 h 44"/>
                <a:gd name="T2" fmla="*/ 9 w 28"/>
                <a:gd name="T3" fmla="*/ 13 h 44"/>
                <a:gd name="T4" fmla="*/ 5 w 28"/>
                <a:gd name="T5" fmla="*/ 23 h 44"/>
                <a:gd name="T6" fmla="*/ 4 w 28"/>
                <a:gd name="T7" fmla="*/ 31 h 44"/>
                <a:gd name="T8" fmla="*/ 0 w 28"/>
                <a:gd name="T9" fmla="*/ 44 h 44"/>
                <a:gd name="T10" fmla="*/ 25 w 28"/>
                <a:gd name="T11" fmla="*/ 42 h 44"/>
                <a:gd name="T12" fmla="*/ 28 w 28"/>
                <a:gd name="T13" fmla="*/ 27 h 44"/>
                <a:gd name="T14" fmla="*/ 21 w 28"/>
                <a:gd name="T15" fmla="*/ 21 h 44"/>
                <a:gd name="T16" fmla="*/ 17 w 28"/>
                <a:gd name="T17" fmla="*/ 13 h 44"/>
                <a:gd name="T18" fmla="*/ 16 w 28"/>
                <a:gd name="T19" fmla="*/ 9 h 44"/>
                <a:gd name="T20" fmla="*/ 15 w 28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4"/>
                <a:gd name="T35" fmla="*/ 28 w 2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4">
                  <a:moveTo>
                    <a:pt x="15" y="0"/>
                  </a:moveTo>
                  <a:lnTo>
                    <a:pt x="9" y="13"/>
                  </a:lnTo>
                  <a:lnTo>
                    <a:pt x="5" y="23"/>
                  </a:lnTo>
                  <a:lnTo>
                    <a:pt x="4" y="31"/>
                  </a:lnTo>
                  <a:lnTo>
                    <a:pt x="0" y="44"/>
                  </a:lnTo>
                  <a:lnTo>
                    <a:pt x="25" y="42"/>
                  </a:lnTo>
                  <a:lnTo>
                    <a:pt x="28" y="27"/>
                  </a:lnTo>
                  <a:lnTo>
                    <a:pt x="21" y="21"/>
                  </a:lnTo>
                  <a:lnTo>
                    <a:pt x="17" y="13"/>
                  </a:lnTo>
                  <a:lnTo>
                    <a:pt x="16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1" name="Freeform 116"/>
            <p:cNvSpPr>
              <a:spLocks/>
            </p:cNvSpPr>
            <p:nvPr/>
          </p:nvSpPr>
          <p:spPr bwMode="auto">
            <a:xfrm>
              <a:off x="3024" y="3499"/>
              <a:ext cx="101" cy="175"/>
            </a:xfrm>
            <a:custGeom>
              <a:avLst/>
              <a:gdLst>
                <a:gd name="T0" fmla="*/ 24 w 101"/>
                <a:gd name="T1" fmla="*/ 10 h 175"/>
                <a:gd name="T2" fmla="*/ 28 w 101"/>
                <a:gd name="T3" fmla="*/ 21 h 175"/>
                <a:gd name="T4" fmla="*/ 28 w 101"/>
                <a:gd name="T5" fmla="*/ 29 h 175"/>
                <a:gd name="T6" fmla="*/ 27 w 101"/>
                <a:gd name="T7" fmla="*/ 37 h 175"/>
                <a:gd name="T8" fmla="*/ 25 w 101"/>
                <a:gd name="T9" fmla="*/ 44 h 175"/>
                <a:gd name="T10" fmla="*/ 22 w 101"/>
                <a:gd name="T11" fmla="*/ 51 h 175"/>
                <a:gd name="T12" fmla="*/ 18 w 101"/>
                <a:gd name="T13" fmla="*/ 61 h 175"/>
                <a:gd name="T14" fmla="*/ 15 w 101"/>
                <a:gd name="T15" fmla="*/ 69 h 175"/>
                <a:gd name="T16" fmla="*/ 10 w 101"/>
                <a:gd name="T17" fmla="*/ 77 h 175"/>
                <a:gd name="T18" fmla="*/ 5 w 101"/>
                <a:gd name="T19" fmla="*/ 91 h 175"/>
                <a:gd name="T20" fmla="*/ 2 w 101"/>
                <a:gd name="T21" fmla="*/ 101 h 175"/>
                <a:gd name="T22" fmla="*/ 0 w 101"/>
                <a:gd name="T23" fmla="*/ 111 h 175"/>
                <a:gd name="T24" fmla="*/ 0 w 101"/>
                <a:gd name="T25" fmla="*/ 122 h 175"/>
                <a:gd name="T26" fmla="*/ 0 w 101"/>
                <a:gd name="T27" fmla="*/ 131 h 175"/>
                <a:gd name="T28" fmla="*/ 2 w 101"/>
                <a:gd name="T29" fmla="*/ 140 h 175"/>
                <a:gd name="T30" fmla="*/ 6 w 101"/>
                <a:gd name="T31" fmla="*/ 149 h 175"/>
                <a:gd name="T32" fmla="*/ 9 w 101"/>
                <a:gd name="T33" fmla="*/ 155 h 175"/>
                <a:gd name="T34" fmla="*/ 17 w 101"/>
                <a:gd name="T35" fmla="*/ 164 h 175"/>
                <a:gd name="T36" fmla="*/ 28 w 101"/>
                <a:gd name="T37" fmla="*/ 169 h 175"/>
                <a:gd name="T38" fmla="*/ 45 w 101"/>
                <a:gd name="T39" fmla="*/ 172 h 175"/>
                <a:gd name="T40" fmla="*/ 67 w 101"/>
                <a:gd name="T41" fmla="*/ 175 h 175"/>
                <a:gd name="T42" fmla="*/ 81 w 101"/>
                <a:gd name="T43" fmla="*/ 170 h 175"/>
                <a:gd name="T44" fmla="*/ 91 w 101"/>
                <a:gd name="T45" fmla="*/ 162 h 175"/>
                <a:gd name="T46" fmla="*/ 96 w 101"/>
                <a:gd name="T47" fmla="*/ 149 h 175"/>
                <a:gd name="T48" fmla="*/ 99 w 101"/>
                <a:gd name="T49" fmla="*/ 133 h 175"/>
                <a:gd name="T50" fmla="*/ 101 w 101"/>
                <a:gd name="T51" fmla="*/ 120 h 175"/>
                <a:gd name="T52" fmla="*/ 101 w 101"/>
                <a:gd name="T53" fmla="*/ 106 h 175"/>
                <a:gd name="T54" fmla="*/ 100 w 101"/>
                <a:gd name="T55" fmla="*/ 94 h 175"/>
                <a:gd name="T56" fmla="*/ 99 w 101"/>
                <a:gd name="T57" fmla="*/ 81 h 175"/>
                <a:gd name="T58" fmla="*/ 97 w 101"/>
                <a:gd name="T59" fmla="*/ 69 h 175"/>
                <a:gd name="T60" fmla="*/ 94 w 101"/>
                <a:gd name="T61" fmla="*/ 54 h 175"/>
                <a:gd name="T62" fmla="*/ 89 w 101"/>
                <a:gd name="T63" fmla="*/ 42 h 175"/>
                <a:gd name="T64" fmla="*/ 82 w 101"/>
                <a:gd name="T65" fmla="*/ 30 h 175"/>
                <a:gd name="T66" fmla="*/ 74 w 101"/>
                <a:gd name="T67" fmla="*/ 20 h 175"/>
                <a:gd name="T68" fmla="*/ 65 w 101"/>
                <a:gd name="T69" fmla="*/ 15 h 175"/>
                <a:gd name="T70" fmla="*/ 54 w 101"/>
                <a:gd name="T71" fmla="*/ 8 h 175"/>
                <a:gd name="T72" fmla="*/ 44 w 101"/>
                <a:gd name="T73" fmla="*/ 5 h 175"/>
                <a:gd name="T74" fmla="*/ 34 w 101"/>
                <a:gd name="T75" fmla="*/ 2 h 175"/>
                <a:gd name="T76" fmla="*/ 20 w 101"/>
                <a:gd name="T77" fmla="*/ 0 h 175"/>
                <a:gd name="T78" fmla="*/ 24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24" y="10"/>
                  </a:moveTo>
                  <a:lnTo>
                    <a:pt x="28" y="21"/>
                  </a:lnTo>
                  <a:lnTo>
                    <a:pt x="28" y="29"/>
                  </a:lnTo>
                  <a:lnTo>
                    <a:pt x="27" y="37"/>
                  </a:lnTo>
                  <a:lnTo>
                    <a:pt x="25" y="44"/>
                  </a:lnTo>
                  <a:lnTo>
                    <a:pt x="22" y="51"/>
                  </a:lnTo>
                  <a:lnTo>
                    <a:pt x="18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5" y="91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2" y="140"/>
                  </a:lnTo>
                  <a:lnTo>
                    <a:pt x="6" y="149"/>
                  </a:lnTo>
                  <a:lnTo>
                    <a:pt x="9" y="155"/>
                  </a:lnTo>
                  <a:lnTo>
                    <a:pt x="17" y="164"/>
                  </a:lnTo>
                  <a:lnTo>
                    <a:pt x="28" y="169"/>
                  </a:lnTo>
                  <a:lnTo>
                    <a:pt x="45" y="172"/>
                  </a:lnTo>
                  <a:lnTo>
                    <a:pt x="67" y="175"/>
                  </a:lnTo>
                  <a:lnTo>
                    <a:pt x="81" y="170"/>
                  </a:lnTo>
                  <a:lnTo>
                    <a:pt x="91" y="162"/>
                  </a:lnTo>
                  <a:lnTo>
                    <a:pt x="96" y="149"/>
                  </a:lnTo>
                  <a:lnTo>
                    <a:pt x="99" y="133"/>
                  </a:lnTo>
                  <a:lnTo>
                    <a:pt x="101" y="120"/>
                  </a:lnTo>
                  <a:lnTo>
                    <a:pt x="101" y="106"/>
                  </a:lnTo>
                  <a:lnTo>
                    <a:pt x="100" y="94"/>
                  </a:lnTo>
                  <a:lnTo>
                    <a:pt x="99" y="81"/>
                  </a:lnTo>
                  <a:lnTo>
                    <a:pt x="97" y="69"/>
                  </a:lnTo>
                  <a:lnTo>
                    <a:pt x="94" y="54"/>
                  </a:lnTo>
                  <a:lnTo>
                    <a:pt x="89" y="42"/>
                  </a:lnTo>
                  <a:lnTo>
                    <a:pt x="82" y="30"/>
                  </a:lnTo>
                  <a:lnTo>
                    <a:pt x="74" y="20"/>
                  </a:lnTo>
                  <a:lnTo>
                    <a:pt x="65" y="15"/>
                  </a:lnTo>
                  <a:lnTo>
                    <a:pt x="54" y="8"/>
                  </a:lnTo>
                  <a:lnTo>
                    <a:pt x="44" y="5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2" name="Freeform 117"/>
            <p:cNvSpPr>
              <a:spLocks/>
            </p:cNvSpPr>
            <p:nvPr/>
          </p:nvSpPr>
          <p:spPr bwMode="auto">
            <a:xfrm>
              <a:off x="3070" y="3499"/>
              <a:ext cx="100" cy="177"/>
            </a:xfrm>
            <a:custGeom>
              <a:avLst/>
              <a:gdLst>
                <a:gd name="T0" fmla="*/ 34 w 100"/>
                <a:gd name="T1" fmla="*/ 54 h 177"/>
                <a:gd name="T2" fmla="*/ 43 w 100"/>
                <a:gd name="T3" fmla="*/ 40 h 177"/>
                <a:gd name="T4" fmla="*/ 50 w 100"/>
                <a:gd name="T5" fmla="*/ 31 h 177"/>
                <a:gd name="T6" fmla="*/ 60 w 100"/>
                <a:gd name="T7" fmla="*/ 22 h 177"/>
                <a:gd name="T8" fmla="*/ 70 w 100"/>
                <a:gd name="T9" fmla="*/ 15 h 177"/>
                <a:gd name="T10" fmla="*/ 79 w 100"/>
                <a:gd name="T11" fmla="*/ 11 h 177"/>
                <a:gd name="T12" fmla="*/ 86 w 100"/>
                <a:gd name="T13" fmla="*/ 7 h 177"/>
                <a:gd name="T14" fmla="*/ 92 w 100"/>
                <a:gd name="T15" fmla="*/ 5 h 177"/>
                <a:gd name="T16" fmla="*/ 100 w 100"/>
                <a:gd name="T17" fmla="*/ 0 h 177"/>
                <a:gd name="T18" fmla="*/ 95 w 100"/>
                <a:gd name="T19" fmla="*/ 14 h 177"/>
                <a:gd name="T20" fmla="*/ 91 w 100"/>
                <a:gd name="T21" fmla="*/ 24 h 177"/>
                <a:gd name="T22" fmla="*/ 91 w 100"/>
                <a:gd name="T23" fmla="*/ 36 h 177"/>
                <a:gd name="T24" fmla="*/ 91 w 100"/>
                <a:gd name="T25" fmla="*/ 47 h 177"/>
                <a:gd name="T26" fmla="*/ 92 w 100"/>
                <a:gd name="T27" fmla="*/ 57 h 177"/>
                <a:gd name="T28" fmla="*/ 94 w 100"/>
                <a:gd name="T29" fmla="*/ 70 h 177"/>
                <a:gd name="T30" fmla="*/ 97 w 100"/>
                <a:gd name="T31" fmla="*/ 81 h 177"/>
                <a:gd name="T32" fmla="*/ 99 w 100"/>
                <a:gd name="T33" fmla="*/ 92 h 177"/>
                <a:gd name="T34" fmla="*/ 100 w 100"/>
                <a:gd name="T35" fmla="*/ 103 h 177"/>
                <a:gd name="T36" fmla="*/ 100 w 100"/>
                <a:gd name="T37" fmla="*/ 113 h 177"/>
                <a:gd name="T38" fmla="*/ 99 w 100"/>
                <a:gd name="T39" fmla="*/ 124 h 177"/>
                <a:gd name="T40" fmla="*/ 97 w 100"/>
                <a:gd name="T41" fmla="*/ 135 h 177"/>
                <a:gd name="T42" fmla="*/ 93 w 100"/>
                <a:gd name="T43" fmla="*/ 147 h 177"/>
                <a:gd name="T44" fmla="*/ 89 w 100"/>
                <a:gd name="T45" fmla="*/ 155 h 177"/>
                <a:gd name="T46" fmla="*/ 80 w 100"/>
                <a:gd name="T47" fmla="*/ 168 h 177"/>
                <a:gd name="T48" fmla="*/ 69 w 100"/>
                <a:gd name="T49" fmla="*/ 172 h 177"/>
                <a:gd name="T50" fmla="*/ 56 w 100"/>
                <a:gd name="T51" fmla="*/ 176 h 177"/>
                <a:gd name="T52" fmla="*/ 41 w 100"/>
                <a:gd name="T53" fmla="*/ 177 h 177"/>
                <a:gd name="T54" fmla="*/ 31 w 100"/>
                <a:gd name="T55" fmla="*/ 177 h 177"/>
                <a:gd name="T56" fmla="*/ 17 w 100"/>
                <a:gd name="T57" fmla="*/ 175 h 177"/>
                <a:gd name="T58" fmla="*/ 10 w 100"/>
                <a:gd name="T59" fmla="*/ 170 h 177"/>
                <a:gd name="T60" fmla="*/ 4 w 100"/>
                <a:gd name="T61" fmla="*/ 162 h 177"/>
                <a:gd name="T62" fmla="*/ 1 w 100"/>
                <a:gd name="T63" fmla="*/ 150 h 177"/>
                <a:gd name="T64" fmla="*/ 0 w 100"/>
                <a:gd name="T65" fmla="*/ 141 h 177"/>
                <a:gd name="T66" fmla="*/ 0 w 100"/>
                <a:gd name="T67" fmla="*/ 126 h 177"/>
                <a:gd name="T68" fmla="*/ 4 w 100"/>
                <a:gd name="T69" fmla="*/ 112 h 177"/>
                <a:gd name="T70" fmla="*/ 11 w 100"/>
                <a:gd name="T71" fmla="*/ 96 h 177"/>
                <a:gd name="T72" fmla="*/ 19 w 100"/>
                <a:gd name="T73" fmla="*/ 81 h 177"/>
                <a:gd name="T74" fmla="*/ 25 w 100"/>
                <a:gd name="T75" fmla="*/ 68 h 177"/>
                <a:gd name="T76" fmla="*/ 34 w 100"/>
                <a:gd name="T77" fmla="*/ 54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34" y="54"/>
                  </a:moveTo>
                  <a:lnTo>
                    <a:pt x="43" y="40"/>
                  </a:lnTo>
                  <a:lnTo>
                    <a:pt x="50" y="31"/>
                  </a:lnTo>
                  <a:lnTo>
                    <a:pt x="60" y="22"/>
                  </a:lnTo>
                  <a:lnTo>
                    <a:pt x="70" y="15"/>
                  </a:lnTo>
                  <a:lnTo>
                    <a:pt x="79" y="11"/>
                  </a:lnTo>
                  <a:lnTo>
                    <a:pt x="86" y="7"/>
                  </a:lnTo>
                  <a:lnTo>
                    <a:pt x="92" y="5"/>
                  </a:lnTo>
                  <a:lnTo>
                    <a:pt x="100" y="0"/>
                  </a:lnTo>
                  <a:lnTo>
                    <a:pt x="95" y="14"/>
                  </a:lnTo>
                  <a:lnTo>
                    <a:pt x="91" y="24"/>
                  </a:lnTo>
                  <a:lnTo>
                    <a:pt x="91" y="36"/>
                  </a:lnTo>
                  <a:lnTo>
                    <a:pt x="91" y="47"/>
                  </a:lnTo>
                  <a:lnTo>
                    <a:pt x="92" y="57"/>
                  </a:lnTo>
                  <a:lnTo>
                    <a:pt x="94" y="70"/>
                  </a:lnTo>
                  <a:lnTo>
                    <a:pt x="97" y="81"/>
                  </a:lnTo>
                  <a:lnTo>
                    <a:pt x="99" y="92"/>
                  </a:lnTo>
                  <a:lnTo>
                    <a:pt x="100" y="103"/>
                  </a:lnTo>
                  <a:lnTo>
                    <a:pt x="100" y="113"/>
                  </a:lnTo>
                  <a:lnTo>
                    <a:pt x="99" y="124"/>
                  </a:lnTo>
                  <a:lnTo>
                    <a:pt x="97" y="135"/>
                  </a:lnTo>
                  <a:lnTo>
                    <a:pt x="93" y="147"/>
                  </a:lnTo>
                  <a:lnTo>
                    <a:pt x="89" y="155"/>
                  </a:lnTo>
                  <a:lnTo>
                    <a:pt x="80" y="168"/>
                  </a:lnTo>
                  <a:lnTo>
                    <a:pt x="69" y="172"/>
                  </a:lnTo>
                  <a:lnTo>
                    <a:pt x="56" y="176"/>
                  </a:lnTo>
                  <a:lnTo>
                    <a:pt x="41" y="177"/>
                  </a:lnTo>
                  <a:lnTo>
                    <a:pt x="31" y="177"/>
                  </a:lnTo>
                  <a:lnTo>
                    <a:pt x="17" y="175"/>
                  </a:lnTo>
                  <a:lnTo>
                    <a:pt x="10" y="170"/>
                  </a:lnTo>
                  <a:lnTo>
                    <a:pt x="4" y="162"/>
                  </a:lnTo>
                  <a:lnTo>
                    <a:pt x="1" y="150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9" y="81"/>
                  </a:lnTo>
                  <a:lnTo>
                    <a:pt x="25" y="68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3" name="Freeform 118"/>
            <p:cNvSpPr>
              <a:spLocks/>
            </p:cNvSpPr>
            <p:nvPr/>
          </p:nvSpPr>
          <p:spPr bwMode="auto">
            <a:xfrm>
              <a:off x="3030" y="3562"/>
              <a:ext cx="24" cy="103"/>
            </a:xfrm>
            <a:custGeom>
              <a:avLst/>
              <a:gdLst>
                <a:gd name="T0" fmla="*/ 14 w 24"/>
                <a:gd name="T1" fmla="*/ 0 h 103"/>
                <a:gd name="T2" fmla="*/ 6 w 24"/>
                <a:gd name="T3" fmla="*/ 23 h 103"/>
                <a:gd name="T4" fmla="*/ 2 w 24"/>
                <a:gd name="T5" fmla="*/ 38 h 103"/>
                <a:gd name="T6" fmla="*/ 0 w 24"/>
                <a:gd name="T7" fmla="*/ 57 h 103"/>
                <a:gd name="T8" fmla="*/ 1 w 24"/>
                <a:gd name="T9" fmla="*/ 74 h 103"/>
                <a:gd name="T10" fmla="*/ 7 w 24"/>
                <a:gd name="T11" fmla="*/ 89 h 103"/>
                <a:gd name="T12" fmla="*/ 15 w 24"/>
                <a:gd name="T13" fmla="*/ 98 h 103"/>
                <a:gd name="T14" fmla="*/ 24 w 24"/>
                <a:gd name="T15" fmla="*/ 103 h 103"/>
                <a:gd name="T16" fmla="*/ 11 w 24"/>
                <a:gd name="T17" fmla="*/ 81 h 103"/>
                <a:gd name="T18" fmla="*/ 8 w 24"/>
                <a:gd name="T19" fmla="*/ 63 h 103"/>
                <a:gd name="T20" fmla="*/ 9 w 24"/>
                <a:gd name="T21" fmla="*/ 44 h 103"/>
                <a:gd name="T22" fmla="*/ 9 w 24"/>
                <a:gd name="T23" fmla="*/ 31 h 103"/>
                <a:gd name="T24" fmla="*/ 11 w 24"/>
                <a:gd name="T25" fmla="*/ 17 h 103"/>
                <a:gd name="T26" fmla="*/ 14 w 24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03"/>
                <a:gd name="T44" fmla="*/ 24 w 2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03">
                  <a:moveTo>
                    <a:pt x="14" y="0"/>
                  </a:moveTo>
                  <a:lnTo>
                    <a:pt x="6" y="23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9"/>
                  </a:lnTo>
                  <a:lnTo>
                    <a:pt x="15" y="98"/>
                  </a:lnTo>
                  <a:lnTo>
                    <a:pt x="24" y="103"/>
                  </a:lnTo>
                  <a:lnTo>
                    <a:pt x="11" y="81"/>
                  </a:lnTo>
                  <a:lnTo>
                    <a:pt x="8" y="63"/>
                  </a:lnTo>
                  <a:lnTo>
                    <a:pt x="9" y="44"/>
                  </a:lnTo>
                  <a:lnTo>
                    <a:pt x="9" y="31"/>
                  </a:lnTo>
                  <a:lnTo>
                    <a:pt x="11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4" name="Freeform 119"/>
            <p:cNvSpPr>
              <a:spLocks/>
            </p:cNvSpPr>
            <p:nvPr/>
          </p:nvSpPr>
          <p:spPr bwMode="auto">
            <a:xfrm>
              <a:off x="3108" y="3505"/>
              <a:ext cx="59" cy="49"/>
            </a:xfrm>
            <a:custGeom>
              <a:avLst/>
              <a:gdLst>
                <a:gd name="T0" fmla="*/ 53 w 59"/>
                <a:gd name="T1" fmla="*/ 4 h 49"/>
                <a:gd name="T2" fmla="*/ 46 w 59"/>
                <a:gd name="T3" fmla="*/ 6 h 49"/>
                <a:gd name="T4" fmla="*/ 39 w 59"/>
                <a:gd name="T5" fmla="*/ 9 h 49"/>
                <a:gd name="T6" fmla="*/ 33 w 59"/>
                <a:gd name="T7" fmla="*/ 14 h 49"/>
                <a:gd name="T8" fmla="*/ 27 w 59"/>
                <a:gd name="T9" fmla="*/ 17 h 49"/>
                <a:gd name="T10" fmla="*/ 21 w 59"/>
                <a:gd name="T11" fmla="*/ 23 h 49"/>
                <a:gd name="T12" fmla="*/ 14 w 59"/>
                <a:gd name="T13" fmla="*/ 29 h 49"/>
                <a:gd name="T14" fmla="*/ 7 w 59"/>
                <a:gd name="T15" fmla="*/ 38 h 49"/>
                <a:gd name="T16" fmla="*/ 0 w 59"/>
                <a:gd name="T17" fmla="*/ 49 h 49"/>
                <a:gd name="T18" fmla="*/ 10 w 59"/>
                <a:gd name="T19" fmla="*/ 43 h 49"/>
                <a:gd name="T20" fmla="*/ 18 w 59"/>
                <a:gd name="T21" fmla="*/ 38 h 49"/>
                <a:gd name="T22" fmla="*/ 26 w 59"/>
                <a:gd name="T23" fmla="*/ 35 h 49"/>
                <a:gd name="T24" fmla="*/ 33 w 59"/>
                <a:gd name="T25" fmla="*/ 32 h 49"/>
                <a:gd name="T26" fmla="*/ 39 w 59"/>
                <a:gd name="T27" fmla="*/ 31 h 49"/>
                <a:gd name="T28" fmla="*/ 44 w 59"/>
                <a:gd name="T29" fmla="*/ 28 h 49"/>
                <a:gd name="T30" fmla="*/ 48 w 59"/>
                <a:gd name="T31" fmla="*/ 24 h 49"/>
                <a:gd name="T32" fmla="*/ 51 w 59"/>
                <a:gd name="T33" fmla="*/ 17 h 49"/>
                <a:gd name="T34" fmla="*/ 53 w 59"/>
                <a:gd name="T35" fmla="*/ 11 h 49"/>
                <a:gd name="T36" fmla="*/ 59 w 59"/>
                <a:gd name="T37" fmla="*/ 0 h 49"/>
                <a:gd name="T38" fmla="*/ 53 w 59"/>
                <a:gd name="T39" fmla="*/ 4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49"/>
                <a:gd name="T62" fmla="*/ 59 w 59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49">
                  <a:moveTo>
                    <a:pt x="53" y="4"/>
                  </a:moveTo>
                  <a:lnTo>
                    <a:pt x="46" y="6"/>
                  </a:lnTo>
                  <a:lnTo>
                    <a:pt x="39" y="9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1" y="23"/>
                  </a:lnTo>
                  <a:lnTo>
                    <a:pt x="14" y="29"/>
                  </a:lnTo>
                  <a:lnTo>
                    <a:pt x="7" y="38"/>
                  </a:lnTo>
                  <a:lnTo>
                    <a:pt x="0" y="49"/>
                  </a:lnTo>
                  <a:lnTo>
                    <a:pt x="10" y="43"/>
                  </a:lnTo>
                  <a:lnTo>
                    <a:pt x="18" y="38"/>
                  </a:lnTo>
                  <a:lnTo>
                    <a:pt x="26" y="35"/>
                  </a:lnTo>
                  <a:lnTo>
                    <a:pt x="33" y="32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8" y="24"/>
                  </a:lnTo>
                  <a:lnTo>
                    <a:pt x="51" y="17"/>
                  </a:lnTo>
                  <a:lnTo>
                    <a:pt x="53" y="11"/>
                  </a:lnTo>
                  <a:lnTo>
                    <a:pt x="59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5" name="Freeform 120"/>
            <p:cNvSpPr>
              <a:spLocks/>
            </p:cNvSpPr>
            <p:nvPr/>
          </p:nvSpPr>
          <p:spPr bwMode="auto">
            <a:xfrm>
              <a:off x="3051" y="3504"/>
              <a:ext cx="44" cy="30"/>
            </a:xfrm>
            <a:custGeom>
              <a:avLst/>
              <a:gdLst>
                <a:gd name="T0" fmla="*/ 0 w 44"/>
                <a:gd name="T1" fmla="*/ 0 h 30"/>
                <a:gd name="T2" fmla="*/ 8 w 44"/>
                <a:gd name="T3" fmla="*/ 2 h 30"/>
                <a:gd name="T4" fmla="*/ 18 w 44"/>
                <a:gd name="T5" fmla="*/ 5 h 30"/>
                <a:gd name="T6" fmla="*/ 31 w 44"/>
                <a:gd name="T7" fmla="*/ 12 h 30"/>
                <a:gd name="T8" fmla="*/ 37 w 44"/>
                <a:gd name="T9" fmla="*/ 18 h 30"/>
                <a:gd name="T10" fmla="*/ 42 w 44"/>
                <a:gd name="T11" fmla="*/ 25 h 30"/>
                <a:gd name="T12" fmla="*/ 44 w 44"/>
                <a:gd name="T13" fmla="*/ 30 h 30"/>
                <a:gd name="T14" fmla="*/ 32 w 44"/>
                <a:gd name="T15" fmla="*/ 26 h 30"/>
                <a:gd name="T16" fmla="*/ 16 w 44"/>
                <a:gd name="T17" fmla="*/ 25 h 30"/>
                <a:gd name="T18" fmla="*/ 10 w 44"/>
                <a:gd name="T19" fmla="*/ 23 h 30"/>
                <a:gd name="T20" fmla="*/ 5 w 44"/>
                <a:gd name="T21" fmla="*/ 18 h 30"/>
                <a:gd name="T22" fmla="*/ 1 w 44"/>
                <a:gd name="T23" fmla="*/ 10 h 30"/>
                <a:gd name="T24" fmla="*/ 0 w 44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0"/>
                <a:gd name="T41" fmla="*/ 44 w 44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0">
                  <a:moveTo>
                    <a:pt x="0" y="0"/>
                  </a:moveTo>
                  <a:lnTo>
                    <a:pt x="8" y="2"/>
                  </a:lnTo>
                  <a:lnTo>
                    <a:pt x="18" y="5"/>
                  </a:lnTo>
                  <a:lnTo>
                    <a:pt x="31" y="12"/>
                  </a:lnTo>
                  <a:lnTo>
                    <a:pt x="37" y="18"/>
                  </a:lnTo>
                  <a:lnTo>
                    <a:pt x="42" y="25"/>
                  </a:lnTo>
                  <a:lnTo>
                    <a:pt x="44" y="30"/>
                  </a:lnTo>
                  <a:lnTo>
                    <a:pt x="32" y="26"/>
                  </a:lnTo>
                  <a:lnTo>
                    <a:pt x="16" y="25"/>
                  </a:lnTo>
                  <a:lnTo>
                    <a:pt x="10" y="23"/>
                  </a:lnTo>
                  <a:lnTo>
                    <a:pt x="5" y="18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6" name="Freeform 121"/>
            <p:cNvSpPr>
              <a:spLocks/>
            </p:cNvSpPr>
            <p:nvPr/>
          </p:nvSpPr>
          <p:spPr bwMode="auto">
            <a:xfrm>
              <a:off x="3074" y="3597"/>
              <a:ext cx="16" cy="73"/>
            </a:xfrm>
            <a:custGeom>
              <a:avLst/>
              <a:gdLst>
                <a:gd name="T0" fmla="*/ 14 w 16"/>
                <a:gd name="T1" fmla="*/ 0 h 73"/>
                <a:gd name="T2" fmla="*/ 5 w 16"/>
                <a:gd name="T3" fmla="*/ 14 h 73"/>
                <a:gd name="T4" fmla="*/ 2 w 16"/>
                <a:gd name="T5" fmla="*/ 23 h 73"/>
                <a:gd name="T6" fmla="*/ 0 w 16"/>
                <a:gd name="T7" fmla="*/ 33 h 73"/>
                <a:gd name="T8" fmla="*/ 0 w 16"/>
                <a:gd name="T9" fmla="*/ 41 h 73"/>
                <a:gd name="T10" fmla="*/ 1 w 16"/>
                <a:gd name="T11" fmla="*/ 50 h 73"/>
                <a:gd name="T12" fmla="*/ 2 w 16"/>
                <a:gd name="T13" fmla="*/ 58 h 73"/>
                <a:gd name="T14" fmla="*/ 5 w 16"/>
                <a:gd name="T15" fmla="*/ 62 h 73"/>
                <a:gd name="T16" fmla="*/ 9 w 16"/>
                <a:gd name="T17" fmla="*/ 68 h 73"/>
                <a:gd name="T18" fmla="*/ 16 w 16"/>
                <a:gd name="T19" fmla="*/ 73 h 73"/>
                <a:gd name="T20" fmla="*/ 11 w 16"/>
                <a:gd name="T21" fmla="*/ 61 h 73"/>
                <a:gd name="T22" fmla="*/ 9 w 16"/>
                <a:gd name="T23" fmla="*/ 55 h 73"/>
                <a:gd name="T24" fmla="*/ 8 w 16"/>
                <a:gd name="T25" fmla="*/ 47 h 73"/>
                <a:gd name="T26" fmla="*/ 7 w 16"/>
                <a:gd name="T27" fmla="*/ 41 h 73"/>
                <a:gd name="T28" fmla="*/ 8 w 16"/>
                <a:gd name="T29" fmla="*/ 34 h 73"/>
                <a:gd name="T30" fmla="*/ 8 w 16"/>
                <a:gd name="T31" fmla="*/ 27 h 73"/>
                <a:gd name="T32" fmla="*/ 10 w 16"/>
                <a:gd name="T33" fmla="*/ 17 h 73"/>
                <a:gd name="T34" fmla="*/ 14 w 16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73"/>
                <a:gd name="T56" fmla="*/ 16 w 16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73">
                  <a:moveTo>
                    <a:pt x="14" y="0"/>
                  </a:moveTo>
                  <a:lnTo>
                    <a:pt x="5" y="14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2" y="58"/>
                  </a:lnTo>
                  <a:lnTo>
                    <a:pt x="5" y="62"/>
                  </a:lnTo>
                  <a:lnTo>
                    <a:pt x="9" y="68"/>
                  </a:lnTo>
                  <a:lnTo>
                    <a:pt x="16" y="7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8" y="47"/>
                  </a:lnTo>
                  <a:lnTo>
                    <a:pt x="7" y="41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1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7" name="Freeform 122"/>
            <p:cNvSpPr>
              <a:spLocks/>
            </p:cNvSpPr>
            <p:nvPr/>
          </p:nvSpPr>
          <p:spPr bwMode="auto">
            <a:xfrm>
              <a:off x="3147" y="3566"/>
              <a:ext cx="20" cy="93"/>
            </a:xfrm>
            <a:custGeom>
              <a:avLst/>
              <a:gdLst>
                <a:gd name="T0" fmla="*/ 11 w 20"/>
                <a:gd name="T1" fmla="*/ 0 h 93"/>
                <a:gd name="T2" fmla="*/ 17 w 20"/>
                <a:gd name="T3" fmla="*/ 18 h 93"/>
                <a:gd name="T4" fmla="*/ 20 w 20"/>
                <a:gd name="T5" fmla="*/ 31 h 93"/>
                <a:gd name="T6" fmla="*/ 20 w 20"/>
                <a:gd name="T7" fmla="*/ 44 h 93"/>
                <a:gd name="T8" fmla="*/ 19 w 20"/>
                <a:gd name="T9" fmla="*/ 60 h 93"/>
                <a:gd name="T10" fmla="*/ 14 w 20"/>
                <a:gd name="T11" fmla="*/ 74 h 93"/>
                <a:gd name="T12" fmla="*/ 7 w 20"/>
                <a:gd name="T13" fmla="*/ 88 h 93"/>
                <a:gd name="T14" fmla="*/ 0 w 20"/>
                <a:gd name="T15" fmla="*/ 93 h 93"/>
                <a:gd name="T16" fmla="*/ 8 w 20"/>
                <a:gd name="T17" fmla="*/ 77 h 93"/>
                <a:gd name="T18" fmla="*/ 12 w 20"/>
                <a:gd name="T19" fmla="*/ 51 h 93"/>
                <a:gd name="T20" fmla="*/ 12 w 20"/>
                <a:gd name="T21" fmla="*/ 31 h 93"/>
                <a:gd name="T22" fmla="*/ 12 w 20"/>
                <a:gd name="T23" fmla="*/ 17 h 93"/>
                <a:gd name="T24" fmla="*/ 11 w 20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3"/>
                <a:gd name="T41" fmla="*/ 20 w 20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3">
                  <a:moveTo>
                    <a:pt x="11" y="0"/>
                  </a:moveTo>
                  <a:lnTo>
                    <a:pt x="17" y="18"/>
                  </a:lnTo>
                  <a:lnTo>
                    <a:pt x="20" y="31"/>
                  </a:lnTo>
                  <a:lnTo>
                    <a:pt x="20" y="44"/>
                  </a:lnTo>
                  <a:lnTo>
                    <a:pt x="19" y="60"/>
                  </a:lnTo>
                  <a:lnTo>
                    <a:pt x="14" y="74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8" y="77"/>
                  </a:lnTo>
                  <a:lnTo>
                    <a:pt x="12" y="51"/>
                  </a:lnTo>
                  <a:lnTo>
                    <a:pt x="12" y="31"/>
                  </a:lnTo>
                  <a:lnTo>
                    <a:pt x="12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8" name="Oval 123"/>
            <p:cNvSpPr>
              <a:spLocks noChangeArrowheads="1"/>
            </p:cNvSpPr>
            <p:nvPr/>
          </p:nvSpPr>
          <p:spPr bwMode="auto">
            <a:xfrm>
              <a:off x="3109" y="3621"/>
              <a:ext cx="6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79" name="Oval 124"/>
            <p:cNvSpPr>
              <a:spLocks noChangeArrowheads="1"/>
            </p:cNvSpPr>
            <p:nvPr/>
          </p:nvSpPr>
          <p:spPr bwMode="auto">
            <a:xfrm>
              <a:off x="3119" y="3597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0" name="Oval 125"/>
            <p:cNvSpPr>
              <a:spLocks noChangeArrowheads="1"/>
            </p:cNvSpPr>
            <p:nvPr/>
          </p:nvSpPr>
          <p:spPr bwMode="auto">
            <a:xfrm>
              <a:off x="3060" y="3569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1" name="Oval 126"/>
            <p:cNvSpPr>
              <a:spLocks noChangeArrowheads="1"/>
            </p:cNvSpPr>
            <p:nvPr/>
          </p:nvSpPr>
          <p:spPr bwMode="auto">
            <a:xfrm>
              <a:off x="3052" y="3620"/>
              <a:ext cx="4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2" name="Oval 127"/>
            <p:cNvSpPr>
              <a:spLocks noChangeArrowheads="1"/>
            </p:cNvSpPr>
            <p:nvPr/>
          </p:nvSpPr>
          <p:spPr bwMode="auto">
            <a:xfrm>
              <a:off x="3114" y="3648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3" name="Oval 128"/>
            <p:cNvSpPr>
              <a:spLocks noChangeArrowheads="1"/>
            </p:cNvSpPr>
            <p:nvPr/>
          </p:nvSpPr>
          <p:spPr bwMode="auto">
            <a:xfrm>
              <a:off x="3108" y="3620"/>
              <a:ext cx="5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4" name="Oval 129"/>
            <p:cNvSpPr>
              <a:spLocks noChangeArrowheads="1"/>
            </p:cNvSpPr>
            <p:nvPr/>
          </p:nvSpPr>
          <p:spPr bwMode="auto">
            <a:xfrm>
              <a:off x="3118" y="3596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5" name="Oval 130"/>
            <p:cNvSpPr>
              <a:spLocks noChangeArrowheads="1"/>
            </p:cNvSpPr>
            <p:nvPr/>
          </p:nvSpPr>
          <p:spPr bwMode="auto">
            <a:xfrm>
              <a:off x="3058" y="3568"/>
              <a:ext cx="3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6" name="Oval 131"/>
            <p:cNvSpPr>
              <a:spLocks noChangeArrowheads="1"/>
            </p:cNvSpPr>
            <p:nvPr/>
          </p:nvSpPr>
          <p:spPr bwMode="auto">
            <a:xfrm>
              <a:off x="3051" y="3619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7" name="Oval 132"/>
            <p:cNvSpPr>
              <a:spLocks noChangeArrowheads="1"/>
            </p:cNvSpPr>
            <p:nvPr/>
          </p:nvSpPr>
          <p:spPr bwMode="auto">
            <a:xfrm>
              <a:off x="3113" y="3647"/>
              <a:ext cx="3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8" name="Oval 133"/>
            <p:cNvSpPr>
              <a:spLocks noChangeArrowheads="1"/>
            </p:cNvSpPr>
            <p:nvPr/>
          </p:nvSpPr>
          <p:spPr bwMode="auto">
            <a:xfrm>
              <a:off x="3108" y="3622"/>
              <a:ext cx="3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89" name="Oval 134"/>
            <p:cNvSpPr>
              <a:spLocks noChangeArrowheads="1"/>
            </p:cNvSpPr>
            <p:nvPr/>
          </p:nvSpPr>
          <p:spPr bwMode="auto">
            <a:xfrm>
              <a:off x="3059" y="3570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0" name="Oval 135"/>
            <p:cNvSpPr>
              <a:spLocks noChangeArrowheads="1"/>
            </p:cNvSpPr>
            <p:nvPr/>
          </p:nvSpPr>
          <p:spPr bwMode="auto">
            <a:xfrm>
              <a:off x="3051" y="3620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1" name="Oval 136"/>
            <p:cNvSpPr>
              <a:spLocks noChangeArrowheads="1"/>
            </p:cNvSpPr>
            <p:nvPr/>
          </p:nvSpPr>
          <p:spPr bwMode="auto">
            <a:xfrm>
              <a:off x="3114" y="3648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2" name="Freeform 137"/>
            <p:cNvSpPr>
              <a:spLocks/>
            </p:cNvSpPr>
            <p:nvPr/>
          </p:nvSpPr>
          <p:spPr bwMode="auto">
            <a:xfrm>
              <a:off x="3284" y="3846"/>
              <a:ext cx="279" cy="460"/>
            </a:xfrm>
            <a:custGeom>
              <a:avLst/>
              <a:gdLst>
                <a:gd name="T0" fmla="*/ 0 w 279"/>
                <a:gd name="T1" fmla="*/ 460 h 460"/>
                <a:gd name="T2" fmla="*/ 9 w 279"/>
                <a:gd name="T3" fmla="*/ 370 h 460"/>
                <a:gd name="T4" fmla="*/ 18 w 279"/>
                <a:gd name="T5" fmla="*/ 332 h 460"/>
                <a:gd name="T6" fmla="*/ 23 w 279"/>
                <a:gd name="T7" fmla="*/ 289 h 460"/>
                <a:gd name="T8" fmla="*/ 32 w 279"/>
                <a:gd name="T9" fmla="*/ 244 h 460"/>
                <a:gd name="T10" fmla="*/ 45 w 279"/>
                <a:gd name="T11" fmla="*/ 203 h 460"/>
                <a:gd name="T12" fmla="*/ 55 w 279"/>
                <a:gd name="T13" fmla="*/ 170 h 460"/>
                <a:gd name="T14" fmla="*/ 71 w 279"/>
                <a:gd name="T15" fmla="*/ 137 h 460"/>
                <a:gd name="T16" fmla="*/ 92 w 279"/>
                <a:gd name="T17" fmla="*/ 104 h 460"/>
                <a:gd name="T18" fmla="*/ 112 w 279"/>
                <a:gd name="T19" fmla="*/ 79 h 460"/>
                <a:gd name="T20" fmla="*/ 130 w 279"/>
                <a:gd name="T21" fmla="*/ 58 h 460"/>
                <a:gd name="T22" fmla="*/ 149 w 279"/>
                <a:gd name="T23" fmla="*/ 43 h 460"/>
                <a:gd name="T24" fmla="*/ 185 w 279"/>
                <a:gd name="T25" fmla="*/ 24 h 460"/>
                <a:gd name="T26" fmla="*/ 226 w 279"/>
                <a:gd name="T27" fmla="*/ 10 h 460"/>
                <a:gd name="T28" fmla="*/ 279 w 279"/>
                <a:gd name="T29" fmla="*/ 0 h 460"/>
                <a:gd name="T30" fmla="*/ 252 w 279"/>
                <a:gd name="T31" fmla="*/ 21 h 460"/>
                <a:gd name="T32" fmla="*/ 235 w 279"/>
                <a:gd name="T33" fmla="*/ 36 h 460"/>
                <a:gd name="T34" fmla="*/ 215 w 279"/>
                <a:gd name="T35" fmla="*/ 58 h 460"/>
                <a:gd name="T36" fmla="*/ 201 w 279"/>
                <a:gd name="T37" fmla="*/ 74 h 460"/>
                <a:gd name="T38" fmla="*/ 181 w 279"/>
                <a:gd name="T39" fmla="*/ 93 h 460"/>
                <a:gd name="T40" fmla="*/ 163 w 279"/>
                <a:gd name="T41" fmla="*/ 112 h 460"/>
                <a:gd name="T42" fmla="*/ 139 w 279"/>
                <a:gd name="T43" fmla="*/ 138 h 460"/>
                <a:gd name="T44" fmla="*/ 119 w 279"/>
                <a:gd name="T45" fmla="*/ 159 h 460"/>
                <a:gd name="T46" fmla="*/ 103 w 279"/>
                <a:gd name="T47" fmla="*/ 183 h 460"/>
                <a:gd name="T48" fmla="*/ 87 w 279"/>
                <a:gd name="T49" fmla="*/ 209 h 460"/>
                <a:gd name="T50" fmla="*/ 77 w 279"/>
                <a:gd name="T51" fmla="*/ 233 h 460"/>
                <a:gd name="T52" fmla="*/ 61 w 279"/>
                <a:gd name="T53" fmla="*/ 264 h 460"/>
                <a:gd name="T54" fmla="*/ 46 w 279"/>
                <a:gd name="T55" fmla="*/ 300 h 460"/>
                <a:gd name="T56" fmla="*/ 34 w 279"/>
                <a:gd name="T57" fmla="*/ 339 h 460"/>
                <a:gd name="T58" fmla="*/ 25 w 279"/>
                <a:gd name="T59" fmla="*/ 382 h 460"/>
                <a:gd name="T60" fmla="*/ 18 w 279"/>
                <a:gd name="T61" fmla="*/ 424 h 460"/>
                <a:gd name="T62" fmla="*/ 20 w 279"/>
                <a:gd name="T63" fmla="*/ 460 h 460"/>
                <a:gd name="T64" fmla="*/ 0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0" y="460"/>
                  </a:moveTo>
                  <a:lnTo>
                    <a:pt x="9" y="370"/>
                  </a:lnTo>
                  <a:lnTo>
                    <a:pt x="18" y="332"/>
                  </a:lnTo>
                  <a:lnTo>
                    <a:pt x="23" y="289"/>
                  </a:lnTo>
                  <a:lnTo>
                    <a:pt x="32" y="244"/>
                  </a:lnTo>
                  <a:lnTo>
                    <a:pt x="45" y="203"/>
                  </a:lnTo>
                  <a:lnTo>
                    <a:pt x="55" y="170"/>
                  </a:lnTo>
                  <a:lnTo>
                    <a:pt x="71" y="137"/>
                  </a:lnTo>
                  <a:lnTo>
                    <a:pt x="92" y="104"/>
                  </a:lnTo>
                  <a:lnTo>
                    <a:pt x="112" y="79"/>
                  </a:lnTo>
                  <a:lnTo>
                    <a:pt x="130" y="58"/>
                  </a:lnTo>
                  <a:lnTo>
                    <a:pt x="149" y="43"/>
                  </a:lnTo>
                  <a:lnTo>
                    <a:pt x="185" y="24"/>
                  </a:lnTo>
                  <a:lnTo>
                    <a:pt x="226" y="10"/>
                  </a:lnTo>
                  <a:lnTo>
                    <a:pt x="279" y="0"/>
                  </a:lnTo>
                  <a:lnTo>
                    <a:pt x="252" y="21"/>
                  </a:lnTo>
                  <a:lnTo>
                    <a:pt x="235" y="36"/>
                  </a:lnTo>
                  <a:lnTo>
                    <a:pt x="215" y="58"/>
                  </a:lnTo>
                  <a:lnTo>
                    <a:pt x="201" y="74"/>
                  </a:lnTo>
                  <a:lnTo>
                    <a:pt x="181" y="93"/>
                  </a:lnTo>
                  <a:lnTo>
                    <a:pt x="163" y="112"/>
                  </a:lnTo>
                  <a:lnTo>
                    <a:pt x="139" y="138"/>
                  </a:lnTo>
                  <a:lnTo>
                    <a:pt x="119" y="159"/>
                  </a:lnTo>
                  <a:lnTo>
                    <a:pt x="103" y="183"/>
                  </a:lnTo>
                  <a:lnTo>
                    <a:pt x="87" y="209"/>
                  </a:lnTo>
                  <a:lnTo>
                    <a:pt x="77" y="233"/>
                  </a:lnTo>
                  <a:lnTo>
                    <a:pt x="61" y="264"/>
                  </a:lnTo>
                  <a:lnTo>
                    <a:pt x="46" y="300"/>
                  </a:lnTo>
                  <a:lnTo>
                    <a:pt x="34" y="339"/>
                  </a:lnTo>
                  <a:lnTo>
                    <a:pt x="25" y="382"/>
                  </a:lnTo>
                  <a:lnTo>
                    <a:pt x="18" y="424"/>
                  </a:lnTo>
                  <a:lnTo>
                    <a:pt x="2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3" name="Freeform 138"/>
            <p:cNvSpPr>
              <a:spLocks/>
            </p:cNvSpPr>
            <p:nvPr/>
          </p:nvSpPr>
          <p:spPr bwMode="auto">
            <a:xfrm>
              <a:off x="3313" y="3881"/>
              <a:ext cx="175" cy="281"/>
            </a:xfrm>
            <a:custGeom>
              <a:avLst/>
              <a:gdLst>
                <a:gd name="T0" fmla="*/ 175 w 175"/>
                <a:gd name="T1" fmla="*/ 0 h 281"/>
                <a:gd name="T2" fmla="*/ 150 w 175"/>
                <a:gd name="T3" fmla="*/ 17 h 281"/>
                <a:gd name="T4" fmla="*/ 117 w 175"/>
                <a:gd name="T5" fmla="*/ 50 h 281"/>
                <a:gd name="T6" fmla="*/ 92 w 175"/>
                <a:gd name="T7" fmla="*/ 78 h 281"/>
                <a:gd name="T8" fmla="*/ 65 w 175"/>
                <a:gd name="T9" fmla="*/ 114 h 281"/>
                <a:gd name="T10" fmla="*/ 44 w 175"/>
                <a:gd name="T11" fmla="*/ 155 h 281"/>
                <a:gd name="T12" fmla="*/ 25 w 175"/>
                <a:gd name="T13" fmla="*/ 193 h 281"/>
                <a:gd name="T14" fmla="*/ 12 w 175"/>
                <a:gd name="T15" fmla="*/ 237 h 281"/>
                <a:gd name="T16" fmla="*/ 0 w 175"/>
                <a:gd name="T17" fmla="*/ 281 h 281"/>
                <a:gd name="T18" fmla="*/ 12 w 175"/>
                <a:gd name="T19" fmla="*/ 217 h 281"/>
                <a:gd name="T20" fmla="*/ 32 w 175"/>
                <a:gd name="T21" fmla="*/ 161 h 281"/>
                <a:gd name="T22" fmla="*/ 55 w 175"/>
                <a:gd name="T23" fmla="*/ 116 h 281"/>
                <a:gd name="T24" fmla="*/ 81 w 175"/>
                <a:gd name="T25" fmla="*/ 81 h 281"/>
                <a:gd name="T26" fmla="*/ 106 w 175"/>
                <a:gd name="T27" fmla="*/ 52 h 281"/>
                <a:gd name="T28" fmla="*/ 175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175" y="0"/>
                  </a:moveTo>
                  <a:lnTo>
                    <a:pt x="150" y="17"/>
                  </a:lnTo>
                  <a:lnTo>
                    <a:pt x="117" y="50"/>
                  </a:lnTo>
                  <a:lnTo>
                    <a:pt x="92" y="78"/>
                  </a:lnTo>
                  <a:lnTo>
                    <a:pt x="65" y="114"/>
                  </a:lnTo>
                  <a:lnTo>
                    <a:pt x="44" y="155"/>
                  </a:lnTo>
                  <a:lnTo>
                    <a:pt x="25" y="193"/>
                  </a:lnTo>
                  <a:lnTo>
                    <a:pt x="12" y="237"/>
                  </a:lnTo>
                  <a:lnTo>
                    <a:pt x="0" y="281"/>
                  </a:lnTo>
                  <a:lnTo>
                    <a:pt x="12" y="217"/>
                  </a:lnTo>
                  <a:lnTo>
                    <a:pt x="32" y="161"/>
                  </a:lnTo>
                  <a:lnTo>
                    <a:pt x="55" y="116"/>
                  </a:lnTo>
                  <a:lnTo>
                    <a:pt x="81" y="81"/>
                  </a:lnTo>
                  <a:lnTo>
                    <a:pt x="106" y="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4" name="Freeform 139"/>
            <p:cNvSpPr>
              <a:spLocks/>
            </p:cNvSpPr>
            <p:nvPr/>
          </p:nvSpPr>
          <p:spPr bwMode="auto">
            <a:xfrm>
              <a:off x="3119" y="3870"/>
              <a:ext cx="206" cy="438"/>
            </a:xfrm>
            <a:custGeom>
              <a:avLst/>
              <a:gdLst>
                <a:gd name="T0" fmla="*/ 162 w 206"/>
                <a:gd name="T1" fmla="*/ 438 h 438"/>
                <a:gd name="T2" fmla="*/ 131 w 206"/>
                <a:gd name="T3" fmla="*/ 418 h 438"/>
                <a:gd name="T4" fmla="*/ 108 w 206"/>
                <a:gd name="T5" fmla="*/ 399 h 438"/>
                <a:gd name="T6" fmla="*/ 87 w 206"/>
                <a:gd name="T7" fmla="*/ 374 h 438"/>
                <a:gd name="T8" fmla="*/ 69 w 206"/>
                <a:gd name="T9" fmla="*/ 352 h 438"/>
                <a:gd name="T10" fmla="*/ 52 w 206"/>
                <a:gd name="T11" fmla="*/ 327 h 438"/>
                <a:gd name="T12" fmla="*/ 39 w 206"/>
                <a:gd name="T13" fmla="*/ 300 h 438"/>
                <a:gd name="T14" fmla="*/ 31 w 206"/>
                <a:gd name="T15" fmla="*/ 267 h 438"/>
                <a:gd name="T16" fmla="*/ 22 w 206"/>
                <a:gd name="T17" fmla="*/ 231 h 438"/>
                <a:gd name="T18" fmla="*/ 18 w 206"/>
                <a:gd name="T19" fmla="*/ 206 h 438"/>
                <a:gd name="T20" fmla="*/ 16 w 206"/>
                <a:gd name="T21" fmla="*/ 174 h 438"/>
                <a:gd name="T22" fmla="*/ 16 w 206"/>
                <a:gd name="T23" fmla="*/ 141 h 438"/>
                <a:gd name="T24" fmla="*/ 16 w 206"/>
                <a:gd name="T25" fmla="*/ 116 h 438"/>
                <a:gd name="T26" fmla="*/ 18 w 206"/>
                <a:gd name="T27" fmla="*/ 86 h 438"/>
                <a:gd name="T28" fmla="*/ 18 w 206"/>
                <a:gd name="T29" fmla="*/ 60 h 438"/>
                <a:gd name="T30" fmla="*/ 11 w 206"/>
                <a:gd name="T31" fmla="*/ 33 h 438"/>
                <a:gd name="T32" fmla="*/ 0 w 206"/>
                <a:gd name="T33" fmla="*/ 0 h 438"/>
                <a:gd name="T34" fmla="*/ 31 w 206"/>
                <a:gd name="T35" fmla="*/ 32 h 438"/>
                <a:gd name="T36" fmla="*/ 43 w 206"/>
                <a:gd name="T37" fmla="*/ 56 h 438"/>
                <a:gd name="T38" fmla="*/ 54 w 206"/>
                <a:gd name="T39" fmla="*/ 77 h 438"/>
                <a:gd name="T40" fmla="*/ 64 w 206"/>
                <a:gd name="T41" fmla="*/ 108 h 438"/>
                <a:gd name="T42" fmla="*/ 71 w 206"/>
                <a:gd name="T43" fmla="*/ 148 h 438"/>
                <a:gd name="T44" fmla="*/ 75 w 206"/>
                <a:gd name="T45" fmla="*/ 179 h 438"/>
                <a:gd name="T46" fmla="*/ 75 w 206"/>
                <a:gd name="T47" fmla="*/ 206 h 438"/>
                <a:gd name="T48" fmla="*/ 80 w 206"/>
                <a:gd name="T49" fmla="*/ 240 h 438"/>
                <a:gd name="T50" fmla="*/ 85 w 206"/>
                <a:gd name="T51" fmla="*/ 270 h 438"/>
                <a:gd name="T52" fmla="*/ 98 w 206"/>
                <a:gd name="T53" fmla="*/ 295 h 438"/>
                <a:gd name="T54" fmla="*/ 112 w 206"/>
                <a:gd name="T55" fmla="*/ 324 h 438"/>
                <a:gd name="T56" fmla="*/ 131 w 206"/>
                <a:gd name="T57" fmla="*/ 352 h 438"/>
                <a:gd name="T58" fmla="*/ 153 w 206"/>
                <a:gd name="T59" fmla="*/ 382 h 438"/>
                <a:gd name="T60" fmla="*/ 176 w 206"/>
                <a:gd name="T61" fmla="*/ 411 h 438"/>
                <a:gd name="T62" fmla="*/ 206 w 206"/>
                <a:gd name="T63" fmla="*/ 438 h 438"/>
                <a:gd name="T64" fmla="*/ 162 w 206"/>
                <a:gd name="T65" fmla="*/ 438 h 4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438"/>
                <a:gd name="T101" fmla="*/ 206 w 206"/>
                <a:gd name="T102" fmla="*/ 438 h 4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438">
                  <a:moveTo>
                    <a:pt x="162" y="438"/>
                  </a:moveTo>
                  <a:lnTo>
                    <a:pt x="131" y="418"/>
                  </a:lnTo>
                  <a:lnTo>
                    <a:pt x="108" y="399"/>
                  </a:lnTo>
                  <a:lnTo>
                    <a:pt x="87" y="374"/>
                  </a:lnTo>
                  <a:lnTo>
                    <a:pt x="69" y="352"/>
                  </a:lnTo>
                  <a:lnTo>
                    <a:pt x="52" y="327"/>
                  </a:lnTo>
                  <a:lnTo>
                    <a:pt x="39" y="300"/>
                  </a:lnTo>
                  <a:lnTo>
                    <a:pt x="31" y="267"/>
                  </a:lnTo>
                  <a:lnTo>
                    <a:pt x="22" y="231"/>
                  </a:lnTo>
                  <a:lnTo>
                    <a:pt x="18" y="206"/>
                  </a:lnTo>
                  <a:lnTo>
                    <a:pt x="16" y="174"/>
                  </a:lnTo>
                  <a:lnTo>
                    <a:pt x="16" y="141"/>
                  </a:lnTo>
                  <a:lnTo>
                    <a:pt x="16" y="116"/>
                  </a:lnTo>
                  <a:lnTo>
                    <a:pt x="18" y="86"/>
                  </a:lnTo>
                  <a:lnTo>
                    <a:pt x="18" y="60"/>
                  </a:lnTo>
                  <a:lnTo>
                    <a:pt x="11" y="33"/>
                  </a:lnTo>
                  <a:lnTo>
                    <a:pt x="0" y="0"/>
                  </a:lnTo>
                  <a:lnTo>
                    <a:pt x="31" y="32"/>
                  </a:lnTo>
                  <a:lnTo>
                    <a:pt x="43" y="56"/>
                  </a:lnTo>
                  <a:lnTo>
                    <a:pt x="54" y="77"/>
                  </a:lnTo>
                  <a:lnTo>
                    <a:pt x="64" y="108"/>
                  </a:lnTo>
                  <a:lnTo>
                    <a:pt x="71" y="148"/>
                  </a:lnTo>
                  <a:lnTo>
                    <a:pt x="75" y="179"/>
                  </a:lnTo>
                  <a:lnTo>
                    <a:pt x="75" y="206"/>
                  </a:lnTo>
                  <a:lnTo>
                    <a:pt x="80" y="240"/>
                  </a:lnTo>
                  <a:lnTo>
                    <a:pt x="85" y="270"/>
                  </a:lnTo>
                  <a:lnTo>
                    <a:pt x="98" y="295"/>
                  </a:lnTo>
                  <a:lnTo>
                    <a:pt x="112" y="324"/>
                  </a:lnTo>
                  <a:lnTo>
                    <a:pt x="131" y="352"/>
                  </a:lnTo>
                  <a:lnTo>
                    <a:pt x="153" y="382"/>
                  </a:lnTo>
                  <a:lnTo>
                    <a:pt x="176" y="411"/>
                  </a:lnTo>
                  <a:lnTo>
                    <a:pt x="206" y="438"/>
                  </a:lnTo>
                  <a:lnTo>
                    <a:pt x="162" y="4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5" name="Freeform 140"/>
            <p:cNvSpPr>
              <a:spLocks/>
            </p:cNvSpPr>
            <p:nvPr/>
          </p:nvSpPr>
          <p:spPr bwMode="auto">
            <a:xfrm>
              <a:off x="3153" y="3944"/>
              <a:ext cx="97" cy="322"/>
            </a:xfrm>
            <a:custGeom>
              <a:avLst/>
              <a:gdLst>
                <a:gd name="T0" fmla="*/ 0 w 97"/>
                <a:gd name="T1" fmla="*/ 0 h 322"/>
                <a:gd name="T2" fmla="*/ 4 w 97"/>
                <a:gd name="T3" fmla="*/ 27 h 322"/>
                <a:gd name="T4" fmla="*/ 5 w 97"/>
                <a:gd name="T5" fmla="*/ 50 h 322"/>
                <a:gd name="T6" fmla="*/ 5 w 97"/>
                <a:gd name="T7" fmla="*/ 78 h 322"/>
                <a:gd name="T8" fmla="*/ 5 w 97"/>
                <a:gd name="T9" fmla="*/ 100 h 322"/>
                <a:gd name="T10" fmla="*/ 12 w 97"/>
                <a:gd name="T11" fmla="*/ 138 h 322"/>
                <a:gd name="T12" fmla="*/ 21 w 97"/>
                <a:gd name="T13" fmla="*/ 174 h 322"/>
                <a:gd name="T14" fmla="*/ 30 w 97"/>
                <a:gd name="T15" fmla="*/ 205 h 322"/>
                <a:gd name="T16" fmla="*/ 41 w 97"/>
                <a:gd name="T17" fmla="*/ 239 h 322"/>
                <a:gd name="T18" fmla="*/ 64 w 97"/>
                <a:gd name="T19" fmla="*/ 283 h 322"/>
                <a:gd name="T20" fmla="*/ 97 w 97"/>
                <a:gd name="T21" fmla="*/ 322 h 322"/>
                <a:gd name="T22" fmla="*/ 71 w 97"/>
                <a:gd name="T23" fmla="*/ 276 h 322"/>
                <a:gd name="T24" fmla="*/ 49 w 97"/>
                <a:gd name="T25" fmla="*/ 243 h 322"/>
                <a:gd name="T26" fmla="*/ 32 w 97"/>
                <a:gd name="T27" fmla="*/ 193 h 322"/>
                <a:gd name="T28" fmla="*/ 25 w 97"/>
                <a:gd name="T29" fmla="*/ 160 h 322"/>
                <a:gd name="T30" fmla="*/ 14 w 97"/>
                <a:gd name="T31" fmla="*/ 125 h 322"/>
                <a:gd name="T32" fmla="*/ 11 w 97"/>
                <a:gd name="T33" fmla="*/ 90 h 322"/>
                <a:gd name="T34" fmla="*/ 9 w 97"/>
                <a:gd name="T35" fmla="*/ 61 h 322"/>
                <a:gd name="T36" fmla="*/ 0 w 97"/>
                <a:gd name="T37" fmla="*/ 0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322"/>
                <a:gd name="T59" fmla="*/ 97 w 97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322">
                  <a:moveTo>
                    <a:pt x="0" y="0"/>
                  </a:moveTo>
                  <a:lnTo>
                    <a:pt x="4" y="27"/>
                  </a:lnTo>
                  <a:lnTo>
                    <a:pt x="5" y="50"/>
                  </a:lnTo>
                  <a:lnTo>
                    <a:pt x="5" y="78"/>
                  </a:lnTo>
                  <a:lnTo>
                    <a:pt x="5" y="100"/>
                  </a:lnTo>
                  <a:lnTo>
                    <a:pt x="12" y="138"/>
                  </a:lnTo>
                  <a:lnTo>
                    <a:pt x="21" y="174"/>
                  </a:lnTo>
                  <a:lnTo>
                    <a:pt x="30" y="205"/>
                  </a:lnTo>
                  <a:lnTo>
                    <a:pt x="41" y="239"/>
                  </a:lnTo>
                  <a:lnTo>
                    <a:pt x="64" y="283"/>
                  </a:lnTo>
                  <a:lnTo>
                    <a:pt x="97" y="322"/>
                  </a:lnTo>
                  <a:lnTo>
                    <a:pt x="71" y="276"/>
                  </a:lnTo>
                  <a:lnTo>
                    <a:pt x="49" y="243"/>
                  </a:lnTo>
                  <a:lnTo>
                    <a:pt x="32" y="193"/>
                  </a:lnTo>
                  <a:lnTo>
                    <a:pt x="25" y="160"/>
                  </a:lnTo>
                  <a:lnTo>
                    <a:pt x="14" y="125"/>
                  </a:lnTo>
                  <a:lnTo>
                    <a:pt x="11" y="90"/>
                  </a:lnTo>
                  <a:lnTo>
                    <a:pt x="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6" name="Freeform 141"/>
            <p:cNvSpPr>
              <a:spLocks/>
            </p:cNvSpPr>
            <p:nvPr/>
          </p:nvSpPr>
          <p:spPr bwMode="auto">
            <a:xfrm>
              <a:off x="3257" y="3813"/>
              <a:ext cx="50" cy="495"/>
            </a:xfrm>
            <a:custGeom>
              <a:avLst/>
              <a:gdLst>
                <a:gd name="T0" fmla="*/ 10 w 50"/>
                <a:gd name="T1" fmla="*/ 2 h 495"/>
                <a:gd name="T2" fmla="*/ 12 w 50"/>
                <a:gd name="T3" fmla="*/ 19 h 495"/>
                <a:gd name="T4" fmla="*/ 12 w 50"/>
                <a:gd name="T5" fmla="*/ 32 h 495"/>
                <a:gd name="T6" fmla="*/ 11 w 50"/>
                <a:gd name="T7" fmla="*/ 49 h 495"/>
                <a:gd name="T8" fmla="*/ 10 w 50"/>
                <a:gd name="T9" fmla="*/ 64 h 495"/>
                <a:gd name="T10" fmla="*/ 8 w 50"/>
                <a:gd name="T11" fmla="*/ 84 h 495"/>
                <a:gd name="T12" fmla="*/ 6 w 50"/>
                <a:gd name="T13" fmla="*/ 105 h 495"/>
                <a:gd name="T14" fmla="*/ 4 w 50"/>
                <a:gd name="T15" fmla="*/ 131 h 495"/>
                <a:gd name="T16" fmla="*/ 2 w 50"/>
                <a:gd name="T17" fmla="*/ 153 h 495"/>
                <a:gd name="T18" fmla="*/ 1 w 50"/>
                <a:gd name="T19" fmla="*/ 194 h 495"/>
                <a:gd name="T20" fmla="*/ 0 w 50"/>
                <a:gd name="T21" fmla="*/ 211 h 495"/>
                <a:gd name="T22" fmla="*/ 1 w 50"/>
                <a:gd name="T23" fmla="*/ 229 h 495"/>
                <a:gd name="T24" fmla="*/ 1 w 50"/>
                <a:gd name="T25" fmla="*/ 247 h 495"/>
                <a:gd name="T26" fmla="*/ 1 w 50"/>
                <a:gd name="T27" fmla="*/ 268 h 495"/>
                <a:gd name="T28" fmla="*/ 3 w 50"/>
                <a:gd name="T29" fmla="*/ 299 h 495"/>
                <a:gd name="T30" fmla="*/ 5 w 50"/>
                <a:gd name="T31" fmla="*/ 319 h 495"/>
                <a:gd name="T32" fmla="*/ 6 w 50"/>
                <a:gd name="T33" fmla="*/ 335 h 495"/>
                <a:gd name="T34" fmla="*/ 9 w 50"/>
                <a:gd name="T35" fmla="*/ 361 h 495"/>
                <a:gd name="T36" fmla="*/ 12 w 50"/>
                <a:gd name="T37" fmla="*/ 382 h 495"/>
                <a:gd name="T38" fmla="*/ 16 w 50"/>
                <a:gd name="T39" fmla="*/ 405 h 495"/>
                <a:gd name="T40" fmla="*/ 20 w 50"/>
                <a:gd name="T41" fmla="*/ 428 h 495"/>
                <a:gd name="T42" fmla="*/ 24 w 50"/>
                <a:gd name="T43" fmla="*/ 446 h 495"/>
                <a:gd name="T44" fmla="*/ 27 w 50"/>
                <a:gd name="T45" fmla="*/ 463 h 495"/>
                <a:gd name="T46" fmla="*/ 29 w 50"/>
                <a:gd name="T47" fmla="*/ 477 h 495"/>
                <a:gd name="T48" fmla="*/ 33 w 50"/>
                <a:gd name="T49" fmla="*/ 495 h 495"/>
                <a:gd name="T50" fmla="*/ 50 w 50"/>
                <a:gd name="T51" fmla="*/ 495 h 495"/>
                <a:gd name="T52" fmla="*/ 48 w 50"/>
                <a:gd name="T53" fmla="*/ 485 h 495"/>
                <a:gd name="T54" fmla="*/ 44 w 50"/>
                <a:gd name="T55" fmla="*/ 469 h 495"/>
                <a:gd name="T56" fmla="*/ 41 w 50"/>
                <a:gd name="T57" fmla="*/ 455 h 495"/>
                <a:gd name="T58" fmla="*/ 38 w 50"/>
                <a:gd name="T59" fmla="*/ 437 h 495"/>
                <a:gd name="T60" fmla="*/ 35 w 50"/>
                <a:gd name="T61" fmla="*/ 419 h 495"/>
                <a:gd name="T62" fmla="*/ 31 w 50"/>
                <a:gd name="T63" fmla="*/ 397 h 495"/>
                <a:gd name="T64" fmla="*/ 28 w 50"/>
                <a:gd name="T65" fmla="*/ 378 h 495"/>
                <a:gd name="T66" fmla="*/ 26 w 50"/>
                <a:gd name="T67" fmla="*/ 361 h 495"/>
                <a:gd name="T68" fmla="*/ 22 w 50"/>
                <a:gd name="T69" fmla="*/ 333 h 495"/>
                <a:gd name="T70" fmla="*/ 20 w 50"/>
                <a:gd name="T71" fmla="*/ 314 h 495"/>
                <a:gd name="T72" fmla="*/ 18 w 50"/>
                <a:gd name="T73" fmla="*/ 290 h 495"/>
                <a:gd name="T74" fmla="*/ 17 w 50"/>
                <a:gd name="T75" fmla="*/ 275 h 495"/>
                <a:gd name="T76" fmla="*/ 16 w 50"/>
                <a:gd name="T77" fmla="*/ 252 h 495"/>
                <a:gd name="T78" fmla="*/ 16 w 50"/>
                <a:gd name="T79" fmla="*/ 225 h 495"/>
                <a:gd name="T80" fmla="*/ 16 w 50"/>
                <a:gd name="T81" fmla="*/ 206 h 495"/>
                <a:gd name="T82" fmla="*/ 17 w 50"/>
                <a:gd name="T83" fmla="*/ 185 h 495"/>
                <a:gd name="T84" fmla="*/ 18 w 50"/>
                <a:gd name="T85" fmla="*/ 145 h 495"/>
                <a:gd name="T86" fmla="*/ 20 w 50"/>
                <a:gd name="T87" fmla="*/ 116 h 495"/>
                <a:gd name="T88" fmla="*/ 22 w 50"/>
                <a:gd name="T89" fmla="*/ 91 h 495"/>
                <a:gd name="T90" fmla="*/ 24 w 50"/>
                <a:gd name="T91" fmla="*/ 75 h 495"/>
                <a:gd name="T92" fmla="*/ 26 w 50"/>
                <a:gd name="T93" fmla="*/ 58 h 495"/>
                <a:gd name="T94" fmla="*/ 27 w 50"/>
                <a:gd name="T95" fmla="*/ 43 h 495"/>
                <a:gd name="T96" fmla="*/ 28 w 50"/>
                <a:gd name="T97" fmla="*/ 28 h 495"/>
                <a:gd name="T98" fmla="*/ 28 w 50"/>
                <a:gd name="T99" fmla="*/ 11 h 495"/>
                <a:gd name="T100" fmla="*/ 27 w 50"/>
                <a:gd name="T101" fmla="*/ 0 h 495"/>
                <a:gd name="T102" fmla="*/ 10 w 50"/>
                <a:gd name="T103" fmla="*/ 2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"/>
                <a:gd name="T157" fmla="*/ 0 h 495"/>
                <a:gd name="T158" fmla="*/ 50 w 50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" h="495">
                  <a:moveTo>
                    <a:pt x="10" y="2"/>
                  </a:moveTo>
                  <a:lnTo>
                    <a:pt x="12" y="19"/>
                  </a:lnTo>
                  <a:lnTo>
                    <a:pt x="12" y="32"/>
                  </a:lnTo>
                  <a:lnTo>
                    <a:pt x="11" y="49"/>
                  </a:lnTo>
                  <a:lnTo>
                    <a:pt x="10" y="64"/>
                  </a:lnTo>
                  <a:lnTo>
                    <a:pt x="8" y="84"/>
                  </a:lnTo>
                  <a:lnTo>
                    <a:pt x="6" y="105"/>
                  </a:lnTo>
                  <a:lnTo>
                    <a:pt x="4" y="131"/>
                  </a:lnTo>
                  <a:lnTo>
                    <a:pt x="2" y="153"/>
                  </a:lnTo>
                  <a:lnTo>
                    <a:pt x="1" y="194"/>
                  </a:lnTo>
                  <a:lnTo>
                    <a:pt x="0" y="211"/>
                  </a:lnTo>
                  <a:lnTo>
                    <a:pt x="1" y="229"/>
                  </a:lnTo>
                  <a:lnTo>
                    <a:pt x="1" y="247"/>
                  </a:lnTo>
                  <a:lnTo>
                    <a:pt x="1" y="268"/>
                  </a:lnTo>
                  <a:lnTo>
                    <a:pt x="3" y="299"/>
                  </a:lnTo>
                  <a:lnTo>
                    <a:pt x="5" y="319"/>
                  </a:lnTo>
                  <a:lnTo>
                    <a:pt x="6" y="335"/>
                  </a:lnTo>
                  <a:lnTo>
                    <a:pt x="9" y="361"/>
                  </a:lnTo>
                  <a:lnTo>
                    <a:pt x="12" y="382"/>
                  </a:lnTo>
                  <a:lnTo>
                    <a:pt x="16" y="405"/>
                  </a:lnTo>
                  <a:lnTo>
                    <a:pt x="20" y="428"/>
                  </a:lnTo>
                  <a:lnTo>
                    <a:pt x="24" y="446"/>
                  </a:lnTo>
                  <a:lnTo>
                    <a:pt x="27" y="463"/>
                  </a:lnTo>
                  <a:lnTo>
                    <a:pt x="29" y="477"/>
                  </a:lnTo>
                  <a:lnTo>
                    <a:pt x="33" y="495"/>
                  </a:lnTo>
                  <a:lnTo>
                    <a:pt x="50" y="495"/>
                  </a:lnTo>
                  <a:lnTo>
                    <a:pt x="48" y="485"/>
                  </a:lnTo>
                  <a:lnTo>
                    <a:pt x="44" y="469"/>
                  </a:lnTo>
                  <a:lnTo>
                    <a:pt x="41" y="455"/>
                  </a:lnTo>
                  <a:lnTo>
                    <a:pt x="38" y="437"/>
                  </a:lnTo>
                  <a:lnTo>
                    <a:pt x="35" y="419"/>
                  </a:lnTo>
                  <a:lnTo>
                    <a:pt x="31" y="397"/>
                  </a:lnTo>
                  <a:lnTo>
                    <a:pt x="28" y="378"/>
                  </a:lnTo>
                  <a:lnTo>
                    <a:pt x="26" y="361"/>
                  </a:lnTo>
                  <a:lnTo>
                    <a:pt x="22" y="333"/>
                  </a:lnTo>
                  <a:lnTo>
                    <a:pt x="20" y="314"/>
                  </a:lnTo>
                  <a:lnTo>
                    <a:pt x="18" y="290"/>
                  </a:lnTo>
                  <a:lnTo>
                    <a:pt x="17" y="275"/>
                  </a:lnTo>
                  <a:lnTo>
                    <a:pt x="16" y="252"/>
                  </a:lnTo>
                  <a:lnTo>
                    <a:pt x="16" y="225"/>
                  </a:lnTo>
                  <a:lnTo>
                    <a:pt x="16" y="206"/>
                  </a:lnTo>
                  <a:lnTo>
                    <a:pt x="17" y="185"/>
                  </a:lnTo>
                  <a:lnTo>
                    <a:pt x="18" y="145"/>
                  </a:lnTo>
                  <a:lnTo>
                    <a:pt x="20" y="116"/>
                  </a:lnTo>
                  <a:lnTo>
                    <a:pt x="22" y="91"/>
                  </a:lnTo>
                  <a:lnTo>
                    <a:pt x="24" y="75"/>
                  </a:lnTo>
                  <a:lnTo>
                    <a:pt x="26" y="58"/>
                  </a:lnTo>
                  <a:lnTo>
                    <a:pt x="27" y="43"/>
                  </a:lnTo>
                  <a:lnTo>
                    <a:pt x="28" y="28"/>
                  </a:lnTo>
                  <a:lnTo>
                    <a:pt x="28" y="11"/>
                  </a:lnTo>
                  <a:lnTo>
                    <a:pt x="27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7" name="Freeform 142"/>
            <p:cNvSpPr>
              <a:spLocks/>
            </p:cNvSpPr>
            <p:nvPr/>
          </p:nvSpPr>
          <p:spPr bwMode="auto">
            <a:xfrm>
              <a:off x="3236" y="3774"/>
              <a:ext cx="62" cy="43"/>
            </a:xfrm>
            <a:custGeom>
              <a:avLst/>
              <a:gdLst>
                <a:gd name="T0" fmla="*/ 0 w 62"/>
                <a:gd name="T1" fmla="*/ 0 h 43"/>
                <a:gd name="T2" fmla="*/ 1 w 62"/>
                <a:gd name="T3" fmla="*/ 6 h 43"/>
                <a:gd name="T4" fmla="*/ 6 w 62"/>
                <a:gd name="T5" fmla="*/ 12 h 43"/>
                <a:gd name="T6" fmla="*/ 12 w 62"/>
                <a:gd name="T7" fmla="*/ 15 h 43"/>
                <a:gd name="T8" fmla="*/ 18 w 62"/>
                <a:gd name="T9" fmla="*/ 18 h 43"/>
                <a:gd name="T10" fmla="*/ 24 w 62"/>
                <a:gd name="T11" fmla="*/ 19 h 43"/>
                <a:gd name="T12" fmla="*/ 28 w 62"/>
                <a:gd name="T13" fmla="*/ 26 h 43"/>
                <a:gd name="T14" fmla="*/ 30 w 62"/>
                <a:gd name="T15" fmla="*/ 34 h 43"/>
                <a:gd name="T16" fmla="*/ 31 w 62"/>
                <a:gd name="T17" fmla="*/ 43 h 43"/>
                <a:gd name="T18" fmla="*/ 39 w 62"/>
                <a:gd name="T19" fmla="*/ 43 h 43"/>
                <a:gd name="T20" fmla="*/ 44 w 62"/>
                <a:gd name="T21" fmla="*/ 42 h 43"/>
                <a:gd name="T22" fmla="*/ 48 w 62"/>
                <a:gd name="T23" fmla="*/ 40 h 43"/>
                <a:gd name="T24" fmla="*/ 45 w 62"/>
                <a:gd name="T25" fmla="*/ 31 h 43"/>
                <a:gd name="T26" fmla="*/ 44 w 62"/>
                <a:gd name="T27" fmla="*/ 24 h 43"/>
                <a:gd name="T28" fmla="*/ 46 w 62"/>
                <a:gd name="T29" fmla="*/ 19 h 43"/>
                <a:gd name="T30" fmla="*/ 54 w 62"/>
                <a:gd name="T31" fmla="*/ 17 h 43"/>
                <a:gd name="T32" fmla="*/ 60 w 62"/>
                <a:gd name="T33" fmla="*/ 12 h 43"/>
                <a:gd name="T34" fmla="*/ 62 w 62"/>
                <a:gd name="T35" fmla="*/ 8 h 43"/>
                <a:gd name="T36" fmla="*/ 62 w 62"/>
                <a:gd name="T37" fmla="*/ 0 h 43"/>
                <a:gd name="T38" fmla="*/ 0 w 62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43"/>
                <a:gd name="T62" fmla="*/ 62 w 62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43">
                  <a:moveTo>
                    <a:pt x="0" y="0"/>
                  </a:moveTo>
                  <a:lnTo>
                    <a:pt x="1" y="6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4" y="19"/>
                  </a:lnTo>
                  <a:lnTo>
                    <a:pt x="28" y="26"/>
                  </a:lnTo>
                  <a:lnTo>
                    <a:pt x="30" y="34"/>
                  </a:lnTo>
                  <a:lnTo>
                    <a:pt x="31" y="43"/>
                  </a:lnTo>
                  <a:lnTo>
                    <a:pt x="39" y="43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45" y="31"/>
                  </a:lnTo>
                  <a:lnTo>
                    <a:pt x="44" y="24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8" name="Freeform 143"/>
            <p:cNvSpPr>
              <a:spLocks/>
            </p:cNvSpPr>
            <p:nvPr/>
          </p:nvSpPr>
          <p:spPr bwMode="auto">
            <a:xfrm>
              <a:off x="3290" y="3888"/>
              <a:ext cx="124" cy="420"/>
            </a:xfrm>
            <a:custGeom>
              <a:avLst/>
              <a:gdLst>
                <a:gd name="T0" fmla="*/ 0 w 124"/>
                <a:gd name="T1" fmla="*/ 420 h 420"/>
                <a:gd name="T2" fmla="*/ 9 w 124"/>
                <a:gd name="T3" fmla="*/ 395 h 420"/>
                <a:gd name="T4" fmla="*/ 23 w 124"/>
                <a:gd name="T5" fmla="*/ 370 h 420"/>
                <a:gd name="T6" fmla="*/ 36 w 124"/>
                <a:gd name="T7" fmla="*/ 342 h 420"/>
                <a:gd name="T8" fmla="*/ 46 w 124"/>
                <a:gd name="T9" fmla="*/ 312 h 420"/>
                <a:gd name="T10" fmla="*/ 53 w 124"/>
                <a:gd name="T11" fmla="*/ 282 h 420"/>
                <a:gd name="T12" fmla="*/ 59 w 124"/>
                <a:gd name="T13" fmla="*/ 254 h 420"/>
                <a:gd name="T14" fmla="*/ 60 w 124"/>
                <a:gd name="T15" fmla="*/ 231 h 420"/>
                <a:gd name="T16" fmla="*/ 68 w 124"/>
                <a:gd name="T17" fmla="*/ 194 h 420"/>
                <a:gd name="T18" fmla="*/ 71 w 124"/>
                <a:gd name="T19" fmla="*/ 155 h 420"/>
                <a:gd name="T20" fmla="*/ 71 w 124"/>
                <a:gd name="T21" fmla="*/ 119 h 420"/>
                <a:gd name="T22" fmla="*/ 71 w 124"/>
                <a:gd name="T23" fmla="*/ 83 h 420"/>
                <a:gd name="T24" fmla="*/ 69 w 124"/>
                <a:gd name="T25" fmla="*/ 51 h 420"/>
                <a:gd name="T26" fmla="*/ 64 w 124"/>
                <a:gd name="T27" fmla="*/ 0 h 420"/>
                <a:gd name="T28" fmla="*/ 78 w 124"/>
                <a:gd name="T29" fmla="*/ 31 h 420"/>
                <a:gd name="T30" fmla="*/ 91 w 124"/>
                <a:gd name="T31" fmla="*/ 64 h 420"/>
                <a:gd name="T32" fmla="*/ 103 w 124"/>
                <a:gd name="T33" fmla="*/ 94 h 420"/>
                <a:gd name="T34" fmla="*/ 113 w 124"/>
                <a:gd name="T35" fmla="*/ 127 h 420"/>
                <a:gd name="T36" fmla="*/ 117 w 124"/>
                <a:gd name="T37" fmla="*/ 153 h 420"/>
                <a:gd name="T38" fmla="*/ 121 w 124"/>
                <a:gd name="T39" fmla="*/ 175 h 420"/>
                <a:gd name="T40" fmla="*/ 124 w 124"/>
                <a:gd name="T41" fmla="*/ 204 h 420"/>
                <a:gd name="T42" fmla="*/ 122 w 124"/>
                <a:gd name="T43" fmla="*/ 240 h 420"/>
                <a:gd name="T44" fmla="*/ 117 w 124"/>
                <a:gd name="T45" fmla="*/ 271 h 420"/>
                <a:gd name="T46" fmla="*/ 112 w 124"/>
                <a:gd name="T47" fmla="*/ 296 h 420"/>
                <a:gd name="T48" fmla="*/ 105 w 124"/>
                <a:gd name="T49" fmla="*/ 318 h 420"/>
                <a:gd name="T50" fmla="*/ 96 w 124"/>
                <a:gd name="T51" fmla="*/ 344 h 420"/>
                <a:gd name="T52" fmla="*/ 84 w 124"/>
                <a:gd name="T53" fmla="*/ 370 h 420"/>
                <a:gd name="T54" fmla="*/ 69 w 124"/>
                <a:gd name="T55" fmla="*/ 389 h 420"/>
                <a:gd name="T56" fmla="*/ 57 w 124"/>
                <a:gd name="T57" fmla="*/ 405 h 420"/>
                <a:gd name="T58" fmla="*/ 41 w 124"/>
                <a:gd name="T59" fmla="*/ 420 h 420"/>
                <a:gd name="T60" fmla="*/ 0 w 124"/>
                <a:gd name="T61" fmla="*/ 420 h 4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"/>
                <a:gd name="T94" fmla="*/ 0 h 420"/>
                <a:gd name="T95" fmla="*/ 124 w 124"/>
                <a:gd name="T96" fmla="*/ 420 h 4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" h="420">
                  <a:moveTo>
                    <a:pt x="0" y="420"/>
                  </a:moveTo>
                  <a:lnTo>
                    <a:pt x="9" y="395"/>
                  </a:lnTo>
                  <a:lnTo>
                    <a:pt x="23" y="370"/>
                  </a:lnTo>
                  <a:lnTo>
                    <a:pt x="36" y="342"/>
                  </a:lnTo>
                  <a:lnTo>
                    <a:pt x="46" y="312"/>
                  </a:lnTo>
                  <a:lnTo>
                    <a:pt x="53" y="282"/>
                  </a:lnTo>
                  <a:lnTo>
                    <a:pt x="59" y="254"/>
                  </a:lnTo>
                  <a:lnTo>
                    <a:pt x="60" y="231"/>
                  </a:lnTo>
                  <a:lnTo>
                    <a:pt x="68" y="194"/>
                  </a:lnTo>
                  <a:lnTo>
                    <a:pt x="71" y="155"/>
                  </a:lnTo>
                  <a:lnTo>
                    <a:pt x="71" y="119"/>
                  </a:lnTo>
                  <a:lnTo>
                    <a:pt x="71" y="83"/>
                  </a:lnTo>
                  <a:lnTo>
                    <a:pt x="69" y="51"/>
                  </a:lnTo>
                  <a:lnTo>
                    <a:pt x="64" y="0"/>
                  </a:lnTo>
                  <a:lnTo>
                    <a:pt x="78" y="31"/>
                  </a:lnTo>
                  <a:lnTo>
                    <a:pt x="91" y="64"/>
                  </a:lnTo>
                  <a:lnTo>
                    <a:pt x="103" y="94"/>
                  </a:lnTo>
                  <a:lnTo>
                    <a:pt x="113" y="127"/>
                  </a:lnTo>
                  <a:lnTo>
                    <a:pt x="117" y="153"/>
                  </a:lnTo>
                  <a:lnTo>
                    <a:pt x="121" y="175"/>
                  </a:lnTo>
                  <a:lnTo>
                    <a:pt x="124" y="204"/>
                  </a:lnTo>
                  <a:lnTo>
                    <a:pt x="122" y="240"/>
                  </a:lnTo>
                  <a:lnTo>
                    <a:pt x="117" y="271"/>
                  </a:lnTo>
                  <a:lnTo>
                    <a:pt x="112" y="296"/>
                  </a:lnTo>
                  <a:lnTo>
                    <a:pt x="105" y="318"/>
                  </a:lnTo>
                  <a:lnTo>
                    <a:pt x="96" y="344"/>
                  </a:lnTo>
                  <a:lnTo>
                    <a:pt x="84" y="370"/>
                  </a:lnTo>
                  <a:lnTo>
                    <a:pt x="69" y="389"/>
                  </a:lnTo>
                  <a:lnTo>
                    <a:pt x="57" y="405"/>
                  </a:lnTo>
                  <a:lnTo>
                    <a:pt x="41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99" name="Freeform 144"/>
            <p:cNvSpPr>
              <a:spLocks/>
            </p:cNvSpPr>
            <p:nvPr/>
          </p:nvSpPr>
          <p:spPr bwMode="auto">
            <a:xfrm>
              <a:off x="3324" y="4012"/>
              <a:ext cx="67" cy="282"/>
            </a:xfrm>
            <a:custGeom>
              <a:avLst/>
              <a:gdLst>
                <a:gd name="T0" fmla="*/ 60 w 67"/>
                <a:gd name="T1" fmla="*/ 0 h 282"/>
                <a:gd name="T2" fmla="*/ 67 w 67"/>
                <a:gd name="T3" fmla="*/ 38 h 282"/>
                <a:gd name="T4" fmla="*/ 65 w 67"/>
                <a:gd name="T5" fmla="*/ 80 h 282"/>
                <a:gd name="T6" fmla="*/ 58 w 67"/>
                <a:gd name="T7" fmla="*/ 129 h 282"/>
                <a:gd name="T8" fmla="*/ 50 w 67"/>
                <a:gd name="T9" fmla="*/ 179 h 282"/>
                <a:gd name="T10" fmla="*/ 35 w 67"/>
                <a:gd name="T11" fmla="*/ 221 h 282"/>
                <a:gd name="T12" fmla="*/ 12 w 67"/>
                <a:gd name="T13" fmla="*/ 262 h 282"/>
                <a:gd name="T14" fmla="*/ 0 w 67"/>
                <a:gd name="T15" fmla="*/ 282 h 282"/>
                <a:gd name="T16" fmla="*/ 16 w 67"/>
                <a:gd name="T17" fmla="*/ 245 h 282"/>
                <a:gd name="T18" fmla="*/ 32 w 67"/>
                <a:gd name="T19" fmla="*/ 209 h 282"/>
                <a:gd name="T20" fmla="*/ 44 w 67"/>
                <a:gd name="T21" fmla="*/ 164 h 282"/>
                <a:gd name="T22" fmla="*/ 53 w 67"/>
                <a:gd name="T23" fmla="*/ 124 h 282"/>
                <a:gd name="T24" fmla="*/ 60 w 67"/>
                <a:gd name="T25" fmla="*/ 77 h 282"/>
                <a:gd name="T26" fmla="*/ 65 w 67"/>
                <a:gd name="T27" fmla="*/ 48 h 282"/>
                <a:gd name="T28" fmla="*/ 60 w 67"/>
                <a:gd name="T29" fmla="*/ 0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82"/>
                <a:gd name="T47" fmla="*/ 67 w 67"/>
                <a:gd name="T48" fmla="*/ 282 h 2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82">
                  <a:moveTo>
                    <a:pt x="60" y="0"/>
                  </a:moveTo>
                  <a:lnTo>
                    <a:pt x="67" y="38"/>
                  </a:lnTo>
                  <a:lnTo>
                    <a:pt x="65" y="80"/>
                  </a:lnTo>
                  <a:lnTo>
                    <a:pt x="58" y="129"/>
                  </a:lnTo>
                  <a:lnTo>
                    <a:pt x="50" y="179"/>
                  </a:lnTo>
                  <a:lnTo>
                    <a:pt x="35" y="221"/>
                  </a:lnTo>
                  <a:lnTo>
                    <a:pt x="12" y="262"/>
                  </a:lnTo>
                  <a:lnTo>
                    <a:pt x="0" y="282"/>
                  </a:lnTo>
                  <a:lnTo>
                    <a:pt x="16" y="245"/>
                  </a:lnTo>
                  <a:lnTo>
                    <a:pt x="32" y="209"/>
                  </a:lnTo>
                  <a:lnTo>
                    <a:pt x="44" y="164"/>
                  </a:lnTo>
                  <a:lnTo>
                    <a:pt x="53" y="124"/>
                  </a:lnTo>
                  <a:lnTo>
                    <a:pt x="60" y="77"/>
                  </a:lnTo>
                  <a:lnTo>
                    <a:pt x="65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0" name="Freeform 145"/>
            <p:cNvSpPr>
              <a:spLocks/>
            </p:cNvSpPr>
            <p:nvPr/>
          </p:nvSpPr>
          <p:spPr bwMode="auto">
            <a:xfrm>
              <a:off x="3216" y="3593"/>
              <a:ext cx="63" cy="79"/>
            </a:xfrm>
            <a:custGeom>
              <a:avLst/>
              <a:gdLst>
                <a:gd name="T0" fmla="*/ 63 w 63"/>
                <a:gd name="T1" fmla="*/ 38 h 79"/>
                <a:gd name="T2" fmla="*/ 58 w 63"/>
                <a:gd name="T3" fmla="*/ 28 h 79"/>
                <a:gd name="T4" fmla="*/ 51 w 63"/>
                <a:gd name="T5" fmla="*/ 21 h 79"/>
                <a:gd name="T6" fmla="*/ 38 w 63"/>
                <a:gd name="T7" fmla="*/ 11 h 79"/>
                <a:gd name="T8" fmla="*/ 26 w 63"/>
                <a:gd name="T9" fmla="*/ 6 h 79"/>
                <a:gd name="T10" fmla="*/ 12 w 63"/>
                <a:gd name="T11" fmla="*/ 0 h 79"/>
                <a:gd name="T12" fmla="*/ 11 w 63"/>
                <a:gd name="T13" fmla="*/ 10 h 79"/>
                <a:gd name="T14" fmla="*/ 9 w 63"/>
                <a:gd name="T15" fmla="*/ 21 h 79"/>
                <a:gd name="T16" fmla="*/ 5 w 63"/>
                <a:gd name="T17" fmla="*/ 29 h 79"/>
                <a:gd name="T18" fmla="*/ 0 w 63"/>
                <a:gd name="T19" fmla="*/ 44 h 79"/>
                <a:gd name="T20" fmla="*/ 2 w 63"/>
                <a:gd name="T21" fmla="*/ 62 h 79"/>
                <a:gd name="T22" fmla="*/ 43 w 63"/>
                <a:gd name="T23" fmla="*/ 79 h 79"/>
                <a:gd name="T24" fmla="*/ 63 w 63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79"/>
                <a:gd name="T41" fmla="*/ 63 w 63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79">
                  <a:moveTo>
                    <a:pt x="63" y="38"/>
                  </a:moveTo>
                  <a:lnTo>
                    <a:pt x="58" y="28"/>
                  </a:lnTo>
                  <a:lnTo>
                    <a:pt x="51" y="21"/>
                  </a:lnTo>
                  <a:lnTo>
                    <a:pt x="38" y="11"/>
                  </a:lnTo>
                  <a:lnTo>
                    <a:pt x="26" y="6"/>
                  </a:lnTo>
                  <a:lnTo>
                    <a:pt x="12" y="0"/>
                  </a:lnTo>
                  <a:lnTo>
                    <a:pt x="11" y="10"/>
                  </a:lnTo>
                  <a:lnTo>
                    <a:pt x="9" y="21"/>
                  </a:lnTo>
                  <a:lnTo>
                    <a:pt x="5" y="29"/>
                  </a:lnTo>
                  <a:lnTo>
                    <a:pt x="0" y="44"/>
                  </a:lnTo>
                  <a:lnTo>
                    <a:pt x="2" y="62"/>
                  </a:lnTo>
                  <a:lnTo>
                    <a:pt x="43" y="79"/>
                  </a:lnTo>
                  <a:lnTo>
                    <a:pt x="63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1" name="Freeform 146"/>
            <p:cNvSpPr>
              <a:spLocks/>
            </p:cNvSpPr>
            <p:nvPr/>
          </p:nvSpPr>
          <p:spPr bwMode="auto">
            <a:xfrm>
              <a:off x="3232" y="3599"/>
              <a:ext cx="42" cy="48"/>
            </a:xfrm>
            <a:custGeom>
              <a:avLst/>
              <a:gdLst>
                <a:gd name="T0" fmla="*/ 30 w 42"/>
                <a:gd name="T1" fmla="*/ 15 h 48"/>
                <a:gd name="T2" fmla="*/ 22 w 42"/>
                <a:gd name="T3" fmla="*/ 10 h 48"/>
                <a:gd name="T4" fmla="*/ 15 w 42"/>
                <a:gd name="T5" fmla="*/ 5 h 48"/>
                <a:gd name="T6" fmla="*/ 7 w 42"/>
                <a:gd name="T7" fmla="*/ 2 h 48"/>
                <a:gd name="T8" fmla="*/ 0 w 42"/>
                <a:gd name="T9" fmla="*/ 0 h 48"/>
                <a:gd name="T10" fmla="*/ 6 w 42"/>
                <a:gd name="T11" fmla="*/ 11 h 48"/>
                <a:gd name="T12" fmla="*/ 10 w 42"/>
                <a:gd name="T13" fmla="*/ 21 h 48"/>
                <a:gd name="T14" fmla="*/ 13 w 42"/>
                <a:gd name="T15" fmla="*/ 28 h 48"/>
                <a:gd name="T16" fmla="*/ 15 w 42"/>
                <a:gd name="T17" fmla="*/ 38 h 48"/>
                <a:gd name="T18" fmla="*/ 20 w 42"/>
                <a:gd name="T19" fmla="*/ 48 h 48"/>
                <a:gd name="T20" fmla="*/ 42 w 42"/>
                <a:gd name="T21" fmla="*/ 24 h 48"/>
                <a:gd name="T22" fmla="*/ 30 w 42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8"/>
                <a:gd name="T38" fmla="*/ 42 w 42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8">
                  <a:moveTo>
                    <a:pt x="30" y="15"/>
                  </a:moveTo>
                  <a:lnTo>
                    <a:pt x="22" y="10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0" y="21"/>
                  </a:lnTo>
                  <a:lnTo>
                    <a:pt x="13" y="28"/>
                  </a:lnTo>
                  <a:lnTo>
                    <a:pt x="15" y="3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2" name="Freeform 147"/>
            <p:cNvSpPr>
              <a:spLocks/>
            </p:cNvSpPr>
            <p:nvPr/>
          </p:nvSpPr>
          <p:spPr bwMode="auto">
            <a:xfrm>
              <a:off x="3218" y="3602"/>
              <a:ext cx="28" cy="45"/>
            </a:xfrm>
            <a:custGeom>
              <a:avLst/>
              <a:gdLst>
                <a:gd name="T0" fmla="*/ 13 w 28"/>
                <a:gd name="T1" fmla="*/ 0 h 45"/>
                <a:gd name="T2" fmla="*/ 19 w 28"/>
                <a:gd name="T3" fmla="*/ 13 h 45"/>
                <a:gd name="T4" fmla="*/ 23 w 28"/>
                <a:gd name="T5" fmla="*/ 23 h 45"/>
                <a:gd name="T6" fmla="*/ 25 w 28"/>
                <a:gd name="T7" fmla="*/ 31 h 45"/>
                <a:gd name="T8" fmla="*/ 28 w 28"/>
                <a:gd name="T9" fmla="*/ 45 h 45"/>
                <a:gd name="T10" fmla="*/ 3 w 28"/>
                <a:gd name="T11" fmla="*/ 42 h 45"/>
                <a:gd name="T12" fmla="*/ 0 w 28"/>
                <a:gd name="T13" fmla="*/ 26 h 45"/>
                <a:gd name="T14" fmla="*/ 7 w 28"/>
                <a:gd name="T15" fmla="*/ 21 h 45"/>
                <a:gd name="T16" fmla="*/ 11 w 28"/>
                <a:gd name="T17" fmla="*/ 13 h 45"/>
                <a:gd name="T18" fmla="*/ 12 w 28"/>
                <a:gd name="T19" fmla="*/ 8 h 45"/>
                <a:gd name="T20" fmla="*/ 13 w 28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5"/>
                <a:gd name="T35" fmla="*/ 28 w 2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5">
                  <a:moveTo>
                    <a:pt x="13" y="0"/>
                  </a:moveTo>
                  <a:lnTo>
                    <a:pt x="19" y="13"/>
                  </a:lnTo>
                  <a:lnTo>
                    <a:pt x="23" y="23"/>
                  </a:lnTo>
                  <a:lnTo>
                    <a:pt x="25" y="31"/>
                  </a:lnTo>
                  <a:lnTo>
                    <a:pt x="28" y="45"/>
                  </a:lnTo>
                  <a:lnTo>
                    <a:pt x="3" y="42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1" y="13"/>
                  </a:lnTo>
                  <a:lnTo>
                    <a:pt x="12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3" name="Freeform 148"/>
            <p:cNvSpPr>
              <a:spLocks/>
            </p:cNvSpPr>
            <p:nvPr/>
          </p:nvSpPr>
          <p:spPr bwMode="auto">
            <a:xfrm>
              <a:off x="3230" y="3602"/>
              <a:ext cx="101" cy="175"/>
            </a:xfrm>
            <a:custGeom>
              <a:avLst/>
              <a:gdLst>
                <a:gd name="T0" fmla="*/ 76 w 101"/>
                <a:gd name="T1" fmla="*/ 10 h 175"/>
                <a:gd name="T2" fmla="*/ 72 w 101"/>
                <a:gd name="T3" fmla="*/ 21 h 175"/>
                <a:gd name="T4" fmla="*/ 72 w 101"/>
                <a:gd name="T5" fmla="*/ 29 h 175"/>
                <a:gd name="T6" fmla="*/ 73 w 101"/>
                <a:gd name="T7" fmla="*/ 36 h 175"/>
                <a:gd name="T8" fmla="*/ 75 w 101"/>
                <a:gd name="T9" fmla="*/ 44 h 175"/>
                <a:gd name="T10" fmla="*/ 78 w 101"/>
                <a:gd name="T11" fmla="*/ 51 h 175"/>
                <a:gd name="T12" fmla="*/ 82 w 101"/>
                <a:gd name="T13" fmla="*/ 61 h 175"/>
                <a:gd name="T14" fmla="*/ 86 w 101"/>
                <a:gd name="T15" fmla="*/ 69 h 175"/>
                <a:gd name="T16" fmla="*/ 91 w 101"/>
                <a:gd name="T17" fmla="*/ 77 h 175"/>
                <a:gd name="T18" fmla="*/ 95 w 101"/>
                <a:gd name="T19" fmla="*/ 90 h 175"/>
                <a:gd name="T20" fmla="*/ 98 w 101"/>
                <a:gd name="T21" fmla="*/ 101 h 175"/>
                <a:gd name="T22" fmla="*/ 100 w 101"/>
                <a:gd name="T23" fmla="*/ 111 h 175"/>
                <a:gd name="T24" fmla="*/ 101 w 101"/>
                <a:gd name="T25" fmla="*/ 122 h 175"/>
                <a:gd name="T26" fmla="*/ 100 w 101"/>
                <a:gd name="T27" fmla="*/ 130 h 175"/>
                <a:gd name="T28" fmla="*/ 98 w 101"/>
                <a:gd name="T29" fmla="*/ 140 h 175"/>
                <a:gd name="T30" fmla="*/ 95 w 101"/>
                <a:gd name="T31" fmla="*/ 148 h 175"/>
                <a:gd name="T32" fmla="*/ 91 w 101"/>
                <a:gd name="T33" fmla="*/ 155 h 175"/>
                <a:gd name="T34" fmla="*/ 83 w 101"/>
                <a:gd name="T35" fmla="*/ 164 h 175"/>
                <a:gd name="T36" fmla="*/ 72 w 101"/>
                <a:gd name="T37" fmla="*/ 169 h 175"/>
                <a:gd name="T38" fmla="*/ 55 w 101"/>
                <a:gd name="T39" fmla="*/ 172 h 175"/>
                <a:gd name="T40" fmla="*/ 34 w 101"/>
                <a:gd name="T41" fmla="*/ 175 h 175"/>
                <a:gd name="T42" fmla="*/ 19 w 101"/>
                <a:gd name="T43" fmla="*/ 170 h 175"/>
                <a:gd name="T44" fmla="*/ 10 w 101"/>
                <a:gd name="T45" fmla="*/ 162 h 175"/>
                <a:gd name="T46" fmla="*/ 4 w 101"/>
                <a:gd name="T47" fmla="*/ 148 h 175"/>
                <a:gd name="T48" fmla="*/ 1 w 101"/>
                <a:gd name="T49" fmla="*/ 133 h 175"/>
                <a:gd name="T50" fmla="*/ 0 w 101"/>
                <a:gd name="T51" fmla="*/ 120 h 175"/>
                <a:gd name="T52" fmla="*/ 0 w 101"/>
                <a:gd name="T53" fmla="*/ 106 h 175"/>
                <a:gd name="T54" fmla="*/ 0 w 101"/>
                <a:gd name="T55" fmla="*/ 94 h 175"/>
                <a:gd name="T56" fmla="*/ 1 w 101"/>
                <a:gd name="T57" fmla="*/ 81 h 175"/>
                <a:gd name="T58" fmla="*/ 3 w 101"/>
                <a:gd name="T59" fmla="*/ 69 h 175"/>
                <a:gd name="T60" fmla="*/ 6 w 101"/>
                <a:gd name="T61" fmla="*/ 53 h 175"/>
                <a:gd name="T62" fmla="*/ 12 w 101"/>
                <a:gd name="T63" fmla="*/ 42 h 175"/>
                <a:gd name="T64" fmla="*/ 18 w 101"/>
                <a:gd name="T65" fmla="*/ 30 h 175"/>
                <a:gd name="T66" fmla="*/ 27 w 101"/>
                <a:gd name="T67" fmla="*/ 20 h 175"/>
                <a:gd name="T68" fmla="*/ 35 w 101"/>
                <a:gd name="T69" fmla="*/ 15 h 175"/>
                <a:gd name="T70" fmla="*/ 46 w 101"/>
                <a:gd name="T71" fmla="*/ 8 h 175"/>
                <a:gd name="T72" fmla="*/ 57 w 101"/>
                <a:gd name="T73" fmla="*/ 5 h 175"/>
                <a:gd name="T74" fmla="*/ 67 w 101"/>
                <a:gd name="T75" fmla="*/ 2 h 175"/>
                <a:gd name="T76" fmla="*/ 80 w 101"/>
                <a:gd name="T77" fmla="*/ 0 h 175"/>
                <a:gd name="T78" fmla="*/ 76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76" y="10"/>
                  </a:moveTo>
                  <a:lnTo>
                    <a:pt x="72" y="21"/>
                  </a:lnTo>
                  <a:lnTo>
                    <a:pt x="72" y="29"/>
                  </a:lnTo>
                  <a:lnTo>
                    <a:pt x="73" y="36"/>
                  </a:lnTo>
                  <a:lnTo>
                    <a:pt x="75" y="44"/>
                  </a:lnTo>
                  <a:lnTo>
                    <a:pt x="78" y="51"/>
                  </a:lnTo>
                  <a:lnTo>
                    <a:pt x="82" y="61"/>
                  </a:lnTo>
                  <a:lnTo>
                    <a:pt x="86" y="69"/>
                  </a:lnTo>
                  <a:lnTo>
                    <a:pt x="91" y="77"/>
                  </a:lnTo>
                  <a:lnTo>
                    <a:pt x="95" y="90"/>
                  </a:lnTo>
                  <a:lnTo>
                    <a:pt x="98" y="101"/>
                  </a:lnTo>
                  <a:lnTo>
                    <a:pt x="100" y="111"/>
                  </a:lnTo>
                  <a:lnTo>
                    <a:pt x="101" y="122"/>
                  </a:lnTo>
                  <a:lnTo>
                    <a:pt x="100" y="130"/>
                  </a:lnTo>
                  <a:lnTo>
                    <a:pt x="98" y="140"/>
                  </a:lnTo>
                  <a:lnTo>
                    <a:pt x="95" y="148"/>
                  </a:lnTo>
                  <a:lnTo>
                    <a:pt x="91" y="155"/>
                  </a:lnTo>
                  <a:lnTo>
                    <a:pt x="83" y="164"/>
                  </a:lnTo>
                  <a:lnTo>
                    <a:pt x="72" y="169"/>
                  </a:lnTo>
                  <a:lnTo>
                    <a:pt x="55" y="172"/>
                  </a:lnTo>
                  <a:lnTo>
                    <a:pt x="34" y="175"/>
                  </a:lnTo>
                  <a:lnTo>
                    <a:pt x="19" y="170"/>
                  </a:lnTo>
                  <a:lnTo>
                    <a:pt x="10" y="162"/>
                  </a:lnTo>
                  <a:lnTo>
                    <a:pt x="4" y="148"/>
                  </a:lnTo>
                  <a:lnTo>
                    <a:pt x="1" y="133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3" y="69"/>
                  </a:lnTo>
                  <a:lnTo>
                    <a:pt x="6" y="53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27" y="20"/>
                  </a:lnTo>
                  <a:lnTo>
                    <a:pt x="35" y="15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7" y="2"/>
                  </a:lnTo>
                  <a:lnTo>
                    <a:pt x="80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4" name="Freeform 149"/>
            <p:cNvSpPr>
              <a:spLocks/>
            </p:cNvSpPr>
            <p:nvPr/>
          </p:nvSpPr>
          <p:spPr bwMode="auto">
            <a:xfrm>
              <a:off x="3184" y="3602"/>
              <a:ext cx="100" cy="177"/>
            </a:xfrm>
            <a:custGeom>
              <a:avLst/>
              <a:gdLst>
                <a:gd name="T0" fmla="*/ 66 w 100"/>
                <a:gd name="T1" fmla="*/ 55 h 177"/>
                <a:gd name="T2" fmla="*/ 58 w 100"/>
                <a:gd name="T3" fmla="*/ 40 h 177"/>
                <a:gd name="T4" fmla="*/ 50 w 100"/>
                <a:gd name="T5" fmla="*/ 31 h 177"/>
                <a:gd name="T6" fmla="*/ 41 w 100"/>
                <a:gd name="T7" fmla="*/ 22 h 177"/>
                <a:gd name="T8" fmla="*/ 30 w 100"/>
                <a:gd name="T9" fmla="*/ 15 h 177"/>
                <a:gd name="T10" fmla="*/ 22 w 100"/>
                <a:gd name="T11" fmla="*/ 11 h 177"/>
                <a:gd name="T12" fmla="*/ 15 w 100"/>
                <a:gd name="T13" fmla="*/ 8 h 177"/>
                <a:gd name="T14" fmla="*/ 9 w 100"/>
                <a:gd name="T15" fmla="*/ 5 h 177"/>
                <a:gd name="T16" fmla="*/ 0 w 100"/>
                <a:gd name="T17" fmla="*/ 0 h 177"/>
                <a:gd name="T18" fmla="*/ 6 w 100"/>
                <a:gd name="T19" fmla="*/ 14 h 177"/>
                <a:gd name="T20" fmla="*/ 9 w 100"/>
                <a:gd name="T21" fmla="*/ 24 h 177"/>
                <a:gd name="T22" fmla="*/ 9 w 100"/>
                <a:gd name="T23" fmla="*/ 35 h 177"/>
                <a:gd name="T24" fmla="*/ 9 w 100"/>
                <a:gd name="T25" fmla="*/ 47 h 177"/>
                <a:gd name="T26" fmla="*/ 9 w 100"/>
                <a:gd name="T27" fmla="*/ 57 h 177"/>
                <a:gd name="T28" fmla="*/ 6 w 100"/>
                <a:gd name="T29" fmla="*/ 70 h 177"/>
                <a:gd name="T30" fmla="*/ 4 w 100"/>
                <a:gd name="T31" fmla="*/ 81 h 177"/>
                <a:gd name="T32" fmla="*/ 2 w 100"/>
                <a:gd name="T33" fmla="*/ 93 h 177"/>
                <a:gd name="T34" fmla="*/ 0 w 100"/>
                <a:gd name="T35" fmla="*/ 103 h 177"/>
                <a:gd name="T36" fmla="*/ 0 w 100"/>
                <a:gd name="T37" fmla="*/ 113 h 177"/>
                <a:gd name="T38" fmla="*/ 1 w 100"/>
                <a:gd name="T39" fmla="*/ 124 h 177"/>
                <a:gd name="T40" fmla="*/ 4 w 100"/>
                <a:gd name="T41" fmla="*/ 135 h 177"/>
                <a:gd name="T42" fmla="*/ 7 w 100"/>
                <a:gd name="T43" fmla="*/ 147 h 177"/>
                <a:gd name="T44" fmla="*/ 11 w 100"/>
                <a:gd name="T45" fmla="*/ 155 h 177"/>
                <a:gd name="T46" fmla="*/ 21 w 100"/>
                <a:gd name="T47" fmla="*/ 167 h 177"/>
                <a:gd name="T48" fmla="*/ 31 w 100"/>
                <a:gd name="T49" fmla="*/ 172 h 177"/>
                <a:gd name="T50" fmla="*/ 44 w 100"/>
                <a:gd name="T51" fmla="*/ 176 h 177"/>
                <a:gd name="T52" fmla="*/ 60 w 100"/>
                <a:gd name="T53" fmla="*/ 177 h 177"/>
                <a:gd name="T54" fmla="*/ 69 w 100"/>
                <a:gd name="T55" fmla="*/ 177 h 177"/>
                <a:gd name="T56" fmla="*/ 83 w 100"/>
                <a:gd name="T57" fmla="*/ 174 h 177"/>
                <a:gd name="T58" fmla="*/ 90 w 100"/>
                <a:gd name="T59" fmla="*/ 170 h 177"/>
                <a:gd name="T60" fmla="*/ 97 w 100"/>
                <a:gd name="T61" fmla="*/ 162 h 177"/>
                <a:gd name="T62" fmla="*/ 100 w 100"/>
                <a:gd name="T63" fmla="*/ 150 h 177"/>
                <a:gd name="T64" fmla="*/ 100 w 100"/>
                <a:gd name="T65" fmla="*/ 141 h 177"/>
                <a:gd name="T66" fmla="*/ 100 w 100"/>
                <a:gd name="T67" fmla="*/ 126 h 177"/>
                <a:gd name="T68" fmla="*/ 97 w 100"/>
                <a:gd name="T69" fmla="*/ 113 h 177"/>
                <a:gd name="T70" fmla="*/ 89 w 100"/>
                <a:gd name="T71" fmla="*/ 96 h 177"/>
                <a:gd name="T72" fmla="*/ 81 w 100"/>
                <a:gd name="T73" fmla="*/ 81 h 177"/>
                <a:gd name="T74" fmla="*/ 75 w 100"/>
                <a:gd name="T75" fmla="*/ 68 h 177"/>
                <a:gd name="T76" fmla="*/ 66 w 100"/>
                <a:gd name="T77" fmla="*/ 55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66" y="55"/>
                  </a:moveTo>
                  <a:lnTo>
                    <a:pt x="58" y="40"/>
                  </a:lnTo>
                  <a:lnTo>
                    <a:pt x="50" y="31"/>
                  </a:lnTo>
                  <a:lnTo>
                    <a:pt x="41" y="22"/>
                  </a:lnTo>
                  <a:lnTo>
                    <a:pt x="30" y="15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0" y="0"/>
                  </a:lnTo>
                  <a:lnTo>
                    <a:pt x="6" y="14"/>
                  </a:lnTo>
                  <a:lnTo>
                    <a:pt x="9" y="24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57"/>
                  </a:lnTo>
                  <a:lnTo>
                    <a:pt x="6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4" y="135"/>
                  </a:lnTo>
                  <a:lnTo>
                    <a:pt x="7" y="147"/>
                  </a:lnTo>
                  <a:lnTo>
                    <a:pt x="11" y="155"/>
                  </a:lnTo>
                  <a:lnTo>
                    <a:pt x="21" y="167"/>
                  </a:lnTo>
                  <a:lnTo>
                    <a:pt x="31" y="172"/>
                  </a:lnTo>
                  <a:lnTo>
                    <a:pt x="44" y="176"/>
                  </a:lnTo>
                  <a:lnTo>
                    <a:pt x="60" y="177"/>
                  </a:lnTo>
                  <a:lnTo>
                    <a:pt x="69" y="177"/>
                  </a:lnTo>
                  <a:lnTo>
                    <a:pt x="83" y="174"/>
                  </a:lnTo>
                  <a:lnTo>
                    <a:pt x="90" y="170"/>
                  </a:lnTo>
                  <a:lnTo>
                    <a:pt x="97" y="162"/>
                  </a:lnTo>
                  <a:lnTo>
                    <a:pt x="100" y="150"/>
                  </a:lnTo>
                  <a:lnTo>
                    <a:pt x="100" y="141"/>
                  </a:lnTo>
                  <a:lnTo>
                    <a:pt x="100" y="126"/>
                  </a:lnTo>
                  <a:lnTo>
                    <a:pt x="97" y="113"/>
                  </a:lnTo>
                  <a:lnTo>
                    <a:pt x="89" y="96"/>
                  </a:lnTo>
                  <a:lnTo>
                    <a:pt x="81" y="81"/>
                  </a:lnTo>
                  <a:lnTo>
                    <a:pt x="75" y="68"/>
                  </a:lnTo>
                  <a:lnTo>
                    <a:pt x="66" y="5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5" name="Freeform 150"/>
            <p:cNvSpPr>
              <a:spLocks/>
            </p:cNvSpPr>
            <p:nvPr/>
          </p:nvSpPr>
          <p:spPr bwMode="auto">
            <a:xfrm>
              <a:off x="3301" y="3665"/>
              <a:ext cx="23" cy="103"/>
            </a:xfrm>
            <a:custGeom>
              <a:avLst/>
              <a:gdLst>
                <a:gd name="T0" fmla="*/ 10 w 23"/>
                <a:gd name="T1" fmla="*/ 0 h 103"/>
                <a:gd name="T2" fmla="*/ 17 w 23"/>
                <a:gd name="T3" fmla="*/ 23 h 103"/>
                <a:gd name="T4" fmla="*/ 21 w 23"/>
                <a:gd name="T5" fmla="*/ 38 h 103"/>
                <a:gd name="T6" fmla="*/ 23 w 23"/>
                <a:gd name="T7" fmla="*/ 57 h 103"/>
                <a:gd name="T8" fmla="*/ 22 w 23"/>
                <a:gd name="T9" fmla="*/ 74 h 103"/>
                <a:gd name="T10" fmla="*/ 17 w 23"/>
                <a:gd name="T11" fmla="*/ 88 h 103"/>
                <a:gd name="T12" fmla="*/ 8 w 23"/>
                <a:gd name="T13" fmla="*/ 98 h 103"/>
                <a:gd name="T14" fmla="*/ 0 w 23"/>
                <a:gd name="T15" fmla="*/ 103 h 103"/>
                <a:gd name="T16" fmla="*/ 12 w 23"/>
                <a:gd name="T17" fmla="*/ 81 h 103"/>
                <a:gd name="T18" fmla="*/ 16 w 23"/>
                <a:gd name="T19" fmla="*/ 63 h 103"/>
                <a:gd name="T20" fmla="*/ 15 w 23"/>
                <a:gd name="T21" fmla="*/ 44 h 103"/>
                <a:gd name="T22" fmla="*/ 15 w 23"/>
                <a:gd name="T23" fmla="*/ 30 h 103"/>
                <a:gd name="T24" fmla="*/ 13 w 23"/>
                <a:gd name="T25" fmla="*/ 17 h 103"/>
                <a:gd name="T26" fmla="*/ 10 w 23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103"/>
                <a:gd name="T44" fmla="*/ 23 w 23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103">
                  <a:moveTo>
                    <a:pt x="10" y="0"/>
                  </a:moveTo>
                  <a:lnTo>
                    <a:pt x="17" y="23"/>
                  </a:lnTo>
                  <a:lnTo>
                    <a:pt x="21" y="38"/>
                  </a:lnTo>
                  <a:lnTo>
                    <a:pt x="23" y="57"/>
                  </a:lnTo>
                  <a:lnTo>
                    <a:pt x="22" y="74"/>
                  </a:lnTo>
                  <a:lnTo>
                    <a:pt x="17" y="88"/>
                  </a:lnTo>
                  <a:lnTo>
                    <a:pt x="8" y="98"/>
                  </a:lnTo>
                  <a:lnTo>
                    <a:pt x="0" y="103"/>
                  </a:lnTo>
                  <a:lnTo>
                    <a:pt x="12" y="81"/>
                  </a:lnTo>
                  <a:lnTo>
                    <a:pt x="16" y="63"/>
                  </a:lnTo>
                  <a:lnTo>
                    <a:pt x="15" y="44"/>
                  </a:lnTo>
                  <a:lnTo>
                    <a:pt x="15" y="30"/>
                  </a:lnTo>
                  <a:lnTo>
                    <a:pt x="13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6" name="Freeform 151"/>
            <p:cNvSpPr>
              <a:spLocks/>
            </p:cNvSpPr>
            <p:nvPr/>
          </p:nvSpPr>
          <p:spPr bwMode="auto">
            <a:xfrm>
              <a:off x="3188" y="3608"/>
              <a:ext cx="58" cy="49"/>
            </a:xfrm>
            <a:custGeom>
              <a:avLst/>
              <a:gdLst>
                <a:gd name="T0" fmla="*/ 6 w 58"/>
                <a:gd name="T1" fmla="*/ 3 h 49"/>
                <a:gd name="T2" fmla="*/ 12 w 58"/>
                <a:gd name="T3" fmla="*/ 6 h 49"/>
                <a:gd name="T4" fmla="*/ 19 w 58"/>
                <a:gd name="T5" fmla="*/ 9 h 49"/>
                <a:gd name="T6" fmla="*/ 26 w 58"/>
                <a:gd name="T7" fmla="*/ 13 h 49"/>
                <a:gd name="T8" fmla="*/ 31 w 58"/>
                <a:gd name="T9" fmla="*/ 17 h 49"/>
                <a:gd name="T10" fmla="*/ 38 w 58"/>
                <a:gd name="T11" fmla="*/ 23 h 49"/>
                <a:gd name="T12" fmla="*/ 44 w 58"/>
                <a:gd name="T13" fmla="*/ 29 h 49"/>
                <a:gd name="T14" fmla="*/ 51 w 58"/>
                <a:gd name="T15" fmla="*/ 38 h 49"/>
                <a:gd name="T16" fmla="*/ 58 w 58"/>
                <a:gd name="T17" fmla="*/ 49 h 49"/>
                <a:gd name="T18" fmla="*/ 48 w 58"/>
                <a:gd name="T19" fmla="*/ 43 h 49"/>
                <a:gd name="T20" fmla="*/ 40 w 58"/>
                <a:gd name="T21" fmla="*/ 39 h 49"/>
                <a:gd name="T22" fmla="*/ 33 w 58"/>
                <a:gd name="T23" fmla="*/ 35 h 49"/>
                <a:gd name="T24" fmla="*/ 25 w 58"/>
                <a:gd name="T25" fmla="*/ 32 h 49"/>
                <a:gd name="T26" fmla="*/ 19 w 58"/>
                <a:gd name="T27" fmla="*/ 30 h 49"/>
                <a:gd name="T28" fmla="*/ 14 w 58"/>
                <a:gd name="T29" fmla="*/ 28 h 49"/>
                <a:gd name="T30" fmla="*/ 10 w 58"/>
                <a:gd name="T31" fmla="*/ 24 h 49"/>
                <a:gd name="T32" fmla="*/ 7 w 58"/>
                <a:gd name="T33" fmla="*/ 17 h 49"/>
                <a:gd name="T34" fmla="*/ 5 w 58"/>
                <a:gd name="T35" fmla="*/ 11 h 49"/>
                <a:gd name="T36" fmla="*/ 0 w 58"/>
                <a:gd name="T37" fmla="*/ 0 h 49"/>
                <a:gd name="T38" fmla="*/ 6 w 58"/>
                <a:gd name="T39" fmla="*/ 3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49"/>
                <a:gd name="T62" fmla="*/ 58 w 58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49">
                  <a:moveTo>
                    <a:pt x="6" y="3"/>
                  </a:moveTo>
                  <a:lnTo>
                    <a:pt x="12" y="6"/>
                  </a:lnTo>
                  <a:lnTo>
                    <a:pt x="19" y="9"/>
                  </a:lnTo>
                  <a:lnTo>
                    <a:pt x="26" y="13"/>
                  </a:lnTo>
                  <a:lnTo>
                    <a:pt x="31" y="17"/>
                  </a:lnTo>
                  <a:lnTo>
                    <a:pt x="38" y="23"/>
                  </a:lnTo>
                  <a:lnTo>
                    <a:pt x="44" y="29"/>
                  </a:lnTo>
                  <a:lnTo>
                    <a:pt x="51" y="38"/>
                  </a:lnTo>
                  <a:lnTo>
                    <a:pt x="58" y="49"/>
                  </a:lnTo>
                  <a:lnTo>
                    <a:pt x="48" y="43"/>
                  </a:lnTo>
                  <a:lnTo>
                    <a:pt x="40" y="39"/>
                  </a:lnTo>
                  <a:lnTo>
                    <a:pt x="33" y="35"/>
                  </a:lnTo>
                  <a:lnTo>
                    <a:pt x="25" y="32"/>
                  </a:lnTo>
                  <a:lnTo>
                    <a:pt x="19" y="30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7" name="Freeform 152"/>
            <p:cNvSpPr>
              <a:spLocks/>
            </p:cNvSpPr>
            <p:nvPr/>
          </p:nvSpPr>
          <p:spPr bwMode="auto">
            <a:xfrm>
              <a:off x="3259" y="3607"/>
              <a:ext cx="45" cy="30"/>
            </a:xfrm>
            <a:custGeom>
              <a:avLst/>
              <a:gdLst>
                <a:gd name="T0" fmla="*/ 45 w 45"/>
                <a:gd name="T1" fmla="*/ 0 h 30"/>
                <a:gd name="T2" fmla="*/ 36 w 45"/>
                <a:gd name="T3" fmla="*/ 2 h 30"/>
                <a:gd name="T4" fmla="*/ 26 w 45"/>
                <a:gd name="T5" fmla="*/ 5 h 30"/>
                <a:gd name="T6" fmla="*/ 13 w 45"/>
                <a:gd name="T7" fmla="*/ 12 h 30"/>
                <a:gd name="T8" fmla="*/ 8 w 45"/>
                <a:gd name="T9" fmla="*/ 18 h 30"/>
                <a:gd name="T10" fmla="*/ 3 w 45"/>
                <a:gd name="T11" fmla="*/ 25 h 30"/>
                <a:gd name="T12" fmla="*/ 0 w 45"/>
                <a:gd name="T13" fmla="*/ 30 h 30"/>
                <a:gd name="T14" fmla="*/ 12 w 45"/>
                <a:gd name="T15" fmla="*/ 26 h 30"/>
                <a:gd name="T16" fmla="*/ 28 w 45"/>
                <a:gd name="T17" fmla="*/ 25 h 30"/>
                <a:gd name="T18" fmla="*/ 35 w 45"/>
                <a:gd name="T19" fmla="*/ 23 h 30"/>
                <a:gd name="T20" fmla="*/ 39 w 45"/>
                <a:gd name="T21" fmla="*/ 18 h 30"/>
                <a:gd name="T22" fmla="*/ 43 w 45"/>
                <a:gd name="T23" fmla="*/ 10 h 30"/>
                <a:gd name="T24" fmla="*/ 45 w 4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30"/>
                <a:gd name="T41" fmla="*/ 45 w 4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30">
                  <a:moveTo>
                    <a:pt x="45" y="0"/>
                  </a:moveTo>
                  <a:lnTo>
                    <a:pt x="36" y="2"/>
                  </a:lnTo>
                  <a:lnTo>
                    <a:pt x="26" y="5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8" y="25"/>
                  </a:lnTo>
                  <a:lnTo>
                    <a:pt x="35" y="23"/>
                  </a:lnTo>
                  <a:lnTo>
                    <a:pt x="39" y="18"/>
                  </a:lnTo>
                  <a:lnTo>
                    <a:pt x="43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8" name="Freeform 153"/>
            <p:cNvSpPr>
              <a:spLocks/>
            </p:cNvSpPr>
            <p:nvPr/>
          </p:nvSpPr>
          <p:spPr bwMode="auto">
            <a:xfrm>
              <a:off x="3264" y="3700"/>
              <a:ext cx="17" cy="73"/>
            </a:xfrm>
            <a:custGeom>
              <a:avLst/>
              <a:gdLst>
                <a:gd name="T0" fmla="*/ 3 w 17"/>
                <a:gd name="T1" fmla="*/ 0 h 73"/>
                <a:gd name="T2" fmla="*/ 11 w 17"/>
                <a:gd name="T3" fmla="*/ 14 h 73"/>
                <a:gd name="T4" fmla="*/ 15 w 17"/>
                <a:gd name="T5" fmla="*/ 23 h 73"/>
                <a:gd name="T6" fmla="*/ 17 w 17"/>
                <a:gd name="T7" fmla="*/ 33 h 73"/>
                <a:gd name="T8" fmla="*/ 17 w 17"/>
                <a:gd name="T9" fmla="*/ 42 h 73"/>
                <a:gd name="T10" fmla="*/ 16 w 17"/>
                <a:gd name="T11" fmla="*/ 49 h 73"/>
                <a:gd name="T12" fmla="*/ 14 w 17"/>
                <a:gd name="T13" fmla="*/ 58 h 73"/>
                <a:gd name="T14" fmla="*/ 11 w 17"/>
                <a:gd name="T15" fmla="*/ 62 h 73"/>
                <a:gd name="T16" fmla="*/ 7 w 17"/>
                <a:gd name="T17" fmla="*/ 68 h 73"/>
                <a:gd name="T18" fmla="*/ 0 w 17"/>
                <a:gd name="T19" fmla="*/ 73 h 73"/>
                <a:gd name="T20" fmla="*/ 5 w 17"/>
                <a:gd name="T21" fmla="*/ 61 h 73"/>
                <a:gd name="T22" fmla="*/ 7 w 17"/>
                <a:gd name="T23" fmla="*/ 55 h 73"/>
                <a:gd name="T24" fmla="*/ 9 w 17"/>
                <a:gd name="T25" fmla="*/ 48 h 73"/>
                <a:gd name="T26" fmla="*/ 9 w 17"/>
                <a:gd name="T27" fmla="*/ 41 h 73"/>
                <a:gd name="T28" fmla="*/ 9 w 17"/>
                <a:gd name="T29" fmla="*/ 34 h 73"/>
                <a:gd name="T30" fmla="*/ 9 w 17"/>
                <a:gd name="T31" fmla="*/ 27 h 73"/>
                <a:gd name="T32" fmla="*/ 7 w 17"/>
                <a:gd name="T33" fmla="*/ 17 h 73"/>
                <a:gd name="T34" fmla="*/ 3 w 17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73"/>
                <a:gd name="T56" fmla="*/ 17 w 17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73">
                  <a:moveTo>
                    <a:pt x="3" y="0"/>
                  </a:moveTo>
                  <a:lnTo>
                    <a:pt x="11" y="14"/>
                  </a:lnTo>
                  <a:lnTo>
                    <a:pt x="15" y="23"/>
                  </a:lnTo>
                  <a:lnTo>
                    <a:pt x="17" y="33"/>
                  </a:lnTo>
                  <a:lnTo>
                    <a:pt x="17" y="42"/>
                  </a:lnTo>
                  <a:lnTo>
                    <a:pt x="16" y="49"/>
                  </a:lnTo>
                  <a:lnTo>
                    <a:pt x="14" y="58"/>
                  </a:lnTo>
                  <a:lnTo>
                    <a:pt x="11" y="62"/>
                  </a:lnTo>
                  <a:lnTo>
                    <a:pt x="7" y="68"/>
                  </a:lnTo>
                  <a:lnTo>
                    <a:pt x="0" y="73"/>
                  </a:lnTo>
                  <a:lnTo>
                    <a:pt x="5" y="61"/>
                  </a:lnTo>
                  <a:lnTo>
                    <a:pt x="7" y="55"/>
                  </a:lnTo>
                  <a:lnTo>
                    <a:pt x="9" y="48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7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09" name="Freeform 154"/>
            <p:cNvSpPr>
              <a:spLocks/>
            </p:cNvSpPr>
            <p:nvPr/>
          </p:nvSpPr>
          <p:spPr bwMode="auto">
            <a:xfrm>
              <a:off x="3187" y="3668"/>
              <a:ext cx="20" cy="94"/>
            </a:xfrm>
            <a:custGeom>
              <a:avLst/>
              <a:gdLst>
                <a:gd name="T0" fmla="*/ 9 w 20"/>
                <a:gd name="T1" fmla="*/ 0 h 94"/>
                <a:gd name="T2" fmla="*/ 3 w 20"/>
                <a:gd name="T3" fmla="*/ 19 h 94"/>
                <a:gd name="T4" fmla="*/ 1 w 20"/>
                <a:gd name="T5" fmla="*/ 32 h 94"/>
                <a:gd name="T6" fmla="*/ 0 w 20"/>
                <a:gd name="T7" fmla="*/ 45 h 94"/>
                <a:gd name="T8" fmla="*/ 2 w 20"/>
                <a:gd name="T9" fmla="*/ 61 h 94"/>
                <a:gd name="T10" fmla="*/ 6 w 20"/>
                <a:gd name="T11" fmla="*/ 75 h 94"/>
                <a:gd name="T12" fmla="*/ 13 w 20"/>
                <a:gd name="T13" fmla="*/ 88 h 94"/>
                <a:gd name="T14" fmla="*/ 20 w 20"/>
                <a:gd name="T15" fmla="*/ 94 h 94"/>
                <a:gd name="T16" fmla="*/ 13 w 20"/>
                <a:gd name="T17" fmla="*/ 78 h 94"/>
                <a:gd name="T18" fmla="*/ 9 w 20"/>
                <a:gd name="T19" fmla="*/ 53 h 94"/>
                <a:gd name="T20" fmla="*/ 9 w 20"/>
                <a:gd name="T21" fmla="*/ 32 h 94"/>
                <a:gd name="T22" fmla="*/ 9 w 20"/>
                <a:gd name="T23" fmla="*/ 18 h 94"/>
                <a:gd name="T24" fmla="*/ 9 w 20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4"/>
                <a:gd name="T41" fmla="*/ 20 w 20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4">
                  <a:moveTo>
                    <a:pt x="9" y="0"/>
                  </a:moveTo>
                  <a:lnTo>
                    <a:pt x="3" y="19"/>
                  </a:lnTo>
                  <a:lnTo>
                    <a:pt x="1" y="32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6" y="75"/>
                  </a:lnTo>
                  <a:lnTo>
                    <a:pt x="13" y="88"/>
                  </a:lnTo>
                  <a:lnTo>
                    <a:pt x="20" y="94"/>
                  </a:lnTo>
                  <a:lnTo>
                    <a:pt x="13" y="78"/>
                  </a:lnTo>
                  <a:lnTo>
                    <a:pt x="9" y="53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0" name="Oval 155"/>
            <p:cNvSpPr>
              <a:spLocks noChangeArrowheads="1"/>
            </p:cNvSpPr>
            <p:nvPr/>
          </p:nvSpPr>
          <p:spPr bwMode="auto">
            <a:xfrm>
              <a:off x="3238" y="3724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1" name="Oval 156"/>
            <p:cNvSpPr>
              <a:spLocks noChangeArrowheads="1"/>
            </p:cNvSpPr>
            <p:nvPr/>
          </p:nvSpPr>
          <p:spPr bwMode="auto">
            <a:xfrm>
              <a:off x="3231" y="3700"/>
              <a:ext cx="3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2" name="Oval 157"/>
            <p:cNvSpPr>
              <a:spLocks noChangeArrowheads="1"/>
            </p:cNvSpPr>
            <p:nvPr/>
          </p:nvSpPr>
          <p:spPr bwMode="auto">
            <a:xfrm>
              <a:off x="3291" y="3672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3" name="Oval 158"/>
            <p:cNvSpPr>
              <a:spLocks noChangeArrowheads="1"/>
            </p:cNvSpPr>
            <p:nvPr/>
          </p:nvSpPr>
          <p:spPr bwMode="auto">
            <a:xfrm>
              <a:off x="3296" y="3722"/>
              <a:ext cx="5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4" name="Oval 159"/>
            <p:cNvSpPr>
              <a:spLocks noChangeArrowheads="1"/>
            </p:cNvSpPr>
            <p:nvPr/>
          </p:nvSpPr>
          <p:spPr bwMode="auto">
            <a:xfrm>
              <a:off x="3235" y="3750"/>
              <a:ext cx="3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5" name="Oval 160"/>
            <p:cNvSpPr>
              <a:spLocks noChangeArrowheads="1"/>
            </p:cNvSpPr>
            <p:nvPr/>
          </p:nvSpPr>
          <p:spPr bwMode="auto">
            <a:xfrm>
              <a:off x="3239" y="3723"/>
              <a:ext cx="6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6" name="Oval 161"/>
            <p:cNvSpPr>
              <a:spLocks noChangeArrowheads="1"/>
            </p:cNvSpPr>
            <p:nvPr/>
          </p:nvSpPr>
          <p:spPr bwMode="auto">
            <a:xfrm>
              <a:off x="3233" y="3699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7" name="Oval 162"/>
            <p:cNvSpPr>
              <a:spLocks noChangeArrowheads="1"/>
            </p:cNvSpPr>
            <p:nvPr/>
          </p:nvSpPr>
          <p:spPr bwMode="auto">
            <a:xfrm>
              <a:off x="3292" y="3671"/>
              <a:ext cx="3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8" name="Oval 163"/>
            <p:cNvSpPr>
              <a:spLocks noChangeArrowheads="1"/>
            </p:cNvSpPr>
            <p:nvPr/>
          </p:nvSpPr>
          <p:spPr bwMode="auto">
            <a:xfrm>
              <a:off x="3298" y="3722"/>
              <a:ext cx="4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19" name="Oval 164"/>
            <p:cNvSpPr>
              <a:spLocks noChangeArrowheads="1"/>
            </p:cNvSpPr>
            <p:nvPr/>
          </p:nvSpPr>
          <p:spPr bwMode="auto">
            <a:xfrm>
              <a:off x="3236" y="3749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0" name="Oval 165"/>
            <p:cNvSpPr>
              <a:spLocks noChangeArrowheads="1"/>
            </p:cNvSpPr>
            <p:nvPr/>
          </p:nvSpPr>
          <p:spPr bwMode="auto">
            <a:xfrm>
              <a:off x="3242" y="3725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1" name="Oval 166"/>
            <p:cNvSpPr>
              <a:spLocks noChangeArrowheads="1"/>
            </p:cNvSpPr>
            <p:nvPr/>
          </p:nvSpPr>
          <p:spPr bwMode="auto">
            <a:xfrm>
              <a:off x="3293" y="3673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2" name="Oval 167"/>
            <p:cNvSpPr>
              <a:spLocks noChangeArrowheads="1"/>
            </p:cNvSpPr>
            <p:nvPr/>
          </p:nvSpPr>
          <p:spPr bwMode="auto">
            <a:xfrm>
              <a:off x="3300" y="3723"/>
              <a:ext cx="1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3" name="Oval 168"/>
            <p:cNvSpPr>
              <a:spLocks noChangeArrowheads="1"/>
            </p:cNvSpPr>
            <p:nvPr/>
          </p:nvSpPr>
          <p:spPr bwMode="auto">
            <a:xfrm>
              <a:off x="3238" y="3751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4" name="Freeform 169"/>
            <p:cNvSpPr>
              <a:spLocks/>
            </p:cNvSpPr>
            <p:nvPr/>
          </p:nvSpPr>
          <p:spPr bwMode="auto">
            <a:xfrm>
              <a:off x="3576" y="3838"/>
              <a:ext cx="67" cy="63"/>
            </a:xfrm>
            <a:custGeom>
              <a:avLst/>
              <a:gdLst>
                <a:gd name="T0" fmla="*/ 16 w 67"/>
                <a:gd name="T1" fmla="*/ 0 h 63"/>
                <a:gd name="T2" fmla="*/ 10 w 67"/>
                <a:gd name="T3" fmla="*/ 13 h 63"/>
                <a:gd name="T4" fmla="*/ 10 w 67"/>
                <a:gd name="T5" fmla="*/ 24 h 63"/>
                <a:gd name="T6" fmla="*/ 14 w 67"/>
                <a:gd name="T7" fmla="*/ 37 h 63"/>
                <a:gd name="T8" fmla="*/ 0 w 67"/>
                <a:gd name="T9" fmla="*/ 52 h 63"/>
                <a:gd name="T10" fmla="*/ 13 w 67"/>
                <a:gd name="T11" fmla="*/ 63 h 63"/>
                <a:gd name="T12" fmla="*/ 23 w 67"/>
                <a:gd name="T13" fmla="*/ 52 h 63"/>
                <a:gd name="T14" fmla="*/ 40 w 67"/>
                <a:gd name="T15" fmla="*/ 58 h 63"/>
                <a:gd name="T16" fmla="*/ 57 w 67"/>
                <a:gd name="T17" fmla="*/ 58 h 63"/>
                <a:gd name="T18" fmla="*/ 67 w 67"/>
                <a:gd name="T19" fmla="*/ 50 h 63"/>
                <a:gd name="T20" fmla="*/ 16 w 6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3"/>
                <a:gd name="T35" fmla="*/ 67 w 6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3">
                  <a:moveTo>
                    <a:pt x="16" y="0"/>
                  </a:moveTo>
                  <a:lnTo>
                    <a:pt x="10" y="13"/>
                  </a:lnTo>
                  <a:lnTo>
                    <a:pt x="10" y="24"/>
                  </a:lnTo>
                  <a:lnTo>
                    <a:pt x="14" y="37"/>
                  </a:lnTo>
                  <a:lnTo>
                    <a:pt x="0" y="52"/>
                  </a:lnTo>
                  <a:lnTo>
                    <a:pt x="13" y="63"/>
                  </a:lnTo>
                  <a:lnTo>
                    <a:pt x="23" y="52"/>
                  </a:lnTo>
                  <a:lnTo>
                    <a:pt x="40" y="58"/>
                  </a:lnTo>
                  <a:lnTo>
                    <a:pt x="57" y="58"/>
                  </a:lnTo>
                  <a:lnTo>
                    <a:pt x="67" y="5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5" name="Freeform 170"/>
            <p:cNvSpPr>
              <a:spLocks/>
            </p:cNvSpPr>
            <p:nvPr/>
          </p:nvSpPr>
          <p:spPr bwMode="auto">
            <a:xfrm>
              <a:off x="3438" y="4014"/>
              <a:ext cx="391" cy="294"/>
            </a:xfrm>
            <a:custGeom>
              <a:avLst/>
              <a:gdLst>
                <a:gd name="T0" fmla="*/ 0 w 391"/>
                <a:gd name="T1" fmla="*/ 294 h 294"/>
                <a:gd name="T2" fmla="*/ 6 w 391"/>
                <a:gd name="T3" fmla="*/ 186 h 294"/>
                <a:gd name="T4" fmla="*/ 17 w 391"/>
                <a:gd name="T5" fmla="*/ 139 h 294"/>
                <a:gd name="T6" fmla="*/ 34 w 391"/>
                <a:gd name="T7" fmla="*/ 111 h 294"/>
                <a:gd name="T8" fmla="*/ 55 w 391"/>
                <a:gd name="T9" fmla="*/ 84 h 294"/>
                <a:gd name="T10" fmla="*/ 82 w 391"/>
                <a:gd name="T11" fmla="*/ 61 h 294"/>
                <a:gd name="T12" fmla="*/ 104 w 391"/>
                <a:gd name="T13" fmla="*/ 42 h 294"/>
                <a:gd name="T14" fmla="*/ 131 w 391"/>
                <a:gd name="T15" fmla="*/ 29 h 294"/>
                <a:gd name="T16" fmla="*/ 167 w 391"/>
                <a:gd name="T17" fmla="*/ 16 h 294"/>
                <a:gd name="T18" fmla="*/ 199 w 391"/>
                <a:gd name="T19" fmla="*/ 4 h 294"/>
                <a:gd name="T20" fmla="*/ 230 w 391"/>
                <a:gd name="T21" fmla="*/ 2 h 294"/>
                <a:gd name="T22" fmla="*/ 262 w 391"/>
                <a:gd name="T23" fmla="*/ 0 h 294"/>
                <a:gd name="T24" fmla="*/ 288 w 391"/>
                <a:gd name="T25" fmla="*/ 4 h 294"/>
                <a:gd name="T26" fmla="*/ 321 w 391"/>
                <a:gd name="T27" fmla="*/ 12 h 294"/>
                <a:gd name="T28" fmla="*/ 339 w 391"/>
                <a:gd name="T29" fmla="*/ 21 h 294"/>
                <a:gd name="T30" fmla="*/ 391 w 391"/>
                <a:gd name="T31" fmla="*/ 67 h 294"/>
                <a:gd name="T32" fmla="*/ 336 w 391"/>
                <a:gd name="T33" fmla="*/ 55 h 294"/>
                <a:gd name="T34" fmla="*/ 309 w 391"/>
                <a:gd name="T35" fmla="*/ 69 h 294"/>
                <a:gd name="T36" fmla="*/ 277 w 391"/>
                <a:gd name="T37" fmla="*/ 71 h 294"/>
                <a:gd name="T38" fmla="*/ 251 w 391"/>
                <a:gd name="T39" fmla="*/ 74 h 294"/>
                <a:gd name="T40" fmla="*/ 220 w 391"/>
                <a:gd name="T41" fmla="*/ 84 h 294"/>
                <a:gd name="T42" fmla="*/ 186 w 391"/>
                <a:gd name="T43" fmla="*/ 86 h 294"/>
                <a:gd name="T44" fmla="*/ 161 w 391"/>
                <a:gd name="T45" fmla="*/ 91 h 294"/>
                <a:gd name="T46" fmla="*/ 127 w 391"/>
                <a:gd name="T47" fmla="*/ 99 h 294"/>
                <a:gd name="T48" fmla="*/ 97 w 391"/>
                <a:gd name="T49" fmla="*/ 107 h 294"/>
                <a:gd name="T50" fmla="*/ 80 w 391"/>
                <a:gd name="T51" fmla="*/ 124 h 294"/>
                <a:gd name="T52" fmla="*/ 57 w 391"/>
                <a:gd name="T53" fmla="*/ 160 h 294"/>
                <a:gd name="T54" fmla="*/ 45 w 391"/>
                <a:gd name="T55" fmla="*/ 198 h 294"/>
                <a:gd name="T56" fmla="*/ 40 w 391"/>
                <a:gd name="T57" fmla="*/ 230 h 294"/>
                <a:gd name="T58" fmla="*/ 38 w 391"/>
                <a:gd name="T59" fmla="*/ 294 h 294"/>
                <a:gd name="T60" fmla="*/ 0 w 391"/>
                <a:gd name="T61" fmla="*/ 29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1"/>
                <a:gd name="T94" fmla="*/ 0 h 294"/>
                <a:gd name="T95" fmla="*/ 391 w 391"/>
                <a:gd name="T96" fmla="*/ 294 h 2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1" h="294">
                  <a:moveTo>
                    <a:pt x="0" y="294"/>
                  </a:moveTo>
                  <a:lnTo>
                    <a:pt x="6" y="186"/>
                  </a:lnTo>
                  <a:lnTo>
                    <a:pt x="17" y="139"/>
                  </a:lnTo>
                  <a:lnTo>
                    <a:pt x="34" y="111"/>
                  </a:lnTo>
                  <a:lnTo>
                    <a:pt x="55" y="84"/>
                  </a:lnTo>
                  <a:lnTo>
                    <a:pt x="82" y="61"/>
                  </a:lnTo>
                  <a:lnTo>
                    <a:pt x="104" y="42"/>
                  </a:lnTo>
                  <a:lnTo>
                    <a:pt x="131" y="29"/>
                  </a:lnTo>
                  <a:lnTo>
                    <a:pt x="167" y="16"/>
                  </a:lnTo>
                  <a:lnTo>
                    <a:pt x="199" y="4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88" y="4"/>
                  </a:lnTo>
                  <a:lnTo>
                    <a:pt x="321" y="12"/>
                  </a:lnTo>
                  <a:lnTo>
                    <a:pt x="339" y="21"/>
                  </a:lnTo>
                  <a:lnTo>
                    <a:pt x="391" y="67"/>
                  </a:lnTo>
                  <a:lnTo>
                    <a:pt x="336" y="55"/>
                  </a:lnTo>
                  <a:lnTo>
                    <a:pt x="309" y="69"/>
                  </a:lnTo>
                  <a:lnTo>
                    <a:pt x="277" y="71"/>
                  </a:lnTo>
                  <a:lnTo>
                    <a:pt x="251" y="74"/>
                  </a:lnTo>
                  <a:lnTo>
                    <a:pt x="220" y="84"/>
                  </a:lnTo>
                  <a:lnTo>
                    <a:pt x="186" y="86"/>
                  </a:lnTo>
                  <a:lnTo>
                    <a:pt x="161" y="91"/>
                  </a:lnTo>
                  <a:lnTo>
                    <a:pt x="127" y="99"/>
                  </a:lnTo>
                  <a:lnTo>
                    <a:pt x="97" y="107"/>
                  </a:lnTo>
                  <a:lnTo>
                    <a:pt x="80" y="124"/>
                  </a:lnTo>
                  <a:lnTo>
                    <a:pt x="57" y="160"/>
                  </a:lnTo>
                  <a:lnTo>
                    <a:pt x="45" y="198"/>
                  </a:lnTo>
                  <a:lnTo>
                    <a:pt x="40" y="230"/>
                  </a:lnTo>
                  <a:lnTo>
                    <a:pt x="38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6" name="Freeform 171"/>
            <p:cNvSpPr>
              <a:spLocks/>
            </p:cNvSpPr>
            <p:nvPr/>
          </p:nvSpPr>
          <p:spPr bwMode="auto">
            <a:xfrm>
              <a:off x="3457" y="4045"/>
              <a:ext cx="288" cy="216"/>
            </a:xfrm>
            <a:custGeom>
              <a:avLst/>
              <a:gdLst>
                <a:gd name="T0" fmla="*/ 0 w 288"/>
                <a:gd name="T1" fmla="*/ 216 h 216"/>
                <a:gd name="T2" fmla="*/ 4 w 288"/>
                <a:gd name="T3" fmla="*/ 159 h 216"/>
                <a:gd name="T4" fmla="*/ 25 w 288"/>
                <a:gd name="T5" fmla="*/ 100 h 216"/>
                <a:gd name="T6" fmla="*/ 68 w 288"/>
                <a:gd name="T7" fmla="*/ 60 h 216"/>
                <a:gd name="T8" fmla="*/ 135 w 288"/>
                <a:gd name="T9" fmla="*/ 36 h 216"/>
                <a:gd name="T10" fmla="*/ 188 w 288"/>
                <a:gd name="T11" fmla="*/ 24 h 216"/>
                <a:gd name="T12" fmla="*/ 250 w 288"/>
                <a:gd name="T13" fmla="*/ 6 h 216"/>
                <a:gd name="T14" fmla="*/ 288 w 288"/>
                <a:gd name="T15" fmla="*/ 6 h 216"/>
                <a:gd name="T16" fmla="*/ 239 w 288"/>
                <a:gd name="T17" fmla="*/ 0 h 216"/>
                <a:gd name="T18" fmla="*/ 197 w 288"/>
                <a:gd name="T19" fmla="*/ 7 h 216"/>
                <a:gd name="T20" fmla="*/ 154 w 288"/>
                <a:gd name="T21" fmla="*/ 26 h 216"/>
                <a:gd name="T22" fmla="*/ 85 w 288"/>
                <a:gd name="T23" fmla="*/ 51 h 216"/>
                <a:gd name="T24" fmla="*/ 23 w 288"/>
                <a:gd name="T25" fmla="*/ 89 h 216"/>
                <a:gd name="T26" fmla="*/ 9 w 288"/>
                <a:gd name="T27" fmla="*/ 121 h 216"/>
                <a:gd name="T28" fmla="*/ 0 w 288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216"/>
                <a:gd name="T47" fmla="*/ 288 w 288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216">
                  <a:moveTo>
                    <a:pt x="0" y="216"/>
                  </a:moveTo>
                  <a:lnTo>
                    <a:pt x="4" y="159"/>
                  </a:lnTo>
                  <a:lnTo>
                    <a:pt x="25" y="100"/>
                  </a:lnTo>
                  <a:lnTo>
                    <a:pt x="68" y="60"/>
                  </a:lnTo>
                  <a:lnTo>
                    <a:pt x="135" y="36"/>
                  </a:lnTo>
                  <a:lnTo>
                    <a:pt x="188" y="24"/>
                  </a:lnTo>
                  <a:lnTo>
                    <a:pt x="250" y="6"/>
                  </a:lnTo>
                  <a:lnTo>
                    <a:pt x="288" y="6"/>
                  </a:lnTo>
                  <a:lnTo>
                    <a:pt x="239" y="0"/>
                  </a:lnTo>
                  <a:lnTo>
                    <a:pt x="197" y="7"/>
                  </a:lnTo>
                  <a:lnTo>
                    <a:pt x="154" y="26"/>
                  </a:lnTo>
                  <a:lnTo>
                    <a:pt x="85" y="51"/>
                  </a:lnTo>
                  <a:lnTo>
                    <a:pt x="23" y="89"/>
                  </a:lnTo>
                  <a:lnTo>
                    <a:pt x="9" y="12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7" name="Freeform 172"/>
            <p:cNvSpPr>
              <a:spLocks/>
            </p:cNvSpPr>
            <p:nvPr/>
          </p:nvSpPr>
          <p:spPr bwMode="auto">
            <a:xfrm>
              <a:off x="3437" y="3887"/>
              <a:ext cx="153" cy="421"/>
            </a:xfrm>
            <a:custGeom>
              <a:avLst/>
              <a:gdLst>
                <a:gd name="T0" fmla="*/ 143 w 153"/>
                <a:gd name="T1" fmla="*/ 0 h 421"/>
                <a:gd name="T2" fmla="*/ 127 w 153"/>
                <a:gd name="T3" fmla="*/ 14 h 421"/>
                <a:gd name="T4" fmla="*/ 113 w 153"/>
                <a:gd name="T5" fmla="*/ 28 h 421"/>
                <a:gd name="T6" fmla="*/ 93 w 153"/>
                <a:gd name="T7" fmla="*/ 49 h 421"/>
                <a:gd name="T8" fmla="*/ 79 w 153"/>
                <a:gd name="T9" fmla="*/ 69 h 421"/>
                <a:gd name="T10" fmla="*/ 66 w 153"/>
                <a:gd name="T11" fmla="*/ 89 h 421"/>
                <a:gd name="T12" fmla="*/ 55 w 153"/>
                <a:gd name="T13" fmla="*/ 108 h 421"/>
                <a:gd name="T14" fmla="*/ 47 w 153"/>
                <a:gd name="T15" fmla="*/ 127 h 421"/>
                <a:gd name="T16" fmla="*/ 40 w 153"/>
                <a:gd name="T17" fmla="*/ 147 h 421"/>
                <a:gd name="T18" fmla="*/ 35 w 153"/>
                <a:gd name="T19" fmla="*/ 170 h 421"/>
                <a:gd name="T20" fmla="*/ 31 w 153"/>
                <a:gd name="T21" fmla="*/ 194 h 421"/>
                <a:gd name="T22" fmla="*/ 26 w 153"/>
                <a:gd name="T23" fmla="*/ 220 h 421"/>
                <a:gd name="T24" fmla="*/ 20 w 153"/>
                <a:gd name="T25" fmla="*/ 253 h 421"/>
                <a:gd name="T26" fmla="*/ 14 w 153"/>
                <a:gd name="T27" fmla="*/ 279 h 421"/>
                <a:gd name="T28" fmla="*/ 7 w 153"/>
                <a:gd name="T29" fmla="*/ 310 h 421"/>
                <a:gd name="T30" fmla="*/ 4 w 153"/>
                <a:gd name="T31" fmla="*/ 333 h 421"/>
                <a:gd name="T32" fmla="*/ 2 w 153"/>
                <a:gd name="T33" fmla="*/ 352 h 421"/>
                <a:gd name="T34" fmla="*/ 0 w 153"/>
                <a:gd name="T35" fmla="*/ 377 h 421"/>
                <a:gd name="T36" fmla="*/ 0 w 153"/>
                <a:gd name="T37" fmla="*/ 400 h 421"/>
                <a:gd name="T38" fmla="*/ 0 w 153"/>
                <a:gd name="T39" fmla="*/ 421 h 421"/>
                <a:gd name="T40" fmla="*/ 15 w 153"/>
                <a:gd name="T41" fmla="*/ 421 h 421"/>
                <a:gd name="T42" fmla="*/ 15 w 153"/>
                <a:gd name="T43" fmla="*/ 389 h 421"/>
                <a:gd name="T44" fmla="*/ 17 w 153"/>
                <a:gd name="T45" fmla="*/ 363 h 421"/>
                <a:gd name="T46" fmla="*/ 19 w 153"/>
                <a:gd name="T47" fmla="*/ 345 h 421"/>
                <a:gd name="T48" fmla="*/ 21 w 153"/>
                <a:gd name="T49" fmla="*/ 324 h 421"/>
                <a:gd name="T50" fmla="*/ 24 w 153"/>
                <a:gd name="T51" fmla="*/ 305 h 421"/>
                <a:gd name="T52" fmla="*/ 28 w 153"/>
                <a:gd name="T53" fmla="*/ 287 h 421"/>
                <a:gd name="T54" fmla="*/ 33 w 153"/>
                <a:gd name="T55" fmla="*/ 270 h 421"/>
                <a:gd name="T56" fmla="*/ 37 w 153"/>
                <a:gd name="T57" fmla="*/ 250 h 421"/>
                <a:gd name="T58" fmla="*/ 42 w 153"/>
                <a:gd name="T59" fmla="*/ 227 h 421"/>
                <a:gd name="T60" fmla="*/ 46 w 153"/>
                <a:gd name="T61" fmla="*/ 200 h 421"/>
                <a:gd name="T62" fmla="*/ 49 w 153"/>
                <a:gd name="T63" fmla="*/ 174 h 421"/>
                <a:gd name="T64" fmla="*/ 57 w 153"/>
                <a:gd name="T65" fmla="*/ 140 h 421"/>
                <a:gd name="T66" fmla="*/ 65 w 153"/>
                <a:gd name="T67" fmla="*/ 119 h 421"/>
                <a:gd name="T68" fmla="*/ 75 w 153"/>
                <a:gd name="T69" fmla="*/ 101 h 421"/>
                <a:gd name="T70" fmla="*/ 89 w 153"/>
                <a:gd name="T71" fmla="*/ 80 h 421"/>
                <a:gd name="T72" fmla="*/ 106 w 153"/>
                <a:gd name="T73" fmla="*/ 56 h 421"/>
                <a:gd name="T74" fmla="*/ 120 w 153"/>
                <a:gd name="T75" fmla="*/ 40 h 421"/>
                <a:gd name="T76" fmla="*/ 140 w 153"/>
                <a:gd name="T77" fmla="*/ 22 h 421"/>
                <a:gd name="T78" fmla="*/ 153 w 153"/>
                <a:gd name="T79" fmla="*/ 9 h 421"/>
                <a:gd name="T80" fmla="*/ 143 w 153"/>
                <a:gd name="T81" fmla="*/ 0 h 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3"/>
                <a:gd name="T124" fmla="*/ 0 h 421"/>
                <a:gd name="T125" fmla="*/ 153 w 153"/>
                <a:gd name="T126" fmla="*/ 421 h 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3" h="421">
                  <a:moveTo>
                    <a:pt x="143" y="0"/>
                  </a:moveTo>
                  <a:lnTo>
                    <a:pt x="127" y="14"/>
                  </a:lnTo>
                  <a:lnTo>
                    <a:pt x="113" y="28"/>
                  </a:lnTo>
                  <a:lnTo>
                    <a:pt x="93" y="49"/>
                  </a:lnTo>
                  <a:lnTo>
                    <a:pt x="79" y="69"/>
                  </a:lnTo>
                  <a:lnTo>
                    <a:pt x="66" y="89"/>
                  </a:lnTo>
                  <a:lnTo>
                    <a:pt x="55" y="108"/>
                  </a:lnTo>
                  <a:lnTo>
                    <a:pt x="47" y="127"/>
                  </a:lnTo>
                  <a:lnTo>
                    <a:pt x="40" y="147"/>
                  </a:lnTo>
                  <a:lnTo>
                    <a:pt x="35" y="170"/>
                  </a:lnTo>
                  <a:lnTo>
                    <a:pt x="31" y="194"/>
                  </a:lnTo>
                  <a:lnTo>
                    <a:pt x="26" y="220"/>
                  </a:lnTo>
                  <a:lnTo>
                    <a:pt x="20" y="253"/>
                  </a:lnTo>
                  <a:lnTo>
                    <a:pt x="14" y="279"/>
                  </a:lnTo>
                  <a:lnTo>
                    <a:pt x="7" y="310"/>
                  </a:lnTo>
                  <a:lnTo>
                    <a:pt x="4" y="333"/>
                  </a:lnTo>
                  <a:lnTo>
                    <a:pt x="2" y="352"/>
                  </a:lnTo>
                  <a:lnTo>
                    <a:pt x="0" y="377"/>
                  </a:lnTo>
                  <a:lnTo>
                    <a:pt x="0" y="400"/>
                  </a:lnTo>
                  <a:lnTo>
                    <a:pt x="0" y="421"/>
                  </a:lnTo>
                  <a:lnTo>
                    <a:pt x="15" y="421"/>
                  </a:lnTo>
                  <a:lnTo>
                    <a:pt x="15" y="389"/>
                  </a:lnTo>
                  <a:lnTo>
                    <a:pt x="17" y="363"/>
                  </a:lnTo>
                  <a:lnTo>
                    <a:pt x="19" y="345"/>
                  </a:lnTo>
                  <a:lnTo>
                    <a:pt x="21" y="324"/>
                  </a:lnTo>
                  <a:lnTo>
                    <a:pt x="24" y="305"/>
                  </a:lnTo>
                  <a:lnTo>
                    <a:pt x="28" y="287"/>
                  </a:lnTo>
                  <a:lnTo>
                    <a:pt x="33" y="270"/>
                  </a:lnTo>
                  <a:lnTo>
                    <a:pt x="37" y="250"/>
                  </a:lnTo>
                  <a:lnTo>
                    <a:pt x="42" y="227"/>
                  </a:lnTo>
                  <a:lnTo>
                    <a:pt x="46" y="200"/>
                  </a:lnTo>
                  <a:lnTo>
                    <a:pt x="49" y="174"/>
                  </a:lnTo>
                  <a:lnTo>
                    <a:pt x="57" y="140"/>
                  </a:lnTo>
                  <a:lnTo>
                    <a:pt x="65" y="119"/>
                  </a:lnTo>
                  <a:lnTo>
                    <a:pt x="75" y="101"/>
                  </a:lnTo>
                  <a:lnTo>
                    <a:pt x="89" y="80"/>
                  </a:lnTo>
                  <a:lnTo>
                    <a:pt x="106" y="56"/>
                  </a:lnTo>
                  <a:lnTo>
                    <a:pt x="120" y="40"/>
                  </a:lnTo>
                  <a:lnTo>
                    <a:pt x="140" y="22"/>
                  </a:lnTo>
                  <a:lnTo>
                    <a:pt x="153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8" name="Freeform 173"/>
            <p:cNvSpPr>
              <a:spLocks/>
            </p:cNvSpPr>
            <p:nvPr/>
          </p:nvSpPr>
          <p:spPr bwMode="auto">
            <a:xfrm>
              <a:off x="3172" y="3848"/>
              <a:ext cx="279" cy="460"/>
            </a:xfrm>
            <a:custGeom>
              <a:avLst/>
              <a:gdLst>
                <a:gd name="T0" fmla="*/ 279 w 279"/>
                <a:gd name="T1" fmla="*/ 460 h 460"/>
                <a:gd name="T2" fmla="*/ 270 w 279"/>
                <a:gd name="T3" fmla="*/ 369 h 460"/>
                <a:gd name="T4" fmla="*/ 261 w 279"/>
                <a:gd name="T5" fmla="*/ 331 h 460"/>
                <a:gd name="T6" fmla="*/ 256 w 279"/>
                <a:gd name="T7" fmla="*/ 289 h 460"/>
                <a:gd name="T8" fmla="*/ 247 w 279"/>
                <a:gd name="T9" fmla="*/ 243 h 460"/>
                <a:gd name="T10" fmla="*/ 234 w 279"/>
                <a:gd name="T11" fmla="*/ 202 h 460"/>
                <a:gd name="T12" fmla="*/ 224 w 279"/>
                <a:gd name="T13" fmla="*/ 169 h 460"/>
                <a:gd name="T14" fmla="*/ 208 w 279"/>
                <a:gd name="T15" fmla="*/ 136 h 460"/>
                <a:gd name="T16" fmla="*/ 187 w 279"/>
                <a:gd name="T17" fmla="*/ 103 h 460"/>
                <a:gd name="T18" fmla="*/ 167 w 279"/>
                <a:gd name="T19" fmla="*/ 78 h 460"/>
                <a:gd name="T20" fmla="*/ 149 w 279"/>
                <a:gd name="T21" fmla="*/ 58 h 460"/>
                <a:gd name="T22" fmla="*/ 130 w 279"/>
                <a:gd name="T23" fmla="*/ 42 h 460"/>
                <a:gd name="T24" fmla="*/ 94 w 279"/>
                <a:gd name="T25" fmla="*/ 23 h 460"/>
                <a:gd name="T26" fmla="*/ 53 w 279"/>
                <a:gd name="T27" fmla="*/ 9 h 460"/>
                <a:gd name="T28" fmla="*/ 0 w 279"/>
                <a:gd name="T29" fmla="*/ 0 h 460"/>
                <a:gd name="T30" fmla="*/ 27 w 279"/>
                <a:gd name="T31" fmla="*/ 20 h 460"/>
                <a:gd name="T32" fmla="*/ 45 w 279"/>
                <a:gd name="T33" fmla="*/ 36 h 460"/>
                <a:gd name="T34" fmla="*/ 64 w 279"/>
                <a:gd name="T35" fmla="*/ 58 h 460"/>
                <a:gd name="T36" fmla="*/ 78 w 279"/>
                <a:gd name="T37" fmla="*/ 73 h 460"/>
                <a:gd name="T38" fmla="*/ 98 w 279"/>
                <a:gd name="T39" fmla="*/ 92 h 460"/>
                <a:gd name="T40" fmla="*/ 115 w 279"/>
                <a:gd name="T41" fmla="*/ 111 h 460"/>
                <a:gd name="T42" fmla="*/ 140 w 279"/>
                <a:gd name="T43" fmla="*/ 138 h 460"/>
                <a:gd name="T44" fmla="*/ 160 w 279"/>
                <a:gd name="T45" fmla="*/ 158 h 460"/>
                <a:gd name="T46" fmla="*/ 176 w 279"/>
                <a:gd name="T47" fmla="*/ 182 h 460"/>
                <a:gd name="T48" fmla="*/ 192 w 279"/>
                <a:gd name="T49" fmla="*/ 209 h 460"/>
                <a:gd name="T50" fmla="*/ 203 w 279"/>
                <a:gd name="T51" fmla="*/ 232 h 460"/>
                <a:gd name="T52" fmla="*/ 219 w 279"/>
                <a:gd name="T53" fmla="*/ 263 h 460"/>
                <a:gd name="T54" fmla="*/ 233 w 279"/>
                <a:gd name="T55" fmla="*/ 300 h 460"/>
                <a:gd name="T56" fmla="*/ 245 w 279"/>
                <a:gd name="T57" fmla="*/ 339 h 460"/>
                <a:gd name="T58" fmla="*/ 254 w 279"/>
                <a:gd name="T59" fmla="*/ 381 h 460"/>
                <a:gd name="T60" fmla="*/ 261 w 279"/>
                <a:gd name="T61" fmla="*/ 423 h 460"/>
                <a:gd name="T62" fmla="*/ 259 w 279"/>
                <a:gd name="T63" fmla="*/ 460 h 460"/>
                <a:gd name="T64" fmla="*/ 279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279" y="460"/>
                  </a:moveTo>
                  <a:lnTo>
                    <a:pt x="270" y="369"/>
                  </a:lnTo>
                  <a:lnTo>
                    <a:pt x="261" y="331"/>
                  </a:lnTo>
                  <a:lnTo>
                    <a:pt x="256" y="289"/>
                  </a:lnTo>
                  <a:lnTo>
                    <a:pt x="247" y="243"/>
                  </a:lnTo>
                  <a:lnTo>
                    <a:pt x="234" y="202"/>
                  </a:lnTo>
                  <a:lnTo>
                    <a:pt x="224" y="169"/>
                  </a:lnTo>
                  <a:lnTo>
                    <a:pt x="208" y="136"/>
                  </a:lnTo>
                  <a:lnTo>
                    <a:pt x="187" y="103"/>
                  </a:lnTo>
                  <a:lnTo>
                    <a:pt x="167" y="78"/>
                  </a:lnTo>
                  <a:lnTo>
                    <a:pt x="149" y="58"/>
                  </a:lnTo>
                  <a:lnTo>
                    <a:pt x="130" y="42"/>
                  </a:lnTo>
                  <a:lnTo>
                    <a:pt x="94" y="23"/>
                  </a:lnTo>
                  <a:lnTo>
                    <a:pt x="53" y="9"/>
                  </a:lnTo>
                  <a:lnTo>
                    <a:pt x="0" y="0"/>
                  </a:lnTo>
                  <a:lnTo>
                    <a:pt x="27" y="20"/>
                  </a:lnTo>
                  <a:lnTo>
                    <a:pt x="45" y="36"/>
                  </a:lnTo>
                  <a:lnTo>
                    <a:pt x="64" y="58"/>
                  </a:lnTo>
                  <a:lnTo>
                    <a:pt x="78" y="73"/>
                  </a:lnTo>
                  <a:lnTo>
                    <a:pt x="98" y="92"/>
                  </a:lnTo>
                  <a:lnTo>
                    <a:pt x="115" y="111"/>
                  </a:lnTo>
                  <a:lnTo>
                    <a:pt x="140" y="138"/>
                  </a:lnTo>
                  <a:lnTo>
                    <a:pt x="160" y="158"/>
                  </a:lnTo>
                  <a:lnTo>
                    <a:pt x="176" y="182"/>
                  </a:lnTo>
                  <a:lnTo>
                    <a:pt x="192" y="209"/>
                  </a:lnTo>
                  <a:lnTo>
                    <a:pt x="203" y="232"/>
                  </a:lnTo>
                  <a:lnTo>
                    <a:pt x="219" y="263"/>
                  </a:lnTo>
                  <a:lnTo>
                    <a:pt x="233" y="300"/>
                  </a:lnTo>
                  <a:lnTo>
                    <a:pt x="245" y="339"/>
                  </a:lnTo>
                  <a:lnTo>
                    <a:pt x="254" y="381"/>
                  </a:lnTo>
                  <a:lnTo>
                    <a:pt x="261" y="423"/>
                  </a:lnTo>
                  <a:lnTo>
                    <a:pt x="259" y="460"/>
                  </a:lnTo>
                  <a:lnTo>
                    <a:pt x="279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29" name="Freeform 174"/>
            <p:cNvSpPr>
              <a:spLocks/>
            </p:cNvSpPr>
            <p:nvPr/>
          </p:nvSpPr>
          <p:spPr bwMode="auto">
            <a:xfrm>
              <a:off x="3247" y="3882"/>
              <a:ext cx="175" cy="281"/>
            </a:xfrm>
            <a:custGeom>
              <a:avLst/>
              <a:gdLst>
                <a:gd name="T0" fmla="*/ 0 w 175"/>
                <a:gd name="T1" fmla="*/ 0 h 281"/>
                <a:gd name="T2" fmla="*/ 24 w 175"/>
                <a:gd name="T3" fmla="*/ 17 h 281"/>
                <a:gd name="T4" fmla="*/ 58 w 175"/>
                <a:gd name="T5" fmla="*/ 51 h 281"/>
                <a:gd name="T6" fmla="*/ 83 w 175"/>
                <a:gd name="T7" fmla="*/ 79 h 281"/>
                <a:gd name="T8" fmla="*/ 110 w 175"/>
                <a:gd name="T9" fmla="*/ 115 h 281"/>
                <a:gd name="T10" fmla="*/ 131 w 175"/>
                <a:gd name="T11" fmla="*/ 156 h 281"/>
                <a:gd name="T12" fmla="*/ 151 w 175"/>
                <a:gd name="T13" fmla="*/ 193 h 281"/>
                <a:gd name="T14" fmla="*/ 163 w 175"/>
                <a:gd name="T15" fmla="*/ 237 h 281"/>
                <a:gd name="T16" fmla="*/ 175 w 175"/>
                <a:gd name="T17" fmla="*/ 281 h 281"/>
                <a:gd name="T18" fmla="*/ 163 w 175"/>
                <a:gd name="T19" fmla="*/ 217 h 281"/>
                <a:gd name="T20" fmla="*/ 144 w 175"/>
                <a:gd name="T21" fmla="*/ 162 h 281"/>
                <a:gd name="T22" fmla="*/ 120 w 175"/>
                <a:gd name="T23" fmla="*/ 116 h 281"/>
                <a:gd name="T24" fmla="*/ 94 w 175"/>
                <a:gd name="T25" fmla="*/ 82 h 281"/>
                <a:gd name="T26" fmla="*/ 69 w 175"/>
                <a:gd name="T27" fmla="*/ 52 h 281"/>
                <a:gd name="T28" fmla="*/ 0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0" y="0"/>
                  </a:moveTo>
                  <a:lnTo>
                    <a:pt x="24" y="17"/>
                  </a:lnTo>
                  <a:lnTo>
                    <a:pt x="58" y="51"/>
                  </a:lnTo>
                  <a:lnTo>
                    <a:pt x="83" y="79"/>
                  </a:lnTo>
                  <a:lnTo>
                    <a:pt x="110" y="115"/>
                  </a:lnTo>
                  <a:lnTo>
                    <a:pt x="131" y="156"/>
                  </a:lnTo>
                  <a:lnTo>
                    <a:pt x="151" y="193"/>
                  </a:lnTo>
                  <a:lnTo>
                    <a:pt x="163" y="237"/>
                  </a:lnTo>
                  <a:lnTo>
                    <a:pt x="175" y="281"/>
                  </a:lnTo>
                  <a:lnTo>
                    <a:pt x="163" y="217"/>
                  </a:lnTo>
                  <a:lnTo>
                    <a:pt x="144" y="162"/>
                  </a:lnTo>
                  <a:lnTo>
                    <a:pt x="120" y="116"/>
                  </a:lnTo>
                  <a:lnTo>
                    <a:pt x="94" y="82"/>
                  </a:lnTo>
                  <a:lnTo>
                    <a:pt x="6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0" name="Freeform 175"/>
            <p:cNvSpPr>
              <a:spLocks/>
            </p:cNvSpPr>
            <p:nvPr/>
          </p:nvSpPr>
          <p:spPr bwMode="auto">
            <a:xfrm>
              <a:off x="3663" y="3755"/>
              <a:ext cx="105" cy="75"/>
            </a:xfrm>
            <a:custGeom>
              <a:avLst/>
              <a:gdLst>
                <a:gd name="T0" fmla="*/ 21 w 105"/>
                <a:gd name="T1" fmla="*/ 5 h 75"/>
                <a:gd name="T2" fmla="*/ 39 w 105"/>
                <a:gd name="T3" fmla="*/ 3 h 75"/>
                <a:gd name="T4" fmla="*/ 54 w 105"/>
                <a:gd name="T5" fmla="*/ 0 h 75"/>
                <a:gd name="T6" fmla="*/ 66 w 105"/>
                <a:gd name="T7" fmla="*/ 0 h 75"/>
                <a:gd name="T8" fmla="*/ 76 w 105"/>
                <a:gd name="T9" fmla="*/ 2 h 75"/>
                <a:gd name="T10" fmla="*/ 83 w 105"/>
                <a:gd name="T11" fmla="*/ 5 h 75"/>
                <a:gd name="T12" fmla="*/ 89 w 105"/>
                <a:gd name="T13" fmla="*/ 9 h 75"/>
                <a:gd name="T14" fmla="*/ 97 w 105"/>
                <a:gd name="T15" fmla="*/ 14 h 75"/>
                <a:gd name="T16" fmla="*/ 105 w 105"/>
                <a:gd name="T17" fmla="*/ 17 h 75"/>
                <a:gd name="T18" fmla="*/ 98 w 105"/>
                <a:gd name="T19" fmla="*/ 20 h 75"/>
                <a:gd name="T20" fmla="*/ 92 w 105"/>
                <a:gd name="T21" fmla="*/ 26 h 75"/>
                <a:gd name="T22" fmla="*/ 87 w 105"/>
                <a:gd name="T23" fmla="*/ 39 h 75"/>
                <a:gd name="T24" fmla="*/ 76 w 105"/>
                <a:gd name="T25" fmla="*/ 50 h 75"/>
                <a:gd name="T26" fmla="*/ 2 w 105"/>
                <a:gd name="T27" fmla="*/ 75 h 75"/>
                <a:gd name="T28" fmla="*/ 0 w 105"/>
                <a:gd name="T29" fmla="*/ 33 h 75"/>
                <a:gd name="T30" fmla="*/ 21 w 105"/>
                <a:gd name="T31" fmla="*/ 5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75"/>
                <a:gd name="T50" fmla="*/ 105 w 105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75">
                  <a:moveTo>
                    <a:pt x="21" y="5"/>
                  </a:moveTo>
                  <a:lnTo>
                    <a:pt x="39" y="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7" y="14"/>
                  </a:lnTo>
                  <a:lnTo>
                    <a:pt x="105" y="17"/>
                  </a:lnTo>
                  <a:lnTo>
                    <a:pt x="98" y="20"/>
                  </a:lnTo>
                  <a:lnTo>
                    <a:pt x="92" y="26"/>
                  </a:lnTo>
                  <a:lnTo>
                    <a:pt x="87" y="39"/>
                  </a:lnTo>
                  <a:lnTo>
                    <a:pt x="76" y="50"/>
                  </a:lnTo>
                  <a:lnTo>
                    <a:pt x="2" y="75"/>
                  </a:lnTo>
                  <a:lnTo>
                    <a:pt x="0" y="3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1" name="Freeform 176"/>
            <p:cNvSpPr>
              <a:spLocks/>
            </p:cNvSpPr>
            <p:nvPr/>
          </p:nvSpPr>
          <p:spPr bwMode="auto">
            <a:xfrm>
              <a:off x="3671" y="3760"/>
              <a:ext cx="85" cy="38"/>
            </a:xfrm>
            <a:custGeom>
              <a:avLst/>
              <a:gdLst>
                <a:gd name="T0" fmla="*/ 33 w 85"/>
                <a:gd name="T1" fmla="*/ 2 h 38"/>
                <a:gd name="T2" fmla="*/ 47 w 85"/>
                <a:gd name="T3" fmla="*/ 0 h 38"/>
                <a:gd name="T4" fmla="*/ 56 w 85"/>
                <a:gd name="T5" fmla="*/ 0 h 38"/>
                <a:gd name="T6" fmla="*/ 63 w 85"/>
                <a:gd name="T7" fmla="*/ 1 h 38"/>
                <a:gd name="T8" fmla="*/ 72 w 85"/>
                <a:gd name="T9" fmla="*/ 3 h 38"/>
                <a:gd name="T10" fmla="*/ 78 w 85"/>
                <a:gd name="T11" fmla="*/ 8 h 38"/>
                <a:gd name="T12" fmla="*/ 85 w 85"/>
                <a:gd name="T13" fmla="*/ 10 h 38"/>
                <a:gd name="T14" fmla="*/ 71 w 85"/>
                <a:gd name="T15" fmla="*/ 12 h 38"/>
                <a:gd name="T16" fmla="*/ 61 w 85"/>
                <a:gd name="T17" fmla="*/ 15 h 38"/>
                <a:gd name="T18" fmla="*/ 51 w 85"/>
                <a:gd name="T19" fmla="*/ 19 h 38"/>
                <a:gd name="T20" fmla="*/ 38 w 85"/>
                <a:gd name="T21" fmla="*/ 25 h 38"/>
                <a:gd name="T22" fmla="*/ 22 w 85"/>
                <a:gd name="T23" fmla="*/ 38 h 38"/>
                <a:gd name="T24" fmla="*/ 0 w 85"/>
                <a:gd name="T25" fmla="*/ 18 h 38"/>
                <a:gd name="T26" fmla="*/ 33 w 85"/>
                <a:gd name="T27" fmla="*/ 2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38"/>
                <a:gd name="T44" fmla="*/ 85 w 85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38">
                  <a:moveTo>
                    <a:pt x="33" y="2"/>
                  </a:moveTo>
                  <a:lnTo>
                    <a:pt x="47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71" y="12"/>
                  </a:lnTo>
                  <a:lnTo>
                    <a:pt x="61" y="15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2" y="38"/>
                  </a:lnTo>
                  <a:lnTo>
                    <a:pt x="0" y="18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2" name="Freeform 177"/>
            <p:cNvSpPr>
              <a:spLocks/>
            </p:cNvSpPr>
            <p:nvPr/>
          </p:nvSpPr>
          <p:spPr bwMode="auto">
            <a:xfrm>
              <a:off x="3692" y="3773"/>
              <a:ext cx="68" cy="31"/>
            </a:xfrm>
            <a:custGeom>
              <a:avLst/>
              <a:gdLst>
                <a:gd name="T0" fmla="*/ 16 w 68"/>
                <a:gd name="T1" fmla="*/ 18 h 31"/>
                <a:gd name="T2" fmla="*/ 29 w 68"/>
                <a:gd name="T3" fmla="*/ 9 h 31"/>
                <a:gd name="T4" fmla="*/ 38 w 68"/>
                <a:gd name="T5" fmla="*/ 6 h 31"/>
                <a:gd name="T6" fmla="*/ 48 w 68"/>
                <a:gd name="T7" fmla="*/ 3 h 31"/>
                <a:gd name="T8" fmla="*/ 57 w 68"/>
                <a:gd name="T9" fmla="*/ 1 h 31"/>
                <a:gd name="T10" fmla="*/ 64 w 68"/>
                <a:gd name="T11" fmla="*/ 0 h 31"/>
                <a:gd name="T12" fmla="*/ 68 w 68"/>
                <a:gd name="T13" fmla="*/ 0 h 31"/>
                <a:gd name="T14" fmla="*/ 62 w 68"/>
                <a:gd name="T15" fmla="*/ 3 h 31"/>
                <a:gd name="T16" fmla="*/ 59 w 68"/>
                <a:gd name="T17" fmla="*/ 9 h 31"/>
                <a:gd name="T18" fmla="*/ 57 w 68"/>
                <a:gd name="T19" fmla="*/ 14 h 31"/>
                <a:gd name="T20" fmla="*/ 54 w 68"/>
                <a:gd name="T21" fmla="*/ 28 h 31"/>
                <a:gd name="T22" fmla="*/ 0 w 68"/>
                <a:gd name="T23" fmla="*/ 31 h 31"/>
                <a:gd name="T24" fmla="*/ 16 w 68"/>
                <a:gd name="T25" fmla="*/ 1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1"/>
                <a:gd name="T41" fmla="*/ 68 w 6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1">
                  <a:moveTo>
                    <a:pt x="16" y="18"/>
                  </a:moveTo>
                  <a:lnTo>
                    <a:pt x="29" y="9"/>
                  </a:lnTo>
                  <a:lnTo>
                    <a:pt x="38" y="6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9" y="9"/>
                  </a:lnTo>
                  <a:lnTo>
                    <a:pt x="57" y="14"/>
                  </a:lnTo>
                  <a:lnTo>
                    <a:pt x="54" y="28"/>
                  </a:lnTo>
                  <a:lnTo>
                    <a:pt x="0" y="31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3" name="Freeform 178"/>
            <p:cNvSpPr>
              <a:spLocks/>
            </p:cNvSpPr>
            <p:nvPr/>
          </p:nvSpPr>
          <p:spPr bwMode="auto">
            <a:xfrm>
              <a:off x="3597" y="3789"/>
              <a:ext cx="185" cy="104"/>
            </a:xfrm>
            <a:custGeom>
              <a:avLst/>
              <a:gdLst>
                <a:gd name="T0" fmla="*/ 0 w 185"/>
                <a:gd name="T1" fmla="*/ 76 h 104"/>
                <a:gd name="T2" fmla="*/ 11 w 185"/>
                <a:gd name="T3" fmla="*/ 88 h 104"/>
                <a:gd name="T4" fmla="*/ 23 w 185"/>
                <a:gd name="T5" fmla="*/ 96 h 104"/>
                <a:gd name="T6" fmla="*/ 36 w 185"/>
                <a:gd name="T7" fmla="*/ 100 h 104"/>
                <a:gd name="T8" fmla="*/ 47 w 185"/>
                <a:gd name="T9" fmla="*/ 103 h 104"/>
                <a:gd name="T10" fmla="*/ 60 w 185"/>
                <a:gd name="T11" fmla="*/ 104 h 104"/>
                <a:gd name="T12" fmla="*/ 71 w 185"/>
                <a:gd name="T13" fmla="*/ 104 h 104"/>
                <a:gd name="T14" fmla="*/ 84 w 185"/>
                <a:gd name="T15" fmla="*/ 103 h 104"/>
                <a:gd name="T16" fmla="*/ 95 w 185"/>
                <a:gd name="T17" fmla="*/ 101 h 104"/>
                <a:gd name="T18" fmla="*/ 104 w 185"/>
                <a:gd name="T19" fmla="*/ 97 h 104"/>
                <a:gd name="T20" fmla="*/ 112 w 185"/>
                <a:gd name="T21" fmla="*/ 93 h 104"/>
                <a:gd name="T22" fmla="*/ 118 w 185"/>
                <a:gd name="T23" fmla="*/ 88 h 104"/>
                <a:gd name="T24" fmla="*/ 124 w 185"/>
                <a:gd name="T25" fmla="*/ 82 h 104"/>
                <a:gd name="T26" fmla="*/ 132 w 185"/>
                <a:gd name="T27" fmla="*/ 73 h 104"/>
                <a:gd name="T28" fmla="*/ 137 w 185"/>
                <a:gd name="T29" fmla="*/ 65 h 104"/>
                <a:gd name="T30" fmla="*/ 140 w 185"/>
                <a:gd name="T31" fmla="*/ 53 h 104"/>
                <a:gd name="T32" fmla="*/ 146 w 185"/>
                <a:gd name="T33" fmla="*/ 42 h 104"/>
                <a:gd name="T34" fmla="*/ 151 w 185"/>
                <a:gd name="T35" fmla="*/ 35 h 104"/>
                <a:gd name="T36" fmla="*/ 155 w 185"/>
                <a:gd name="T37" fmla="*/ 29 h 104"/>
                <a:gd name="T38" fmla="*/ 161 w 185"/>
                <a:gd name="T39" fmla="*/ 25 h 104"/>
                <a:gd name="T40" fmla="*/ 166 w 185"/>
                <a:gd name="T41" fmla="*/ 22 h 104"/>
                <a:gd name="T42" fmla="*/ 175 w 185"/>
                <a:gd name="T43" fmla="*/ 19 h 104"/>
                <a:gd name="T44" fmla="*/ 185 w 185"/>
                <a:gd name="T45" fmla="*/ 13 h 104"/>
                <a:gd name="T46" fmla="*/ 169 w 185"/>
                <a:gd name="T47" fmla="*/ 9 h 104"/>
                <a:gd name="T48" fmla="*/ 152 w 185"/>
                <a:gd name="T49" fmla="*/ 5 h 104"/>
                <a:gd name="T50" fmla="*/ 138 w 185"/>
                <a:gd name="T51" fmla="*/ 2 h 104"/>
                <a:gd name="T52" fmla="*/ 121 w 185"/>
                <a:gd name="T53" fmla="*/ 1 h 104"/>
                <a:gd name="T54" fmla="*/ 102 w 185"/>
                <a:gd name="T55" fmla="*/ 0 h 104"/>
                <a:gd name="T56" fmla="*/ 82 w 185"/>
                <a:gd name="T57" fmla="*/ 3 h 104"/>
                <a:gd name="T58" fmla="*/ 66 w 185"/>
                <a:gd name="T59" fmla="*/ 8 h 104"/>
                <a:gd name="T60" fmla="*/ 50 w 185"/>
                <a:gd name="T61" fmla="*/ 15 h 104"/>
                <a:gd name="T62" fmla="*/ 40 w 185"/>
                <a:gd name="T63" fmla="*/ 24 h 104"/>
                <a:gd name="T64" fmla="*/ 25 w 185"/>
                <a:gd name="T65" fmla="*/ 36 h 104"/>
                <a:gd name="T66" fmla="*/ 14 w 185"/>
                <a:gd name="T67" fmla="*/ 50 h 104"/>
                <a:gd name="T68" fmla="*/ 6 w 185"/>
                <a:gd name="T69" fmla="*/ 67 h 104"/>
                <a:gd name="T70" fmla="*/ 0 w 185"/>
                <a:gd name="T71" fmla="*/ 76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04"/>
                <a:gd name="T110" fmla="*/ 185 w 185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04">
                  <a:moveTo>
                    <a:pt x="0" y="76"/>
                  </a:moveTo>
                  <a:lnTo>
                    <a:pt x="11" y="88"/>
                  </a:lnTo>
                  <a:lnTo>
                    <a:pt x="23" y="96"/>
                  </a:lnTo>
                  <a:lnTo>
                    <a:pt x="36" y="100"/>
                  </a:lnTo>
                  <a:lnTo>
                    <a:pt x="47" y="103"/>
                  </a:lnTo>
                  <a:lnTo>
                    <a:pt x="60" y="104"/>
                  </a:lnTo>
                  <a:lnTo>
                    <a:pt x="71" y="104"/>
                  </a:lnTo>
                  <a:lnTo>
                    <a:pt x="84" y="103"/>
                  </a:lnTo>
                  <a:lnTo>
                    <a:pt x="95" y="101"/>
                  </a:lnTo>
                  <a:lnTo>
                    <a:pt x="104" y="97"/>
                  </a:lnTo>
                  <a:lnTo>
                    <a:pt x="112" y="93"/>
                  </a:lnTo>
                  <a:lnTo>
                    <a:pt x="118" y="88"/>
                  </a:lnTo>
                  <a:lnTo>
                    <a:pt x="124" y="82"/>
                  </a:lnTo>
                  <a:lnTo>
                    <a:pt x="132" y="73"/>
                  </a:lnTo>
                  <a:lnTo>
                    <a:pt x="137" y="65"/>
                  </a:lnTo>
                  <a:lnTo>
                    <a:pt x="140" y="53"/>
                  </a:lnTo>
                  <a:lnTo>
                    <a:pt x="146" y="42"/>
                  </a:lnTo>
                  <a:lnTo>
                    <a:pt x="151" y="35"/>
                  </a:lnTo>
                  <a:lnTo>
                    <a:pt x="155" y="29"/>
                  </a:lnTo>
                  <a:lnTo>
                    <a:pt x="161" y="25"/>
                  </a:lnTo>
                  <a:lnTo>
                    <a:pt x="166" y="22"/>
                  </a:lnTo>
                  <a:lnTo>
                    <a:pt x="175" y="19"/>
                  </a:lnTo>
                  <a:lnTo>
                    <a:pt x="185" y="13"/>
                  </a:lnTo>
                  <a:lnTo>
                    <a:pt x="169" y="9"/>
                  </a:lnTo>
                  <a:lnTo>
                    <a:pt x="152" y="5"/>
                  </a:lnTo>
                  <a:lnTo>
                    <a:pt x="138" y="2"/>
                  </a:lnTo>
                  <a:lnTo>
                    <a:pt x="121" y="1"/>
                  </a:lnTo>
                  <a:lnTo>
                    <a:pt x="102" y="0"/>
                  </a:lnTo>
                  <a:lnTo>
                    <a:pt x="82" y="3"/>
                  </a:lnTo>
                  <a:lnTo>
                    <a:pt x="66" y="8"/>
                  </a:lnTo>
                  <a:lnTo>
                    <a:pt x="50" y="15"/>
                  </a:lnTo>
                  <a:lnTo>
                    <a:pt x="40" y="24"/>
                  </a:lnTo>
                  <a:lnTo>
                    <a:pt x="25" y="36"/>
                  </a:lnTo>
                  <a:lnTo>
                    <a:pt x="14" y="50"/>
                  </a:lnTo>
                  <a:lnTo>
                    <a:pt x="6" y="67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4" name="Freeform 179"/>
            <p:cNvSpPr>
              <a:spLocks/>
            </p:cNvSpPr>
            <p:nvPr/>
          </p:nvSpPr>
          <p:spPr bwMode="auto">
            <a:xfrm>
              <a:off x="3712" y="3794"/>
              <a:ext cx="61" cy="19"/>
            </a:xfrm>
            <a:custGeom>
              <a:avLst/>
              <a:gdLst>
                <a:gd name="T0" fmla="*/ 0 w 61"/>
                <a:gd name="T1" fmla="*/ 0 h 19"/>
                <a:gd name="T2" fmla="*/ 17 w 61"/>
                <a:gd name="T3" fmla="*/ 1 h 19"/>
                <a:gd name="T4" fmla="*/ 34 w 61"/>
                <a:gd name="T5" fmla="*/ 3 h 19"/>
                <a:gd name="T6" fmla="*/ 41 w 61"/>
                <a:gd name="T7" fmla="*/ 5 h 19"/>
                <a:gd name="T8" fmla="*/ 50 w 61"/>
                <a:gd name="T9" fmla="*/ 8 h 19"/>
                <a:gd name="T10" fmla="*/ 57 w 61"/>
                <a:gd name="T11" fmla="*/ 9 h 19"/>
                <a:gd name="T12" fmla="*/ 61 w 61"/>
                <a:gd name="T13" fmla="*/ 9 h 19"/>
                <a:gd name="T14" fmla="*/ 49 w 61"/>
                <a:gd name="T15" fmla="*/ 14 h 19"/>
                <a:gd name="T16" fmla="*/ 42 w 61"/>
                <a:gd name="T17" fmla="*/ 18 h 19"/>
                <a:gd name="T18" fmla="*/ 30 w 61"/>
                <a:gd name="T19" fmla="*/ 19 h 19"/>
                <a:gd name="T20" fmla="*/ 16 w 61"/>
                <a:gd name="T21" fmla="*/ 17 h 19"/>
                <a:gd name="T22" fmla="*/ 3 w 61"/>
                <a:gd name="T23" fmla="*/ 9 h 19"/>
                <a:gd name="T24" fmla="*/ 0 w 61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19"/>
                <a:gd name="T41" fmla="*/ 61 w 61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19">
                  <a:moveTo>
                    <a:pt x="0" y="0"/>
                  </a:moveTo>
                  <a:lnTo>
                    <a:pt x="17" y="1"/>
                  </a:lnTo>
                  <a:lnTo>
                    <a:pt x="34" y="3"/>
                  </a:lnTo>
                  <a:lnTo>
                    <a:pt x="41" y="5"/>
                  </a:lnTo>
                  <a:lnTo>
                    <a:pt x="50" y="8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49" y="14"/>
                  </a:lnTo>
                  <a:lnTo>
                    <a:pt x="42" y="18"/>
                  </a:lnTo>
                  <a:lnTo>
                    <a:pt x="30" y="19"/>
                  </a:lnTo>
                  <a:lnTo>
                    <a:pt x="16" y="17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5" name="Freeform 180"/>
            <p:cNvSpPr>
              <a:spLocks/>
            </p:cNvSpPr>
            <p:nvPr/>
          </p:nvSpPr>
          <p:spPr bwMode="auto">
            <a:xfrm>
              <a:off x="3611" y="3852"/>
              <a:ext cx="116" cy="38"/>
            </a:xfrm>
            <a:custGeom>
              <a:avLst/>
              <a:gdLst>
                <a:gd name="T0" fmla="*/ 10 w 116"/>
                <a:gd name="T1" fmla="*/ 25 h 38"/>
                <a:gd name="T2" fmla="*/ 20 w 116"/>
                <a:gd name="T3" fmla="*/ 27 h 38"/>
                <a:gd name="T4" fmla="*/ 30 w 116"/>
                <a:gd name="T5" fmla="*/ 29 h 38"/>
                <a:gd name="T6" fmla="*/ 48 w 116"/>
                <a:gd name="T7" fmla="*/ 30 h 38"/>
                <a:gd name="T8" fmla="*/ 67 w 116"/>
                <a:gd name="T9" fmla="*/ 28 h 38"/>
                <a:gd name="T10" fmla="*/ 81 w 116"/>
                <a:gd name="T11" fmla="*/ 24 h 38"/>
                <a:gd name="T12" fmla="*/ 95 w 116"/>
                <a:gd name="T13" fmla="*/ 19 h 38"/>
                <a:gd name="T14" fmla="*/ 108 w 116"/>
                <a:gd name="T15" fmla="*/ 9 h 38"/>
                <a:gd name="T16" fmla="*/ 116 w 116"/>
                <a:gd name="T17" fmla="*/ 0 h 38"/>
                <a:gd name="T18" fmla="*/ 111 w 116"/>
                <a:gd name="T19" fmla="*/ 13 h 38"/>
                <a:gd name="T20" fmla="*/ 105 w 116"/>
                <a:gd name="T21" fmla="*/ 19 h 38"/>
                <a:gd name="T22" fmla="*/ 94 w 116"/>
                <a:gd name="T23" fmla="*/ 26 h 38"/>
                <a:gd name="T24" fmla="*/ 85 w 116"/>
                <a:gd name="T25" fmla="*/ 32 h 38"/>
                <a:gd name="T26" fmla="*/ 74 w 116"/>
                <a:gd name="T27" fmla="*/ 35 h 38"/>
                <a:gd name="T28" fmla="*/ 60 w 116"/>
                <a:gd name="T29" fmla="*/ 37 h 38"/>
                <a:gd name="T30" fmla="*/ 44 w 116"/>
                <a:gd name="T31" fmla="*/ 38 h 38"/>
                <a:gd name="T32" fmla="*/ 30 w 116"/>
                <a:gd name="T33" fmla="*/ 37 h 38"/>
                <a:gd name="T34" fmla="*/ 16 w 116"/>
                <a:gd name="T35" fmla="*/ 34 h 38"/>
                <a:gd name="T36" fmla="*/ 8 w 116"/>
                <a:gd name="T37" fmla="*/ 30 h 38"/>
                <a:gd name="T38" fmla="*/ 0 w 116"/>
                <a:gd name="T39" fmla="*/ 24 h 38"/>
                <a:gd name="T40" fmla="*/ 10 w 116"/>
                <a:gd name="T41" fmla="*/ 25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38"/>
                <a:gd name="T65" fmla="*/ 116 w 116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38">
                  <a:moveTo>
                    <a:pt x="10" y="25"/>
                  </a:moveTo>
                  <a:lnTo>
                    <a:pt x="20" y="27"/>
                  </a:lnTo>
                  <a:lnTo>
                    <a:pt x="30" y="29"/>
                  </a:lnTo>
                  <a:lnTo>
                    <a:pt x="48" y="30"/>
                  </a:lnTo>
                  <a:lnTo>
                    <a:pt x="67" y="28"/>
                  </a:lnTo>
                  <a:lnTo>
                    <a:pt x="81" y="24"/>
                  </a:lnTo>
                  <a:lnTo>
                    <a:pt x="95" y="19"/>
                  </a:lnTo>
                  <a:lnTo>
                    <a:pt x="108" y="9"/>
                  </a:lnTo>
                  <a:lnTo>
                    <a:pt x="116" y="0"/>
                  </a:lnTo>
                  <a:lnTo>
                    <a:pt x="111" y="13"/>
                  </a:lnTo>
                  <a:lnTo>
                    <a:pt x="105" y="19"/>
                  </a:lnTo>
                  <a:lnTo>
                    <a:pt x="94" y="26"/>
                  </a:lnTo>
                  <a:lnTo>
                    <a:pt x="85" y="32"/>
                  </a:lnTo>
                  <a:lnTo>
                    <a:pt x="74" y="35"/>
                  </a:lnTo>
                  <a:lnTo>
                    <a:pt x="60" y="37"/>
                  </a:lnTo>
                  <a:lnTo>
                    <a:pt x="44" y="38"/>
                  </a:lnTo>
                  <a:lnTo>
                    <a:pt x="30" y="37"/>
                  </a:lnTo>
                  <a:lnTo>
                    <a:pt x="16" y="34"/>
                  </a:lnTo>
                  <a:lnTo>
                    <a:pt x="8" y="30"/>
                  </a:lnTo>
                  <a:lnTo>
                    <a:pt x="0" y="24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6" name="Freeform 181"/>
            <p:cNvSpPr>
              <a:spLocks/>
            </p:cNvSpPr>
            <p:nvPr/>
          </p:nvSpPr>
          <p:spPr bwMode="auto">
            <a:xfrm>
              <a:off x="3579" y="3731"/>
              <a:ext cx="133" cy="144"/>
            </a:xfrm>
            <a:custGeom>
              <a:avLst/>
              <a:gdLst>
                <a:gd name="T0" fmla="*/ 10 w 133"/>
                <a:gd name="T1" fmla="*/ 130 h 144"/>
                <a:gd name="T2" fmla="*/ 4 w 133"/>
                <a:gd name="T3" fmla="*/ 116 h 144"/>
                <a:gd name="T4" fmla="*/ 1 w 133"/>
                <a:gd name="T5" fmla="*/ 106 h 144"/>
                <a:gd name="T6" fmla="*/ 0 w 133"/>
                <a:gd name="T7" fmla="*/ 91 h 144"/>
                <a:gd name="T8" fmla="*/ 1 w 133"/>
                <a:gd name="T9" fmla="*/ 80 h 144"/>
                <a:gd name="T10" fmla="*/ 5 w 133"/>
                <a:gd name="T11" fmla="*/ 69 h 144"/>
                <a:gd name="T12" fmla="*/ 15 w 133"/>
                <a:gd name="T13" fmla="*/ 57 h 144"/>
                <a:gd name="T14" fmla="*/ 22 w 133"/>
                <a:gd name="T15" fmla="*/ 50 h 144"/>
                <a:gd name="T16" fmla="*/ 32 w 133"/>
                <a:gd name="T17" fmla="*/ 43 h 144"/>
                <a:gd name="T18" fmla="*/ 45 w 133"/>
                <a:gd name="T19" fmla="*/ 37 h 144"/>
                <a:gd name="T20" fmla="*/ 56 w 133"/>
                <a:gd name="T21" fmla="*/ 34 h 144"/>
                <a:gd name="T22" fmla="*/ 69 w 133"/>
                <a:gd name="T23" fmla="*/ 30 h 144"/>
                <a:gd name="T24" fmla="*/ 83 w 133"/>
                <a:gd name="T25" fmla="*/ 28 h 144"/>
                <a:gd name="T26" fmla="*/ 93 w 133"/>
                <a:gd name="T27" fmla="*/ 25 h 144"/>
                <a:gd name="T28" fmla="*/ 109 w 133"/>
                <a:gd name="T29" fmla="*/ 20 h 144"/>
                <a:gd name="T30" fmla="*/ 120 w 133"/>
                <a:gd name="T31" fmla="*/ 11 h 144"/>
                <a:gd name="T32" fmla="*/ 133 w 133"/>
                <a:gd name="T33" fmla="*/ 0 h 144"/>
                <a:gd name="T34" fmla="*/ 132 w 133"/>
                <a:gd name="T35" fmla="*/ 13 h 144"/>
                <a:gd name="T36" fmla="*/ 127 w 133"/>
                <a:gd name="T37" fmla="*/ 31 h 144"/>
                <a:gd name="T38" fmla="*/ 122 w 133"/>
                <a:gd name="T39" fmla="*/ 44 h 144"/>
                <a:gd name="T40" fmla="*/ 116 w 133"/>
                <a:gd name="T41" fmla="*/ 60 h 144"/>
                <a:gd name="T42" fmla="*/ 113 w 133"/>
                <a:gd name="T43" fmla="*/ 72 h 144"/>
                <a:gd name="T44" fmla="*/ 107 w 133"/>
                <a:gd name="T45" fmla="*/ 85 h 144"/>
                <a:gd name="T46" fmla="*/ 102 w 133"/>
                <a:gd name="T47" fmla="*/ 95 h 144"/>
                <a:gd name="T48" fmla="*/ 94 w 133"/>
                <a:gd name="T49" fmla="*/ 111 h 144"/>
                <a:gd name="T50" fmla="*/ 86 w 133"/>
                <a:gd name="T51" fmla="*/ 119 h 144"/>
                <a:gd name="T52" fmla="*/ 75 w 133"/>
                <a:gd name="T53" fmla="*/ 130 h 144"/>
                <a:gd name="T54" fmla="*/ 56 w 133"/>
                <a:gd name="T55" fmla="*/ 141 h 144"/>
                <a:gd name="T56" fmla="*/ 43 w 133"/>
                <a:gd name="T57" fmla="*/ 142 h 144"/>
                <a:gd name="T58" fmla="*/ 27 w 133"/>
                <a:gd name="T59" fmla="*/ 144 h 144"/>
                <a:gd name="T60" fmla="*/ 10 w 133"/>
                <a:gd name="T61" fmla="*/ 13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144"/>
                <a:gd name="T95" fmla="*/ 133 w 133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144">
                  <a:moveTo>
                    <a:pt x="10" y="130"/>
                  </a:moveTo>
                  <a:lnTo>
                    <a:pt x="4" y="116"/>
                  </a:lnTo>
                  <a:lnTo>
                    <a:pt x="1" y="106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5" y="69"/>
                  </a:lnTo>
                  <a:lnTo>
                    <a:pt x="15" y="57"/>
                  </a:lnTo>
                  <a:lnTo>
                    <a:pt x="22" y="50"/>
                  </a:lnTo>
                  <a:lnTo>
                    <a:pt x="32" y="43"/>
                  </a:lnTo>
                  <a:lnTo>
                    <a:pt x="45" y="37"/>
                  </a:lnTo>
                  <a:lnTo>
                    <a:pt x="56" y="34"/>
                  </a:lnTo>
                  <a:lnTo>
                    <a:pt x="69" y="30"/>
                  </a:lnTo>
                  <a:lnTo>
                    <a:pt x="83" y="28"/>
                  </a:lnTo>
                  <a:lnTo>
                    <a:pt x="93" y="25"/>
                  </a:lnTo>
                  <a:lnTo>
                    <a:pt x="109" y="20"/>
                  </a:lnTo>
                  <a:lnTo>
                    <a:pt x="120" y="11"/>
                  </a:lnTo>
                  <a:lnTo>
                    <a:pt x="133" y="0"/>
                  </a:lnTo>
                  <a:lnTo>
                    <a:pt x="132" y="13"/>
                  </a:lnTo>
                  <a:lnTo>
                    <a:pt x="127" y="31"/>
                  </a:lnTo>
                  <a:lnTo>
                    <a:pt x="122" y="44"/>
                  </a:lnTo>
                  <a:lnTo>
                    <a:pt x="116" y="60"/>
                  </a:lnTo>
                  <a:lnTo>
                    <a:pt x="113" y="72"/>
                  </a:lnTo>
                  <a:lnTo>
                    <a:pt x="107" y="85"/>
                  </a:lnTo>
                  <a:lnTo>
                    <a:pt x="102" y="95"/>
                  </a:lnTo>
                  <a:lnTo>
                    <a:pt x="94" y="111"/>
                  </a:lnTo>
                  <a:lnTo>
                    <a:pt x="86" y="119"/>
                  </a:lnTo>
                  <a:lnTo>
                    <a:pt x="75" y="130"/>
                  </a:lnTo>
                  <a:lnTo>
                    <a:pt x="56" y="141"/>
                  </a:lnTo>
                  <a:lnTo>
                    <a:pt x="43" y="142"/>
                  </a:lnTo>
                  <a:lnTo>
                    <a:pt x="27" y="144"/>
                  </a:lnTo>
                  <a:lnTo>
                    <a:pt x="10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7" name="Freeform 182"/>
            <p:cNvSpPr>
              <a:spLocks/>
            </p:cNvSpPr>
            <p:nvPr/>
          </p:nvSpPr>
          <p:spPr bwMode="auto">
            <a:xfrm>
              <a:off x="3582" y="3770"/>
              <a:ext cx="51" cy="54"/>
            </a:xfrm>
            <a:custGeom>
              <a:avLst/>
              <a:gdLst>
                <a:gd name="T0" fmla="*/ 0 w 51"/>
                <a:gd name="T1" fmla="*/ 54 h 54"/>
                <a:gd name="T2" fmla="*/ 1 w 51"/>
                <a:gd name="T3" fmla="*/ 42 h 54"/>
                <a:gd name="T4" fmla="*/ 5 w 51"/>
                <a:gd name="T5" fmla="*/ 32 h 54"/>
                <a:gd name="T6" fmla="*/ 13 w 51"/>
                <a:gd name="T7" fmla="*/ 22 h 54"/>
                <a:gd name="T8" fmla="*/ 23 w 51"/>
                <a:gd name="T9" fmla="*/ 14 h 54"/>
                <a:gd name="T10" fmla="*/ 32 w 51"/>
                <a:gd name="T11" fmla="*/ 8 h 54"/>
                <a:gd name="T12" fmla="*/ 43 w 51"/>
                <a:gd name="T13" fmla="*/ 2 h 54"/>
                <a:gd name="T14" fmla="*/ 51 w 51"/>
                <a:gd name="T15" fmla="*/ 0 h 54"/>
                <a:gd name="T16" fmla="*/ 39 w 51"/>
                <a:gd name="T17" fmla="*/ 12 h 54"/>
                <a:gd name="T18" fmla="*/ 32 w 51"/>
                <a:gd name="T19" fmla="*/ 25 h 54"/>
                <a:gd name="T20" fmla="*/ 24 w 51"/>
                <a:gd name="T21" fmla="*/ 38 h 54"/>
                <a:gd name="T22" fmla="*/ 18 w 51"/>
                <a:gd name="T23" fmla="*/ 45 h 54"/>
                <a:gd name="T24" fmla="*/ 9 w 51"/>
                <a:gd name="T25" fmla="*/ 52 h 54"/>
                <a:gd name="T26" fmla="*/ 0 w 51"/>
                <a:gd name="T27" fmla="*/ 54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4"/>
                <a:gd name="T44" fmla="*/ 51 w 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4">
                  <a:moveTo>
                    <a:pt x="0" y="54"/>
                  </a:moveTo>
                  <a:lnTo>
                    <a:pt x="1" y="42"/>
                  </a:lnTo>
                  <a:lnTo>
                    <a:pt x="5" y="32"/>
                  </a:lnTo>
                  <a:lnTo>
                    <a:pt x="13" y="22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39" y="12"/>
                  </a:lnTo>
                  <a:lnTo>
                    <a:pt x="32" y="25"/>
                  </a:lnTo>
                  <a:lnTo>
                    <a:pt x="24" y="38"/>
                  </a:lnTo>
                  <a:lnTo>
                    <a:pt x="18" y="45"/>
                  </a:lnTo>
                  <a:lnTo>
                    <a:pt x="9" y="5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8" name="Freeform 183"/>
            <p:cNvSpPr>
              <a:spLocks/>
            </p:cNvSpPr>
            <p:nvPr/>
          </p:nvSpPr>
          <p:spPr bwMode="auto">
            <a:xfrm>
              <a:off x="3660" y="3739"/>
              <a:ext cx="47" cy="27"/>
            </a:xfrm>
            <a:custGeom>
              <a:avLst/>
              <a:gdLst>
                <a:gd name="T0" fmla="*/ 47 w 47"/>
                <a:gd name="T1" fmla="*/ 0 h 27"/>
                <a:gd name="T2" fmla="*/ 36 w 47"/>
                <a:gd name="T3" fmla="*/ 11 h 27"/>
                <a:gd name="T4" fmla="*/ 23 w 47"/>
                <a:gd name="T5" fmla="*/ 19 h 27"/>
                <a:gd name="T6" fmla="*/ 12 w 47"/>
                <a:gd name="T7" fmla="*/ 21 h 27"/>
                <a:gd name="T8" fmla="*/ 0 w 47"/>
                <a:gd name="T9" fmla="*/ 23 h 27"/>
                <a:gd name="T10" fmla="*/ 8 w 47"/>
                <a:gd name="T11" fmla="*/ 26 h 27"/>
                <a:gd name="T12" fmla="*/ 18 w 47"/>
                <a:gd name="T13" fmla="*/ 27 h 27"/>
                <a:gd name="T14" fmla="*/ 31 w 47"/>
                <a:gd name="T15" fmla="*/ 27 h 27"/>
                <a:gd name="T16" fmla="*/ 37 w 47"/>
                <a:gd name="T17" fmla="*/ 25 h 27"/>
                <a:gd name="T18" fmla="*/ 42 w 47"/>
                <a:gd name="T19" fmla="*/ 18 h 27"/>
                <a:gd name="T20" fmla="*/ 45 w 47"/>
                <a:gd name="T21" fmla="*/ 10 h 27"/>
                <a:gd name="T22" fmla="*/ 47 w 47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27"/>
                <a:gd name="T38" fmla="*/ 47 w 4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27">
                  <a:moveTo>
                    <a:pt x="47" y="0"/>
                  </a:moveTo>
                  <a:lnTo>
                    <a:pt x="36" y="11"/>
                  </a:lnTo>
                  <a:lnTo>
                    <a:pt x="23" y="19"/>
                  </a:lnTo>
                  <a:lnTo>
                    <a:pt x="12" y="21"/>
                  </a:lnTo>
                  <a:lnTo>
                    <a:pt x="0" y="23"/>
                  </a:lnTo>
                  <a:lnTo>
                    <a:pt x="8" y="26"/>
                  </a:lnTo>
                  <a:lnTo>
                    <a:pt x="18" y="27"/>
                  </a:lnTo>
                  <a:lnTo>
                    <a:pt x="31" y="27"/>
                  </a:lnTo>
                  <a:lnTo>
                    <a:pt x="37" y="25"/>
                  </a:lnTo>
                  <a:lnTo>
                    <a:pt x="42" y="18"/>
                  </a:lnTo>
                  <a:lnTo>
                    <a:pt x="45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39" name="Oval 184"/>
            <p:cNvSpPr>
              <a:spLocks noChangeArrowheads="1"/>
            </p:cNvSpPr>
            <p:nvPr/>
          </p:nvSpPr>
          <p:spPr bwMode="auto">
            <a:xfrm>
              <a:off x="3622" y="3832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0" name="Oval 185"/>
            <p:cNvSpPr>
              <a:spLocks noChangeArrowheads="1"/>
            </p:cNvSpPr>
            <p:nvPr/>
          </p:nvSpPr>
          <p:spPr bwMode="auto">
            <a:xfrm>
              <a:off x="3621" y="3831"/>
              <a:ext cx="6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1" name="Oval 186"/>
            <p:cNvSpPr>
              <a:spLocks noChangeArrowheads="1"/>
            </p:cNvSpPr>
            <p:nvPr/>
          </p:nvSpPr>
          <p:spPr bwMode="auto">
            <a:xfrm>
              <a:off x="3622" y="3833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2" name="Oval 187"/>
            <p:cNvSpPr>
              <a:spLocks noChangeArrowheads="1"/>
            </p:cNvSpPr>
            <p:nvPr/>
          </p:nvSpPr>
          <p:spPr bwMode="auto">
            <a:xfrm>
              <a:off x="3743" y="3779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3" name="Oval 188"/>
            <p:cNvSpPr>
              <a:spLocks noChangeArrowheads="1"/>
            </p:cNvSpPr>
            <p:nvPr/>
          </p:nvSpPr>
          <p:spPr bwMode="auto">
            <a:xfrm>
              <a:off x="3742" y="3778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4" name="Oval 189"/>
            <p:cNvSpPr>
              <a:spLocks noChangeArrowheads="1"/>
            </p:cNvSpPr>
            <p:nvPr/>
          </p:nvSpPr>
          <p:spPr bwMode="auto">
            <a:xfrm>
              <a:off x="3719" y="3840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5" name="Oval 190"/>
            <p:cNvSpPr>
              <a:spLocks noChangeArrowheads="1"/>
            </p:cNvSpPr>
            <p:nvPr/>
          </p:nvSpPr>
          <p:spPr bwMode="auto">
            <a:xfrm>
              <a:off x="3718" y="3839"/>
              <a:ext cx="2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6" name="Oval 191"/>
            <p:cNvSpPr>
              <a:spLocks noChangeArrowheads="1"/>
            </p:cNvSpPr>
            <p:nvPr/>
          </p:nvSpPr>
          <p:spPr bwMode="auto">
            <a:xfrm>
              <a:off x="3719" y="3841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7" name="Oval 192"/>
            <p:cNvSpPr>
              <a:spLocks noChangeArrowheads="1"/>
            </p:cNvSpPr>
            <p:nvPr/>
          </p:nvSpPr>
          <p:spPr bwMode="auto">
            <a:xfrm>
              <a:off x="3686" y="3772"/>
              <a:ext cx="5" cy="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8" name="Oval 193"/>
            <p:cNvSpPr>
              <a:spLocks noChangeArrowheads="1"/>
            </p:cNvSpPr>
            <p:nvPr/>
          </p:nvSpPr>
          <p:spPr bwMode="auto">
            <a:xfrm>
              <a:off x="3685" y="3772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" name="Oval 194"/>
            <p:cNvSpPr>
              <a:spLocks noChangeArrowheads="1"/>
            </p:cNvSpPr>
            <p:nvPr/>
          </p:nvSpPr>
          <p:spPr bwMode="auto">
            <a:xfrm>
              <a:off x="3686" y="3774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" name="Oval 195"/>
            <p:cNvSpPr>
              <a:spLocks noChangeArrowheads="1"/>
            </p:cNvSpPr>
            <p:nvPr/>
          </p:nvSpPr>
          <p:spPr bwMode="auto">
            <a:xfrm>
              <a:off x="3627" y="3859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" name="Oval 196"/>
            <p:cNvSpPr>
              <a:spLocks noChangeArrowheads="1"/>
            </p:cNvSpPr>
            <p:nvPr/>
          </p:nvSpPr>
          <p:spPr bwMode="auto">
            <a:xfrm>
              <a:off x="3626" y="3857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2" name="Oval 197"/>
            <p:cNvSpPr>
              <a:spLocks noChangeArrowheads="1"/>
            </p:cNvSpPr>
            <p:nvPr/>
          </p:nvSpPr>
          <p:spPr bwMode="auto">
            <a:xfrm>
              <a:off x="3627" y="3859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4" name="Group 293"/>
          <p:cNvGrpSpPr>
            <a:grpSpLocks/>
          </p:cNvGrpSpPr>
          <p:nvPr/>
        </p:nvGrpSpPr>
        <p:grpSpPr bwMode="auto">
          <a:xfrm>
            <a:off x="7172325" y="5486400"/>
            <a:ext cx="1971675" cy="1371600"/>
            <a:chOff x="4506" y="3198"/>
            <a:chExt cx="1242" cy="1111"/>
          </a:xfrm>
        </p:grpSpPr>
        <p:sp>
          <p:nvSpPr>
            <p:cNvPr id="6155" name="Freeform 294"/>
            <p:cNvSpPr>
              <a:spLocks/>
            </p:cNvSpPr>
            <p:nvPr/>
          </p:nvSpPr>
          <p:spPr bwMode="auto">
            <a:xfrm>
              <a:off x="5087" y="3669"/>
              <a:ext cx="271" cy="640"/>
            </a:xfrm>
            <a:custGeom>
              <a:avLst/>
              <a:gdLst>
                <a:gd name="T0" fmla="*/ 224 w 271"/>
                <a:gd name="T1" fmla="*/ 640 h 640"/>
                <a:gd name="T2" fmla="*/ 239 w 271"/>
                <a:gd name="T3" fmla="*/ 599 h 640"/>
                <a:gd name="T4" fmla="*/ 254 w 271"/>
                <a:gd name="T5" fmla="*/ 550 h 640"/>
                <a:gd name="T6" fmla="*/ 261 w 271"/>
                <a:gd name="T7" fmla="*/ 500 h 640"/>
                <a:gd name="T8" fmla="*/ 265 w 271"/>
                <a:gd name="T9" fmla="*/ 461 h 640"/>
                <a:gd name="T10" fmla="*/ 265 w 271"/>
                <a:gd name="T11" fmla="*/ 420 h 640"/>
                <a:gd name="T12" fmla="*/ 271 w 271"/>
                <a:gd name="T13" fmla="*/ 364 h 640"/>
                <a:gd name="T14" fmla="*/ 267 w 271"/>
                <a:gd name="T15" fmla="*/ 313 h 640"/>
                <a:gd name="T16" fmla="*/ 265 w 271"/>
                <a:gd name="T17" fmla="*/ 253 h 640"/>
                <a:gd name="T18" fmla="*/ 259 w 271"/>
                <a:gd name="T19" fmla="*/ 210 h 640"/>
                <a:gd name="T20" fmla="*/ 256 w 271"/>
                <a:gd name="T21" fmla="*/ 180 h 640"/>
                <a:gd name="T22" fmla="*/ 246 w 271"/>
                <a:gd name="T23" fmla="*/ 151 h 640"/>
                <a:gd name="T24" fmla="*/ 236 w 271"/>
                <a:gd name="T25" fmla="*/ 119 h 640"/>
                <a:gd name="T26" fmla="*/ 217 w 271"/>
                <a:gd name="T27" fmla="*/ 82 h 640"/>
                <a:gd name="T28" fmla="*/ 190 w 271"/>
                <a:gd name="T29" fmla="*/ 47 h 640"/>
                <a:gd name="T30" fmla="*/ 169 w 271"/>
                <a:gd name="T31" fmla="*/ 26 h 640"/>
                <a:gd name="T32" fmla="*/ 144 w 271"/>
                <a:gd name="T33" fmla="*/ 8 h 640"/>
                <a:gd name="T34" fmla="*/ 120 w 271"/>
                <a:gd name="T35" fmla="*/ 2 h 640"/>
                <a:gd name="T36" fmla="*/ 88 w 271"/>
                <a:gd name="T37" fmla="*/ 0 h 640"/>
                <a:gd name="T38" fmla="*/ 52 w 271"/>
                <a:gd name="T39" fmla="*/ 6 h 640"/>
                <a:gd name="T40" fmla="*/ 0 w 271"/>
                <a:gd name="T41" fmla="*/ 28 h 640"/>
                <a:gd name="T42" fmla="*/ 56 w 271"/>
                <a:gd name="T43" fmla="*/ 28 h 640"/>
                <a:gd name="T44" fmla="*/ 97 w 271"/>
                <a:gd name="T45" fmla="*/ 32 h 640"/>
                <a:gd name="T46" fmla="*/ 118 w 271"/>
                <a:gd name="T47" fmla="*/ 36 h 640"/>
                <a:gd name="T48" fmla="*/ 142 w 271"/>
                <a:gd name="T49" fmla="*/ 45 h 640"/>
                <a:gd name="T50" fmla="*/ 157 w 271"/>
                <a:gd name="T51" fmla="*/ 62 h 640"/>
                <a:gd name="T52" fmla="*/ 175 w 271"/>
                <a:gd name="T53" fmla="*/ 92 h 640"/>
                <a:gd name="T54" fmla="*/ 191 w 271"/>
                <a:gd name="T55" fmla="*/ 115 h 640"/>
                <a:gd name="T56" fmla="*/ 197 w 271"/>
                <a:gd name="T57" fmla="*/ 143 h 640"/>
                <a:gd name="T58" fmla="*/ 209 w 271"/>
                <a:gd name="T59" fmla="*/ 173 h 640"/>
                <a:gd name="T60" fmla="*/ 216 w 271"/>
                <a:gd name="T61" fmla="*/ 206 h 640"/>
                <a:gd name="T62" fmla="*/ 224 w 271"/>
                <a:gd name="T63" fmla="*/ 249 h 640"/>
                <a:gd name="T64" fmla="*/ 227 w 271"/>
                <a:gd name="T65" fmla="*/ 296 h 640"/>
                <a:gd name="T66" fmla="*/ 227 w 271"/>
                <a:gd name="T67" fmla="*/ 370 h 640"/>
                <a:gd name="T68" fmla="*/ 223 w 271"/>
                <a:gd name="T69" fmla="*/ 437 h 640"/>
                <a:gd name="T70" fmla="*/ 215 w 271"/>
                <a:gd name="T71" fmla="*/ 504 h 640"/>
                <a:gd name="T72" fmla="*/ 204 w 271"/>
                <a:gd name="T73" fmla="*/ 545 h 640"/>
                <a:gd name="T74" fmla="*/ 189 w 271"/>
                <a:gd name="T75" fmla="*/ 595 h 640"/>
                <a:gd name="T76" fmla="*/ 170 w 271"/>
                <a:gd name="T77" fmla="*/ 640 h 640"/>
                <a:gd name="T78" fmla="*/ 224 w 271"/>
                <a:gd name="T79" fmla="*/ 640 h 6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1"/>
                <a:gd name="T121" fmla="*/ 0 h 640"/>
                <a:gd name="T122" fmla="*/ 271 w 271"/>
                <a:gd name="T123" fmla="*/ 640 h 6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1" h="640">
                  <a:moveTo>
                    <a:pt x="224" y="640"/>
                  </a:moveTo>
                  <a:lnTo>
                    <a:pt x="239" y="599"/>
                  </a:lnTo>
                  <a:lnTo>
                    <a:pt x="254" y="550"/>
                  </a:lnTo>
                  <a:lnTo>
                    <a:pt x="261" y="500"/>
                  </a:lnTo>
                  <a:lnTo>
                    <a:pt x="265" y="461"/>
                  </a:lnTo>
                  <a:lnTo>
                    <a:pt x="265" y="420"/>
                  </a:lnTo>
                  <a:lnTo>
                    <a:pt x="271" y="364"/>
                  </a:lnTo>
                  <a:lnTo>
                    <a:pt x="267" y="313"/>
                  </a:lnTo>
                  <a:lnTo>
                    <a:pt x="265" y="253"/>
                  </a:lnTo>
                  <a:lnTo>
                    <a:pt x="259" y="210"/>
                  </a:lnTo>
                  <a:lnTo>
                    <a:pt x="256" y="180"/>
                  </a:lnTo>
                  <a:lnTo>
                    <a:pt x="246" y="151"/>
                  </a:lnTo>
                  <a:lnTo>
                    <a:pt x="236" y="119"/>
                  </a:lnTo>
                  <a:lnTo>
                    <a:pt x="217" y="82"/>
                  </a:lnTo>
                  <a:lnTo>
                    <a:pt x="190" y="47"/>
                  </a:lnTo>
                  <a:lnTo>
                    <a:pt x="169" y="26"/>
                  </a:lnTo>
                  <a:lnTo>
                    <a:pt x="144" y="8"/>
                  </a:lnTo>
                  <a:lnTo>
                    <a:pt x="120" y="2"/>
                  </a:lnTo>
                  <a:lnTo>
                    <a:pt x="88" y="0"/>
                  </a:lnTo>
                  <a:lnTo>
                    <a:pt x="52" y="6"/>
                  </a:lnTo>
                  <a:lnTo>
                    <a:pt x="0" y="28"/>
                  </a:lnTo>
                  <a:lnTo>
                    <a:pt x="56" y="28"/>
                  </a:lnTo>
                  <a:lnTo>
                    <a:pt x="97" y="32"/>
                  </a:lnTo>
                  <a:lnTo>
                    <a:pt x="118" y="36"/>
                  </a:lnTo>
                  <a:lnTo>
                    <a:pt x="142" y="45"/>
                  </a:lnTo>
                  <a:lnTo>
                    <a:pt x="157" y="62"/>
                  </a:lnTo>
                  <a:lnTo>
                    <a:pt x="175" y="92"/>
                  </a:lnTo>
                  <a:lnTo>
                    <a:pt x="191" y="115"/>
                  </a:lnTo>
                  <a:lnTo>
                    <a:pt x="197" y="143"/>
                  </a:lnTo>
                  <a:lnTo>
                    <a:pt x="209" y="173"/>
                  </a:lnTo>
                  <a:lnTo>
                    <a:pt x="216" y="206"/>
                  </a:lnTo>
                  <a:lnTo>
                    <a:pt x="224" y="249"/>
                  </a:lnTo>
                  <a:lnTo>
                    <a:pt x="227" y="296"/>
                  </a:lnTo>
                  <a:lnTo>
                    <a:pt x="227" y="370"/>
                  </a:lnTo>
                  <a:lnTo>
                    <a:pt x="223" y="437"/>
                  </a:lnTo>
                  <a:lnTo>
                    <a:pt x="215" y="504"/>
                  </a:lnTo>
                  <a:lnTo>
                    <a:pt x="204" y="545"/>
                  </a:lnTo>
                  <a:lnTo>
                    <a:pt x="189" y="595"/>
                  </a:lnTo>
                  <a:lnTo>
                    <a:pt x="170" y="640"/>
                  </a:lnTo>
                  <a:lnTo>
                    <a:pt x="224" y="64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Freeform 295"/>
            <p:cNvSpPr>
              <a:spLocks/>
            </p:cNvSpPr>
            <p:nvPr/>
          </p:nvSpPr>
          <p:spPr bwMode="auto">
            <a:xfrm>
              <a:off x="5299" y="3405"/>
              <a:ext cx="132" cy="904"/>
            </a:xfrm>
            <a:custGeom>
              <a:avLst/>
              <a:gdLst>
                <a:gd name="T0" fmla="*/ 0 w 132"/>
                <a:gd name="T1" fmla="*/ 0 h 904"/>
                <a:gd name="T2" fmla="*/ 41 w 132"/>
                <a:gd name="T3" fmla="*/ 30 h 904"/>
                <a:gd name="T4" fmla="*/ 62 w 132"/>
                <a:gd name="T5" fmla="*/ 43 h 904"/>
                <a:gd name="T6" fmla="*/ 76 w 132"/>
                <a:gd name="T7" fmla="*/ 57 h 904"/>
                <a:gd name="T8" fmla="*/ 93 w 132"/>
                <a:gd name="T9" fmla="*/ 75 h 904"/>
                <a:gd name="T10" fmla="*/ 107 w 132"/>
                <a:gd name="T11" fmla="*/ 100 h 904"/>
                <a:gd name="T12" fmla="*/ 114 w 132"/>
                <a:gd name="T13" fmla="*/ 124 h 904"/>
                <a:gd name="T14" fmla="*/ 116 w 132"/>
                <a:gd name="T15" fmla="*/ 147 h 904"/>
                <a:gd name="T16" fmla="*/ 116 w 132"/>
                <a:gd name="T17" fmla="*/ 186 h 904"/>
                <a:gd name="T18" fmla="*/ 115 w 132"/>
                <a:gd name="T19" fmla="*/ 225 h 904"/>
                <a:gd name="T20" fmla="*/ 111 w 132"/>
                <a:gd name="T21" fmla="*/ 282 h 904"/>
                <a:gd name="T22" fmla="*/ 104 w 132"/>
                <a:gd name="T23" fmla="*/ 331 h 904"/>
                <a:gd name="T24" fmla="*/ 101 w 132"/>
                <a:gd name="T25" fmla="*/ 364 h 904"/>
                <a:gd name="T26" fmla="*/ 96 w 132"/>
                <a:gd name="T27" fmla="*/ 387 h 904"/>
                <a:gd name="T28" fmla="*/ 90 w 132"/>
                <a:gd name="T29" fmla="*/ 415 h 904"/>
                <a:gd name="T30" fmla="*/ 80 w 132"/>
                <a:gd name="T31" fmla="*/ 451 h 904"/>
                <a:gd name="T32" fmla="*/ 71 w 132"/>
                <a:gd name="T33" fmla="*/ 485 h 904"/>
                <a:gd name="T34" fmla="*/ 61 w 132"/>
                <a:gd name="T35" fmla="*/ 521 h 904"/>
                <a:gd name="T36" fmla="*/ 54 w 132"/>
                <a:gd name="T37" fmla="*/ 548 h 904"/>
                <a:gd name="T38" fmla="*/ 44 w 132"/>
                <a:gd name="T39" fmla="*/ 585 h 904"/>
                <a:gd name="T40" fmla="*/ 34 w 132"/>
                <a:gd name="T41" fmla="*/ 628 h 904"/>
                <a:gd name="T42" fmla="*/ 23 w 132"/>
                <a:gd name="T43" fmla="*/ 679 h 904"/>
                <a:gd name="T44" fmla="*/ 15 w 132"/>
                <a:gd name="T45" fmla="*/ 725 h 904"/>
                <a:gd name="T46" fmla="*/ 9 w 132"/>
                <a:gd name="T47" fmla="*/ 762 h 904"/>
                <a:gd name="T48" fmla="*/ 6 w 132"/>
                <a:gd name="T49" fmla="*/ 815 h 904"/>
                <a:gd name="T50" fmla="*/ 3 w 132"/>
                <a:gd name="T51" fmla="*/ 860 h 904"/>
                <a:gd name="T52" fmla="*/ 1 w 132"/>
                <a:gd name="T53" fmla="*/ 904 h 904"/>
                <a:gd name="T54" fmla="*/ 19 w 132"/>
                <a:gd name="T55" fmla="*/ 903 h 904"/>
                <a:gd name="T56" fmla="*/ 16 w 132"/>
                <a:gd name="T57" fmla="*/ 879 h 904"/>
                <a:gd name="T58" fmla="*/ 19 w 132"/>
                <a:gd name="T59" fmla="*/ 846 h 904"/>
                <a:gd name="T60" fmla="*/ 22 w 132"/>
                <a:gd name="T61" fmla="*/ 810 h 904"/>
                <a:gd name="T62" fmla="*/ 24 w 132"/>
                <a:gd name="T63" fmla="*/ 780 h 904"/>
                <a:gd name="T64" fmla="*/ 30 w 132"/>
                <a:gd name="T65" fmla="*/ 733 h 904"/>
                <a:gd name="T66" fmla="*/ 39 w 132"/>
                <a:gd name="T67" fmla="*/ 686 h 904"/>
                <a:gd name="T68" fmla="*/ 50 w 132"/>
                <a:gd name="T69" fmla="*/ 630 h 904"/>
                <a:gd name="T70" fmla="*/ 60 w 132"/>
                <a:gd name="T71" fmla="*/ 589 h 904"/>
                <a:gd name="T72" fmla="*/ 70 w 132"/>
                <a:gd name="T73" fmla="*/ 548 h 904"/>
                <a:gd name="T74" fmla="*/ 82 w 132"/>
                <a:gd name="T75" fmla="*/ 509 h 904"/>
                <a:gd name="T76" fmla="*/ 92 w 132"/>
                <a:gd name="T77" fmla="*/ 470 h 904"/>
                <a:gd name="T78" fmla="*/ 101 w 132"/>
                <a:gd name="T79" fmla="*/ 439 h 904"/>
                <a:gd name="T80" fmla="*/ 108 w 132"/>
                <a:gd name="T81" fmla="*/ 406 h 904"/>
                <a:gd name="T82" fmla="*/ 115 w 132"/>
                <a:gd name="T83" fmla="*/ 374 h 904"/>
                <a:gd name="T84" fmla="*/ 119 w 132"/>
                <a:gd name="T85" fmla="*/ 342 h 904"/>
                <a:gd name="T86" fmla="*/ 124 w 132"/>
                <a:gd name="T87" fmla="*/ 310 h 904"/>
                <a:gd name="T88" fmla="*/ 127 w 132"/>
                <a:gd name="T89" fmla="*/ 275 h 904"/>
                <a:gd name="T90" fmla="*/ 129 w 132"/>
                <a:gd name="T91" fmla="*/ 242 h 904"/>
                <a:gd name="T92" fmla="*/ 132 w 132"/>
                <a:gd name="T93" fmla="*/ 207 h 904"/>
                <a:gd name="T94" fmla="*/ 132 w 132"/>
                <a:gd name="T95" fmla="*/ 174 h 904"/>
                <a:gd name="T96" fmla="*/ 131 w 132"/>
                <a:gd name="T97" fmla="*/ 141 h 904"/>
                <a:gd name="T98" fmla="*/ 127 w 132"/>
                <a:gd name="T99" fmla="*/ 108 h 904"/>
                <a:gd name="T100" fmla="*/ 119 w 132"/>
                <a:gd name="T101" fmla="*/ 85 h 904"/>
                <a:gd name="T102" fmla="*/ 104 w 132"/>
                <a:gd name="T103" fmla="*/ 63 h 904"/>
                <a:gd name="T104" fmla="*/ 83 w 132"/>
                <a:gd name="T105" fmla="*/ 44 h 904"/>
                <a:gd name="T106" fmla="*/ 63 w 132"/>
                <a:gd name="T107" fmla="*/ 30 h 904"/>
                <a:gd name="T108" fmla="*/ 0 w 132"/>
                <a:gd name="T109" fmla="*/ 0 h 9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904"/>
                <a:gd name="T167" fmla="*/ 132 w 132"/>
                <a:gd name="T168" fmla="*/ 904 h 9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904">
                  <a:moveTo>
                    <a:pt x="0" y="0"/>
                  </a:moveTo>
                  <a:lnTo>
                    <a:pt x="41" y="30"/>
                  </a:lnTo>
                  <a:lnTo>
                    <a:pt x="62" y="43"/>
                  </a:lnTo>
                  <a:lnTo>
                    <a:pt x="76" y="57"/>
                  </a:lnTo>
                  <a:lnTo>
                    <a:pt x="93" y="75"/>
                  </a:lnTo>
                  <a:lnTo>
                    <a:pt x="107" y="100"/>
                  </a:lnTo>
                  <a:lnTo>
                    <a:pt x="114" y="124"/>
                  </a:lnTo>
                  <a:lnTo>
                    <a:pt x="116" y="147"/>
                  </a:lnTo>
                  <a:lnTo>
                    <a:pt x="116" y="186"/>
                  </a:lnTo>
                  <a:lnTo>
                    <a:pt x="115" y="225"/>
                  </a:lnTo>
                  <a:lnTo>
                    <a:pt x="111" y="282"/>
                  </a:lnTo>
                  <a:lnTo>
                    <a:pt x="104" y="331"/>
                  </a:lnTo>
                  <a:lnTo>
                    <a:pt x="101" y="364"/>
                  </a:lnTo>
                  <a:lnTo>
                    <a:pt x="96" y="387"/>
                  </a:lnTo>
                  <a:lnTo>
                    <a:pt x="90" y="415"/>
                  </a:lnTo>
                  <a:lnTo>
                    <a:pt x="80" y="451"/>
                  </a:lnTo>
                  <a:lnTo>
                    <a:pt x="71" y="485"/>
                  </a:lnTo>
                  <a:lnTo>
                    <a:pt x="61" y="521"/>
                  </a:lnTo>
                  <a:lnTo>
                    <a:pt x="54" y="548"/>
                  </a:lnTo>
                  <a:lnTo>
                    <a:pt x="44" y="585"/>
                  </a:lnTo>
                  <a:lnTo>
                    <a:pt x="34" y="628"/>
                  </a:lnTo>
                  <a:lnTo>
                    <a:pt x="23" y="679"/>
                  </a:lnTo>
                  <a:lnTo>
                    <a:pt x="15" y="725"/>
                  </a:lnTo>
                  <a:lnTo>
                    <a:pt x="9" y="762"/>
                  </a:lnTo>
                  <a:lnTo>
                    <a:pt x="6" y="815"/>
                  </a:lnTo>
                  <a:lnTo>
                    <a:pt x="3" y="860"/>
                  </a:lnTo>
                  <a:lnTo>
                    <a:pt x="1" y="904"/>
                  </a:lnTo>
                  <a:lnTo>
                    <a:pt x="19" y="903"/>
                  </a:lnTo>
                  <a:lnTo>
                    <a:pt x="16" y="879"/>
                  </a:lnTo>
                  <a:lnTo>
                    <a:pt x="19" y="846"/>
                  </a:lnTo>
                  <a:lnTo>
                    <a:pt x="22" y="810"/>
                  </a:lnTo>
                  <a:lnTo>
                    <a:pt x="24" y="780"/>
                  </a:lnTo>
                  <a:lnTo>
                    <a:pt x="30" y="733"/>
                  </a:lnTo>
                  <a:lnTo>
                    <a:pt x="39" y="686"/>
                  </a:lnTo>
                  <a:lnTo>
                    <a:pt x="50" y="630"/>
                  </a:lnTo>
                  <a:lnTo>
                    <a:pt x="60" y="589"/>
                  </a:lnTo>
                  <a:lnTo>
                    <a:pt x="70" y="548"/>
                  </a:lnTo>
                  <a:lnTo>
                    <a:pt x="82" y="509"/>
                  </a:lnTo>
                  <a:lnTo>
                    <a:pt x="92" y="470"/>
                  </a:lnTo>
                  <a:lnTo>
                    <a:pt x="101" y="439"/>
                  </a:lnTo>
                  <a:lnTo>
                    <a:pt x="108" y="406"/>
                  </a:lnTo>
                  <a:lnTo>
                    <a:pt x="115" y="374"/>
                  </a:lnTo>
                  <a:lnTo>
                    <a:pt x="119" y="342"/>
                  </a:lnTo>
                  <a:lnTo>
                    <a:pt x="124" y="310"/>
                  </a:lnTo>
                  <a:lnTo>
                    <a:pt x="127" y="275"/>
                  </a:lnTo>
                  <a:lnTo>
                    <a:pt x="129" y="242"/>
                  </a:lnTo>
                  <a:lnTo>
                    <a:pt x="132" y="207"/>
                  </a:lnTo>
                  <a:lnTo>
                    <a:pt x="132" y="174"/>
                  </a:lnTo>
                  <a:lnTo>
                    <a:pt x="131" y="141"/>
                  </a:lnTo>
                  <a:lnTo>
                    <a:pt x="127" y="108"/>
                  </a:lnTo>
                  <a:lnTo>
                    <a:pt x="119" y="85"/>
                  </a:lnTo>
                  <a:lnTo>
                    <a:pt x="104" y="63"/>
                  </a:lnTo>
                  <a:lnTo>
                    <a:pt x="83" y="44"/>
                  </a:lnTo>
                  <a:lnTo>
                    <a:pt x="6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Freeform 296"/>
            <p:cNvSpPr>
              <a:spLocks/>
            </p:cNvSpPr>
            <p:nvPr/>
          </p:nvSpPr>
          <p:spPr bwMode="auto">
            <a:xfrm>
              <a:off x="5311" y="3471"/>
              <a:ext cx="437" cy="838"/>
            </a:xfrm>
            <a:custGeom>
              <a:avLst/>
              <a:gdLst>
                <a:gd name="T0" fmla="*/ 0 w 437"/>
                <a:gd name="T1" fmla="*/ 838 h 838"/>
                <a:gd name="T2" fmla="*/ 2 w 437"/>
                <a:gd name="T3" fmla="*/ 798 h 838"/>
                <a:gd name="T4" fmla="*/ 4 w 437"/>
                <a:gd name="T5" fmla="*/ 763 h 838"/>
                <a:gd name="T6" fmla="*/ 8 w 437"/>
                <a:gd name="T7" fmla="*/ 715 h 838"/>
                <a:gd name="T8" fmla="*/ 15 w 437"/>
                <a:gd name="T9" fmla="*/ 672 h 838"/>
                <a:gd name="T10" fmla="*/ 22 w 437"/>
                <a:gd name="T11" fmla="*/ 624 h 838"/>
                <a:gd name="T12" fmla="*/ 35 w 437"/>
                <a:gd name="T13" fmla="*/ 576 h 838"/>
                <a:gd name="T14" fmla="*/ 46 w 437"/>
                <a:gd name="T15" fmla="*/ 539 h 838"/>
                <a:gd name="T16" fmla="*/ 60 w 437"/>
                <a:gd name="T17" fmla="*/ 488 h 838"/>
                <a:gd name="T18" fmla="*/ 76 w 437"/>
                <a:gd name="T19" fmla="*/ 438 h 838"/>
                <a:gd name="T20" fmla="*/ 94 w 437"/>
                <a:gd name="T21" fmla="*/ 394 h 838"/>
                <a:gd name="T22" fmla="*/ 116 w 437"/>
                <a:gd name="T23" fmla="*/ 345 h 838"/>
                <a:gd name="T24" fmla="*/ 136 w 437"/>
                <a:gd name="T25" fmla="*/ 308 h 838"/>
                <a:gd name="T26" fmla="*/ 165 w 437"/>
                <a:gd name="T27" fmla="*/ 256 h 838"/>
                <a:gd name="T28" fmla="*/ 192 w 437"/>
                <a:gd name="T29" fmla="*/ 213 h 838"/>
                <a:gd name="T30" fmla="*/ 216 w 437"/>
                <a:gd name="T31" fmla="*/ 176 h 838"/>
                <a:gd name="T32" fmla="*/ 240 w 437"/>
                <a:gd name="T33" fmla="*/ 141 h 838"/>
                <a:gd name="T34" fmla="*/ 266 w 437"/>
                <a:gd name="T35" fmla="*/ 105 h 838"/>
                <a:gd name="T36" fmla="*/ 299 w 437"/>
                <a:gd name="T37" fmla="*/ 70 h 838"/>
                <a:gd name="T38" fmla="*/ 328 w 437"/>
                <a:gd name="T39" fmla="*/ 37 h 838"/>
                <a:gd name="T40" fmla="*/ 366 w 437"/>
                <a:gd name="T41" fmla="*/ 14 h 838"/>
                <a:gd name="T42" fmla="*/ 411 w 437"/>
                <a:gd name="T43" fmla="*/ 0 h 838"/>
                <a:gd name="T44" fmla="*/ 437 w 437"/>
                <a:gd name="T45" fmla="*/ 0 h 838"/>
                <a:gd name="T46" fmla="*/ 396 w 437"/>
                <a:gd name="T47" fmla="*/ 14 h 838"/>
                <a:gd name="T48" fmla="*/ 351 w 437"/>
                <a:gd name="T49" fmla="*/ 51 h 838"/>
                <a:gd name="T50" fmla="*/ 326 w 437"/>
                <a:gd name="T51" fmla="*/ 83 h 838"/>
                <a:gd name="T52" fmla="*/ 295 w 437"/>
                <a:gd name="T53" fmla="*/ 119 h 838"/>
                <a:gd name="T54" fmla="*/ 258 w 437"/>
                <a:gd name="T55" fmla="*/ 170 h 838"/>
                <a:gd name="T56" fmla="*/ 233 w 437"/>
                <a:gd name="T57" fmla="*/ 208 h 838"/>
                <a:gd name="T58" fmla="*/ 212 w 437"/>
                <a:gd name="T59" fmla="*/ 246 h 838"/>
                <a:gd name="T60" fmla="*/ 186 w 437"/>
                <a:gd name="T61" fmla="*/ 290 h 838"/>
                <a:gd name="T62" fmla="*/ 166 w 437"/>
                <a:gd name="T63" fmla="*/ 325 h 838"/>
                <a:gd name="T64" fmla="*/ 143 w 437"/>
                <a:gd name="T65" fmla="*/ 371 h 838"/>
                <a:gd name="T66" fmla="*/ 121 w 437"/>
                <a:gd name="T67" fmla="*/ 421 h 838"/>
                <a:gd name="T68" fmla="*/ 103 w 437"/>
                <a:gd name="T69" fmla="*/ 470 h 838"/>
                <a:gd name="T70" fmla="*/ 87 w 437"/>
                <a:gd name="T71" fmla="*/ 512 h 838"/>
                <a:gd name="T72" fmla="*/ 78 w 437"/>
                <a:gd name="T73" fmla="*/ 553 h 838"/>
                <a:gd name="T74" fmla="*/ 67 w 437"/>
                <a:gd name="T75" fmla="*/ 603 h 838"/>
                <a:gd name="T76" fmla="*/ 58 w 437"/>
                <a:gd name="T77" fmla="*/ 655 h 838"/>
                <a:gd name="T78" fmla="*/ 53 w 437"/>
                <a:gd name="T79" fmla="*/ 702 h 838"/>
                <a:gd name="T80" fmla="*/ 50 w 437"/>
                <a:gd name="T81" fmla="*/ 747 h 838"/>
                <a:gd name="T82" fmla="*/ 53 w 437"/>
                <a:gd name="T83" fmla="*/ 797 h 838"/>
                <a:gd name="T84" fmla="*/ 56 w 437"/>
                <a:gd name="T85" fmla="*/ 838 h 838"/>
                <a:gd name="T86" fmla="*/ 0 w 437"/>
                <a:gd name="T87" fmla="*/ 838 h 8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838"/>
                <a:gd name="T134" fmla="*/ 437 w 437"/>
                <a:gd name="T135" fmla="*/ 838 h 8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838">
                  <a:moveTo>
                    <a:pt x="0" y="838"/>
                  </a:moveTo>
                  <a:lnTo>
                    <a:pt x="2" y="798"/>
                  </a:lnTo>
                  <a:lnTo>
                    <a:pt x="4" y="763"/>
                  </a:lnTo>
                  <a:lnTo>
                    <a:pt x="8" y="715"/>
                  </a:lnTo>
                  <a:lnTo>
                    <a:pt x="15" y="672"/>
                  </a:lnTo>
                  <a:lnTo>
                    <a:pt x="22" y="624"/>
                  </a:lnTo>
                  <a:lnTo>
                    <a:pt x="35" y="576"/>
                  </a:lnTo>
                  <a:lnTo>
                    <a:pt x="46" y="539"/>
                  </a:lnTo>
                  <a:lnTo>
                    <a:pt x="60" y="488"/>
                  </a:lnTo>
                  <a:lnTo>
                    <a:pt x="76" y="438"/>
                  </a:lnTo>
                  <a:lnTo>
                    <a:pt x="94" y="394"/>
                  </a:lnTo>
                  <a:lnTo>
                    <a:pt x="116" y="345"/>
                  </a:lnTo>
                  <a:lnTo>
                    <a:pt x="136" y="308"/>
                  </a:lnTo>
                  <a:lnTo>
                    <a:pt x="165" y="256"/>
                  </a:lnTo>
                  <a:lnTo>
                    <a:pt x="192" y="213"/>
                  </a:lnTo>
                  <a:lnTo>
                    <a:pt x="216" y="176"/>
                  </a:lnTo>
                  <a:lnTo>
                    <a:pt x="240" y="141"/>
                  </a:lnTo>
                  <a:lnTo>
                    <a:pt x="266" y="105"/>
                  </a:lnTo>
                  <a:lnTo>
                    <a:pt x="299" y="70"/>
                  </a:lnTo>
                  <a:lnTo>
                    <a:pt x="328" y="37"/>
                  </a:lnTo>
                  <a:lnTo>
                    <a:pt x="366" y="14"/>
                  </a:lnTo>
                  <a:lnTo>
                    <a:pt x="411" y="0"/>
                  </a:lnTo>
                  <a:lnTo>
                    <a:pt x="437" y="0"/>
                  </a:lnTo>
                  <a:lnTo>
                    <a:pt x="396" y="14"/>
                  </a:lnTo>
                  <a:lnTo>
                    <a:pt x="351" y="51"/>
                  </a:lnTo>
                  <a:lnTo>
                    <a:pt x="326" y="83"/>
                  </a:lnTo>
                  <a:lnTo>
                    <a:pt x="295" y="119"/>
                  </a:lnTo>
                  <a:lnTo>
                    <a:pt x="258" y="170"/>
                  </a:lnTo>
                  <a:lnTo>
                    <a:pt x="233" y="208"/>
                  </a:lnTo>
                  <a:lnTo>
                    <a:pt x="212" y="246"/>
                  </a:lnTo>
                  <a:lnTo>
                    <a:pt x="186" y="290"/>
                  </a:lnTo>
                  <a:lnTo>
                    <a:pt x="166" y="325"/>
                  </a:lnTo>
                  <a:lnTo>
                    <a:pt x="143" y="371"/>
                  </a:lnTo>
                  <a:lnTo>
                    <a:pt x="121" y="421"/>
                  </a:lnTo>
                  <a:lnTo>
                    <a:pt x="103" y="470"/>
                  </a:lnTo>
                  <a:lnTo>
                    <a:pt x="87" y="512"/>
                  </a:lnTo>
                  <a:lnTo>
                    <a:pt x="78" y="553"/>
                  </a:lnTo>
                  <a:lnTo>
                    <a:pt x="67" y="603"/>
                  </a:lnTo>
                  <a:lnTo>
                    <a:pt x="58" y="655"/>
                  </a:lnTo>
                  <a:lnTo>
                    <a:pt x="53" y="702"/>
                  </a:lnTo>
                  <a:lnTo>
                    <a:pt x="50" y="747"/>
                  </a:lnTo>
                  <a:lnTo>
                    <a:pt x="53" y="797"/>
                  </a:lnTo>
                  <a:lnTo>
                    <a:pt x="56" y="838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Freeform 297"/>
            <p:cNvSpPr>
              <a:spLocks/>
            </p:cNvSpPr>
            <p:nvPr/>
          </p:nvSpPr>
          <p:spPr bwMode="auto">
            <a:xfrm>
              <a:off x="5066" y="3286"/>
              <a:ext cx="180" cy="135"/>
            </a:xfrm>
            <a:custGeom>
              <a:avLst/>
              <a:gdLst>
                <a:gd name="T0" fmla="*/ 174 w 180"/>
                <a:gd name="T1" fmla="*/ 102 h 135"/>
                <a:gd name="T2" fmla="*/ 179 w 180"/>
                <a:gd name="T3" fmla="*/ 87 h 135"/>
                <a:gd name="T4" fmla="*/ 180 w 180"/>
                <a:gd name="T5" fmla="*/ 74 h 135"/>
                <a:gd name="T6" fmla="*/ 175 w 180"/>
                <a:gd name="T7" fmla="*/ 62 h 135"/>
                <a:gd name="T8" fmla="*/ 172 w 180"/>
                <a:gd name="T9" fmla="*/ 48 h 135"/>
                <a:gd name="T10" fmla="*/ 163 w 180"/>
                <a:gd name="T11" fmla="*/ 36 h 135"/>
                <a:gd name="T12" fmla="*/ 154 w 180"/>
                <a:gd name="T13" fmla="*/ 25 h 135"/>
                <a:gd name="T14" fmla="*/ 142 w 180"/>
                <a:gd name="T15" fmla="*/ 15 h 135"/>
                <a:gd name="T16" fmla="*/ 126 w 180"/>
                <a:gd name="T17" fmla="*/ 7 h 135"/>
                <a:gd name="T18" fmla="*/ 109 w 180"/>
                <a:gd name="T19" fmla="*/ 3 h 135"/>
                <a:gd name="T20" fmla="*/ 90 w 180"/>
                <a:gd name="T21" fmla="*/ 0 h 135"/>
                <a:gd name="T22" fmla="*/ 69 w 180"/>
                <a:gd name="T23" fmla="*/ 3 h 135"/>
                <a:gd name="T24" fmla="*/ 51 w 180"/>
                <a:gd name="T25" fmla="*/ 7 h 135"/>
                <a:gd name="T26" fmla="*/ 28 w 180"/>
                <a:gd name="T27" fmla="*/ 9 h 135"/>
                <a:gd name="T28" fmla="*/ 13 w 180"/>
                <a:gd name="T29" fmla="*/ 9 h 135"/>
                <a:gd name="T30" fmla="*/ 0 w 180"/>
                <a:gd name="T31" fmla="*/ 4 h 135"/>
                <a:gd name="T32" fmla="*/ 10 w 180"/>
                <a:gd name="T33" fmla="*/ 17 h 135"/>
                <a:gd name="T34" fmla="*/ 13 w 180"/>
                <a:gd name="T35" fmla="*/ 25 h 135"/>
                <a:gd name="T36" fmla="*/ 14 w 180"/>
                <a:gd name="T37" fmla="*/ 37 h 135"/>
                <a:gd name="T38" fmla="*/ 14 w 180"/>
                <a:gd name="T39" fmla="*/ 50 h 135"/>
                <a:gd name="T40" fmla="*/ 18 w 180"/>
                <a:gd name="T41" fmla="*/ 71 h 135"/>
                <a:gd name="T42" fmla="*/ 23 w 180"/>
                <a:gd name="T43" fmla="*/ 84 h 135"/>
                <a:gd name="T44" fmla="*/ 27 w 180"/>
                <a:gd name="T45" fmla="*/ 94 h 135"/>
                <a:gd name="T46" fmla="*/ 38 w 180"/>
                <a:gd name="T47" fmla="*/ 109 h 135"/>
                <a:gd name="T48" fmla="*/ 50 w 180"/>
                <a:gd name="T49" fmla="*/ 119 h 135"/>
                <a:gd name="T50" fmla="*/ 63 w 180"/>
                <a:gd name="T51" fmla="*/ 128 h 135"/>
                <a:gd name="T52" fmla="*/ 77 w 180"/>
                <a:gd name="T53" fmla="*/ 132 h 135"/>
                <a:gd name="T54" fmla="*/ 92 w 180"/>
                <a:gd name="T55" fmla="*/ 135 h 135"/>
                <a:gd name="T56" fmla="*/ 105 w 180"/>
                <a:gd name="T57" fmla="*/ 135 h 135"/>
                <a:gd name="T58" fmla="*/ 121 w 180"/>
                <a:gd name="T59" fmla="*/ 135 h 135"/>
                <a:gd name="T60" fmla="*/ 140 w 180"/>
                <a:gd name="T61" fmla="*/ 134 h 135"/>
                <a:gd name="T62" fmla="*/ 156 w 180"/>
                <a:gd name="T63" fmla="*/ 127 h 135"/>
                <a:gd name="T64" fmla="*/ 169 w 180"/>
                <a:gd name="T65" fmla="*/ 115 h 135"/>
                <a:gd name="T66" fmla="*/ 174 w 180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135"/>
                <a:gd name="T104" fmla="*/ 180 w 180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135">
                  <a:moveTo>
                    <a:pt x="174" y="102"/>
                  </a:moveTo>
                  <a:lnTo>
                    <a:pt x="179" y="87"/>
                  </a:lnTo>
                  <a:lnTo>
                    <a:pt x="180" y="74"/>
                  </a:lnTo>
                  <a:lnTo>
                    <a:pt x="175" y="62"/>
                  </a:lnTo>
                  <a:lnTo>
                    <a:pt x="172" y="48"/>
                  </a:lnTo>
                  <a:lnTo>
                    <a:pt x="163" y="36"/>
                  </a:lnTo>
                  <a:lnTo>
                    <a:pt x="154" y="25"/>
                  </a:lnTo>
                  <a:lnTo>
                    <a:pt x="142" y="15"/>
                  </a:lnTo>
                  <a:lnTo>
                    <a:pt x="126" y="7"/>
                  </a:lnTo>
                  <a:lnTo>
                    <a:pt x="109" y="3"/>
                  </a:lnTo>
                  <a:lnTo>
                    <a:pt x="90" y="0"/>
                  </a:lnTo>
                  <a:lnTo>
                    <a:pt x="69" y="3"/>
                  </a:lnTo>
                  <a:lnTo>
                    <a:pt x="51" y="7"/>
                  </a:lnTo>
                  <a:lnTo>
                    <a:pt x="28" y="9"/>
                  </a:lnTo>
                  <a:lnTo>
                    <a:pt x="13" y="9"/>
                  </a:lnTo>
                  <a:lnTo>
                    <a:pt x="0" y="4"/>
                  </a:lnTo>
                  <a:lnTo>
                    <a:pt x="10" y="17"/>
                  </a:lnTo>
                  <a:lnTo>
                    <a:pt x="13" y="25"/>
                  </a:lnTo>
                  <a:lnTo>
                    <a:pt x="14" y="37"/>
                  </a:lnTo>
                  <a:lnTo>
                    <a:pt x="14" y="50"/>
                  </a:lnTo>
                  <a:lnTo>
                    <a:pt x="18" y="71"/>
                  </a:lnTo>
                  <a:lnTo>
                    <a:pt x="23" y="84"/>
                  </a:lnTo>
                  <a:lnTo>
                    <a:pt x="27" y="94"/>
                  </a:lnTo>
                  <a:lnTo>
                    <a:pt x="38" y="109"/>
                  </a:lnTo>
                  <a:lnTo>
                    <a:pt x="50" y="119"/>
                  </a:lnTo>
                  <a:lnTo>
                    <a:pt x="63" y="128"/>
                  </a:lnTo>
                  <a:lnTo>
                    <a:pt x="77" y="132"/>
                  </a:lnTo>
                  <a:lnTo>
                    <a:pt x="92" y="135"/>
                  </a:lnTo>
                  <a:lnTo>
                    <a:pt x="105" y="135"/>
                  </a:lnTo>
                  <a:lnTo>
                    <a:pt x="121" y="135"/>
                  </a:lnTo>
                  <a:lnTo>
                    <a:pt x="140" y="134"/>
                  </a:lnTo>
                  <a:lnTo>
                    <a:pt x="156" y="127"/>
                  </a:lnTo>
                  <a:lnTo>
                    <a:pt x="169" y="115"/>
                  </a:lnTo>
                  <a:lnTo>
                    <a:pt x="174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Freeform 298"/>
            <p:cNvSpPr>
              <a:spLocks/>
            </p:cNvSpPr>
            <p:nvPr/>
          </p:nvSpPr>
          <p:spPr bwMode="auto">
            <a:xfrm>
              <a:off x="5089" y="3294"/>
              <a:ext cx="150" cy="124"/>
            </a:xfrm>
            <a:custGeom>
              <a:avLst/>
              <a:gdLst>
                <a:gd name="T0" fmla="*/ 0 w 150"/>
                <a:gd name="T1" fmla="*/ 19 h 124"/>
                <a:gd name="T2" fmla="*/ 19 w 150"/>
                <a:gd name="T3" fmla="*/ 36 h 124"/>
                <a:gd name="T4" fmla="*/ 46 w 150"/>
                <a:gd name="T5" fmla="*/ 55 h 124"/>
                <a:gd name="T6" fmla="*/ 69 w 150"/>
                <a:gd name="T7" fmla="*/ 67 h 124"/>
                <a:gd name="T8" fmla="*/ 82 w 150"/>
                <a:gd name="T9" fmla="*/ 74 h 124"/>
                <a:gd name="T10" fmla="*/ 92 w 150"/>
                <a:gd name="T11" fmla="*/ 78 h 124"/>
                <a:gd name="T12" fmla="*/ 92 w 150"/>
                <a:gd name="T13" fmla="*/ 84 h 124"/>
                <a:gd name="T14" fmla="*/ 82 w 150"/>
                <a:gd name="T15" fmla="*/ 87 h 124"/>
                <a:gd name="T16" fmla="*/ 69 w 150"/>
                <a:gd name="T17" fmla="*/ 92 h 124"/>
                <a:gd name="T18" fmla="*/ 55 w 150"/>
                <a:gd name="T19" fmla="*/ 100 h 124"/>
                <a:gd name="T20" fmla="*/ 45 w 150"/>
                <a:gd name="T21" fmla="*/ 108 h 124"/>
                <a:gd name="T22" fmla="*/ 38 w 150"/>
                <a:gd name="T23" fmla="*/ 116 h 124"/>
                <a:gd name="T24" fmla="*/ 54 w 150"/>
                <a:gd name="T25" fmla="*/ 119 h 124"/>
                <a:gd name="T26" fmla="*/ 74 w 150"/>
                <a:gd name="T27" fmla="*/ 123 h 124"/>
                <a:gd name="T28" fmla="*/ 98 w 150"/>
                <a:gd name="T29" fmla="*/ 124 h 124"/>
                <a:gd name="T30" fmla="*/ 115 w 150"/>
                <a:gd name="T31" fmla="*/ 121 h 124"/>
                <a:gd name="T32" fmla="*/ 131 w 150"/>
                <a:gd name="T33" fmla="*/ 114 h 124"/>
                <a:gd name="T34" fmla="*/ 143 w 150"/>
                <a:gd name="T35" fmla="*/ 103 h 124"/>
                <a:gd name="T36" fmla="*/ 148 w 150"/>
                <a:gd name="T37" fmla="*/ 92 h 124"/>
                <a:gd name="T38" fmla="*/ 149 w 150"/>
                <a:gd name="T39" fmla="*/ 79 h 124"/>
                <a:gd name="T40" fmla="*/ 150 w 150"/>
                <a:gd name="T41" fmla="*/ 67 h 124"/>
                <a:gd name="T42" fmla="*/ 146 w 150"/>
                <a:gd name="T43" fmla="*/ 52 h 124"/>
                <a:gd name="T44" fmla="*/ 140 w 150"/>
                <a:gd name="T45" fmla="*/ 39 h 124"/>
                <a:gd name="T46" fmla="*/ 130 w 150"/>
                <a:gd name="T47" fmla="*/ 28 h 124"/>
                <a:gd name="T48" fmla="*/ 118 w 150"/>
                <a:gd name="T49" fmla="*/ 16 h 124"/>
                <a:gd name="T50" fmla="*/ 108 w 150"/>
                <a:gd name="T51" fmla="*/ 9 h 124"/>
                <a:gd name="T52" fmla="*/ 93 w 150"/>
                <a:gd name="T53" fmla="*/ 3 h 124"/>
                <a:gd name="T54" fmla="*/ 79 w 150"/>
                <a:gd name="T55" fmla="*/ 0 h 124"/>
                <a:gd name="T56" fmla="*/ 77 w 150"/>
                <a:gd name="T57" fmla="*/ 14 h 124"/>
                <a:gd name="T58" fmla="*/ 77 w 150"/>
                <a:gd name="T59" fmla="*/ 26 h 124"/>
                <a:gd name="T60" fmla="*/ 78 w 150"/>
                <a:gd name="T61" fmla="*/ 38 h 124"/>
                <a:gd name="T62" fmla="*/ 79 w 150"/>
                <a:gd name="T63" fmla="*/ 50 h 124"/>
                <a:gd name="T64" fmla="*/ 82 w 150"/>
                <a:gd name="T65" fmla="*/ 60 h 124"/>
                <a:gd name="T66" fmla="*/ 87 w 150"/>
                <a:gd name="T67" fmla="*/ 69 h 124"/>
                <a:gd name="T68" fmla="*/ 61 w 150"/>
                <a:gd name="T69" fmla="*/ 58 h 124"/>
                <a:gd name="T70" fmla="*/ 45 w 150"/>
                <a:gd name="T71" fmla="*/ 50 h 124"/>
                <a:gd name="T72" fmla="*/ 26 w 150"/>
                <a:gd name="T73" fmla="*/ 39 h 124"/>
                <a:gd name="T74" fmla="*/ 0 w 150"/>
                <a:gd name="T75" fmla="*/ 19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4"/>
                <a:gd name="T116" fmla="*/ 150 w 150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4">
                  <a:moveTo>
                    <a:pt x="0" y="19"/>
                  </a:moveTo>
                  <a:lnTo>
                    <a:pt x="19" y="36"/>
                  </a:lnTo>
                  <a:lnTo>
                    <a:pt x="46" y="55"/>
                  </a:lnTo>
                  <a:lnTo>
                    <a:pt x="69" y="67"/>
                  </a:lnTo>
                  <a:lnTo>
                    <a:pt x="82" y="74"/>
                  </a:lnTo>
                  <a:lnTo>
                    <a:pt x="92" y="78"/>
                  </a:lnTo>
                  <a:lnTo>
                    <a:pt x="92" y="84"/>
                  </a:lnTo>
                  <a:lnTo>
                    <a:pt x="82" y="87"/>
                  </a:lnTo>
                  <a:lnTo>
                    <a:pt x="69" y="92"/>
                  </a:lnTo>
                  <a:lnTo>
                    <a:pt x="55" y="100"/>
                  </a:lnTo>
                  <a:lnTo>
                    <a:pt x="45" y="108"/>
                  </a:lnTo>
                  <a:lnTo>
                    <a:pt x="38" y="116"/>
                  </a:lnTo>
                  <a:lnTo>
                    <a:pt x="54" y="119"/>
                  </a:lnTo>
                  <a:lnTo>
                    <a:pt x="74" y="123"/>
                  </a:lnTo>
                  <a:lnTo>
                    <a:pt x="98" y="124"/>
                  </a:lnTo>
                  <a:lnTo>
                    <a:pt x="115" y="121"/>
                  </a:lnTo>
                  <a:lnTo>
                    <a:pt x="131" y="114"/>
                  </a:lnTo>
                  <a:lnTo>
                    <a:pt x="143" y="103"/>
                  </a:lnTo>
                  <a:lnTo>
                    <a:pt x="148" y="92"/>
                  </a:lnTo>
                  <a:lnTo>
                    <a:pt x="149" y="79"/>
                  </a:lnTo>
                  <a:lnTo>
                    <a:pt x="150" y="67"/>
                  </a:lnTo>
                  <a:lnTo>
                    <a:pt x="146" y="52"/>
                  </a:lnTo>
                  <a:lnTo>
                    <a:pt x="140" y="39"/>
                  </a:lnTo>
                  <a:lnTo>
                    <a:pt x="130" y="28"/>
                  </a:lnTo>
                  <a:lnTo>
                    <a:pt x="118" y="16"/>
                  </a:lnTo>
                  <a:lnTo>
                    <a:pt x="108" y="9"/>
                  </a:lnTo>
                  <a:lnTo>
                    <a:pt x="93" y="3"/>
                  </a:lnTo>
                  <a:lnTo>
                    <a:pt x="79" y="0"/>
                  </a:lnTo>
                  <a:lnTo>
                    <a:pt x="77" y="14"/>
                  </a:lnTo>
                  <a:lnTo>
                    <a:pt x="77" y="26"/>
                  </a:lnTo>
                  <a:lnTo>
                    <a:pt x="78" y="38"/>
                  </a:lnTo>
                  <a:lnTo>
                    <a:pt x="79" y="50"/>
                  </a:lnTo>
                  <a:lnTo>
                    <a:pt x="82" y="60"/>
                  </a:lnTo>
                  <a:lnTo>
                    <a:pt x="87" y="69"/>
                  </a:lnTo>
                  <a:lnTo>
                    <a:pt x="61" y="58"/>
                  </a:lnTo>
                  <a:lnTo>
                    <a:pt x="45" y="50"/>
                  </a:lnTo>
                  <a:lnTo>
                    <a:pt x="26" y="3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Freeform 299"/>
            <p:cNvSpPr>
              <a:spLocks/>
            </p:cNvSpPr>
            <p:nvPr/>
          </p:nvSpPr>
          <p:spPr bwMode="auto">
            <a:xfrm>
              <a:off x="5274" y="3210"/>
              <a:ext cx="143" cy="173"/>
            </a:xfrm>
            <a:custGeom>
              <a:avLst/>
              <a:gdLst>
                <a:gd name="T0" fmla="*/ 32 w 143"/>
                <a:gd name="T1" fmla="*/ 164 h 173"/>
                <a:gd name="T2" fmla="*/ 22 w 143"/>
                <a:gd name="T3" fmla="*/ 161 h 173"/>
                <a:gd name="T4" fmla="*/ 10 w 143"/>
                <a:gd name="T5" fmla="*/ 152 h 173"/>
                <a:gd name="T6" fmla="*/ 4 w 143"/>
                <a:gd name="T7" fmla="*/ 136 h 173"/>
                <a:gd name="T8" fmla="*/ 0 w 143"/>
                <a:gd name="T9" fmla="*/ 121 h 173"/>
                <a:gd name="T10" fmla="*/ 0 w 143"/>
                <a:gd name="T11" fmla="*/ 106 h 173"/>
                <a:gd name="T12" fmla="*/ 0 w 143"/>
                <a:gd name="T13" fmla="*/ 89 h 173"/>
                <a:gd name="T14" fmla="*/ 4 w 143"/>
                <a:gd name="T15" fmla="*/ 72 h 173"/>
                <a:gd name="T16" fmla="*/ 12 w 143"/>
                <a:gd name="T17" fmla="*/ 55 h 173"/>
                <a:gd name="T18" fmla="*/ 21 w 143"/>
                <a:gd name="T19" fmla="*/ 44 h 173"/>
                <a:gd name="T20" fmla="*/ 32 w 143"/>
                <a:gd name="T21" fmla="*/ 37 h 173"/>
                <a:gd name="T22" fmla="*/ 47 w 143"/>
                <a:gd name="T23" fmla="*/ 28 h 173"/>
                <a:gd name="T24" fmla="*/ 67 w 143"/>
                <a:gd name="T25" fmla="*/ 22 h 173"/>
                <a:gd name="T26" fmla="*/ 85 w 143"/>
                <a:gd name="T27" fmla="*/ 20 h 173"/>
                <a:gd name="T28" fmla="*/ 102 w 143"/>
                <a:gd name="T29" fmla="*/ 18 h 173"/>
                <a:gd name="T30" fmla="*/ 119 w 143"/>
                <a:gd name="T31" fmla="*/ 17 h 173"/>
                <a:gd name="T32" fmla="*/ 128 w 143"/>
                <a:gd name="T33" fmla="*/ 10 h 173"/>
                <a:gd name="T34" fmla="*/ 139 w 143"/>
                <a:gd name="T35" fmla="*/ 0 h 173"/>
                <a:gd name="T36" fmla="*/ 135 w 143"/>
                <a:gd name="T37" fmla="*/ 17 h 173"/>
                <a:gd name="T38" fmla="*/ 134 w 143"/>
                <a:gd name="T39" fmla="*/ 30 h 173"/>
                <a:gd name="T40" fmla="*/ 136 w 143"/>
                <a:gd name="T41" fmla="*/ 46 h 173"/>
                <a:gd name="T42" fmla="*/ 137 w 143"/>
                <a:gd name="T43" fmla="*/ 60 h 173"/>
                <a:gd name="T44" fmla="*/ 139 w 143"/>
                <a:gd name="T45" fmla="*/ 71 h 173"/>
                <a:gd name="T46" fmla="*/ 141 w 143"/>
                <a:gd name="T47" fmla="*/ 85 h 173"/>
                <a:gd name="T48" fmla="*/ 143 w 143"/>
                <a:gd name="T49" fmla="*/ 103 h 173"/>
                <a:gd name="T50" fmla="*/ 140 w 143"/>
                <a:gd name="T51" fmla="*/ 120 h 173"/>
                <a:gd name="T52" fmla="*/ 135 w 143"/>
                <a:gd name="T53" fmla="*/ 138 h 173"/>
                <a:gd name="T54" fmla="*/ 125 w 143"/>
                <a:gd name="T55" fmla="*/ 151 h 173"/>
                <a:gd name="T56" fmla="*/ 112 w 143"/>
                <a:gd name="T57" fmla="*/ 160 h 173"/>
                <a:gd name="T58" fmla="*/ 100 w 143"/>
                <a:gd name="T59" fmla="*/ 167 h 173"/>
                <a:gd name="T60" fmla="*/ 85 w 143"/>
                <a:gd name="T61" fmla="*/ 169 h 173"/>
                <a:gd name="T62" fmla="*/ 63 w 143"/>
                <a:gd name="T63" fmla="*/ 173 h 173"/>
                <a:gd name="T64" fmla="*/ 47 w 143"/>
                <a:gd name="T65" fmla="*/ 171 h 173"/>
                <a:gd name="T66" fmla="*/ 32 w 143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73"/>
                <a:gd name="T104" fmla="*/ 143 w 143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73">
                  <a:moveTo>
                    <a:pt x="32" y="164"/>
                  </a:moveTo>
                  <a:lnTo>
                    <a:pt x="22" y="161"/>
                  </a:lnTo>
                  <a:lnTo>
                    <a:pt x="10" y="152"/>
                  </a:lnTo>
                  <a:lnTo>
                    <a:pt x="4" y="136"/>
                  </a:lnTo>
                  <a:lnTo>
                    <a:pt x="0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4" y="72"/>
                  </a:lnTo>
                  <a:lnTo>
                    <a:pt x="12" y="55"/>
                  </a:lnTo>
                  <a:lnTo>
                    <a:pt x="21" y="44"/>
                  </a:lnTo>
                  <a:lnTo>
                    <a:pt x="32" y="37"/>
                  </a:lnTo>
                  <a:lnTo>
                    <a:pt x="47" y="28"/>
                  </a:lnTo>
                  <a:lnTo>
                    <a:pt x="67" y="22"/>
                  </a:lnTo>
                  <a:lnTo>
                    <a:pt x="85" y="20"/>
                  </a:lnTo>
                  <a:lnTo>
                    <a:pt x="102" y="18"/>
                  </a:lnTo>
                  <a:lnTo>
                    <a:pt x="119" y="17"/>
                  </a:lnTo>
                  <a:lnTo>
                    <a:pt x="128" y="10"/>
                  </a:lnTo>
                  <a:lnTo>
                    <a:pt x="139" y="0"/>
                  </a:lnTo>
                  <a:lnTo>
                    <a:pt x="135" y="17"/>
                  </a:lnTo>
                  <a:lnTo>
                    <a:pt x="134" y="30"/>
                  </a:lnTo>
                  <a:lnTo>
                    <a:pt x="136" y="46"/>
                  </a:lnTo>
                  <a:lnTo>
                    <a:pt x="137" y="60"/>
                  </a:lnTo>
                  <a:lnTo>
                    <a:pt x="139" y="71"/>
                  </a:lnTo>
                  <a:lnTo>
                    <a:pt x="141" y="85"/>
                  </a:lnTo>
                  <a:lnTo>
                    <a:pt x="143" y="103"/>
                  </a:lnTo>
                  <a:lnTo>
                    <a:pt x="140" y="120"/>
                  </a:lnTo>
                  <a:lnTo>
                    <a:pt x="135" y="138"/>
                  </a:lnTo>
                  <a:lnTo>
                    <a:pt x="125" y="151"/>
                  </a:lnTo>
                  <a:lnTo>
                    <a:pt x="112" y="160"/>
                  </a:lnTo>
                  <a:lnTo>
                    <a:pt x="100" y="167"/>
                  </a:lnTo>
                  <a:lnTo>
                    <a:pt x="85" y="169"/>
                  </a:lnTo>
                  <a:lnTo>
                    <a:pt x="63" y="173"/>
                  </a:lnTo>
                  <a:lnTo>
                    <a:pt x="47" y="171"/>
                  </a:lnTo>
                  <a:lnTo>
                    <a:pt x="32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Freeform 300"/>
            <p:cNvSpPr>
              <a:spLocks/>
            </p:cNvSpPr>
            <p:nvPr/>
          </p:nvSpPr>
          <p:spPr bwMode="auto">
            <a:xfrm>
              <a:off x="5292" y="3245"/>
              <a:ext cx="108" cy="129"/>
            </a:xfrm>
            <a:custGeom>
              <a:avLst/>
              <a:gdLst>
                <a:gd name="T0" fmla="*/ 100 w 108"/>
                <a:gd name="T1" fmla="*/ 0 h 129"/>
                <a:gd name="T2" fmla="*/ 92 w 108"/>
                <a:gd name="T3" fmla="*/ 19 h 129"/>
                <a:gd name="T4" fmla="*/ 82 w 108"/>
                <a:gd name="T5" fmla="*/ 37 h 129"/>
                <a:gd name="T6" fmla="*/ 73 w 108"/>
                <a:gd name="T7" fmla="*/ 48 h 129"/>
                <a:gd name="T8" fmla="*/ 51 w 108"/>
                <a:gd name="T9" fmla="*/ 66 h 129"/>
                <a:gd name="T10" fmla="*/ 41 w 108"/>
                <a:gd name="T11" fmla="*/ 69 h 129"/>
                <a:gd name="T12" fmla="*/ 32 w 108"/>
                <a:gd name="T13" fmla="*/ 64 h 129"/>
                <a:gd name="T14" fmla="*/ 25 w 108"/>
                <a:gd name="T15" fmla="*/ 57 h 129"/>
                <a:gd name="T16" fmla="*/ 13 w 108"/>
                <a:gd name="T17" fmla="*/ 46 h 129"/>
                <a:gd name="T18" fmla="*/ 4 w 108"/>
                <a:gd name="T19" fmla="*/ 33 h 129"/>
                <a:gd name="T20" fmla="*/ 0 w 108"/>
                <a:gd name="T21" fmla="*/ 53 h 129"/>
                <a:gd name="T22" fmla="*/ 0 w 108"/>
                <a:gd name="T23" fmla="*/ 71 h 129"/>
                <a:gd name="T24" fmla="*/ 0 w 108"/>
                <a:gd name="T25" fmla="*/ 83 h 129"/>
                <a:gd name="T26" fmla="*/ 1 w 108"/>
                <a:gd name="T27" fmla="*/ 99 h 129"/>
                <a:gd name="T28" fmla="*/ 4 w 108"/>
                <a:gd name="T29" fmla="*/ 117 h 129"/>
                <a:gd name="T30" fmla="*/ 7 w 108"/>
                <a:gd name="T31" fmla="*/ 123 h 129"/>
                <a:gd name="T32" fmla="*/ 16 w 108"/>
                <a:gd name="T33" fmla="*/ 129 h 129"/>
                <a:gd name="T34" fmla="*/ 37 w 108"/>
                <a:gd name="T35" fmla="*/ 129 h 129"/>
                <a:gd name="T36" fmla="*/ 53 w 108"/>
                <a:gd name="T37" fmla="*/ 129 h 129"/>
                <a:gd name="T38" fmla="*/ 76 w 108"/>
                <a:gd name="T39" fmla="*/ 122 h 129"/>
                <a:gd name="T40" fmla="*/ 91 w 108"/>
                <a:gd name="T41" fmla="*/ 111 h 129"/>
                <a:gd name="T42" fmla="*/ 102 w 108"/>
                <a:gd name="T43" fmla="*/ 99 h 129"/>
                <a:gd name="T44" fmla="*/ 108 w 108"/>
                <a:gd name="T45" fmla="*/ 81 h 129"/>
                <a:gd name="T46" fmla="*/ 64 w 108"/>
                <a:gd name="T47" fmla="*/ 77 h 129"/>
                <a:gd name="T48" fmla="*/ 53 w 108"/>
                <a:gd name="T49" fmla="*/ 71 h 129"/>
                <a:gd name="T50" fmla="*/ 67 w 108"/>
                <a:gd name="T51" fmla="*/ 61 h 129"/>
                <a:gd name="T52" fmla="*/ 79 w 108"/>
                <a:gd name="T53" fmla="*/ 45 h 129"/>
                <a:gd name="T54" fmla="*/ 90 w 108"/>
                <a:gd name="T55" fmla="*/ 27 h 129"/>
                <a:gd name="T56" fmla="*/ 100 w 108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129"/>
                <a:gd name="T89" fmla="*/ 108 w 108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129">
                  <a:moveTo>
                    <a:pt x="100" y="0"/>
                  </a:moveTo>
                  <a:lnTo>
                    <a:pt x="92" y="19"/>
                  </a:lnTo>
                  <a:lnTo>
                    <a:pt x="82" y="37"/>
                  </a:lnTo>
                  <a:lnTo>
                    <a:pt x="73" y="48"/>
                  </a:lnTo>
                  <a:lnTo>
                    <a:pt x="51" y="66"/>
                  </a:lnTo>
                  <a:lnTo>
                    <a:pt x="41" y="69"/>
                  </a:lnTo>
                  <a:lnTo>
                    <a:pt x="32" y="64"/>
                  </a:lnTo>
                  <a:lnTo>
                    <a:pt x="25" y="57"/>
                  </a:lnTo>
                  <a:lnTo>
                    <a:pt x="13" y="4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" y="99"/>
                  </a:lnTo>
                  <a:lnTo>
                    <a:pt x="4" y="117"/>
                  </a:lnTo>
                  <a:lnTo>
                    <a:pt x="7" y="123"/>
                  </a:lnTo>
                  <a:lnTo>
                    <a:pt x="16" y="129"/>
                  </a:lnTo>
                  <a:lnTo>
                    <a:pt x="37" y="129"/>
                  </a:lnTo>
                  <a:lnTo>
                    <a:pt x="53" y="129"/>
                  </a:lnTo>
                  <a:lnTo>
                    <a:pt x="76" y="122"/>
                  </a:lnTo>
                  <a:lnTo>
                    <a:pt x="91" y="111"/>
                  </a:lnTo>
                  <a:lnTo>
                    <a:pt x="102" y="99"/>
                  </a:lnTo>
                  <a:lnTo>
                    <a:pt x="108" y="81"/>
                  </a:lnTo>
                  <a:lnTo>
                    <a:pt x="64" y="77"/>
                  </a:lnTo>
                  <a:lnTo>
                    <a:pt x="53" y="71"/>
                  </a:lnTo>
                  <a:lnTo>
                    <a:pt x="67" y="61"/>
                  </a:lnTo>
                  <a:lnTo>
                    <a:pt x="79" y="45"/>
                  </a:lnTo>
                  <a:lnTo>
                    <a:pt x="90" y="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Freeform 301"/>
            <p:cNvSpPr>
              <a:spLocks/>
            </p:cNvSpPr>
            <p:nvPr/>
          </p:nvSpPr>
          <p:spPr bwMode="auto">
            <a:xfrm>
              <a:off x="5234" y="3394"/>
              <a:ext cx="143" cy="197"/>
            </a:xfrm>
            <a:custGeom>
              <a:avLst/>
              <a:gdLst>
                <a:gd name="T0" fmla="*/ 70 w 143"/>
                <a:gd name="T1" fmla="*/ 0 h 197"/>
                <a:gd name="T2" fmla="*/ 45 w 143"/>
                <a:gd name="T3" fmla="*/ 8 h 197"/>
                <a:gd name="T4" fmla="*/ 24 w 143"/>
                <a:gd name="T5" fmla="*/ 27 h 197"/>
                <a:gd name="T6" fmla="*/ 9 w 143"/>
                <a:gd name="T7" fmla="*/ 51 h 197"/>
                <a:gd name="T8" fmla="*/ 6 w 143"/>
                <a:gd name="T9" fmla="*/ 66 h 197"/>
                <a:gd name="T10" fmla="*/ 2 w 143"/>
                <a:gd name="T11" fmla="*/ 81 h 197"/>
                <a:gd name="T12" fmla="*/ 0 w 143"/>
                <a:gd name="T13" fmla="*/ 99 h 197"/>
                <a:gd name="T14" fmla="*/ 3 w 143"/>
                <a:gd name="T15" fmla="*/ 115 h 197"/>
                <a:gd name="T16" fmla="*/ 11 w 143"/>
                <a:gd name="T17" fmla="*/ 134 h 197"/>
                <a:gd name="T18" fmla="*/ 22 w 143"/>
                <a:gd name="T19" fmla="*/ 147 h 197"/>
                <a:gd name="T20" fmla="*/ 33 w 143"/>
                <a:gd name="T21" fmla="*/ 158 h 197"/>
                <a:gd name="T22" fmla="*/ 56 w 143"/>
                <a:gd name="T23" fmla="*/ 174 h 197"/>
                <a:gd name="T24" fmla="*/ 70 w 143"/>
                <a:gd name="T25" fmla="*/ 186 h 197"/>
                <a:gd name="T26" fmla="*/ 73 w 143"/>
                <a:gd name="T27" fmla="*/ 197 h 197"/>
                <a:gd name="T28" fmla="*/ 79 w 143"/>
                <a:gd name="T29" fmla="*/ 185 h 197"/>
                <a:gd name="T30" fmla="*/ 89 w 143"/>
                <a:gd name="T31" fmla="*/ 174 h 197"/>
                <a:gd name="T32" fmla="*/ 101 w 143"/>
                <a:gd name="T33" fmla="*/ 163 h 197"/>
                <a:gd name="T34" fmla="*/ 117 w 143"/>
                <a:gd name="T35" fmla="*/ 149 h 197"/>
                <a:gd name="T36" fmla="*/ 128 w 143"/>
                <a:gd name="T37" fmla="*/ 134 h 197"/>
                <a:gd name="T38" fmla="*/ 138 w 143"/>
                <a:gd name="T39" fmla="*/ 119 h 197"/>
                <a:gd name="T40" fmla="*/ 143 w 143"/>
                <a:gd name="T41" fmla="*/ 98 h 197"/>
                <a:gd name="T42" fmla="*/ 141 w 143"/>
                <a:gd name="T43" fmla="*/ 79 h 197"/>
                <a:gd name="T44" fmla="*/ 139 w 143"/>
                <a:gd name="T45" fmla="*/ 62 h 197"/>
                <a:gd name="T46" fmla="*/ 130 w 143"/>
                <a:gd name="T47" fmla="*/ 45 h 197"/>
                <a:gd name="T48" fmla="*/ 121 w 143"/>
                <a:gd name="T49" fmla="*/ 28 h 197"/>
                <a:gd name="T50" fmla="*/ 109 w 143"/>
                <a:gd name="T51" fmla="*/ 14 h 197"/>
                <a:gd name="T52" fmla="*/ 94 w 143"/>
                <a:gd name="T53" fmla="*/ 4 h 197"/>
                <a:gd name="T54" fmla="*/ 70 w 143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97"/>
                <a:gd name="T86" fmla="*/ 143 w 143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97">
                  <a:moveTo>
                    <a:pt x="70" y="0"/>
                  </a:moveTo>
                  <a:lnTo>
                    <a:pt x="45" y="8"/>
                  </a:lnTo>
                  <a:lnTo>
                    <a:pt x="24" y="27"/>
                  </a:lnTo>
                  <a:lnTo>
                    <a:pt x="9" y="51"/>
                  </a:lnTo>
                  <a:lnTo>
                    <a:pt x="6" y="66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15"/>
                  </a:lnTo>
                  <a:lnTo>
                    <a:pt x="11" y="134"/>
                  </a:lnTo>
                  <a:lnTo>
                    <a:pt x="22" y="147"/>
                  </a:lnTo>
                  <a:lnTo>
                    <a:pt x="33" y="158"/>
                  </a:lnTo>
                  <a:lnTo>
                    <a:pt x="56" y="174"/>
                  </a:lnTo>
                  <a:lnTo>
                    <a:pt x="70" y="186"/>
                  </a:lnTo>
                  <a:lnTo>
                    <a:pt x="73" y="197"/>
                  </a:lnTo>
                  <a:lnTo>
                    <a:pt x="79" y="185"/>
                  </a:lnTo>
                  <a:lnTo>
                    <a:pt x="89" y="174"/>
                  </a:lnTo>
                  <a:lnTo>
                    <a:pt x="101" y="163"/>
                  </a:lnTo>
                  <a:lnTo>
                    <a:pt x="117" y="149"/>
                  </a:lnTo>
                  <a:lnTo>
                    <a:pt x="128" y="134"/>
                  </a:lnTo>
                  <a:lnTo>
                    <a:pt x="138" y="119"/>
                  </a:lnTo>
                  <a:lnTo>
                    <a:pt x="143" y="98"/>
                  </a:lnTo>
                  <a:lnTo>
                    <a:pt x="141" y="79"/>
                  </a:lnTo>
                  <a:lnTo>
                    <a:pt x="139" y="62"/>
                  </a:lnTo>
                  <a:lnTo>
                    <a:pt x="130" y="45"/>
                  </a:lnTo>
                  <a:lnTo>
                    <a:pt x="121" y="28"/>
                  </a:lnTo>
                  <a:lnTo>
                    <a:pt x="109" y="14"/>
                  </a:lnTo>
                  <a:lnTo>
                    <a:pt x="94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Freeform 302"/>
            <p:cNvSpPr>
              <a:spLocks/>
            </p:cNvSpPr>
            <p:nvPr/>
          </p:nvSpPr>
          <p:spPr bwMode="auto">
            <a:xfrm>
              <a:off x="5237" y="3402"/>
              <a:ext cx="117" cy="171"/>
            </a:xfrm>
            <a:custGeom>
              <a:avLst/>
              <a:gdLst>
                <a:gd name="T0" fmla="*/ 0 w 117"/>
                <a:gd name="T1" fmla="*/ 80 h 171"/>
                <a:gd name="T2" fmla="*/ 26 w 117"/>
                <a:gd name="T3" fmla="*/ 79 h 171"/>
                <a:gd name="T4" fmla="*/ 35 w 117"/>
                <a:gd name="T5" fmla="*/ 79 h 171"/>
                <a:gd name="T6" fmla="*/ 54 w 117"/>
                <a:gd name="T7" fmla="*/ 74 h 171"/>
                <a:gd name="T8" fmla="*/ 62 w 117"/>
                <a:gd name="T9" fmla="*/ 69 h 171"/>
                <a:gd name="T10" fmla="*/ 66 w 117"/>
                <a:gd name="T11" fmla="*/ 79 h 171"/>
                <a:gd name="T12" fmla="*/ 66 w 117"/>
                <a:gd name="T13" fmla="*/ 94 h 171"/>
                <a:gd name="T14" fmla="*/ 68 w 117"/>
                <a:gd name="T15" fmla="*/ 121 h 171"/>
                <a:gd name="T16" fmla="*/ 67 w 117"/>
                <a:gd name="T17" fmla="*/ 146 h 171"/>
                <a:gd name="T18" fmla="*/ 70 w 117"/>
                <a:gd name="T19" fmla="*/ 171 h 171"/>
                <a:gd name="T20" fmla="*/ 70 w 117"/>
                <a:gd name="T21" fmla="*/ 139 h 171"/>
                <a:gd name="T22" fmla="*/ 70 w 117"/>
                <a:gd name="T23" fmla="*/ 107 h 171"/>
                <a:gd name="T24" fmla="*/ 70 w 117"/>
                <a:gd name="T25" fmla="*/ 87 h 171"/>
                <a:gd name="T26" fmla="*/ 70 w 117"/>
                <a:gd name="T27" fmla="*/ 69 h 171"/>
                <a:gd name="T28" fmla="*/ 73 w 117"/>
                <a:gd name="T29" fmla="*/ 57 h 171"/>
                <a:gd name="T30" fmla="*/ 77 w 117"/>
                <a:gd name="T31" fmla="*/ 45 h 171"/>
                <a:gd name="T32" fmla="*/ 87 w 117"/>
                <a:gd name="T33" fmla="*/ 38 h 171"/>
                <a:gd name="T34" fmla="*/ 96 w 117"/>
                <a:gd name="T35" fmla="*/ 36 h 171"/>
                <a:gd name="T36" fmla="*/ 108 w 117"/>
                <a:gd name="T37" fmla="*/ 36 h 171"/>
                <a:gd name="T38" fmla="*/ 117 w 117"/>
                <a:gd name="T39" fmla="*/ 36 h 171"/>
                <a:gd name="T40" fmla="*/ 109 w 117"/>
                <a:gd name="T41" fmla="*/ 20 h 171"/>
                <a:gd name="T42" fmla="*/ 96 w 117"/>
                <a:gd name="T43" fmla="*/ 8 h 171"/>
                <a:gd name="T44" fmla="*/ 77 w 117"/>
                <a:gd name="T45" fmla="*/ 0 h 171"/>
                <a:gd name="T46" fmla="*/ 62 w 117"/>
                <a:gd name="T47" fmla="*/ 0 h 171"/>
                <a:gd name="T48" fmla="*/ 47 w 117"/>
                <a:gd name="T49" fmla="*/ 6 h 171"/>
                <a:gd name="T50" fmla="*/ 34 w 117"/>
                <a:gd name="T51" fmla="*/ 16 h 171"/>
                <a:gd name="T52" fmla="*/ 28 w 117"/>
                <a:gd name="T53" fmla="*/ 25 h 171"/>
                <a:gd name="T54" fmla="*/ 0 w 117"/>
                <a:gd name="T55" fmla="*/ 80 h 1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71"/>
                <a:gd name="T86" fmla="*/ 117 w 117"/>
                <a:gd name="T87" fmla="*/ 171 h 1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71">
                  <a:moveTo>
                    <a:pt x="0" y="80"/>
                  </a:moveTo>
                  <a:lnTo>
                    <a:pt x="26" y="79"/>
                  </a:lnTo>
                  <a:lnTo>
                    <a:pt x="35" y="79"/>
                  </a:lnTo>
                  <a:lnTo>
                    <a:pt x="54" y="74"/>
                  </a:lnTo>
                  <a:lnTo>
                    <a:pt x="62" y="69"/>
                  </a:lnTo>
                  <a:lnTo>
                    <a:pt x="66" y="79"/>
                  </a:lnTo>
                  <a:lnTo>
                    <a:pt x="66" y="94"/>
                  </a:lnTo>
                  <a:lnTo>
                    <a:pt x="68" y="121"/>
                  </a:lnTo>
                  <a:lnTo>
                    <a:pt x="67" y="146"/>
                  </a:lnTo>
                  <a:lnTo>
                    <a:pt x="70" y="171"/>
                  </a:lnTo>
                  <a:lnTo>
                    <a:pt x="70" y="139"/>
                  </a:lnTo>
                  <a:lnTo>
                    <a:pt x="70" y="107"/>
                  </a:lnTo>
                  <a:lnTo>
                    <a:pt x="70" y="87"/>
                  </a:lnTo>
                  <a:lnTo>
                    <a:pt x="70" y="69"/>
                  </a:lnTo>
                  <a:lnTo>
                    <a:pt x="73" y="57"/>
                  </a:lnTo>
                  <a:lnTo>
                    <a:pt x="77" y="45"/>
                  </a:lnTo>
                  <a:lnTo>
                    <a:pt x="87" y="3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17" y="36"/>
                  </a:lnTo>
                  <a:lnTo>
                    <a:pt x="109" y="20"/>
                  </a:lnTo>
                  <a:lnTo>
                    <a:pt x="96" y="8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7" y="6"/>
                  </a:lnTo>
                  <a:lnTo>
                    <a:pt x="34" y="16"/>
                  </a:lnTo>
                  <a:lnTo>
                    <a:pt x="28" y="25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Freeform 303"/>
            <p:cNvSpPr>
              <a:spLocks/>
            </p:cNvSpPr>
            <p:nvPr/>
          </p:nvSpPr>
          <p:spPr bwMode="auto">
            <a:xfrm>
              <a:off x="5084" y="3373"/>
              <a:ext cx="201" cy="128"/>
            </a:xfrm>
            <a:custGeom>
              <a:avLst/>
              <a:gdLst>
                <a:gd name="T0" fmla="*/ 77 w 201"/>
                <a:gd name="T1" fmla="*/ 16 h 128"/>
                <a:gd name="T2" fmla="*/ 64 w 201"/>
                <a:gd name="T3" fmla="*/ 25 h 128"/>
                <a:gd name="T4" fmla="*/ 50 w 201"/>
                <a:gd name="T5" fmla="*/ 34 h 128"/>
                <a:gd name="T6" fmla="*/ 41 w 201"/>
                <a:gd name="T7" fmla="*/ 45 h 128"/>
                <a:gd name="T8" fmla="*/ 36 w 201"/>
                <a:gd name="T9" fmla="*/ 55 h 128"/>
                <a:gd name="T10" fmla="*/ 33 w 201"/>
                <a:gd name="T11" fmla="*/ 69 h 128"/>
                <a:gd name="T12" fmla="*/ 31 w 201"/>
                <a:gd name="T13" fmla="*/ 80 h 128"/>
                <a:gd name="T14" fmla="*/ 28 w 201"/>
                <a:gd name="T15" fmla="*/ 93 h 128"/>
                <a:gd name="T16" fmla="*/ 16 w 201"/>
                <a:gd name="T17" fmla="*/ 106 h 128"/>
                <a:gd name="T18" fmla="*/ 0 w 201"/>
                <a:gd name="T19" fmla="*/ 117 h 128"/>
                <a:gd name="T20" fmla="*/ 24 w 201"/>
                <a:gd name="T21" fmla="*/ 123 h 128"/>
                <a:gd name="T22" fmla="*/ 42 w 201"/>
                <a:gd name="T23" fmla="*/ 126 h 128"/>
                <a:gd name="T24" fmla="*/ 61 w 201"/>
                <a:gd name="T25" fmla="*/ 128 h 128"/>
                <a:gd name="T26" fmla="*/ 80 w 201"/>
                <a:gd name="T27" fmla="*/ 128 h 128"/>
                <a:gd name="T28" fmla="*/ 101 w 201"/>
                <a:gd name="T29" fmla="*/ 126 h 128"/>
                <a:gd name="T30" fmla="*/ 120 w 201"/>
                <a:gd name="T31" fmla="*/ 123 h 128"/>
                <a:gd name="T32" fmla="*/ 139 w 201"/>
                <a:gd name="T33" fmla="*/ 117 h 128"/>
                <a:gd name="T34" fmla="*/ 154 w 201"/>
                <a:gd name="T35" fmla="*/ 108 h 128"/>
                <a:gd name="T36" fmla="*/ 167 w 201"/>
                <a:gd name="T37" fmla="*/ 100 h 128"/>
                <a:gd name="T38" fmla="*/ 178 w 201"/>
                <a:gd name="T39" fmla="*/ 90 h 128"/>
                <a:gd name="T40" fmla="*/ 188 w 201"/>
                <a:gd name="T41" fmla="*/ 80 h 128"/>
                <a:gd name="T42" fmla="*/ 195 w 201"/>
                <a:gd name="T43" fmla="*/ 64 h 128"/>
                <a:gd name="T44" fmla="*/ 200 w 201"/>
                <a:gd name="T45" fmla="*/ 51 h 128"/>
                <a:gd name="T46" fmla="*/ 201 w 201"/>
                <a:gd name="T47" fmla="*/ 35 h 128"/>
                <a:gd name="T48" fmla="*/ 197 w 201"/>
                <a:gd name="T49" fmla="*/ 23 h 128"/>
                <a:gd name="T50" fmla="*/ 192 w 201"/>
                <a:gd name="T51" fmla="*/ 15 h 128"/>
                <a:gd name="T52" fmla="*/ 185 w 201"/>
                <a:gd name="T53" fmla="*/ 7 h 128"/>
                <a:gd name="T54" fmla="*/ 169 w 201"/>
                <a:gd name="T55" fmla="*/ 1 h 128"/>
                <a:gd name="T56" fmla="*/ 152 w 201"/>
                <a:gd name="T57" fmla="*/ 0 h 128"/>
                <a:gd name="T58" fmla="*/ 129 w 201"/>
                <a:gd name="T59" fmla="*/ 1 h 128"/>
                <a:gd name="T60" fmla="*/ 111 w 201"/>
                <a:gd name="T61" fmla="*/ 4 h 128"/>
                <a:gd name="T62" fmla="*/ 91 w 201"/>
                <a:gd name="T63" fmla="*/ 8 h 128"/>
                <a:gd name="T64" fmla="*/ 77 w 201"/>
                <a:gd name="T65" fmla="*/ 16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8"/>
                <a:gd name="T101" fmla="*/ 201 w 201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8">
                  <a:moveTo>
                    <a:pt x="77" y="16"/>
                  </a:moveTo>
                  <a:lnTo>
                    <a:pt x="64" y="25"/>
                  </a:lnTo>
                  <a:lnTo>
                    <a:pt x="50" y="34"/>
                  </a:lnTo>
                  <a:lnTo>
                    <a:pt x="41" y="45"/>
                  </a:lnTo>
                  <a:lnTo>
                    <a:pt x="36" y="55"/>
                  </a:lnTo>
                  <a:lnTo>
                    <a:pt x="33" y="69"/>
                  </a:lnTo>
                  <a:lnTo>
                    <a:pt x="31" y="80"/>
                  </a:lnTo>
                  <a:lnTo>
                    <a:pt x="28" y="93"/>
                  </a:lnTo>
                  <a:lnTo>
                    <a:pt x="16" y="106"/>
                  </a:lnTo>
                  <a:lnTo>
                    <a:pt x="0" y="117"/>
                  </a:lnTo>
                  <a:lnTo>
                    <a:pt x="24" y="123"/>
                  </a:lnTo>
                  <a:lnTo>
                    <a:pt x="42" y="126"/>
                  </a:lnTo>
                  <a:lnTo>
                    <a:pt x="61" y="128"/>
                  </a:lnTo>
                  <a:lnTo>
                    <a:pt x="80" y="128"/>
                  </a:lnTo>
                  <a:lnTo>
                    <a:pt x="101" y="126"/>
                  </a:lnTo>
                  <a:lnTo>
                    <a:pt x="120" y="123"/>
                  </a:lnTo>
                  <a:lnTo>
                    <a:pt x="139" y="117"/>
                  </a:lnTo>
                  <a:lnTo>
                    <a:pt x="154" y="108"/>
                  </a:lnTo>
                  <a:lnTo>
                    <a:pt x="167" y="100"/>
                  </a:lnTo>
                  <a:lnTo>
                    <a:pt x="178" y="90"/>
                  </a:lnTo>
                  <a:lnTo>
                    <a:pt x="188" y="80"/>
                  </a:lnTo>
                  <a:lnTo>
                    <a:pt x="195" y="64"/>
                  </a:lnTo>
                  <a:lnTo>
                    <a:pt x="200" y="51"/>
                  </a:lnTo>
                  <a:lnTo>
                    <a:pt x="201" y="35"/>
                  </a:lnTo>
                  <a:lnTo>
                    <a:pt x="197" y="23"/>
                  </a:lnTo>
                  <a:lnTo>
                    <a:pt x="192" y="15"/>
                  </a:lnTo>
                  <a:lnTo>
                    <a:pt x="185" y="7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29" y="1"/>
                  </a:lnTo>
                  <a:lnTo>
                    <a:pt x="111" y="4"/>
                  </a:lnTo>
                  <a:lnTo>
                    <a:pt x="91" y="8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Freeform 304"/>
            <p:cNvSpPr>
              <a:spLocks/>
            </p:cNvSpPr>
            <p:nvPr/>
          </p:nvSpPr>
          <p:spPr bwMode="auto">
            <a:xfrm>
              <a:off x="5117" y="3376"/>
              <a:ext cx="162" cy="108"/>
            </a:xfrm>
            <a:custGeom>
              <a:avLst/>
              <a:gdLst>
                <a:gd name="T0" fmla="*/ 123 w 162"/>
                <a:gd name="T1" fmla="*/ 14 h 108"/>
                <a:gd name="T2" fmla="*/ 126 w 162"/>
                <a:gd name="T3" fmla="*/ 25 h 108"/>
                <a:gd name="T4" fmla="*/ 123 w 162"/>
                <a:gd name="T5" fmla="*/ 38 h 108"/>
                <a:gd name="T6" fmla="*/ 111 w 162"/>
                <a:gd name="T7" fmla="*/ 56 h 108"/>
                <a:gd name="T8" fmla="*/ 96 w 162"/>
                <a:gd name="T9" fmla="*/ 70 h 108"/>
                <a:gd name="T10" fmla="*/ 76 w 162"/>
                <a:gd name="T11" fmla="*/ 84 h 108"/>
                <a:gd name="T12" fmla="*/ 56 w 162"/>
                <a:gd name="T13" fmla="*/ 92 h 108"/>
                <a:gd name="T14" fmla="*/ 32 w 162"/>
                <a:gd name="T15" fmla="*/ 100 h 108"/>
                <a:gd name="T16" fmla="*/ 15 w 162"/>
                <a:gd name="T17" fmla="*/ 105 h 108"/>
                <a:gd name="T18" fmla="*/ 0 w 162"/>
                <a:gd name="T19" fmla="*/ 108 h 108"/>
                <a:gd name="T20" fmla="*/ 41 w 162"/>
                <a:gd name="T21" fmla="*/ 100 h 108"/>
                <a:gd name="T22" fmla="*/ 65 w 162"/>
                <a:gd name="T23" fmla="*/ 92 h 108"/>
                <a:gd name="T24" fmla="*/ 78 w 162"/>
                <a:gd name="T25" fmla="*/ 87 h 108"/>
                <a:gd name="T26" fmla="*/ 94 w 162"/>
                <a:gd name="T27" fmla="*/ 80 h 108"/>
                <a:gd name="T28" fmla="*/ 108 w 162"/>
                <a:gd name="T29" fmla="*/ 71 h 108"/>
                <a:gd name="T30" fmla="*/ 119 w 162"/>
                <a:gd name="T31" fmla="*/ 64 h 108"/>
                <a:gd name="T32" fmla="*/ 130 w 162"/>
                <a:gd name="T33" fmla="*/ 58 h 108"/>
                <a:gd name="T34" fmla="*/ 147 w 162"/>
                <a:gd name="T35" fmla="*/ 56 h 108"/>
                <a:gd name="T36" fmla="*/ 152 w 162"/>
                <a:gd name="T37" fmla="*/ 60 h 108"/>
                <a:gd name="T38" fmla="*/ 153 w 162"/>
                <a:gd name="T39" fmla="*/ 67 h 108"/>
                <a:gd name="T40" fmla="*/ 162 w 162"/>
                <a:gd name="T41" fmla="*/ 50 h 108"/>
                <a:gd name="T42" fmla="*/ 162 w 162"/>
                <a:gd name="T43" fmla="*/ 32 h 108"/>
                <a:gd name="T44" fmla="*/ 155 w 162"/>
                <a:gd name="T45" fmla="*/ 16 h 108"/>
                <a:gd name="T46" fmla="*/ 144 w 162"/>
                <a:gd name="T47" fmla="*/ 7 h 108"/>
                <a:gd name="T48" fmla="*/ 131 w 162"/>
                <a:gd name="T49" fmla="*/ 2 h 108"/>
                <a:gd name="T50" fmla="*/ 115 w 162"/>
                <a:gd name="T51" fmla="*/ 0 h 108"/>
                <a:gd name="T52" fmla="*/ 123 w 162"/>
                <a:gd name="T53" fmla="*/ 14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108"/>
                <a:gd name="T83" fmla="*/ 162 w 162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108">
                  <a:moveTo>
                    <a:pt x="123" y="14"/>
                  </a:moveTo>
                  <a:lnTo>
                    <a:pt x="126" y="25"/>
                  </a:lnTo>
                  <a:lnTo>
                    <a:pt x="123" y="38"/>
                  </a:lnTo>
                  <a:lnTo>
                    <a:pt x="111" y="56"/>
                  </a:lnTo>
                  <a:lnTo>
                    <a:pt x="96" y="70"/>
                  </a:lnTo>
                  <a:lnTo>
                    <a:pt x="76" y="84"/>
                  </a:lnTo>
                  <a:lnTo>
                    <a:pt x="56" y="92"/>
                  </a:lnTo>
                  <a:lnTo>
                    <a:pt x="32" y="100"/>
                  </a:lnTo>
                  <a:lnTo>
                    <a:pt x="15" y="105"/>
                  </a:lnTo>
                  <a:lnTo>
                    <a:pt x="0" y="108"/>
                  </a:lnTo>
                  <a:lnTo>
                    <a:pt x="41" y="100"/>
                  </a:lnTo>
                  <a:lnTo>
                    <a:pt x="65" y="92"/>
                  </a:lnTo>
                  <a:lnTo>
                    <a:pt x="78" y="87"/>
                  </a:lnTo>
                  <a:lnTo>
                    <a:pt x="94" y="80"/>
                  </a:lnTo>
                  <a:lnTo>
                    <a:pt x="108" y="71"/>
                  </a:lnTo>
                  <a:lnTo>
                    <a:pt x="119" y="64"/>
                  </a:lnTo>
                  <a:lnTo>
                    <a:pt x="130" y="58"/>
                  </a:lnTo>
                  <a:lnTo>
                    <a:pt x="147" y="56"/>
                  </a:lnTo>
                  <a:lnTo>
                    <a:pt x="152" y="60"/>
                  </a:lnTo>
                  <a:lnTo>
                    <a:pt x="153" y="67"/>
                  </a:lnTo>
                  <a:lnTo>
                    <a:pt x="162" y="50"/>
                  </a:lnTo>
                  <a:lnTo>
                    <a:pt x="162" y="32"/>
                  </a:lnTo>
                  <a:lnTo>
                    <a:pt x="155" y="16"/>
                  </a:lnTo>
                  <a:lnTo>
                    <a:pt x="144" y="7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23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Freeform 305"/>
            <p:cNvSpPr>
              <a:spLocks/>
            </p:cNvSpPr>
            <p:nvPr/>
          </p:nvSpPr>
          <p:spPr bwMode="auto">
            <a:xfrm>
              <a:off x="5300" y="3310"/>
              <a:ext cx="186" cy="129"/>
            </a:xfrm>
            <a:custGeom>
              <a:avLst/>
              <a:gdLst>
                <a:gd name="T0" fmla="*/ 24 w 186"/>
                <a:gd name="T1" fmla="*/ 113 h 129"/>
                <a:gd name="T2" fmla="*/ 14 w 186"/>
                <a:gd name="T3" fmla="*/ 105 h 129"/>
                <a:gd name="T4" fmla="*/ 6 w 186"/>
                <a:gd name="T5" fmla="*/ 95 h 129"/>
                <a:gd name="T6" fmla="*/ 3 w 186"/>
                <a:gd name="T7" fmla="*/ 84 h 129"/>
                <a:gd name="T8" fmla="*/ 0 w 186"/>
                <a:gd name="T9" fmla="*/ 70 h 129"/>
                <a:gd name="T10" fmla="*/ 2 w 186"/>
                <a:gd name="T11" fmla="*/ 55 h 129"/>
                <a:gd name="T12" fmla="*/ 7 w 186"/>
                <a:gd name="T13" fmla="*/ 38 h 129"/>
                <a:gd name="T14" fmla="*/ 15 w 186"/>
                <a:gd name="T15" fmla="*/ 24 h 129"/>
                <a:gd name="T16" fmla="*/ 27 w 186"/>
                <a:gd name="T17" fmla="*/ 13 h 129"/>
                <a:gd name="T18" fmla="*/ 40 w 186"/>
                <a:gd name="T19" fmla="*/ 6 h 129"/>
                <a:gd name="T20" fmla="*/ 56 w 186"/>
                <a:gd name="T21" fmla="*/ 1 h 129"/>
                <a:gd name="T22" fmla="*/ 74 w 186"/>
                <a:gd name="T23" fmla="*/ 0 h 129"/>
                <a:gd name="T24" fmla="*/ 89 w 186"/>
                <a:gd name="T25" fmla="*/ 1 h 129"/>
                <a:gd name="T26" fmla="*/ 103 w 186"/>
                <a:gd name="T27" fmla="*/ 4 h 129"/>
                <a:gd name="T28" fmla="*/ 115 w 186"/>
                <a:gd name="T29" fmla="*/ 9 h 129"/>
                <a:gd name="T30" fmla="*/ 128 w 186"/>
                <a:gd name="T31" fmla="*/ 18 h 129"/>
                <a:gd name="T32" fmla="*/ 139 w 186"/>
                <a:gd name="T33" fmla="*/ 29 h 129"/>
                <a:gd name="T34" fmla="*/ 149 w 186"/>
                <a:gd name="T35" fmla="*/ 39 h 129"/>
                <a:gd name="T36" fmla="*/ 156 w 186"/>
                <a:gd name="T37" fmla="*/ 52 h 129"/>
                <a:gd name="T38" fmla="*/ 161 w 186"/>
                <a:gd name="T39" fmla="*/ 64 h 129"/>
                <a:gd name="T40" fmla="*/ 165 w 186"/>
                <a:gd name="T41" fmla="*/ 76 h 129"/>
                <a:gd name="T42" fmla="*/ 172 w 186"/>
                <a:gd name="T43" fmla="*/ 86 h 129"/>
                <a:gd name="T44" fmla="*/ 186 w 186"/>
                <a:gd name="T45" fmla="*/ 92 h 129"/>
                <a:gd name="T46" fmla="*/ 169 w 186"/>
                <a:gd name="T47" fmla="*/ 100 h 129"/>
                <a:gd name="T48" fmla="*/ 158 w 186"/>
                <a:gd name="T49" fmla="*/ 104 h 129"/>
                <a:gd name="T50" fmla="*/ 147 w 186"/>
                <a:gd name="T51" fmla="*/ 110 h 129"/>
                <a:gd name="T52" fmla="*/ 132 w 186"/>
                <a:gd name="T53" fmla="*/ 118 h 129"/>
                <a:gd name="T54" fmla="*/ 116 w 186"/>
                <a:gd name="T55" fmla="*/ 122 h 129"/>
                <a:gd name="T56" fmla="*/ 102 w 186"/>
                <a:gd name="T57" fmla="*/ 126 h 129"/>
                <a:gd name="T58" fmla="*/ 86 w 186"/>
                <a:gd name="T59" fmla="*/ 129 h 129"/>
                <a:gd name="T60" fmla="*/ 70 w 186"/>
                <a:gd name="T61" fmla="*/ 129 h 129"/>
                <a:gd name="T62" fmla="*/ 53 w 186"/>
                <a:gd name="T63" fmla="*/ 125 h 129"/>
                <a:gd name="T64" fmla="*/ 37 w 186"/>
                <a:gd name="T65" fmla="*/ 120 h 129"/>
                <a:gd name="T66" fmla="*/ 24 w 186"/>
                <a:gd name="T67" fmla="*/ 113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24" y="113"/>
                  </a:moveTo>
                  <a:lnTo>
                    <a:pt x="14" y="105"/>
                  </a:lnTo>
                  <a:lnTo>
                    <a:pt x="6" y="95"/>
                  </a:lnTo>
                  <a:lnTo>
                    <a:pt x="3" y="84"/>
                  </a:lnTo>
                  <a:lnTo>
                    <a:pt x="0" y="70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5" y="24"/>
                  </a:lnTo>
                  <a:lnTo>
                    <a:pt x="27" y="13"/>
                  </a:lnTo>
                  <a:lnTo>
                    <a:pt x="40" y="6"/>
                  </a:lnTo>
                  <a:lnTo>
                    <a:pt x="5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15" y="9"/>
                  </a:lnTo>
                  <a:lnTo>
                    <a:pt x="128" y="18"/>
                  </a:lnTo>
                  <a:lnTo>
                    <a:pt x="139" y="29"/>
                  </a:lnTo>
                  <a:lnTo>
                    <a:pt x="149" y="39"/>
                  </a:lnTo>
                  <a:lnTo>
                    <a:pt x="156" y="52"/>
                  </a:lnTo>
                  <a:lnTo>
                    <a:pt x="161" y="64"/>
                  </a:lnTo>
                  <a:lnTo>
                    <a:pt x="165" y="76"/>
                  </a:lnTo>
                  <a:lnTo>
                    <a:pt x="172" y="86"/>
                  </a:lnTo>
                  <a:lnTo>
                    <a:pt x="186" y="92"/>
                  </a:lnTo>
                  <a:lnTo>
                    <a:pt x="169" y="100"/>
                  </a:lnTo>
                  <a:lnTo>
                    <a:pt x="158" y="104"/>
                  </a:lnTo>
                  <a:lnTo>
                    <a:pt x="147" y="110"/>
                  </a:lnTo>
                  <a:lnTo>
                    <a:pt x="132" y="118"/>
                  </a:lnTo>
                  <a:lnTo>
                    <a:pt x="116" y="122"/>
                  </a:lnTo>
                  <a:lnTo>
                    <a:pt x="102" y="126"/>
                  </a:lnTo>
                  <a:lnTo>
                    <a:pt x="86" y="129"/>
                  </a:lnTo>
                  <a:lnTo>
                    <a:pt x="70" y="129"/>
                  </a:lnTo>
                  <a:lnTo>
                    <a:pt x="53" y="125"/>
                  </a:lnTo>
                  <a:lnTo>
                    <a:pt x="37" y="120"/>
                  </a:lnTo>
                  <a:lnTo>
                    <a:pt x="24" y="1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Freeform 306"/>
            <p:cNvSpPr>
              <a:spLocks/>
            </p:cNvSpPr>
            <p:nvPr/>
          </p:nvSpPr>
          <p:spPr bwMode="auto">
            <a:xfrm>
              <a:off x="5303" y="3336"/>
              <a:ext cx="164" cy="100"/>
            </a:xfrm>
            <a:custGeom>
              <a:avLst/>
              <a:gdLst>
                <a:gd name="T0" fmla="*/ 14 w 164"/>
                <a:gd name="T1" fmla="*/ 0 h 100"/>
                <a:gd name="T2" fmla="*/ 13 w 164"/>
                <a:gd name="T3" fmla="*/ 16 h 100"/>
                <a:gd name="T4" fmla="*/ 14 w 164"/>
                <a:gd name="T5" fmla="*/ 30 h 100"/>
                <a:gd name="T6" fmla="*/ 17 w 164"/>
                <a:gd name="T7" fmla="*/ 38 h 100"/>
                <a:gd name="T8" fmla="*/ 24 w 164"/>
                <a:gd name="T9" fmla="*/ 46 h 100"/>
                <a:gd name="T10" fmla="*/ 34 w 164"/>
                <a:gd name="T11" fmla="*/ 53 h 100"/>
                <a:gd name="T12" fmla="*/ 43 w 164"/>
                <a:gd name="T13" fmla="*/ 57 h 100"/>
                <a:gd name="T14" fmla="*/ 61 w 164"/>
                <a:gd name="T15" fmla="*/ 63 h 100"/>
                <a:gd name="T16" fmla="*/ 76 w 164"/>
                <a:gd name="T17" fmla="*/ 66 h 100"/>
                <a:gd name="T18" fmla="*/ 97 w 164"/>
                <a:gd name="T19" fmla="*/ 66 h 100"/>
                <a:gd name="T20" fmla="*/ 112 w 164"/>
                <a:gd name="T21" fmla="*/ 67 h 100"/>
                <a:gd name="T22" fmla="*/ 131 w 164"/>
                <a:gd name="T23" fmla="*/ 67 h 100"/>
                <a:gd name="T24" fmla="*/ 145 w 164"/>
                <a:gd name="T25" fmla="*/ 66 h 100"/>
                <a:gd name="T26" fmla="*/ 164 w 164"/>
                <a:gd name="T27" fmla="*/ 67 h 100"/>
                <a:gd name="T28" fmla="*/ 140 w 164"/>
                <a:gd name="T29" fmla="*/ 69 h 100"/>
                <a:gd name="T30" fmla="*/ 115 w 164"/>
                <a:gd name="T31" fmla="*/ 70 h 100"/>
                <a:gd name="T32" fmla="*/ 90 w 164"/>
                <a:gd name="T33" fmla="*/ 69 h 100"/>
                <a:gd name="T34" fmla="*/ 66 w 164"/>
                <a:gd name="T35" fmla="*/ 69 h 100"/>
                <a:gd name="T36" fmla="*/ 54 w 164"/>
                <a:gd name="T37" fmla="*/ 67 h 100"/>
                <a:gd name="T38" fmla="*/ 45 w 164"/>
                <a:gd name="T39" fmla="*/ 66 h 100"/>
                <a:gd name="T40" fmla="*/ 30 w 164"/>
                <a:gd name="T41" fmla="*/ 64 h 100"/>
                <a:gd name="T42" fmla="*/ 27 w 164"/>
                <a:gd name="T43" fmla="*/ 69 h 100"/>
                <a:gd name="T44" fmla="*/ 29 w 164"/>
                <a:gd name="T45" fmla="*/ 74 h 100"/>
                <a:gd name="T46" fmla="*/ 32 w 164"/>
                <a:gd name="T47" fmla="*/ 80 h 100"/>
                <a:gd name="T48" fmla="*/ 36 w 164"/>
                <a:gd name="T49" fmla="*/ 85 h 100"/>
                <a:gd name="T50" fmla="*/ 44 w 164"/>
                <a:gd name="T51" fmla="*/ 90 h 100"/>
                <a:gd name="T52" fmla="*/ 51 w 164"/>
                <a:gd name="T53" fmla="*/ 94 h 100"/>
                <a:gd name="T54" fmla="*/ 59 w 164"/>
                <a:gd name="T55" fmla="*/ 97 h 100"/>
                <a:gd name="T56" fmla="*/ 66 w 164"/>
                <a:gd name="T57" fmla="*/ 100 h 100"/>
                <a:gd name="T58" fmla="*/ 55 w 164"/>
                <a:gd name="T59" fmla="*/ 98 h 100"/>
                <a:gd name="T60" fmla="*/ 43 w 164"/>
                <a:gd name="T61" fmla="*/ 95 h 100"/>
                <a:gd name="T62" fmla="*/ 33 w 164"/>
                <a:gd name="T63" fmla="*/ 91 h 100"/>
                <a:gd name="T64" fmla="*/ 23 w 164"/>
                <a:gd name="T65" fmla="*/ 86 h 100"/>
                <a:gd name="T66" fmla="*/ 17 w 164"/>
                <a:gd name="T67" fmla="*/ 79 h 100"/>
                <a:gd name="T68" fmla="*/ 10 w 164"/>
                <a:gd name="T69" fmla="*/ 74 h 100"/>
                <a:gd name="T70" fmla="*/ 5 w 164"/>
                <a:gd name="T71" fmla="*/ 67 h 100"/>
                <a:gd name="T72" fmla="*/ 2 w 164"/>
                <a:gd name="T73" fmla="*/ 61 h 100"/>
                <a:gd name="T74" fmla="*/ 1 w 164"/>
                <a:gd name="T75" fmla="*/ 52 h 100"/>
                <a:gd name="T76" fmla="*/ 0 w 164"/>
                <a:gd name="T77" fmla="*/ 42 h 100"/>
                <a:gd name="T78" fmla="*/ 1 w 164"/>
                <a:gd name="T79" fmla="*/ 31 h 100"/>
                <a:gd name="T80" fmla="*/ 4 w 164"/>
                <a:gd name="T81" fmla="*/ 18 h 100"/>
                <a:gd name="T82" fmla="*/ 7 w 164"/>
                <a:gd name="T83" fmla="*/ 10 h 100"/>
                <a:gd name="T84" fmla="*/ 14 w 164"/>
                <a:gd name="T85" fmla="*/ 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0"/>
                <a:gd name="T131" fmla="*/ 164 w 164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0">
                  <a:moveTo>
                    <a:pt x="14" y="0"/>
                  </a:moveTo>
                  <a:lnTo>
                    <a:pt x="13" y="16"/>
                  </a:lnTo>
                  <a:lnTo>
                    <a:pt x="14" y="30"/>
                  </a:lnTo>
                  <a:lnTo>
                    <a:pt x="17" y="38"/>
                  </a:lnTo>
                  <a:lnTo>
                    <a:pt x="24" y="46"/>
                  </a:lnTo>
                  <a:lnTo>
                    <a:pt x="34" y="53"/>
                  </a:lnTo>
                  <a:lnTo>
                    <a:pt x="43" y="57"/>
                  </a:lnTo>
                  <a:lnTo>
                    <a:pt x="61" y="63"/>
                  </a:lnTo>
                  <a:lnTo>
                    <a:pt x="76" y="66"/>
                  </a:lnTo>
                  <a:lnTo>
                    <a:pt x="97" y="66"/>
                  </a:lnTo>
                  <a:lnTo>
                    <a:pt x="112" y="67"/>
                  </a:lnTo>
                  <a:lnTo>
                    <a:pt x="131" y="67"/>
                  </a:lnTo>
                  <a:lnTo>
                    <a:pt x="145" y="66"/>
                  </a:lnTo>
                  <a:lnTo>
                    <a:pt x="164" y="67"/>
                  </a:lnTo>
                  <a:lnTo>
                    <a:pt x="140" y="69"/>
                  </a:lnTo>
                  <a:lnTo>
                    <a:pt x="115" y="70"/>
                  </a:lnTo>
                  <a:lnTo>
                    <a:pt x="90" y="69"/>
                  </a:lnTo>
                  <a:lnTo>
                    <a:pt x="66" y="69"/>
                  </a:lnTo>
                  <a:lnTo>
                    <a:pt x="54" y="67"/>
                  </a:lnTo>
                  <a:lnTo>
                    <a:pt x="45" y="66"/>
                  </a:lnTo>
                  <a:lnTo>
                    <a:pt x="30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80"/>
                  </a:lnTo>
                  <a:lnTo>
                    <a:pt x="36" y="85"/>
                  </a:lnTo>
                  <a:lnTo>
                    <a:pt x="44" y="90"/>
                  </a:lnTo>
                  <a:lnTo>
                    <a:pt x="51" y="94"/>
                  </a:lnTo>
                  <a:lnTo>
                    <a:pt x="59" y="97"/>
                  </a:lnTo>
                  <a:lnTo>
                    <a:pt x="66" y="100"/>
                  </a:lnTo>
                  <a:lnTo>
                    <a:pt x="55" y="98"/>
                  </a:lnTo>
                  <a:lnTo>
                    <a:pt x="43" y="95"/>
                  </a:lnTo>
                  <a:lnTo>
                    <a:pt x="33" y="91"/>
                  </a:lnTo>
                  <a:lnTo>
                    <a:pt x="23" y="86"/>
                  </a:lnTo>
                  <a:lnTo>
                    <a:pt x="17" y="79"/>
                  </a:lnTo>
                  <a:lnTo>
                    <a:pt x="10" y="74"/>
                  </a:lnTo>
                  <a:lnTo>
                    <a:pt x="5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Freeform 307"/>
            <p:cNvSpPr>
              <a:spLocks/>
            </p:cNvSpPr>
            <p:nvPr/>
          </p:nvSpPr>
          <p:spPr bwMode="auto">
            <a:xfrm>
              <a:off x="5169" y="3198"/>
              <a:ext cx="151" cy="181"/>
            </a:xfrm>
            <a:custGeom>
              <a:avLst/>
              <a:gdLst>
                <a:gd name="T0" fmla="*/ 113 w 151"/>
                <a:gd name="T1" fmla="*/ 178 h 181"/>
                <a:gd name="T2" fmla="*/ 95 w 151"/>
                <a:gd name="T3" fmla="*/ 181 h 181"/>
                <a:gd name="T4" fmla="*/ 78 w 151"/>
                <a:gd name="T5" fmla="*/ 180 h 181"/>
                <a:gd name="T6" fmla="*/ 62 w 151"/>
                <a:gd name="T7" fmla="*/ 176 h 181"/>
                <a:gd name="T8" fmla="*/ 46 w 151"/>
                <a:gd name="T9" fmla="*/ 170 h 181"/>
                <a:gd name="T10" fmla="*/ 31 w 151"/>
                <a:gd name="T11" fmla="*/ 162 h 181"/>
                <a:gd name="T12" fmla="*/ 16 w 151"/>
                <a:gd name="T13" fmla="*/ 144 h 181"/>
                <a:gd name="T14" fmla="*/ 8 w 151"/>
                <a:gd name="T15" fmla="*/ 128 h 181"/>
                <a:gd name="T16" fmla="*/ 2 w 151"/>
                <a:gd name="T17" fmla="*/ 110 h 181"/>
                <a:gd name="T18" fmla="*/ 0 w 151"/>
                <a:gd name="T19" fmla="*/ 85 h 181"/>
                <a:gd name="T20" fmla="*/ 2 w 151"/>
                <a:gd name="T21" fmla="*/ 64 h 181"/>
                <a:gd name="T22" fmla="*/ 7 w 151"/>
                <a:gd name="T23" fmla="*/ 47 h 181"/>
                <a:gd name="T24" fmla="*/ 16 w 151"/>
                <a:gd name="T25" fmla="*/ 34 h 181"/>
                <a:gd name="T26" fmla="*/ 24 w 151"/>
                <a:gd name="T27" fmla="*/ 21 h 181"/>
                <a:gd name="T28" fmla="*/ 30 w 151"/>
                <a:gd name="T29" fmla="*/ 10 h 181"/>
                <a:gd name="T30" fmla="*/ 30 w 151"/>
                <a:gd name="T31" fmla="*/ 0 h 181"/>
                <a:gd name="T32" fmla="*/ 43 w 151"/>
                <a:gd name="T33" fmla="*/ 8 h 181"/>
                <a:gd name="T34" fmla="*/ 55 w 151"/>
                <a:gd name="T35" fmla="*/ 11 h 181"/>
                <a:gd name="T36" fmla="*/ 66 w 151"/>
                <a:gd name="T37" fmla="*/ 16 h 181"/>
                <a:gd name="T38" fmla="*/ 82 w 151"/>
                <a:gd name="T39" fmla="*/ 21 h 181"/>
                <a:gd name="T40" fmla="*/ 95 w 151"/>
                <a:gd name="T41" fmla="*/ 22 h 181"/>
                <a:gd name="T42" fmla="*/ 107 w 151"/>
                <a:gd name="T43" fmla="*/ 28 h 181"/>
                <a:gd name="T44" fmla="*/ 122 w 151"/>
                <a:gd name="T45" fmla="*/ 39 h 181"/>
                <a:gd name="T46" fmla="*/ 129 w 151"/>
                <a:gd name="T47" fmla="*/ 49 h 181"/>
                <a:gd name="T48" fmla="*/ 139 w 151"/>
                <a:gd name="T49" fmla="*/ 62 h 181"/>
                <a:gd name="T50" fmla="*/ 145 w 151"/>
                <a:gd name="T51" fmla="*/ 75 h 181"/>
                <a:gd name="T52" fmla="*/ 149 w 151"/>
                <a:gd name="T53" fmla="*/ 88 h 181"/>
                <a:gd name="T54" fmla="*/ 151 w 151"/>
                <a:gd name="T55" fmla="*/ 106 h 181"/>
                <a:gd name="T56" fmla="*/ 149 w 151"/>
                <a:gd name="T57" fmla="*/ 118 h 181"/>
                <a:gd name="T58" fmla="*/ 148 w 151"/>
                <a:gd name="T59" fmla="*/ 131 h 181"/>
                <a:gd name="T60" fmla="*/ 142 w 151"/>
                <a:gd name="T61" fmla="*/ 147 h 181"/>
                <a:gd name="T62" fmla="*/ 134 w 151"/>
                <a:gd name="T63" fmla="*/ 164 h 181"/>
                <a:gd name="T64" fmla="*/ 124 w 151"/>
                <a:gd name="T65" fmla="*/ 172 h 181"/>
                <a:gd name="T66" fmla="*/ 113 w 151"/>
                <a:gd name="T67" fmla="*/ 178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113" y="178"/>
                  </a:moveTo>
                  <a:lnTo>
                    <a:pt x="95" y="181"/>
                  </a:lnTo>
                  <a:lnTo>
                    <a:pt x="78" y="180"/>
                  </a:lnTo>
                  <a:lnTo>
                    <a:pt x="62" y="176"/>
                  </a:lnTo>
                  <a:lnTo>
                    <a:pt x="46" y="170"/>
                  </a:lnTo>
                  <a:lnTo>
                    <a:pt x="31" y="162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0"/>
                  </a:lnTo>
                  <a:lnTo>
                    <a:pt x="0" y="85"/>
                  </a:lnTo>
                  <a:lnTo>
                    <a:pt x="2" y="64"/>
                  </a:lnTo>
                  <a:lnTo>
                    <a:pt x="7" y="47"/>
                  </a:lnTo>
                  <a:lnTo>
                    <a:pt x="16" y="34"/>
                  </a:lnTo>
                  <a:lnTo>
                    <a:pt x="24" y="21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43" y="8"/>
                  </a:lnTo>
                  <a:lnTo>
                    <a:pt x="55" y="11"/>
                  </a:lnTo>
                  <a:lnTo>
                    <a:pt x="66" y="16"/>
                  </a:lnTo>
                  <a:lnTo>
                    <a:pt x="82" y="21"/>
                  </a:lnTo>
                  <a:lnTo>
                    <a:pt x="95" y="22"/>
                  </a:lnTo>
                  <a:lnTo>
                    <a:pt x="107" y="28"/>
                  </a:lnTo>
                  <a:lnTo>
                    <a:pt x="122" y="39"/>
                  </a:lnTo>
                  <a:lnTo>
                    <a:pt x="129" y="49"/>
                  </a:lnTo>
                  <a:lnTo>
                    <a:pt x="139" y="62"/>
                  </a:lnTo>
                  <a:lnTo>
                    <a:pt x="145" y="75"/>
                  </a:lnTo>
                  <a:lnTo>
                    <a:pt x="149" y="88"/>
                  </a:lnTo>
                  <a:lnTo>
                    <a:pt x="151" y="106"/>
                  </a:lnTo>
                  <a:lnTo>
                    <a:pt x="149" y="118"/>
                  </a:lnTo>
                  <a:lnTo>
                    <a:pt x="148" y="131"/>
                  </a:lnTo>
                  <a:lnTo>
                    <a:pt x="142" y="147"/>
                  </a:lnTo>
                  <a:lnTo>
                    <a:pt x="134" y="164"/>
                  </a:lnTo>
                  <a:lnTo>
                    <a:pt x="124" y="172"/>
                  </a:lnTo>
                  <a:lnTo>
                    <a:pt x="113" y="178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Freeform 308"/>
            <p:cNvSpPr>
              <a:spLocks/>
            </p:cNvSpPr>
            <p:nvPr/>
          </p:nvSpPr>
          <p:spPr bwMode="auto">
            <a:xfrm>
              <a:off x="5213" y="3238"/>
              <a:ext cx="99" cy="138"/>
            </a:xfrm>
            <a:custGeom>
              <a:avLst/>
              <a:gdLst>
                <a:gd name="T0" fmla="*/ 0 w 99"/>
                <a:gd name="T1" fmla="*/ 0 h 138"/>
                <a:gd name="T2" fmla="*/ 11 w 99"/>
                <a:gd name="T3" fmla="*/ 13 h 138"/>
                <a:gd name="T4" fmla="*/ 21 w 99"/>
                <a:gd name="T5" fmla="*/ 32 h 138"/>
                <a:gd name="T6" fmla="*/ 30 w 99"/>
                <a:gd name="T7" fmla="*/ 51 h 138"/>
                <a:gd name="T8" fmla="*/ 38 w 99"/>
                <a:gd name="T9" fmla="*/ 76 h 138"/>
                <a:gd name="T10" fmla="*/ 44 w 99"/>
                <a:gd name="T11" fmla="*/ 101 h 138"/>
                <a:gd name="T12" fmla="*/ 43 w 99"/>
                <a:gd name="T13" fmla="*/ 116 h 138"/>
                <a:gd name="T14" fmla="*/ 41 w 99"/>
                <a:gd name="T15" fmla="*/ 127 h 138"/>
                <a:gd name="T16" fmla="*/ 33 w 99"/>
                <a:gd name="T17" fmla="*/ 133 h 138"/>
                <a:gd name="T18" fmla="*/ 21 w 99"/>
                <a:gd name="T19" fmla="*/ 133 h 138"/>
                <a:gd name="T20" fmla="*/ 36 w 99"/>
                <a:gd name="T21" fmla="*/ 138 h 138"/>
                <a:gd name="T22" fmla="*/ 51 w 99"/>
                <a:gd name="T23" fmla="*/ 138 h 138"/>
                <a:gd name="T24" fmla="*/ 73 w 99"/>
                <a:gd name="T25" fmla="*/ 133 h 138"/>
                <a:gd name="T26" fmla="*/ 81 w 99"/>
                <a:gd name="T27" fmla="*/ 126 h 138"/>
                <a:gd name="T28" fmla="*/ 88 w 99"/>
                <a:gd name="T29" fmla="*/ 120 h 138"/>
                <a:gd name="T30" fmla="*/ 93 w 99"/>
                <a:gd name="T31" fmla="*/ 108 h 138"/>
                <a:gd name="T32" fmla="*/ 97 w 99"/>
                <a:gd name="T33" fmla="*/ 98 h 138"/>
                <a:gd name="T34" fmla="*/ 99 w 99"/>
                <a:gd name="T35" fmla="*/ 85 h 138"/>
                <a:gd name="T36" fmla="*/ 91 w 99"/>
                <a:gd name="T37" fmla="*/ 96 h 138"/>
                <a:gd name="T38" fmla="*/ 80 w 99"/>
                <a:gd name="T39" fmla="*/ 102 h 138"/>
                <a:gd name="T40" fmla="*/ 65 w 99"/>
                <a:gd name="T41" fmla="*/ 105 h 138"/>
                <a:gd name="T42" fmla="*/ 54 w 99"/>
                <a:gd name="T43" fmla="*/ 104 h 138"/>
                <a:gd name="T44" fmla="*/ 48 w 99"/>
                <a:gd name="T45" fmla="*/ 101 h 138"/>
                <a:gd name="T46" fmla="*/ 47 w 99"/>
                <a:gd name="T47" fmla="*/ 89 h 138"/>
                <a:gd name="T48" fmla="*/ 43 w 99"/>
                <a:gd name="T49" fmla="*/ 70 h 138"/>
                <a:gd name="T50" fmla="*/ 36 w 99"/>
                <a:gd name="T51" fmla="*/ 49 h 138"/>
                <a:gd name="T52" fmla="*/ 28 w 99"/>
                <a:gd name="T53" fmla="*/ 36 h 138"/>
                <a:gd name="T54" fmla="*/ 17 w 99"/>
                <a:gd name="T55" fmla="*/ 18 h 138"/>
                <a:gd name="T56" fmla="*/ 0 w 99"/>
                <a:gd name="T57" fmla="*/ 0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138"/>
                <a:gd name="T89" fmla="*/ 99 w 99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138">
                  <a:moveTo>
                    <a:pt x="0" y="0"/>
                  </a:moveTo>
                  <a:lnTo>
                    <a:pt x="11" y="13"/>
                  </a:lnTo>
                  <a:lnTo>
                    <a:pt x="21" y="32"/>
                  </a:lnTo>
                  <a:lnTo>
                    <a:pt x="30" y="51"/>
                  </a:lnTo>
                  <a:lnTo>
                    <a:pt x="38" y="76"/>
                  </a:lnTo>
                  <a:lnTo>
                    <a:pt x="44" y="101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3" y="133"/>
                  </a:lnTo>
                  <a:lnTo>
                    <a:pt x="21" y="133"/>
                  </a:lnTo>
                  <a:lnTo>
                    <a:pt x="36" y="138"/>
                  </a:lnTo>
                  <a:lnTo>
                    <a:pt x="51" y="138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88" y="120"/>
                  </a:lnTo>
                  <a:lnTo>
                    <a:pt x="93" y="108"/>
                  </a:lnTo>
                  <a:lnTo>
                    <a:pt x="97" y="98"/>
                  </a:lnTo>
                  <a:lnTo>
                    <a:pt x="99" y="85"/>
                  </a:lnTo>
                  <a:lnTo>
                    <a:pt x="91" y="96"/>
                  </a:lnTo>
                  <a:lnTo>
                    <a:pt x="80" y="102"/>
                  </a:lnTo>
                  <a:lnTo>
                    <a:pt x="65" y="105"/>
                  </a:lnTo>
                  <a:lnTo>
                    <a:pt x="54" y="104"/>
                  </a:lnTo>
                  <a:lnTo>
                    <a:pt x="48" y="101"/>
                  </a:lnTo>
                  <a:lnTo>
                    <a:pt x="47" y="89"/>
                  </a:lnTo>
                  <a:lnTo>
                    <a:pt x="43" y="70"/>
                  </a:lnTo>
                  <a:lnTo>
                    <a:pt x="36" y="49"/>
                  </a:lnTo>
                  <a:lnTo>
                    <a:pt x="28" y="36"/>
                  </a:lnTo>
                  <a:lnTo>
                    <a:pt x="1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Freeform 309"/>
            <p:cNvSpPr>
              <a:spLocks/>
            </p:cNvSpPr>
            <p:nvPr/>
          </p:nvSpPr>
          <p:spPr bwMode="auto">
            <a:xfrm>
              <a:off x="5211" y="3342"/>
              <a:ext cx="114" cy="88"/>
            </a:xfrm>
            <a:custGeom>
              <a:avLst/>
              <a:gdLst>
                <a:gd name="T0" fmla="*/ 24 w 273"/>
                <a:gd name="T1" fmla="*/ 37 h 209"/>
                <a:gd name="T2" fmla="*/ 48 w 273"/>
                <a:gd name="T3" fmla="*/ 19 h 209"/>
                <a:gd name="T4" fmla="*/ 23 w 273"/>
                <a:gd name="T5" fmla="*/ 0 h 209"/>
                <a:gd name="T6" fmla="*/ 0 w 273"/>
                <a:gd name="T7" fmla="*/ 14 h 209"/>
                <a:gd name="T8" fmla="*/ 23 w 273"/>
                <a:gd name="T9" fmla="*/ 19 h 209"/>
                <a:gd name="T10" fmla="*/ 24 w 273"/>
                <a:gd name="T11" fmla="*/ 37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09"/>
                <a:gd name="T20" fmla="*/ 273 w 273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09">
                  <a:moveTo>
                    <a:pt x="137" y="209"/>
                  </a:moveTo>
                  <a:cubicBezTo>
                    <a:pt x="212" y="208"/>
                    <a:pt x="273" y="162"/>
                    <a:pt x="273" y="105"/>
                  </a:cubicBezTo>
                  <a:cubicBezTo>
                    <a:pt x="273" y="47"/>
                    <a:pt x="211" y="1"/>
                    <a:pt x="135" y="1"/>
                  </a:cubicBezTo>
                  <a:cubicBezTo>
                    <a:pt x="71" y="0"/>
                    <a:pt x="16" y="33"/>
                    <a:pt x="0" y="80"/>
                  </a:cubicBezTo>
                  <a:lnTo>
                    <a:pt x="135" y="106"/>
                  </a:lnTo>
                  <a:lnTo>
                    <a:pt x="137" y="209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Freeform 310"/>
            <p:cNvSpPr>
              <a:spLocks/>
            </p:cNvSpPr>
            <p:nvPr/>
          </p:nvSpPr>
          <p:spPr bwMode="auto">
            <a:xfrm>
              <a:off x="5137" y="3318"/>
              <a:ext cx="154" cy="166"/>
            </a:xfrm>
            <a:custGeom>
              <a:avLst/>
              <a:gdLst>
                <a:gd name="T0" fmla="*/ 64 w 154"/>
                <a:gd name="T1" fmla="*/ 6 h 166"/>
                <a:gd name="T2" fmla="*/ 49 w 154"/>
                <a:gd name="T3" fmla="*/ 14 h 166"/>
                <a:gd name="T4" fmla="*/ 35 w 154"/>
                <a:gd name="T5" fmla="*/ 22 h 166"/>
                <a:gd name="T6" fmla="*/ 24 w 154"/>
                <a:gd name="T7" fmla="*/ 26 h 166"/>
                <a:gd name="T8" fmla="*/ 17 w 154"/>
                <a:gd name="T9" fmla="*/ 35 h 166"/>
                <a:gd name="T10" fmla="*/ 20 w 154"/>
                <a:gd name="T11" fmla="*/ 44 h 166"/>
                <a:gd name="T12" fmla="*/ 11 w 154"/>
                <a:gd name="T13" fmla="*/ 52 h 166"/>
                <a:gd name="T14" fmla="*/ 3 w 154"/>
                <a:gd name="T15" fmla="*/ 60 h 166"/>
                <a:gd name="T16" fmla="*/ 5 w 154"/>
                <a:gd name="T17" fmla="*/ 73 h 166"/>
                <a:gd name="T18" fmla="*/ 5 w 154"/>
                <a:gd name="T19" fmla="*/ 86 h 166"/>
                <a:gd name="T20" fmla="*/ 0 w 154"/>
                <a:gd name="T21" fmla="*/ 106 h 166"/>
                <a:gd name="T22" fmla="*/ 5 w 154"/>
                <a:gd name="T23" fmla="*/ 119 h 166"/>
                <a:gd name="T24" fmla="*/ 19 w 154"/>
                <a:gd name="T25" fmla="*/ 122 h 166"/>
                <a:gd name="T26" fmla="*/ 25 w 154"/>
                <a:gd name="T27" fmla="*/ 139 h 166"/>
                <a:gd name="T28" fmla="*/ 45 w 154"/>
                <a:gd name="T29" fmla="*/ 145 h 166"/>
                <a:gd name="T30" fmla="*/ 51 w 154"/>
                <a:gd name="T31" fmla="*/ 163 h 166"/>
                <a:gd name="T32" fmla="*/ 65 w 154"/>
                <a:gd name="T33" fmla="*/ 166 h 166"/>
                <a:gd name="T34" fmla="*/ 77 w 154"/>
                <a:gd name="T35" fmla="*/ 163 h 166"/>
                <a:gd name="T36" fmla="*/ 87 w 154"/>
                <a:gd name="T37" fmla="*/ 161 h 166"/>
                <a:gd name="T38" fmla="*/ 107 w 154"/>
                <a:gd name="T39" fmla="*/ 161 h 166"/>
                <a:gd name="T40" fmla="*/ 115 w 154"/>
                <a:gd name="T41" fmla="*/ 149 h 166"/>
                <a:gd name="T42" fmla="*/ 122 w 154"/>
                <a:gd name="T43" fmla="*/ 147 h 166"/>
                <a:gd name="T44" fmla="*/ 133 w 154"/>
                <a:gd name="T45" fmla="*/ 141 h 166"/>
                <a:gd name="T46" fmla="*/ 141 w 154"/>
                <a:gd name="T47" fmla="*/ 117 h 166"/>
                <a:gd name="T48" fmla="*/ 151 w 154"/>
                <a:gd name="T49" fmla="*/ 116 h 166"/>
                <a:gd name="T50" fmla="*/ 154 w 154"/>
                <a:gd name="T51" fmla="*/ 100 h 166"/>
                <a:gd name="T52" fmla="*/ 149 w 154"/>
                <a:gd name="T53" fmla="*/ 87 h 166"/>
                <a:gd name="T54" fmla="*/ 154 w 154"/>
                <a:gd name="T55" fmla="*/ 74 h 166"/>
                <a:gd name="T56" fmla="*/ 147 w 154"/>
                <a:gd name="T57" fmla="*/ 61 h 166"/>
                <a:gd name="T58" fmla="*/ 145 w 154"/>
                <a:gd name="T59" fmla="*/ 44 h 166"/>
                <a:gd name="T60" fmla="*/ 140 w 154"/>
                <a:gd name="T61" fmla="*/ 31 h 166"/>
                <a:gd name="T62" fmla="*/ 130 w 154"/>
                <a:gd name="T63" fmla="*/ 27 h 166"/>
                <a:gd name="T64" fmla="*/ 123 w 154"/>
                <a:gd name="T65" fmla="*/ 18 h 166"/>
                <a:gd name="T66" fmla="*/ 113 w 154"/>
                <a:gd name="T67" fmla="*/ 11 h 166"/>
                <a:gd name="T68" fmla="*/ 103 w 154"/>
                <a:gd name="T69" fmla="*/ 11 h 166"/>
                <a:gd name="T70" fmla="*/ 94 w 154"/>
                <a:gd name="T71" fmla="*/ 3 h 166"/>
                <a:gd name="T72" fmla="*/ 83 w 154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166"/>
                <a:gd name="T113" fmla="*/ 154 w 154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166">
                  <a:moveTo>
                    <a:pt x="77" y="6"/>
                  </a:moveTo>
                  <a:lnTo>
                    <a:pt x="64" y="6"/>
                  </a:lnTo>
                  <a:lnTo>
                    <a:pt x="55" y="8"/>
                  </a:lnTo>
                  <a:lnTo>
                    <a:pt x="49" y="14"/>
                  </a:lnTo>
                  <a:lnTo>
                    <a:pt x="47" y="21"/>
                  </a:lnTo>
                  <a:lnTo>
                    <a:pt x="35" y="22"/>
                  </a:lnTo>
                  <a:lnTo>
                    <a:pt x="29" y="24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8" y="41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1" y="52"/>
                  </a:lnTo>
                  <a:lnTo>
                    <a:pt x="6" y="55"/>
                  </a:lnTo>
                  <a:lnTo>
                    <a:pt x="3" y="60"/>
                  </a:lnTo>
                  <a:lnTo>
                    <a:pt x="2" y="67"/>
                  </a:lnTo>
                  <a:lnTo>
                    <a:pt x="5" y="73"/>
                  </a:lnTo>
                  <a:lnTo>
                    <a:pt x="8" y="77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5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0" y="131"/>
                  </a:lnTo>
                  <a:lnTo>
                    <a:pt x="25" y="139"/>
                  </a:lnTo>
                  <a:lnTo>
                    <a:pt x="36" y="144"/>
                  </a:lnTo>
                  <a:lnTo>
                    <a:pt x="45" y="145"/>
                  </a:lnTo>
                  <a:lnTo>
                    <a:pt x="48" y="158"/>
                  </a:lnTo>
                  <a:lnTo>
                    <a:pt x="51" y="163"/>
                  </a:lnTo>
                  <a:lnTo>
                    <a:pt x="56" y="166"/>
                  </a:lnTo>
                  <a:lnTo>
                    <a:pt x="65" y="166"/>
                  </a:lnTo>
                  <a:lnTo>
                    <a:pt x="72" y="166"/>
                  </a:lnTo>
                  <a:lnTo>
                    <a:pt x="77" y="163"/>
                  </a:lnTo>
                  <a:lnTo>
                    <a:pt x="82" y="159"/>
                  </a:lnTo>
                  <a:lnTo>
                    <a:pt x="87" y="161"/>
                  </a:lnTo>
                  <a:lnTo>
                    <a:pt x="98" y="163"/>
                  </a:lnTo>
                  <a:lnTo>
                    <a:pt x="107" y="161"/>
                  </a:lnTo>
                  <a:lnTo>
                    <a:pt x="112" y="155"/>
                  </a:lnTo>
                  <a:lnTo>
                    <a:pt x="115" y="149"/>
                  </a:lnTo>
                  <a:lnTo>
                    <a:pt x="117" y="145"/>
                  </a:lnTo>
                  <a:lnTo>
                    <a:pt x="122" y="147"/>
                  </a:lnTo>
                  <a:lnTo>
                    <a:pt x="127" y="146"/>
                  </a:lnTo>
                  <a:lnTo>
                    <a:pt x="133" y="141"/>
                  </a:lnTo>
                  <a:lnTo>
                    <a:pt x="139" y="130"/>
                  </a:lnTo>
                  <a:lnTo>
                    <a:pt x="141" y="117"/>
                  </a:lnTo>
                  <a:lnTo>
                    <a:pt x="145" y="119"/>
                  </a:lnTo>
                  <a:lnTo>
                    <a:pt x="151" y="116"/>
                  </a:lnTo>
                  <a:lnTo>
                    <a:pt x="153" y="108"/>
                  </a:lnTo>
                  <a:lnTo>
                    <a:pt x="154" y="100"/>
                  </a:lnTo>
                  <a:lnTo>
                    <a:pt x="150" y="92"/>
                  </a:lnTo>
                  <a:lnTo>
                    <a:pt x="149" y="87"/>
                  </a:lnTo>
                  <a:lnTo>
                    <a:pt x="154" y="81"/>
                  </a:lnTo>
                  <a:lnTo>
                    <a:pt x="154" y="74"/>
                  </a:lnTo>
                  <a:lnTo>
                    <a:pt x="151" y="66"/>
                  </a:lnTo>
                  <a:lnTo>
                    <a:pt x="147" y="61"/>
                  </a:lnTo>
                  <a:lnTo>
                    <a:pt x="145" y="53"/>
                  </a:lnTo>
                  <a:lnTo>
                    <a:pt x="145" y="44"/>
                  </a:lnTo>
                  <a:lnTo>
                    <a:pt x="145" y="37"/>
                  </a:lnTo>
                  <a:lnTo>
                    <a:pt x="140" y="31"/>
                  </a:lnTo>
                  <a:lnTo>
                    <a:pt x="134" y="27"/>
                  </a:lnTo>
                  <a:lnTo>
                    <a:pt x="130" y="27"/>
                  </a:lnTo>
                  <a:lnTo>
                    <a:pt x="127" y="27"/>
                  </a:lnTo>
                  <a:lnTo>
                    <a:pt x="123" y="18"/>
                  </a:lnTo>
                  <a:lnTo>
                    <a:pt x="119" y="13"/>
                  </a:lnTo>
                  <a:lnTo>
                    <a:pt x="113" y="11"/>
                  </a:lnTo>
                  <a:lnTo>
                    <a:pt x="108" y="11"/>
                  </a:lnTo>
                  <a:lnTo>
                    <a:pt x="103" y="11"/>
                  </a:lnTo>
                  <a:lnTo>
                    <a:pt x="98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Freeform 311"/>
            <p:cNvSpPr>
              <a:spLocks/>
            </p:cNvSpPr>
            <p:nvPr/>
          </p:nvSpPr>
          <p:spPr bwMode="auto">
            <a:xfrm>
              <a:off x="5149" y="3379"/>
              <a:ext cx="44" cy="16"/>
            </a:xfrm>
            <a:custGeom>
              <a:avLst/>
              <a:gdLst>
                <a:gd name="T0" fmla="*/ 0 w 44"/>
                <a:gd name="T1" fmla="*/ 16 h 16"/>
                <a:gd name="T2" fmla="*/ 7 w 44"/>
                <a:gd name="T3" fmla="*/ 11 h 16"/>
                <a:gd name="T4" fmla="*/ 14 w 44"/>
                <a:gd name="T5" fmla="*/ 7 h 16"/>
                <a:gd name="T6" fmla="*/ 24 w 44"/>
                <a:gd name="T7" fmla="*/ 5 h 16"/>
                <a:gd name="T8" fmla="*/ 33 w 44"/>
                <a:gd name="T9" fmla="*/ 4 h 16"/>
                <a:gd name="T10" fmla="*/ 44 w 44"/>
                <a:gd name="T11" fmla="*/ 4 h 16"/>
                <a:gd name="T12" fmla="*/ 32 w 44"/>
                <a:gd name="T13" fmla="*/ 1 h 16"/>
                <a:gd name="T14" fmla="*/ 22 w 44"/>
                <a:gd name="T15" fmla="*/ 0 h 16"/>
                <a:gd name="T16" fmla="*/ 12 w 44"/>
                <a:gd name="T17" fmla="*/ 0 h 16"/>
                <a:gd name="T18" fmla="*/ 7 w 44"/>
                <a:gd name="T19" fmla="*/ 3 h 16"/>
                <a:gd name="T20" fmla="*/ 2 w 44"/>
                <a:gd name="T21" fmla="*/ 8 h 16"/>
                <a:gd name="T22" fmla="*/ 0 w 44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6"/>
                <a:gd name="T38" fmla="*/ 44 w 44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6">
                  <a:moveTo>
                    <a:pt x="0" y="16"/>
                  </a:moveTo>
                  <a:lnTo>
                    <a:pt x="7" y="11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4" y="4"/>
                  </a:lnTo>
                  <a:lnTo>
                    <a:pt x="32" y="1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Freeform 312"/>
            <p:cNvSpPr>
              <a:spLocks/>
            </p:cNvSpPr>
            <p:nvPr/>
          </p:nvSpPr>
          <p:spPr bwMode="auto">
            <a:xfrm>
              <a:off x="5158" y="3410"/>
              <a:ext cx="39" cy="28"/>
            </a:xfrm>
            <a:custGeom>
              <a:avLst/>
              <a:gdLst>
                <a:gd name="T0" fmla="*/ 0 w 39"/>
                <a:gd name="T1" fmla="*/ 28 h 28"/>
                <a:gd name="T2" fmla="*/ 6 w 39"/>
                <a:gd name="T3" fmla="*/ 17 h 28"/>
                <a:gd name="T4" fmla="*/ 14 w 39"/>
                <a:gd name="T5" fmla="*/ 10 h 28"/>
                <a:gd name="T6" fmla="*/ 24 w 39"/>
                <a:gd name="T7" fmla="*/ 4 h 28"/>
                <a:gd name="T8" fmla="*/ 33 w 39"/>
                <a:gd name="T9" fmla="*/ 3 h 28"/>
                <a:gd name="T10" fmla="*/ 39 w 39"/>
                <a:gd name="T11" fmla="*/ 2 h 28"/>
                <a:gd name="T12" fmla="*/ 23 w 39"/>
                <a:gd name="T13" fmla="*/ 0 h 28"/>
                <a:gd name="T14" fmla="*/ 15 w 39"/>
                <a:gd name="T15" fmla="*/ 3 h 28"/>
                <a:gd name="T16" fmla="*/ 10 w 39"/>
                <a:gd name="T17" fmla="*/ 6 h 28"/>
                <a:gd name="T18" fmla="*/ 6 w 39"/>
                <a:gd name="T19" fmla="*/ 11 h 28"/>
                <a:gd name="T20" fmla="*/ 3 w 39"/>
                <a:gd name="T21" fmla="*/ 18 h 28"/>
                <a:gd name="T22" fmla="*/ 0 w 39"/>
                <a:gd name="T23" fmla="*/ 28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8"/>
                <a:gd name="T38" fmla="*/ 39 w 39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8">
                  <a:moveTo>
                    <a:pt x="0" y="28"/>
                  </a:moveTo>
                  <a:lnTo>
                    <a:pt x="6" y="17"/>
                  </a:lnTo>
                  <a:lnTo>
                    <a:pt x="14" y="10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39" y="2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Freeform 313"/>
            <p:cNvSpPr>
              <a:spLocks/>
            </p:cNvSpPr>
            <p:nvPr/>
          </p:nvSpPr>
          <p:spPr bwMode="auto">
            <a:xfrm>
              <a:off x="5186" y="3418"/>
              <a:ext cx="21" cy="39"/>
            </a:xfrm>
            <a:custGeom>
              <a:avLst/>
              <a:gdLst>
                <a:gd name="T0" fmla="*/ 1 w 21"/>
                <a:gd name="T1" fmla="*/ 39 h 39"/>
                <a:gd name="T2" fmla="*/ 5 w 21"/>
                <a:gd name="T3" fmla="*/ 25 h 39"/>
                <a:gd name="T4" fmla="*/ 8 w 21"/>
                <a:gd name="T5" fmla="*/ 17 h 39"/>
                <a:gd name="T6" fmla="*/ 13 w 21"/>
                <a:gd name="T7" fmla="*/ 10 h 39"/>
                <a:gd name="T8" fmla="*/ 16 w 21"/>
                <a:gd name="T9" fmla="*/ 4 h 39"/>
                <a:gd name="T10" fmla="*/ 21 w 21"/>
                <a:gd name="T11" fmla="*/ 0 h 39"/>
                <a:gd name="T12" fmla="*/ 12 w 21"/>
                <a:gd name="T13" fmla="*/ 6 h 39"/>
                <a:gd name="T14" fmla="*/ 4 w 21"/>
                <a:gd name="T15" fmla="*/ 16 h 39"/>
                <a:gd name="T16" fmla="*/ 1 w 21"/>
                <a:gd name="T17" fmla="*/ 22 h 39"/>
                <a:gd name="T18" fmla="*/ 0 w 21"/>
                <a:gd name="T19" fmla="*/ 28 h 39"/>
                <a:gd name="T20" fmla="*/ 1 w 21"/>
                <a:gd name="T21" fmla="*/ 39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39"/>
                <a:gd name="T35" fmla="*/ 21 w 21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39">
                  <a:moveTo>
                    <a:pt x="1" y="39"/>
                  </a:moveTo>
                  <a:lnTo>
                    <a:pt x="5" y="25"/>
                  </a:lnTo>
                  <a:lnTo>
                    <a:pt x="8" y="17"/>
                  </a:lnTo>
                  <a:lnTo>
                    <a:pt x="13" y="1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Freeform 314"/>
            <p:cNvSpPr>
              <a:spLocks/>
            </p:cNvSpPr>
            <p:nvPr/>
          </p:nvSpPr>
          <p:spPr bwMode="auto">
            <a:xfrm>
              <a:off x="5163" y="3367"/>
              <a:ext cx="38" cy="17"/>
            </a:xfrm>
            <a:custGeom>
              <a:avLst/>
              <a:gdLst>
                <a:gd name="T0" fmla="*/ 9 w 38"/>
                <a:gd name="T1" fmla="*/ 0 h 17"/>
                <a:gd name="T2" fmla="*/ 16 w 38"/>
                <a:gd name="T3" fmla="*/ 1 h 17"/>
                <a:gd name="T4" fmla="*/ 25 w 38"/>
                <a:gd name="T5" fmla="*/ 3 h 17"/>
                <a:gd name="T6" fmla="*/ 34 w 38"/>
                <a:gd name="T7" fmla="*/ 11 h 17"/>
                <a:gd name="T8" fmla="*/ 38 w 38"/>
                <a:gd name="T9" fmla="*/ 17 h 17"/>
                <a:gd name="T10" fmla="*/ 27 w 38"/>
                <a:gd name="T11" fmla="*/ 8 h 17"/>
                <a:gd name="T12" fmla="*/ 15 w 38"/>
                <a:gd name="T13" fmla="*/ 4 h 17"/>
                <a:gd name="T14" fmla="*/ 7 w 38"/>
                <a:gd name="T15" fmla="*/ 3 h 17"/>
                <a:gd name="T16" fmla="*/ 0 w 38"/>
                <a:gd name="T17" fmla="*/ 2 h 17"/>
                <a:gd name="T18" fmla="*/ 9 w 3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7"/>
                <a:gd name="T32" fmla="*/ 38 w 3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7">
                  <a:moveTo>
                    <a:pt x="9" y="0"/>
                  </a:moveTo>
                  <a:lnTo>
                    <a:pt x="16" y="1"/>
                  </a:lnTo>
                  <a:lnTo>
                    <a:pt x="25" y="3"/>
                  </a:lnTo>
                  <a:lnTo>
                    <a:pt x="34" y="11"/>
                  </a:lnTo>
                  <a:lnTo>
                    <a:pt x="38" y="17"/>
                  </a:lnTo>
                  <a:lnTo>
                    <a:pt x="27" y="8"/>
                  </a:lnTo>
                  <a:lnTo>
                    <a:pt x="15" y="4"/>
                  </a:lnTo>
                  <a:lnTo>
                    <a:pt x="7" y="3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6" name="Freeform 315"/>
            <p:cNvSpPr>
              <a:spLocks/>
            </p:cNvSpPr>
            <p:nvPr/>
          </p:nvSpPr>
          <p:spPr bwMode="auto">
            <a:xfrm>
              <a:off x="5187" y="3344"/>
              <a:ext cx="15" cy="26"/>
            </a:xfrm>
            <a:custGeom>
              <a:avLst/>
              <a:gdLst>
                <a:gd name="T0" fmla="*/ 0 w 15"/>
                <a:gd name="T1" fmla="*/ 0 h 26"/>
                <a:gd name="T2" fmla="*/ 9 w 15"/>
                <a:gd name="T3" fmla="*/ 9 h 26"/>
                <a:gd name="T4" fmla="*/ 12 w 15"/>
                <a:gd name="T5" fmla="*/ 16 h 26"/>
                <a:gd name="T6" fmla="*/ 15 w 15"/>
                <a:gd name="T7" fmla="*/ 26 h 26"/>
                <a:gd name="T8" fmla="*/ 15 w 15"/>
                <a:gd name="T9" fmla="*/ 13 h 26"/>
                <a:gd name="T10" fmla="*/ 11 w 15"/>
                <a:gd name="T11" fmla="*/ 4 h 26"/>
                <a:gd name="T12" fmla="*/ 0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0" y="0"/>
                  </a:moveTo>
                  <a:lnTo>
                    <a:pt x="9" y="9"/>
                  </a:lnTo>
                  <a:lnTo>
                    <a:pt x="12" y="16"/>
                  </a:lnTo>
                  <a:lnTo>
                    <a:pt x="15" y="26"/>
                  </a:lnTo>
                  <a:lnTo>
                    <a:pt x="15" y="13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7" name="Freeform 316"/>
            <p:cNvSpPr>
              <a:spLocks/>
            </p:cNvSpPr>
            <p:nvPr/>
          </p:nvSpPr>
          <p:spPr bwMode="auto">
            <a:xfrm>
              <a:off x="5210" y="3422"/>
              <a:ext cx="7" cy="49"/>
            </a:xfrm>
            <a:custGeom>
              <a:avLst/>
              <a:gdLst>
                <a:gd name="T0" fmla="*/ 5 w 7"/>
                <a:gd name="T1" fmla="*/ 0 h 49"/>
                <a:gd name="T2" fmla="*/ 1 w 7"/>
                <a:gd name="T3" fmla="*/ 12 h 49"/>
                <a:gd name="T4" fmla="*/ 0 w 7"/>
                <a:gd name="T5" fmla="*/ 25 h 49"/>
                <a:gd name="T6" fmla="*/ 2 w 7"/>
                <a:gd name="T7" fmla="*/ 33 h 49"/>
                <a:gd name="T8" fmla="*/ 3 w 7"/>
                <a:gd name="T9" fmla="*/ 43 h 49"/>
                <a:gd name="T10" fmla="*/ 7 w 7"/>
                <a:gd name="T11" fmla="*/ 49 h 49"/>
                <a:gd name="T12" fmla="*/ 5 w 7"/>
                <a:gd name="T13" fmla="*/ 33 h 49"/>
                <a:gd name="T14" fmla="*/ 4 w 7"/>
                <a:gd name="T15" fmla="*/ 13 h 49"/>
                <a:gd name="T16" fmla="*/ 5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5" y="0"/>
                  </a:moveTo>
                  <a:lnTo>
                    <a:pt x="1" y="12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3" y="43"/>
                  </a:lnTo>
                  <a:lnTo>
                    <a:pt x="7" y="49"/>
                  </a:lnTo>
                  <a:lnTo>
                    <a:pt x="5" y="33"/>
                  </a:lnTo>
                  <a:lnTo>
                    <a:pt x="4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8" name="Freeform 317"/>
            <p:cNvSpPr>
              <a:spLocks/>
            </p:cNvSpPr>
            <p:nvPr/>
          </p:nvSpPr>
          <p:spPr bwMode="auto">
            <a:xfrm>
              <a:off x="5233" y="3417"/>
              <a:ext cx="15" cy="38"/>
            </a:xfrm>
            <a:custGeom>
              <a:avLst/>
              <a:gdLst>
                <a:gd name="T0" fmla="*/ 15 w 15"/>
                <a:gd name="T1" fmla="*/ 38 h 38"/>
                <a:gd name="T2" fmla="*/ 5 w 15"/>
                <a:gd name="T3" fmla="*/ 23 h 38"/>
                <a:gd name="T4" fmla="*/ 2 w 15"/>
                <a:gd name="T5" fmla="*/ 11 h 38"/>
                <a:gd name="T6" fmla="*/ 0 w 15"/>
                <a:gd name="T7" fmla="*/ 0 h 38"/>
                <a:gd name="T8" fmla="*/ 8 w 15"/>
                <a:gd name="T9" fmla="*/ 11 h 38"/>
                <a:gd name="T10" fmla="*/ 12 w 15"/>
                <a:gd name="T11" fmla="*/ 22 h 38"/>
                <a:gd name="T12" fmla="*/ 15 w 1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8"/>
                <a:gd name="T23" fmla="*/ 15 w 1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8">
                  <a:moveTo>
                    <a:pt x="15" y="38"/>
                  </a:move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2" y="22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9" name="Freeform 318"/>
            <p:cNvSpPr>
              <a:spLocks/>
            </p:cNvSpPr>
            <p:nvPr/>
          </p:nvSpPr>
          <p:spPr bwMode="auto">
            <a:xfrm>
              <a:off x="5239" y="3412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15 w 35"/>
                <a:gd name="T3" fmla="*/ 3 h 20"/>
                <a:gd name="T4" fmla="*/ 22 w 35"/>
                <a:gd name="T5" fmla="*/ 8 h 20"/>
                <a:gd name="T6" fmla="*/ 31 w 35"/>
                <a:gd name="T7" fmla="*/ 15 h 20"/>
                <a:gd name="T8" fmla="*/ 35 w 35"/>
                <a:gd name="T9" fmla="*/ 20 h 20"/>
                <a:gd name="T10" fmla="*/ 30 w 35"/>
                <a:gd name="T11" fmla="*/ 10 h 20"/>
                <a:gd name="T12" fmla="*/ 23 w 35"/>
                <a:gd name="T13" fmla="*/ 3 h 20"/>
                <a:gd name="T14" fmla="*/ 13 w 35"/>
                <a:gd name="T15" fmla="*/ 0 h 20"/>
                <a:gd name="T16" fmla="*/ 0 w 3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0"/>
                <a:gd name="T29" fmla="*/ 35 w 3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0">
                  <a:moveTo>
                    <a:pt x="0" y="0"/>
                  </a:moveTo>
                  <a:lnTo>
                    <a:pt x="15" y="3"/>
                  </a:lnTo>
                  <a:lnTo>
                    <a:pt x="22" y="8"/>
                  </a:lnTo>
                  <a:lnTo>
                    <a:pt x="31" y="15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0" name="Freeform 319"/>
            <p:cNvSpPr>
              <a:spLocks/>
            </p:cNvSpPr>
            <p:nvPr/>
          </p:nvSpPr>
          <p:spPr bwMode="auto">
            <a:xfrm>
              <a:off x="5242" y="3358"/>
              <a:ext cx="9" cy="20"/>
            </a:xfrm>
            <a:custGeom>
              <a:avLst/>
              <a:gdLst>
                <a:gd name="T0" fmla="*/ 9 w 9"/>
                <a:gd name="T1" fmla="*/ 0 h 20"/>
                <a:gd name="T2" fmla="*/ 3 w 9"/>
                <a:gd name="T3" fmla="*/ 9 h 20"/>
                <a:gd name="T4" fmla="*/ 0 w 9"/>
                <a:gd name="T5" fmla="*/ 20 h 20"/>
                <a:gd name="T6" fmla="*/ 7 w 9"/>
                <a:gd name="T7" fmla="*/ 11 h 20"/>
                <a:gd name="T8" fmla="*/ 9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0"/>
                <a:gd name="T17" fmla="*/ 9 w 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0">
                  <a:moveTo>
                    <a:pt x="9" y="0"/>
                  </a:moveTo>
                  <a:lnTo>
                    <a:pt x="3" y="9"/>
                  </a:lnTo>
                  <a:lnTo>
                    <a:pt x="0" y="20"/>
                  </a:lnTo>
                  <a:lnTo>
                    <a:pt x="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Freeform 320"/>
            <p:cNvSpPr>
              <a:spLocks/>
            </p:cNvSpPr>
            <p:nvPr/>
          </p:nvSpPr>
          <p:spPr bwMode="auto">
            <a:xfrm>
              <a:off x="5226" y="3346"/>
              <a:ext cx="4" cy="27"/>
            </a:xfrm>
            <a:custGeom>
              <a:avLst/>
              <a:gdLst>
                <a:gd name="T0" fmla="*/ 3 w 4"/>
                <a:gd name="T1" fmla="*/ 0 h 27"/>
                <a:gd name="T2" fmla="*/ 0 w 4"/>
                <a:gd name="T3" fmla="*/ 8 h 27"/>
                <a:gd name="T4" fmla="*/ 0 w 4"/>
                <a:gd name="T5" fmla="*/ 17 h 27"/>
                <a:gd name="T6" fmla="*/ 2 w 4"/>
                <a:gd name="T7" fmla="*/ 27 h 27"/>
                <a:gd name="T8" fmla="*/ 4 w 4"/>
                <a:gd name="T9" fmla="*/ 14 h 27"/>
                <a:gd name="T10" fmla="*/ 3 w 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7"/>
                <a:gd name="T20" fmla="*/ 4 w 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7">
                  <a:moveTo>
                    <a:pt x="3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2" y="27"/>
                  </a:lnTo>
                  <a:lnTo>
                    <a:pt x="4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Freeform 321"/>
            <p:cNvSpPr>
              <a:spLocks/>
            </p:cNvSpPr>
            <p:nvPr/>
          </p:nvSpPr>
          <p:spPr bwMode="auto">
            <a:xfrm>
              <a:off x="5250" y="3381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8 w 24"/>
                <a:gd name="T3" fmla="*/ 3 h 6"/>
                <a:gd name="T4" fmla="*/ 16 w 24"/>
                <a:gd name="T5" fmla="*/ 0 h 6"/>
                <a:gd name="T6" fmla="*/ 24 w 24"/>
                <a:gd name="T7" fmla="*/ 1 h 6"/>
                <a:gd name="T8" fmla="*/ 14 w 24"/>
                <a:gd name="T9" fmla="*/ 3 h 6"/>
                <a:gd name="T10" fmla="*/ 0 w 2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6"/>
                  </a:moveTo>
                  <a:lnTo>
                    <a:pt x="8" y="3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Freeform 322"/>
            <p:cNvSpPr>
              <a:spLocks/>
            </p:cNvSpPr>
            <p:nvPr/>
          </p:nvSpPr>
          <p:spPr bwMode="auto">
            <a:xfrm>
              <a:off x="5188" y="3376"/>
              <a:ext cx="57" cy="44"/>
            </a:xfrm>
            <a:custGeom>
              <a:avLst/>
              <a:gdLst>
                <a:gd name="T0" fmla="*/ 3 w 57"/>
                <a:gd name="T1" fmla="*/ 30 h 44"/>
                <a:gd name="T2" fmla="*/ 9 w 57"/>
                <a:gd name="T3" fmla="*/ 36 h 44"/>
                <a:gd name="T4" fmla="*/ 9 w 57"/>
                <a:gd name="T5" fmla="*/ 30 h 44"/>
                <a:gd name="T6" fmla="*/ 11 w 57"/>
                <a:gd name="T7" fmla="*/ 24 h 44"/>
                <a:gd name="T8" fmla="*/ 13 w 57"/>
                <a:gd name="T9" fmla="*/ 20 h 44"/>
                <a:gd name="T10" fmla="*/ 21 w 57"/>
                <a:gd name="T11" fmla="*/ 16 h 44"/>
                <a:gd name="T12" fmla="*/ 27 w 57"/>
                <a:gd name="T13" fmla="*/ 14 h 44"/>
                <a:gd name="T14" fmla="*/ 34 w 57"/>
                <a:gd name="T15" fmla="*/ 15 h 44"/>
                <a:gd name="T16" fmla="*/ 40 w 57"/>
                <a:gd name="T17" fmla="*/ 16 h 44"/>
                <a:gd name="T18" fmla="*/ 44 w 57"/>
                <a:gd name="T19" fmla="*/ 20 h 44"/>
                <a:gd name="T20" fmla="*/ 45 w 57"/>
                <a:gd name="T21" fmla="*/ 26 h 44"/>
                <a:gd name="T22" fmla="*/ 45 w 57"/>
                <a:gd name="T23" fmla="*/ 33 h 44"/>
                <a:gd name="T24" fmla="*/ 43 w 57"/>
                <a:gd name="T25" fmla="*/ 37 h 44"/>
                <a:gd name="T26" fmla="*/ 39 w 57"/>
                <a:gd name="T27" fmla="*/ 41 h 44"/>
                <a:gd name="T28" fmla="*/ 25 w 57"/>
                <a:gd name="T29" fmla="*/ 42 h 44"/>
                <a:gd name="T30" fmla="*/ 35 w 57"/>
                <a:gd name="T31" fmla="*/ 44 h 44"/>
                <a:gd name="T32" fmla="*/ 42 w 57"/>
                <a:gd name="T33" fmla="*/ 42 h 44"/>
                <a:gd name="T34" fmla="*/ 47 w 57"/>
                <a:gd name="T35" fmla="*/ 40 h 44"/>
                <a:gd name="T36" fmla="*/ 54 w 57"/>
                <a:gd name="T37" fmla="*/ 34 h 44"/>
                <a:gd name="T38" fmla="*/ 56 w 57"/>
                <a:gd name="T39" fmla="*/ 28 h 44"/>
                <a:gd name="T40" fmla="*/ 57 w 57"/>
                <a:gd name="T41" fmla="*/ 23 h 44"/>
                <a:gd name="T42" fmla="*/ 57 w 57"/>
                <a:gd name="T43" fmla="*/ 17 h 44"/>
                <a:gd name="T44" fmla="*/ 54 w 57"/>
                <a:gd name="T45" fmla="*/ 12 h 44"/>
                <a:gd name="T46" fmla="*/ 52 w 57"/>
                <a:gd name="T47" fmla="*/ 9 h 44"/>
                <a:gd name="T48" fmla="*/ 46 w 57"/>
                <a:gd name="T49" fmla="*/ 4 h 44"/>
                <a:gd name="T50" fmla="*/ 41 w 57"/>
                <a:gd name="T51" fmla="*/ 1 h 44"/>
                <a:gd name="T52" fmla="*/ 36 w 57"/>
                <a:gd name="T53" fmla="*/ 0 h 44"/>
                <a:gd name="T54" fmla="*/ 29 w 57"/>
                <a:gd name="T55" fmla="*/ 0 h 44"/>
                <a:gd name="T56" fmla="*/ 22 w 57"/>
                <a:gd name="T57" fmla="*/ 1 h 44"/>
                <a:gd name="T58" fmla="*/ 14 w 57"/>
                <a:gd name="T59" fmla="*/ 3 h 44"/>
                <a:gd name="T60" fmla="*/ 7 w 57"/>
                <a:gd name="T61" fmla="*/ 7 h 44"/>
                <a:gd name="T62" fmla="*/ 4 w 57"/>
                <a:gd name="T63" fmla="*/ 11 h 44"/>
                <a:gd name="T64" fmla="*/ 0 w 57"/>
                <a:gd name="T65" fmla="*/ 18 h 44"/>
                <a:gd name="T66" fmla="*/ 0 w 57"/>
                <a:gd name="T67" fmla="*/ 25 h 44"/>
                <a:gd name="T68" fmla="*/ 3 w 57"/>
                <a:gd name="T69" fmla="*/ 3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4"/>
                <a:gd name="T107" fmla="*/ 57 w 57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4">
                  <a:moveTo>
                    <a:pt x="3" y="30"/>
                  </a:moveTo>
                  <a:lnTo>
                    <a:pt x="9" y="36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3" y="20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3" y="37"/>
                  </a:lnTo>
                  <a:lnTo>
                    <a:pt x="39" y="41"/>
                  </a:lnTo>
                  <a:lnTo>
                    <a:pt x="25" y="42"/>
                  </a:lnTo>
                  <a:lnTo>
                    <a:pt x="35" y="44"/>
                  </a:lnTo>
                  <a:lnTo>
                    <a:pt x="42" y="42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7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2" y="9"/>
                  </a:lnTo>
                  <a:lnTo>
                    <a:pt x="46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4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Freeform 323"/>
            <p:cNvSpPr>
              <a:spLocks/>
            </p:cNvSpPr>
            <p:nvPr/>
          </p:nvSpPr>
          <p:spPr bwMode="auto">
            <a:xfrm>
              <a:off x="5179" y="3405"/>
              <a:ext cx="26" cy="24"/>
            </a:xfrm>
            <a:custGeom>
              <a:avLst/>
              <a:gdLst>
                <a:gd name="T0" fmla="*/ 26 w 26"/>
                <a:gd name="T1" fmla="*/ 0 h 24"/>
                <a:gd name="T2" fmla="*/ 15 w 26"/>
                <a:gd name="T3" fmla="*/ 5 h 24"/>
                <a:gd name="T4" fmla="*/ 6 w 26"/>
                <a:gd name="T5" fmla="*/ 11 h 24"/>
                <a:gd name="T6" fmla="*/ 2 w 26"/>
                <a:gd name="T7" fmla="*/ 18 h 24"/>
                <a:gd name="T8" fmla="*/ 0 w 26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26" y="0"/>
                  </a:moveTo>
                  <a:lnTo>
                    <a:pt x="15" y="5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Freeform 324"/>
            <p:cNvSpPr>
              <a:spLocks/>
            </p:cNvSpPr>
            <p:nvPr/>
          </p:nvSpPr>
          <p:spPr bwMode="auto">
            <a:xfrm>
              <a:off x="5196" y="3405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5 w 15"/>
                <a:gd name="T3" fmla="*/ 8 h 36"/>
                <a:gd name="T4" fmla="*/ 1 w 15"/>
                <a:gd name="T5" fmla="*/ 15 h 36"/>
                <a:gd name="T6" fmla="*/ 0 w 15"/>
                <a:gd name="T7" fmla="*/ 20 h 36"/>
                <a:gd name="T8" fmla="*/ 0 w 15"/>
                <a:gd name="T9" fmla="*/ 28 h 36"/>
                <a:gd name="T10" fmla="*/ 2 w 1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15" y="0"/>
                  </a:moveTo>
                  <a:lnTo>
                    <a:pt x="5" y="8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6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Freeform 325"/>
            <p:cNvSpPr>
              <a:spLocks/>
            </p:cNvSpPr>
            <p:nvPr/>
          </p:nvSpPr>
          <p:spPr bwMode="auto">
            <a:xfrm>
              <a:off x="5208" y="3405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2 w 9"/>
                <a:gd name="T3" fmla="*/ 7 h 29"/>
                <a:gd name="T4" fmla="*/ 1 w 9"/>
                <a:gd name="T5" fmla="*/ 13 h 29"/>
                <a:gd name="T6" fmla="*/ 0 w 9"/>
                <a:gd name="T7" fmla="*/ 19 h 29"/>
                <a:gd name="T8" fmla="*/ 0 w 9"/>
                <a:gd name="T9" fmla="*/ 26 h 29"/>
                <a:gd name="T10" fmla="*/ 0 w 9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9"/>
                <a:gd name="T20" fmla="*/ 9 w 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9">
                  <a:moveTo>
                    <a:pt x="9" y="0"/>
                  </a:moveTo>
                  <a:lnTo>
                    <a:pt x="2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7" name="Oval 326"/>
            <p:cNvSpPr>
              <a:spLocks noChangeArrowheads="1"/>
            </p:cNvSpPr>
            <p:nvPr/>
          </p:nvSpPr>
          <p:spPr bwMode="auto">
            <a:xfrm>
              <a:off x="5174" y="3425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8" name="Oval 327"/>
            <p:cNvSpPr>
              <a:spLocks noChangeArrowheads="1"/>
            </p:cNvSpPr>
            <p:nvPr/>
          </p:nvSpPr>
          <p:spPr bwMode="auto">
            <a:xfrm>
              <a:off x="5193" y="3440"/>
              <a:ext cx="9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89" name="Oval 328"/>
            <p:cNvSpPr>
              <a:spLocks noChangeArrowheads="1"/>
            </p:cNvSpPr>
            <p:nvPr/>
          </p:nvSpPr>
          <p:spPr bwMode="auto">
            <a:xfrm>
              <a:off x="5204" y="3432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Freeform 329"/>
            <p:cNvSpPr>
              <a:spLocks/>
            </p:cNvSpPr>
            <p:nvPr/>
          </p:nvSpPr>
          <p:spPr bwMode="auto">
            <a:xfrm>
              <a:off x="4897" y="3740"/>
              <a:ext cx="320" cy="569"/>
            </a:xfrm>
            <a:custGeom>
              <a:avLst/>
              <a:gdLst>
                <a:gd name="T0" fmla="*/ 0 w 320"/>
                <a:gd name="T1" fmla="*/ 569 h 569"/>
                <a:gd name="T2" fmla="*/ 1 w 320"/>
                <a:gd name="T3" fmla="*/ 542 h 569"/>
                <a:gd name="T4" fmla="*/ 2 w 320"/>
                <a:gd name="T5" fmla="*/ 518 h 569"/>
                <a:gd name="T6" fmla="*/ 5 w 320"/>
                <a:gd name="T7" fmla="*/ 485 h 569"/>
                <a:gd name="T8" fmla="*/ 11 w 320"/>
                <a:gd name="T9" fmla="*/ 456 h 569"/>
                <a:gd name="T10" fmla="*/ 16 w 320"/>
                <a:gd name="T11" fmla="*/ 424 h 569"/>
                <a:gd name="T12" fmla="*/ 26 w 320"/>
                <a:gd name="T13" fmla="*/ 391 h 569"/>
                <a:gd name="T14" fmla="*/ 33 w 320"/>
                <a:gd name="T15" fmla="*/ 366 h 569"/>
                <a:gd name="T16" fmla="*/ 43 w 320"/>
                <a:gd name="T17" fmla="*/ 332 h 569"/>
                <a:gd name="T18" fmla="*/ 56 w 320"/>
                <a:gd name="T19" fmla="*/ 297 h 569"/>
                <a:gd name="T20" fmla="*/ 69 w 320"/>
                <a:gd name="T21" fmla="*/ 267 h 569"/>
                <a:gd name="T22" fmla="*/ 84 w 320"/>
                <a:gd name="T23" fmla="*/ 234 h 569"/>
                <a:gd name="T24" fmla="*/ 99 w 320"/>
                <a:gd name="T25" fmla="*/ 209 h 569"/>
                <a:gd name="T26" fmla="*/ 121 w 320"/>
                <a:gd name="T27" fmla="*/ 174 h 569"/>
                <a:gd name="T28" fmla="*/ 141 w 320"/>
                <a:gd name="T29" fmla="*/ 145 h 569"/>
                <a:gd name="T30" fmla="*/ 159 w 320"/>
                <a:gd name="T31" fmla="*/ 120 h 569"/>
                <a:gd name="T32" fmla="*/ 176 w 320"/>
                <a:gd name="T33" fmla="*/ 96 h 569"/>
                <a:gd name="T34" fmla="*/ 195 w 320"/>
                <a:gd name="T35" fmla="*/ 72 h 569"/>
                <a:gd name="T36" fmla="*/ 219 w 320"/>
                <a:gd name="T37" fmla="*/ 48 h 569"/>
                <a:gd name="T38" fmla="*/ 240 w 320"/>
                <a:gd name="T39" fmla="*/ 25 h 569"/>
                <a:gd name="T40" fmla="*/ 269 w 320"/>
                <a:gd name="T41" fmla="*/ 10 h 569"/>
                <a:gd name="T42" fmla="*/ 301 w 320"/>
                <a:gd name="T43" fmla="*/ 0 h 569"/>
                <a:gd name="T44" fmla="*/ 320 w 320"/>
                <a:gd name="T45" fmla="*/ 0 h 569"/>
                <a:gd name="T46" fmla="*/ 290 w 320"/>
                <a:gd name="T47" fmla="*/ 10 h 569"/>
                <a:gd name="T48" fmla="*/ 258 w 320"/>
                <a:gd name="T49" fmla="*/ 35 h 569"/>
                <a:gd name="T50" fmla="*/ 239 w 320"/>
                <a:gd name="T51" fmla="*/ 56 h 569"/>
                <a:gd name="T52" fmla="*/ 216 w 320"/>
                <a:gd name="T53" fmla="*/ 81 h 569"/>
                <a:gd name="T54" fmla="*/ 189 w 320"/>
                <a:gd name="T55" fmla="*/ 116 h 569"/>
                <a:gd name="T56" fmla="*/ 171 w 320"/>
                <a:gd name="T57" fmla="*/ 141 h 569"/>
                <a:gd name="T58" fmla="*/ 156 w 320"/>
                <a:gd name="T59" fmla="*/ 168 h 569"/>
                <a:gd name="T60" fmla="*/ 136 w 320"/>
                <a:gd name="T61" fmla="*/ 196 h 569"/>
                <a:gd name="T62" fmla="*/ 122 w 320"/>
                <a:gd name="T63" fmla="*/ 221 h 569"/>
                <a:gd name="T64" fmla="*/ 105 w 320"/>
                <a:gd name="T65" fmla="*/ 252 h 569"/>
                <a:gd name="T66" fmla="*/ 89 w 320"/>
                <a:gd name="T67" fmla="*/ 286 h 569"/>
                <a:gd name="T68" fmla="*/ 75 w 320"/>
                <a:gd name="T69" fmla="*/ 319 h 569"/>
                <a:gd name="T70" fmla="*/ 63 w 320"/>
                <a:gd name="T71" fmla="*/ 348 h 569"/>
                <a:gd name="T72" fmla="*/ 57 w 320"/>
                <a:gd name="T73" fmla="*/ 376 h 569"/>
                <a:gd name="T74" fmla="*/ 49 w 320"/>
                <a:gd name="T75" fmla="*/ 409 h 569"/>
                <a:gd name="T76" fmla="*/ 42 w 320"/>
                <a:gd name="T77" fmla="*/ 445 h 569"/>
                <a:gd name="T78" fmla="*/ 38 w 320"/>
                <a:gd name="T79" fmla="*/ 477 h 569"/>
                <a:gd name="T80" fmla="*/ 37 w 320"/>
                <a:gd name="T81" fmla="*/ 507 h 569"/>
                <a:gd name="T82" fmla="*/ 38 w 320"/>
                <a:gd name="T83" fmla="*/ 541 h 569"/>
                <a:gd name="T84" fmla="*/ 41 w 320"/>
                <a:gd name="T85" fmla="*/ 569 h 569"/>
                <a:gd name="T86" fmla="*/ 0 w 320"/>
                <a:gd name="T87" fmla="*/ 569 h 5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569"/>
                <a:gd name="T134" fmla="*/ 320 w 320"/>
                <a:gd name="T135" fmla="*/ 569 h 5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569">
                  <a:moveTo>
                    <a:pt x="0" y="569"/>
                  </a:moveTo>
                  <a:lnTo>
                    <a:pt x="1" y="542"/>
                  </a:lnTo>
                  <a:lnTo>
                    <a:pt x="2" y="518"/>
                  </a:lnTo>
                  <a:lnTo>
                    <a:pt x="5" y="485"/>
                  </a:lnTo>
                  <a:lnTo>
                    <a:pt x="11" y="456"/>
                  </a:lnTo>
                  <a:lnTo>
                    <a:pt x="16" y="424"/>
                  </a:lnTo>
                  <a:lnTo>
                    <a:pt x="26" y="391"/>
                  </a:lnTo>
                  <a:lnTo>
                    <a:pt x="33" y="366"/>
                  </a:lnTo>
                  <a:lnTo>
                    <a:pt x="43" y="332"/>
                  </a:lnTo>
                  <a:lnTo>
                    <a:pt x="56" y="297"/>
                  </a:lnTo>
                  <a:lnTo>
                    <a:pt x="69" y="267"/>
                  </a:lnTo>
                  <a:lnTo>
                    <a:pt x="84" y="234"/>
                  </a:lnTo>
                  <a:lnTo>
                    <a:pt x="99" y="209"/>
                  </a:lnTo>
                  <a:lnTo>
                    <a:pt x="121" y="174"/>
                  </a:lnTo>
                  <a:lnTo>
                    <a:pt x="141" y="145"/>
                  </a:lnTo>
                  <a:lnTo>
                    <a:pt x="159" y="120"/>
                  </a:lnTo>
                  <a:lnTo>
                    <a:pt x="176" y="96"/>
                  </a:lnTo>
                  <a:lnTo>
                    <a:pt x="195" y="72"/>
                  </a:lnTo>
                  <a:lnTo>
                    <a:pt x="219" y="48"/>
                  </a:lnTo>
                  <a:lnTo>
                    <a:pt x="240" y="25"/>
                  </a:lnTo>
                  <a:lnTo>
                    <a:pt x="269" y="10"/>
                  </a:lnTo>
                  <a:lnTo>
                    <a:pt x="301" y="0"/>
                  </a:lnTo>
                  <a:lnTo>
                    <a:pt x="320" y="0"/>
                  </a:lnTo>
                  <a:lnTo>
                    <a:pt x="290" y="10"/>
                  </a:lnTo>
                  <a:lnTo>
                    <a:pt x="258" y="35"/>
                  </a:lnTo>
                  <a:lnTo>
                    <a:pt x="239" y="56"/>
                  </a:lnTo>
                  <a:lnTo>
                    <a:pt x="216" y="81"/>
                  </a:lnTo>
                  <a:lnTo>
                    <a:pt x="189" y="116"/>
                  </a:lnTo>
                  <a:lnTo>
                    <a:pt x="171" y="141"/>
                  </a:lnTo>
                  <a:lnTo>
                    <a:pt x="156" y="168"/>
                  </a:lnTo>
                  <a:lnTo>
                    <a:pt x="136" y="196"/>
                  </a:lnTo>
                  <a:lnTo>
                    <a:pt x="122" y="221"/>
                  </a:lnTo>
                  <a:lnTo>
                    <a:pt x="105" y="252"/>
                  </a:lnTo>
                  <a:lnTo>
                    <a:pt x="89" y="286"/>
                  </a:lnTo>
                  <a:lnTo>
                    <a:pt x="75" y="319"/>
                  </a:lnTo>
                  <a:lnTo>
                    <a:pt x="63" y="348"/>
                  </a:lnTo>
                  <a:lnTo>
                    <a:pt x="57" y="376"/>
                  </a:lnTo>
                  <a:lnTo>
                    <a:pt x="49" y="409"/>
                  </a:lnTo>
                  <a:lnTo>
                    <a:pt x="42" y="445"/>
                  </a:lnTo>
                  <a:lnTo>
                    <a:pt x="38" y="477"/>
                  </a:lnTo>
                  <a:lnTo>
                    <a:pt x="37" y="507"/>
                  </a:lnTo>
                  <a:lnTo>
                    <a:pt x="38" y="541"/>
                  </a:lnTo>
                  <a:lnTo>
                    <a:pt x="41" y="569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Freeform 330"/>
            <p:cNvSpPr>
              <a:spLocks/>
            </p:cNvSpPr>
            <p:nvPr/>
          </p:nvSpPr>
          <p:spPr bwMode="auto">
            <a:xfrm>
              <a:off x="4786" y="3526"/>
              <a:ext cx="118" cy="783"/>
            </a:xfrm>
            <a:custGeom>
              <a:avLst/>
              <a:gdLst>
                <a:gd name="T0" fmla="*/ 118 w 118"/>
                <a:gd name="T1" fmla="*/ 0 h 783"/>
                <a:gd name="T2" fmla="*/ 82 w 118"/>
                <a:gd name="T3" fmla="*/ 26 h 783"/>
                <a:gd name="T4" fmla="*/ 62 w 118"/>
                <a:gd name="T5" fmla="*/ 37 h 783"/>
                <a:gd name="T6" fmla="*/ 50 w 118"/>
                <a:gd name="T7" fmla="*/ 49 h 783"/>
                <a:gd name="T8" fmla="*/ 35 w 118"/>
                <a:gd name="T9" fmla="*/ 64 h 783"/>
                <a:gd name="T10" fmla="*/ 22 w 118"/>
                <a:gd name="T11" fmla="*/ 86 h 783"/>
                <a:gd name="T12" fmla="*/ 17 w 118"/>
                <a:gd name="T13" fmla="*/ 107 h 783"/>
                <a:gd name="T14" fmla="*/ 15 w 118"/>
                <a:gd name="T15" fmla="*/ 127 h 783"/>
                <a:gd name="T16" fmla="*/ 15 w 118"/>
                <a:gd name="T17" fmla="*/ 161 h 783"/>
                <a:gd name="T18" fmla="*/ 15 w 118"/>
                <a:gd name="T19" fmla="*/ 195 h 783"/>
                <a:gd name="T20" fmla="*/ 19 w 118"/>
                <a:gd name="T21" fmla="*/ 244 h 783"/>
                <a:gd name="T22" fmla="*/ 25 w 118"/>
                <a:gd name="T23" fmla="*/ 287 h 783"/>
                <a:gd name="T24" fmla="*/ 28 w 118"/>
                <a:gd name="T25" fmla="*/ 315 h 783"/>
                <a:gd name="T26" fmla="*/ 32 w 118"/>
                <a:gd name="T27" fmla="*/ 335 h 783"/>
                <a:gd name="T28" fmla="*/ 38 w 118"/>
                <a:gd name="T29" fmla="*/ 359 h 783"/>
                <a:gd name="T30" fmla="*/ 47 w 118"/>
                <a:gd name="T31" fmla="*/ 390 h 783"/>
                <a:gd name="T32" fmla="*/ 54 w 118"/>
                <a:gd name="T33" fmla="*/ 420 h 783"/>
                <a:gd name="T34" fmla="*/ 64 w 118"/>
                <a:gd name="T35" fmla="*/ 450 h 783"/>
                <a:gd name="T36" fmla="*/ 70 w 118"/>
                <a:gd name="T37" fmla="*/ 474 h 783"/>
                <a:gd name="T38" fmla="*/ 79 w 118"/>
                <a:gd name="T39" fmla="*/ 506 h 783"/>
                <a:gd name="T40" fmla="*/ 88 w 118"/>
                <a:gd name="T41" fmla="*/ 544 h 783"/>
                <a:gd name="T42" fmla="*/ 98 w 118"/>
                <a:gd name="T43" fmla="*/ 588 h 783"/>
                <a:gd name="T44" fmla="*/ 105 w 118"/>
                <a:gd name="T45" fmla="*/ 628 h 783"/>
                <a:gd name="T46" fmla="*/ 110 w 118"/>
                <a:gd name="T47" fmla="*/ 660 h 783"/>
                <a:gd name="T48" fmla="*/ 113 w 118"/>
                <a:gd name="T49" fmla="*/ 705 h 783"/>
                <a:gd name="T50" fmla="*/ 116 w 118"/>
                <a:gd name="T51" fmla="*/ 745 h 783"/>
                <a:gd name="T52" fmla="*/ 118 w 118"/>
                <a:gd name="T53" fmla="*/ 783 h 783"/>
                <a:gd name="T54" fmla="*/ 102 w 118"/>
                <a:gd name="T55" fmla="*/ 782 h 783"/>
                <a:gd name="T56" fmla="*/ 104 w 118"/>
                <a:gd name="T57" fmla="*/ 761 h 783"/>
                <a:gd name="T58" fmla="*/ 101 w 118"/>
                <a:gd name="T59" fmla="*/ 732 h 783"/>
                <a:gd name="T60" fmla="*/ 98 w 118"/>
                <a:gd name="T61" fmla="*/ 702 h 783"/>
                <a:gd name="T62" fmla="*/ 97 w 118"/>
                <a:gd name="T63" fmla="*/ 675 h 783"/>
                <a:gd name="T64" fmla="*/ 91 w 118"/>
                <a:gd name="T65" fmla="*/ 634 h 783"/>
                <a:gd name="T66" fmla="*/ 84 w 118"/>
                <a:gd name="T67" fmla="*/ 594 h 783"/>
                <a:gd name="T68" fmla="*/ 74 w 118"/>
                <a:gd name="T69" fmla="*/ 545 h 783"/>
                <a:gd name="T70" fmla="*/ 64 w 118"/>
                <a:gd name="T71" fmla="*/ 510 h 783"/>
                <a:gd name="T72" fmla="*/ 56 w 118"/>
                <a:gd name="T73" fmla="*/ 474 h 783"/>
                <a:gd name="T74" fmla="*/ 45 w 118"/>
                <a:gd name="T75" fmla="*/ 441 h 783"/>
                <a:gd name="T76" fmla="*/ 36 w 118"/>
                <a:gd name="T77" fmla="*/ 407 h 783"/>
                <a:gd name="T78" fmla="*/ 28 w 118"/>
                <a:gd name="T79" fmla="*/ 380 h 783"/>
                <a:gd name="T80" fmla="*/ 21 w 118"/>
                <a:gd name="T81" fmla="*/ 351 h 783"/>
                <a:gd name="T82" fmla="*/ 15 w 118"/>
                <a:gd name="T83" fmla="*/ 323 h 783"/>
                <a:gd name="T84" fmla="*/ 11 w 118"/>
                <a:gd name="T85" fmla="*/ 296 h 783"/>
                <a:gd name="T86" fmla="*/ 7 w 118"/>
                <a:gd name="T87" fmla="*/ 268 h 783"/>
                <a:gd name="T88" fmla="*/ 5 w 118"/>
                <a:gd name="T89" fmla="*/ 238 h 783"/>
                <a:gd name="T90" fmla="*/ 2 w 118"/>
                <a:gd name="T91" fmla="*/ 210 h 783"/>
                <a:gd name="T92" fmla="*/ 0 w 118"/>
                <a:gd name="T93" fmla="*/ 179 h 783"/>
                <a:gd name="T94" fmla="*/ 0 w 118"/>
                <a:gd name="T95" fmla="*/ 151 h 783"/>
                <a:gd name="T96" fmla="*/ 1 w 118"/>
                <a:gd name="T97" fmla="*/ 122 h 783"/>
                <a:gd name="T98" fmla="*/ 5 w 118"/>
                <a:gd name="T99" fmla="*/ 93 h 783"/>
                <a:gd name="T100" fmla="*/ 13 w 118"/>
                <a:gd name="T101" fmla="*/ 74 h 783"/>
                <a:gd name="T102" fmla="*/ 25 w 118"/>
                <a:gd name="T103" fmla="*/ 55 h 783"/>
                <a:gd name="T104" fmla="*/ 43 w 118"/>
                <a:gd name="T105" fmla="*/ 38 h 783"/>
                <a:gd name="T106" fmla="*/ 61 w 118"/>
                <a:gd name="T107" fmla="*/ 26 h 783"/>
                <a:gd name="T108" fmla="*/ 118 w 118"/>
                <a:gd name="T109" fmla="*/ 0 h 7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783"/>
                <a:gd name="T167" fmla="*/ 118 w 118"/>
                <a:gd name="T168" fmla="*/ 783 h 7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783">
                  <a:moveTo>
                    <a:pt x="118" y="0"/>
                  </a:moveTo>
                  <a:lnTo>
                    <a:pt x="82" y="26"/>
                  </a:lnTo>
                  <a:lnTo>
                    <a:pt x="62" y="37"/>
                  </a:lnTo>
                  <a:lnTo>
                    <a:pt x="50" y="49"/>
                  </a:lnTo>
                  <a:lnTo>
                    <a:pt x="35" y="64"/>
                  </a:lnTo>
                  <a:lnTo>
                    <a:pt x="22" y="86"/>
                  </a:lnTo>
                  <a:lnTo>
                    <a:pt x="17" y="107"/>
                  </a:lnTo>
                  <a:lnTo>
                    <a:pt x="15" y="127"/>
                  </a:lnTo>
                  <a:lnTo>
                    <a:pt x="15" y="161"/>
                  </a:lnTo>
                  <a:lnTo>
                    <a:pt x="15" y="195"/>
                  </a:lnTo>
                  <a:lnTo>
                    <a:pt x="19" y="244"/>
                  </a:lnTo>
                  <a:lnTo>
                    <a:pt x="25" y="287"/>
                  </a:lnTo>
                  <a:lnTo>
                    <a:pt x="28" y="315"/>
                  </a:lnTo>
                  <a:lnTo>
                    <a:pt x="32" y="335"/>
                  </a:lnTo>
                  <a:lnTo>
                    <a:pt x="38" y="359"/>
                  </a:lnTo>
                  <a:lnTo>
                    <a:pt x="47" y="390"/>
                  </a:lnTo>
                  <a:lnTo>
                    <a:pt x="54" y="420"/>
                  </a:lnTo>
                  <a:lnTo>
                    <a:pt x="64" y="450"/>
                  </a:lnTo>
                  <a:lnTo>
                    <a:pt x="70" y="474"/>
                  </a:lnTo>
                  <a:lnTo>
                    <a:pt x="79" y="506"/>
                  </a:lnTo>
                  <a:lnTo>
                    <a:pt x="88" y="544"/>
                  </a:lnTo>
                  <a:lnTo>
                    <a:pt x="98" y="588"/>
                  </a:lnTo>
                  <a:lnTo>
                    <a:pt x="105" y="628"/>
                  </a:lnTo>
                  <a:lnTo>
                    <a:pt x="110" y="660"/>
                  </a:lnTo>
                  <a:lnTo>
                    <a:pt x="113" y="705"/>
                  </a:lnTo>
                  <a:lnTo>
                    <a:pt x="116" y="745"/>
                  </a:lnTo>
                  <a:lnTo>
                    <a:pt x="118" y="783"/>
                  </a:lnTo>
                  <a:lnTo>
                    <a:pt x="102" y="782"/>
                  </a:lnTo>
                  <a:lnTo>
                    <a:pt x="104" y="761"/>
                  </a:lnTo>
                  <a:lnTo>
                    <a:pt x="101" y="732"/>
                  </a:lnTo>
                  <a:lnTo>
                    <a:pt x="98" y="702"/>
                  </a:lnTo>
                  <a:lnTo>
                    <a:pt x="97" y="675"/>
                  </a:lnTo>
                  <a:lnTo>
                    <a:pt x="91" y="634"/>
                  </a:lnTo>
                  <a:lnTo>
                    <a:pt x="84" y="594"/>
                  </a:lnTo>
                  <a:lnTo>
                    <a:pt x="74" y="545"/>
                  </a:lnTo>
                  <a:lnTo>
                    <a:pt x="64" y="510"/>
                  </a:lnTo>
                  <a:lnTo>
                    <a:pt x="56" y="474"/>
                  </a:lnTo>
                  <a:lnTo>
                    <a:pt x="45" y="441"/>
                  </a:lnTo>
                  <a:lnTo>
                    <a:pt x="36" y="407"/>
                  </a:lnTo>
                  <a:lnTo>
                    <a:pt x="28" y="380"/>
                  </a:lnTo>
                  <a:lnTo>
                    <a:pt x="21" y="351"/>
                  </a:lnTo>
                  <a:lnTo>
                    <a:pt x="15" y="323"/>
                  </a:lnTo>
                  <a:lnTo>
                    <a:pt x="11" y="296"/>
                  </a:lnTo>
                  <a:lnTo>
                    <a:pt x="7" y="268"/>
                  </a:lnTo>
                  <a:lnTo>
                    <a:pt x="5" y="238"/>
                  </a:lnTo>
                  <a:lnTo>
                    <a:pt x="2" y="210"/>
                  </a:lnTo>
                  <a:lnTo>
                    <a:pt x="0" y="179"/>
                  </a:lnTo>
                  <a:lnTo>
                    <a:pt x="0" y="151"/>
                  </a:lnTo>
                  <a:lnTo>
                    <a:pt x="1" y="122"/>
                  </a:lnTo>
                  <a:lnTo>
                    <a:pt x="5" y="93"/>
                  </a:lnTo>
                  <a:lnTo>
                    <a:pt x="13" y="74"/>
                  </a:lnTo>
                  <a:lnTo>
                    <a:pt x="25" y="55"/>
                  </a:lnTo>
                  <a:lnTo>
                    <a:pt x="43" y="38"/>
                  </a:lnTo>
                  <a:lnTo>
                    <a:pt x="61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Freeform 331"/>
            <p:cNvSpPr>
              <a:spLocks/>
            </p:cNvSpPr>
            <p:nvPr/>
          </p:nvSpPr>
          <p:spPr bwMode="auto">
            <a:xfrm>
              <a:off x="4506" y="3619"/>
              <a:ext cx="389" cy="690"/>
            </a:xfrm>
            <a:custGeom>
              <a:avLst/>
              <a:gdLst>
                <a:gd name="T0" fmla="*/ 389 w 389"/>
                <a:gd name="T1" fmla="*/ 690 h 690"/>
                <a:gd name="T2" fmla="*/ 388 w 389"/>
                <a:gd name="T3" fmla="*/ 657 h 690"/>
                <a:gd name="T4" fmla="*/ 386 w 389"/>
                <a:gd name="T5" fmla="*/ 629 h 690"/>
                <a:gd name="T6" fmla="*/ 383 w 389"/>
                <a:gd name="T7" fmla="*/ 589 h 690"/>
                <a:gd name="T8" fmla="*/ 376 w 389"/>
                <a:gd name="T9" fmla="*/ 554 h 690"/>
                <a:gd name="T10" fmla="*/ 370 w 389"/>
                <a:gd name="T11" fmla="*/ 514 h 690"/>
                <a:gd name="T12" fmla="*/ 358 w 389"/>
                <a:gd name="T13" fmla="*/ 474 h 690"/>
                <a:gd name="T14" fmla="*/ 349 w 389"/>
                <a:gd name="T15" fmla="*/ 444 h 690"/>
                <a:gd name="T16" fmla="*/ 336 w 389"/>
                <a:gd name="T17" fmla="*/ 403 h 690"/>
                <a:gd name="T18" fmla="*/ 321 w 389"/>
                <a:gd name="T19" fmla="*/ 361 h 690"/>
                <a:gd name="T20" fmla="*/ 305 w 389"/>
                <a:gd name="T21" fmla="*/ 324 h 690"/>
                <a:gd name="T22" fmla="*/ 286 w 389"/>
                <a:gd name="T23" fmla="*/ 285 h 690"/>
                <a:gd name="T24" fmla="*/ 268 w 389"/>
                <a:gd name="T25" fmla="*/ 254 h 690"/>
                <a:gd name="T26" fmla="*/ 243 w 389"/>
                <a:gd name="T27" fmla="*/ 211 h 690"/>
                <a:gd name="T28" fmla="*/ 218 w 389"/>
                <a:gd name="T29" fmla="*/ 176 h 690"/>
                <a:gd name="T30" fmla="*/ 197 w 389"/>
                <a:gd name="T31" fmla="*/ 146 h 690"/>
                <a:gd name="T32" fmla="*/ 176 w 389"/>
                <a:gd name="T33" fmla="*/ 116 h 690"/>
                <a:gd name="T34" fmla="*/ 152 w 389"/>
                <a:gd name="T35" fmla="*/ 88 h 690"/>
                <a:gd name="T36" fmla="*/ 123 w 389"/>
                <a:gd name="T37" fmla="*/ 58 h 690"/>
                <a:gd name="T38" fmla="*/ 97 w 389"/>
                <a:gd name="T39" fmla="*/ 31 h 690"/>
                <a:gd name="T40" fmla="*/ 63 w 389"/>
                <a:gd name="T41" fmla="*/ 12 h 690"/>
                <a:gd name="T42" fmla="*/ 23 w 389"/>
                <a:gd name="T43" fmla="*/ 0 h 690"/>
                <a:gd name="T44" fmla="*/ 0 w 389"/>
                <a:gd name="T45" fmla="*/ 0 h 690"/>
                <a:gd name="T46" fmla="*/ 37 w 389"/>
                <a:gd name="T47" fmla="*/ 12 h 690"/>
                <a:gd name="T48" fmla="*/ 77 w 389"/>
                <a:gd name="T49" fmla="*/ 43 h 690"/>
                <a:gd name="T50" fmla="*/ 99 w 389"/>
                <a:gd name="T51" fmla="*/ 69 h 690"/>
                <a:gd name="T52" fmla="*/ 126 w 389"/>
                <a:gd name="T53" fmla="*/ 98 h 690"/>
                <a:gd name="T54" fmla="*/ 159 w 389"/>
                <a:gd name="T55" fmla="*/ 141 h 690"/>
                <a:gd name="T56" fmla="*/ 182 w 389"/>
                <a:gd name="T57" fmla="*/ 172 h 690"/>
                <a:gd name="T58" fmla="*/ 200 w 389"/>
                <a:gd name="T59" fmla="*/ 204 h 690"/>
                <a:gd name="T60" fmla="*/ 223 w 389"/>
                <a:gd name="T61" fmla="*/ 239 h 690"/>
                <a:gd name="T62" fmla="*/ 242 w 389"/>
                <a:gd name="T63" fmla="*/ 268 h 690"/>
                <a:gd name="T64" fmla="*/ 262 w 389"/>
                <a:gd name="T65" fmla="*/ 306 h 690"/>
                <a:gd name="T66" fmla="*/ 282 w 389"/>
                <a:gd name="T67" fmla="*/ 347 h 690"/>
                <a:gd name="T68" fmla="*/ 298 w 389"/>
                <a:gd name="T69" fmla="*/ 387 h 690"/>
                <a:gd name="T70" fmla="*/ 312 w 389"/>
                <a:gd name="T71" fmla="*/ 422 h 690"/>
                <a:gd name="T72" fmla="*/ 320 w 389"/>
                <a:gd name="T73" fmla="*/ 456 h 690"/>
                <a:gd name="T74" fmla="*/ 330 w 389"/>
                <a:gd name="T75" fmla="*/ 497 h 690"/>
                <a:gd name="T76" fmla="*/ 338 w 389"/>
                <a:gd name="T77" fmla="*/ 540 h 690"/>
                <a:gd name="T78" fmla="*/ 343 w 389"/>
                <a:gd name="T79" fmla="*/ 578 h 690"/>
                <a:gd name="T80" fmla="*/ 344 w 389"/>
                <a:gd name="T81" fmla="*/ 615 h 690"/>
                <a:gd name="T82" fmla="*/ 343 w 389"/>
                <a:gd name="T83" fmla="*/ 656 h 690"/>
                <a:gd name="T84" fmla="*/ 340 w 389"/>
                <a:gd name="T85" fmla="*/ 690 h 690"/>
                <a:gd name="T86" fmla="*/ 389 w 389"/>
                <a:gd name="T87" fmla="*/ 690 h 6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9"/>
                <a:gd name="T133" fmla="*/ 0 h 690"/>
                <a:gd name="T134" fmla="*/ 389 w 389"/>
                <a:gd name="T135" fmla="*/ 690 h 6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9" h="690">
                  <a:moveTo>
                    <a:pt x="389" y="690"/>
                  </a:moveTo>
                  <a:lnTo>
                    <a:pt x="388" y="657"/>
                  </a:lnTo>
                  <a:lnTo>
                    <a:pt x="386" y="629"/>
                  </a:lnTo>
                  <a:lnTo>
                    <a:pt x="383" y="589"/>
                  </a:lnTo>
                  <a:lnTo>
                    <a:pt x="376" y="554"/>
                  </a:lnTo>
                  <a:lnTo>
                    <a:pt x="370" y="514"/>
                  </a:lnTo>
                  <a:lnTo>
                    <a:pt x="358" y="474"/>
                  </a:lnTo>
                  <a:lnTo>
                    <a:pt x="349" y="444"/>
                  </a:lnTo>
                  <a:lnTo>
                    <a:pt x="336" y="403"/>
                  </a:lnTo>
                  <a:lnTo>
                    <a:pt x="321" y="361"/>
                  </a:lnTo>
                  <a:lnTo>
                    <a:pt x="305" y="324"/>
                  </a:lnTo>
                  <a:lnTo>
                    <a:pt x="286" y="285"/>
                  </a:lnTo>
                  <a:lnTo>
                    <a:pt x="268" y="254"/>
                  </a:lnTo>
                  <a:lnTo>
                    <a:pt x="243" y="211"/>
                  </a:lnTo>
                  <a:lnTo>
                    <a:pt x="218" y="176"/>
                  </a:lnTo>
                  <a:lnTo>
                    <a:pt x="197" y="146"/>
                  </a:lnTo>
                  <a:lnTo>
                    <a:pt x="176" y="116"/>
                  </a:lnTo>
                  <a:lnTo>
                    <a:pt x="152" y="88"/>
                  </a:lnTo>
                  <a:lnTo>
                    <a:pt x="123" y="58"/>
                  </a:lnTo>
                  <a:lnTo>
                    <a:pt x="97" y="31"/>
                  </a:lnTo>
                  <a:lnTo>
                    <a:pt x="63" y="1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37" y="12"/>
                  </a:lnTo>
                  <a:lnTo>
                    <a:pt x="77" y="43"/>
                  </a:lnTo>
                  <a:lnTo>
                    <a:pt x="99" y="69"/>
                  </a:lnTo>
                  <a:lnTo>
                    <a:pt x="126" y="98"/>
                  </a:lnTo>
                  <a:lnTo>
                    <a:pt x="159" y="141"/>
                  </a:lnTo>
                  <a:lnTo>
                    <a:pt x="182" y="172"/>
                  </a:lnTo>
                  <a:lnTo>
                    <a:pt x="200" y="204"/>
                  </a:lnTo>
                  <a:lnTo>
                    <a:pt x="223" y="239"/>
                  </a:lnTo>
                  <a:lnTo>
                    <a:pt x="242" y="268"/>
                  </a:lnTo>
                  <a:lnTo>
                    <a:pt x="262" y="306"/>
                  </a:lnTo>
                  <a:lnTo>
                    <a:pt x="282" y="347"/>
                  </a:lnTo>
                  <a:lnTo>
                    <a:pt x="298" y="387"/>
                  </a:lnTo>
                  <a:lnTo>
                    <a:pt x="312" y="422"/>
                  </a:lnTo>
                  <a:lnTo>
                    <a:pt x="320" y="456"/>
                  </a:lnTo>
                  <a:lnTo>
                    <a:pt x="330" y="497"/>
                  </a:lnTo>
                  <a:lnTo>
                    <a:pt x="338" y="540"/>
                  </a:lnTo>
                  <a:lnTo>
                    <a:pt x="343" y="578"/>
                  </a:lnTo>
                  <a:lnTo>
                    <a:pt x="344" y="615"/>
                  </a:lnTo>
                  <a:lnTo>
                    <a:pt x="343" y="656"/>
                  </a:lnTo>
                  <a:lnTo>
                    <a:pt x="340" y="690"/>
                  </a:lnTo>
                  <a:lnTo>
                    <a:pt x="389" y="69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Freeform 332"/>
            <p:cNvSpPr>
              <a:spLocks/>
            </p:cNvSpPr>
            <p:nvPr/>
          </p:nvSpPr>
          <p:spPr bwMode="auto">
            <a:xfrm>
              <a:off x="4942" y="3448"/>
              <a:ext cx="179" cy="135"/>
            </a:xfrm>
            <a:custGeom>
              <a:avLst/>
              <a:gdLst>
                <a:gd name="T0" fmla="*/ 5 w 179"/>
                <a:gd name="T1" fmla="*/ 102 h 135"/>
                <a:gd name="T2" fmla="*/ 0 w 179"/>
                <a:gd name="T3" fmla="*/ 86 h 135"/>
                <a:gd name="T4" fmla="*/ 0 w 179"/>
                <a:gd name="T5" fmla="*/ 74 h 135"/>
                <a:gd name="T6" fmla="*/ 4 w 179"/>
                <a:gd name="T7" fmla="*/ 61 h 135"/>
                <a:gd name="T8" fmla="*/ 8 w 179"/>
                <a:gd name="T9" fmla="*/ 48 h 135"/>
                <a:gd name="T10" fmla="*/ 16 w 179"/>
                <a:gd name="T11" fmla="*/ 36 h 135"/>
                <a:gd name="T12" fmla="*/ 26 w 179"/>
                <a:gd name="T13" fmla="*/ 24 h 135"/>
                <a:gd name="T14" fmla="*/ 38 w 179"/>
                <a:gd name="T15" fmla="*/ 15 h 135"/>
                <a:gd name="T16" fmla="*/ 54 w 179"/>
                <a:gd name="T17" fmla="*/ 7 h 135"/>
                <a:gd name="T18" fmla="*/ 70 w 179"/>
                <a:gd name="T19" fmla="*/ 3 h 135"/>
                <a:gd name="T20" fmla="*/ 90 w 179"/>
                <a:gd name="T21" fmla="*/ 0 h 135"/>
                <a:gd name="T22" fmla="*/ 110 w 179"/>
                <a:gd name="T23" fmla="*/ 3 h 135"/>
                <a:gd name="T24" fmla="*/ 128 w 179"/>
                <a:gd name="T25" fmla="*/ 7 h 135"/>
                <a:gd name="T26" fmla="*/ 151 w 179"/>
                <a:gd name="T27" fmla="*/ 8 h 135"/>
                <a:gd name="T28" fmla="*/ 166 w 179"/>
                <a:gd name="T29" fmla="*/ 8 h 135"/>
                <a:gd name="T30" fmla="*/ 179 w 179"/>
                <a:gd name="T31" fmla="*/ 4 h 135"/>
                <a:gd name="T32" fmla="*/ 170 w 179"/>
                <a:gd name="T33" fmla="*/ 17 h 135"/>
                <a:gd name="T34" fmla="*/ 166 w 179"/>
                <a:gd name="T35" fmla="*/ 24 h 135"/>
                <a:gd name="T36" fmla="*/ 165 w 179"/>
                <a:gd name="T37" fmla="*/ 36 h 135"/>
                <a:gd name="T38" fmla="*/ 165 w 179"/>
                <a:gd name="T39" fmla="*/ 50 h 135"/>
                <a:gd name="T40" fmla="*/ 162 w 179"/>
                <a:gd name="T41" fmla="*/ 71 h 135"/>
                <a:gd name="T42" fmla="*/ 157 w 179"/>
                <a:gd name="T43" fmla="*/ 84 h 135"/>
                <a:gd name="T44" fmla="*/ 152 w 179"/>
                <a:gd name="T45" fmla="*/ 94 h 135"/>
                <a:gd name="T46" fmla="*/ 141 w 179"/>
                <a:gd name="T47" fmla="*/ 109 h 135"/>
                <a:gd name="T48" fmla="*/ 130 w 179"/>
                <a:gd name="T49" fmla="*/ 119 h 135"/>
                <a:gd name="T50" fmla="*/ 117 w 179"/>
                <a:gd name="T51" fmla="*/ 127 h 135"/>
                <a:gd name="T52" fmla="*/ 102 w 179"/>
                <a:gd name="T53" fmla="*/ 132 h 135"/>
                <a:gd name="T54" fmla="*/ 88 w 179"/>
                <a:gd name="T55" fmla="*/ 135 h 135"/>
                <a:gd name="T56" fmla="*/ 74 w 179"/>
                <a:gd name="T57" fmla="*/ 135 h 135"/>
                <a:gd name="T58" fmla="*/ 59 w 179"/>
                <a:gd name="T59" fmla="*/ 135 h 135"/>
                <a:gd name="T60" fmla="*/ 39 w 179"/>
                <a:gd name="T61" fmla="*/ 134 h 135"/>
                <a:gd name="T62" fmla="*/ 24 w 179"/>
                <a:gd name="T63" fmla="*/ 127 h 135"/>
                <a:gd name="T64" fmla="*/ 11 w 179"/>
                <a:gd name="T65" fmla="*/ 114 h 135"/>
                <a:gd name="T66" fmla="*/ 5 w 179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35"/>
                <a:gd name="T104" fmla="*/ 179 w 179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35">
                  <a:moveTo>
                    <a:pt x="5" y="102"/>
                  </a:moveTo>
                  <a:lnTo>
                    <a:pt x="0" y="86"/>
                  </a:lnTo>
                  <a:lnTo>
                    <a:pt x="0" y="74"/>
                  </a:lnTo>
                  <a:lnTo>
                    <a:pt x="4" y="61"/>
                  </a:lnTo>
                  <a:lnTo>
                    <a:pt x="8" y="48"/>
                  </a:lnTo>
                  <a:lnTo>
                    <a:pt x="16" y="36"/>
                  </a:lnTo>
                  <a:lnTo>
                    <a:pt x="26" y="24"/>
                  </a:lnTo>
                  <a:lnTo>
                    <a:pt x="38" y="15"/>
                  </a:lnTo>
                  <a:lnTo>
                    <a:pt x="54" y="7"/>
                  </a:lnTo>
                  <a:lnTo>
                    <a:pt x="70" y="3"/>
                  </a:lnTo>
                  <a:lnTo>
                    <a:pt x="90" y="0"/>
                  </a:lnTo>
                  <a:lnTo>
                    <a:pt x="110" y="3"/>
                  </a:lnTo>
                  <a:lnTo>
                    <a:pt x="128" y="7"/>
                  </a:lnTo>
                  <a:lnTo>
                    <a:pt x="151" y="8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70" y="17"/>
                  </a:lnTo>
                  <a:lnTo>
                    <a:pt x="166" y="24"/>
                  </a:lnTo>
                  <a:lnTo>
                    <a:pt x="165" y="36"/>
                  </a:lnTo>
                  <a:lnTo>
                    <a:pt x="165" y="50"/>
                  </a:lnTo>
                  <a:lnTo>
                    <a:pt x="162" y="71"/>
                  </a:lnTo>
                  <a:lnTo>
                    <a:pt x="157" y="84"/>
                  </a:lnTo>
                  <a:lnTo>
                    <a:pt x="152" y="94"/>
                  </a:lnTo>
                  <a:lnTo>
                    <a:pt x="141" y="109"/>
                  </a:lnTo>
                  <a:lnTo>
                    <a:pt x="130" y="119"/>
                  </a:lnTo>
                  <a:lnTo>
                    <a:pt x="117" y="127"/>
                  </a:lnTo>
                  <a:lnTo>
                    <a:pt x="102" y="132"/>
                  </a:lnTo>
                  <a:lnTo>
                    <a:pt x="88" y="135"/>
                  </a:lnTo>
                  <a:lnTo>
                    <a:pt x="74" y="135"/>
                  </a:lnTo>
                  <a:lnTo>
                    <a:pt x="59" y="135"/>
                  </a:lnTo>
                  <a:lnTo>
                    <a:pt x="39" y="134"/>
                  </a:lnTo>
                  <a:lnTo>
                    <a:pt x="24" y="127"/>
                  </a:lnTo>
                  <a:lnTo>
                    <a:pt x="11" y="114"/>
                  </a:lnTo>
                  <a:lnTo>
                    <a:pt x="5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Freeform 333"/>
            <p:cNvSpPr>
              <a:spLocks/>
            </p:cNvSpPr>
            <p:nvPr/>
          </p:nvSpPr>
          <p:spPr bwMode="auto">
            <a:xfrm>
              <a:off x="4948" y="3456"/>
              <a:ext cx="150" cy="123"/>
            </a:xfrm>
            <a:custGeom>
              <a:avLst/>
              <a:gdLst>
                <a:gd name="T0" fmla="*/ 150 w 150"/>
                <a:gd name="T1" fmla="*/ 19 h 123"/>
                <a:gd name="T2" fmla="*/ 131 w 150"/>
                <a:gd name="T3" fmla="*/ 36 h 123"/>
                <a:gd name="T4" fmla="*/ 104 w 150"/>
                <a:gd name="T5" fmla="*/ 55 h 123"/>
                <a:gd name="T6" fmla="*/ 82 w 150"/>
                <a:gd name="T7" fmla="*/ 66 h 123"/>
                <a:gd name="T8" fmla="*/ 68 w 150"/>
                <a:gd name="T9" fmla="*/ 74 h 123"/>
                <a:gd name="T10" fmla="*/ 59 w 150"/>
                <a:gd name="T11" fmla="*/ 78 h 123"/>
                <a:gd name="T12" fmla="*/ 59 w 150"/>
                <a:gd name="T13" fmla="*/ 84 h 123"/>
                <a:gd name="T14" fmla="*/ 69 w 150"/>
                <a:gd name="T15" fmla="*/ 87 h 123"/>
                <a:gd name="T16" fmla="*/ 82 w 150"/>
                <a:gd name="T17" fmla="*/ 92 h 123"/>
                <a:gd name="T18" fmla="*/ 96 w 150"/>
                <a:gd name="T19" fmla="*/ 100 h 123"/>
                <a:gd name="T20" fmla="*/ 105 w 150"/>
                <a:gd name="T21" fmla="*/ 108 h 123"/>
                <a:gd name="T22" fmla="*/ 113 w 150"/>
                <a:gd name="T23" fmla="*/ 116 h 123"/>
                <a:gd name="T24" fmla="*/ 97 w 150"/>
                <a:gd name="T25" fmla="*/ 119 h 123"/>
                <a:gd name="T26" fmla="*/ 76 w 150"/>
                <a:gd name="T27" fmla="*/ 122 h 123"/>
                <a:gd name="T28" fmla="*/ 52 w 150"/>
                <a:gd name="T29" fmla="*/ 123 h 123"/>
                <a:gd name="T30" fmla="*/ 36 w 150"/>
                <a:gd name="T31" fmla="*/ 120 h 123"/>
                <a:gd name="T32" fmla="*/ 20 w 150"/>
                <a:gd name="T33" fmla="*/ 114 h 123"/>
                <a:gd name="T34" fmla="*/ 7 w 150"/>
                <a:gd name="T35" fmla="*/ 103 h 123"/>
                <a:gd name="T36" fmla="*/ 3 w 150"/>
                <a:gd name="T37" fmla="*/ 91 h 123"/>
                <a:gd name="T38" fmla="*/ 1 w 150"/>
                <a:gd name="T39" fmla="*/ 78 h 123"/>
                <a:gd name="T40" fmla="*/ 0 w 150"/>
                <a:gd name="T41" fmla="*/ 66 h 123"/>
                <a:gd name="T42" fmla="*/ 4 w 150"/>
                <a:gd name="T43" fmla="*/ 51 h 123"/>
                <a:gd name="T44" fmla="*/ 10 w 150"/>
                <a:gd name="T45" fmla="*/ 38 h 123"/>
                <a:gd name="T46" fmla="*/ 20 w 150"/>
                <a:gd name="T47" fmla="*/ 28 h 123"/>
                <a:gd name="T48" fmla="*/ 33 w 150"/>
                <a:gd name="T49" fmla="*/ 15 h 123"/>
                <a:gd name="T50" fmla="*/ 42 w 150"/>
                <a:gd name="T51" fmla="*/ 8 h 123"/>
                <a:gd name="T52" fmla="*/ 57 w 150"/>
                <a:gd name="T53" fmla="*/ 2 h 123"/>
                <a:gd name="T54" fmla="*/ 72 w 150"/>
                <a:gd name="T55" fmla="*/ 0 h 123"/>
                <a:gd name="T56" fmla="*/ 74 w 150"/>
                <a:gd name="T57" fmla="*/ 14 h 123"/>
                <a:gd name="T58" fmla="*/ 73 w 150"/>
                <a:gd name="T59" fmla="*/ 26 h 123"/>
                <a:gd name="T60" fmla="*/ 73 w 150"/>
                <a:gd name="T61" fmla="*/ 38 h 123"/>
                <a:gd name="T62" fmla="*/ 72 w 150"/>
                <a:gd name="T63" fmla="*/ 50 h 123"/>
                <a:gd name="T64" fmla="*/ 69 w 150"/>
                <a:gd name="T65" fmla="*/ 59 h 123"/>
                <a:gd name="T66" fmla="*/ 63 w 150"/>
                <a:gd name="T67" fmla="*/ 68 h 123"/>
                <a:gd name="T68" fmla="*/ 90 w 150"/>
                <a:gd name="T69" fmla="*/ 58 h 123"/>
                <a:gd name="T70" fmla="*/ 105 w 150"/>
                <a:gd name="T71" fmla="*/ 50 h 123"/>
                <a:gd name="T72" fmla="*/ 125 w 150"/>
                <a:gd name="T73" fmla="*/ 38 h 123"/>
                <a:gd name="T74" fmla="*/ 150 w 150"/>
                <a:gd name="T75" fmla="*/ 19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3"/>
                <a:gd name="T116" fmla="*/ 150 w 150"/>
                <a:gd name="T117" fmla="*/ 123 h 1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3">
                  <a:moveTo>
                    <a:pt x="150" y="19"/>
                  </a:moveTo>
                  <a:lnTo>
                    <a:pt x="131" y="36"/>
                  </a:lnTo>
                  <a:lnTo>
                    <a:pt x="104" y="55"/>
                  </a:lnTo>
                  <a:lnTo>
                    <a:pt x="82" y="66"/>
                  </a:lnTo>
                  <a:lnTo>
                    <a:pt x="68" y="74"/>
                  </a:lnTo>
                  <a:lnTo>
                    <a:pt x="59" y="78"/>
                  </a:lnTo>
                  <a:lnTo>
                    <a:pt x="59" y="84"/>
                  </a:lnTo>
                  <a:lnTo>
                    <a:pt x="69" y="87"/>
                  </a:lnTo>
                  <a:lnTo>
                    <a:pt x="82" y="92"/>
                  </a:lnTo>
                  <a:lnTo>
                    <a:pt x="96" y="100"/>
                  </a:lnTo>
                  <a:lnTo>
                    <a:pt x="105" y="108"/>
                  </a:lnTo>
                  <a:lnTo>
                    <a:pt x="113" y="116"/>
                  </a:lnTo>
                  <a:lnTo>
                    <a:pt x="97" y="119"/>
                  </a:lnTo>
                  <a:lnTo>
                    <a:pt x="76" y="122"/>
                  </a:lnTo>
                  <a:lnTo>
                    <a:pt x="52" y="123"/>
                  </a:lnTo>
                  <a:lnTo>
                    <a:pt x="36" y="120"/>
                  </a:lnTo>
                  <a:lnTo>
                    <a:pt x="20" y="114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8"/>
                  </a:lnTo>
                  <a:lnTo>
                    <a:pt x="20" y="28"/>
                  </a:lnTo>
                  <a:lnTo>
                    <a:pt x="33" y="15"/>
                  </a:lnTo>
                  <a:lnTo>
                    <a:pt x="42" y="8"/>
                  </a:lnTo>
                  <a:lnTo>
                    <a:pt x="57" y="2"/>
                  </a:lnTo>
                  <a:lnTo>
                    <a:pt x="72" y="0"/>
                  </a:lnTo>
                  <a:lnTo>
                    <a:pt x="74" y="14"/>
                  </a:lnTo>
                  <a:lnTo>
                    <a:pt x="73" y="26"/>
                  </a:lnTo>
                  <a:lnTo>
                    <a:pt x="73" y="38"/>
                  </a:lnTo>
                  <a:lnTo>
                    <a:pt x="72" y="50"/>
                  </a:lnTo>
                  <a:lnTo>
                    <a:pt x="69" y="59"/>
                  </a:lnTo>
                  <a:lnTo>
                    <a:pt x="63" y="68"/>
                  </a:lnTo>
                  <a:lnTo>
                    <a:pt x="90" y="58"/>
                  </a:lnTo>
                  <a:lnTo>
                    <a:pt x="105" y="50"/>
                  </a:lnTo>
                  <a:lnTo>
                    <a:pt x="125" y="38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Freeform 334"/>
            <p:cNvSpPr>
              <a:spLocks/>
            </p:cNvSpPr>
            <p:nvPr/>
          </p:nvSpPr>
          <p:spPr bwMode="auto">
            <a:xfrm>
              <a:off x="4770" y="3372"/>
              <a:ext cx="144" cy="173"/>
            </a:xfrm>
            <a:custGeom>
              <a:avLst/>
              <a:gdLst>
                <a:gd name="T0" fmla="*/ 111 w 144"/>
                <a:gd name="T1" fmla="*/ 164 h 173"/>
                <a:gd name="T2" fmla="*/ 121 w 144"/>
                <a:gd name="T3" fmla="*/ 160 h 173"/>
                <a:gd name="T4" fmla="*/ 133 w 144"/>
                <a:gd name="T5" fmla="*/ 151 h 173"/>
                <a:gd name="T6" fmla="*/ 140 w 144"/>
                <a:gd name="T7" fmla="*/ 135 h 173"/>
                <a:gd name="T8" fmla="*/ 144 w 144"/>
                <a:gd name="T9" fmla="*/ 121 h 173"/>
                <a:gd name="T10" fmla="*/ 144 w 144"/>
                <a:gd name="T11" fmla="*/ 106 h 173"/>
                <a:gd name="T12" fmla="*/ 144 w 144"/>
                <a:gd name="T13" fmla="*/ 89 h 173"/>
                <a:gd name="T14" fmla="*/ 140 w 144"/>
                <a:gd name="T15" fmla="*/ 71 h 173"/>
                <a:gd name="T16" fmla="*/ 131 w 144"/>
                <a:gd name="T17" fmla="*/ 55 h 173"/>
                <a:gd name="T18" fmla="*/ 122 w 144"/>
                <a:gd name="T19" fmla="*/ 43 h 173"/>
                <a:gd name="T20" fmla="*/ 111 w 144"/>
                <a:gd name="T21" fmla="*/ 36 h 173"/>
                <a:gd name="T22" fmla="*/ 96 w 144"/>
                <a:gd name="T23" fmla="*/ 28 h 173"/>
                <a:gd name="T24" fmla="*/ 77 w 144"/>
                <a:gd name="T25" fmla="*/ 22 h 173"/>
                <a:gd name="T26" fmla="*/ 59 w 144"/>
                <a:gd name="T27" fmla="*/ 19 h 173"/>
                <a:gd name="T28" fmla="*/ 41 w 144"/>
                <a:gd name="T29" fmla="*/ 18 h 173"/>
                <a:gd name="T30" fmla="*/ 24 w 144"/>
                <a:gd name="T31" fmla="*/ 17 h 173"/>
                <a:gd name="T32" fmla="*/ 15 w 144"/>
                <a:gd name="T33" fmla="*/ 10 h 173"/>
                <a:gd name="T34" fmla="*/ 5 w 144"/>
                <a:gd name="T35" fmla="*/ 0 h 173"/>
                <a:gd name="T36" fmla="*/ 8 w 144"/>
                <a:gd name="T37" fmla="*/ 17 h 173"/>
                <a:gd name="T38" fmla="*/ 10 w 144"/>
                <a:gd name="T39" fmla="*/ 30 h 173"/>
                <a:gd name="T40" fmla="*/ 8 w 144"/>
                <a:gd name="T41" fmla="*/ 46 h 173"/>
                <a:gd name="T42" fmla="*/ 7 w 144"/>
                <a:gd name="T43" fmla="*/ 60 h 173"/>
                <a:gd name="T44" fmla="*/ 4 w 144"/>
                <a:gd name="T45" fmla="*/ 71 h 173"/>
                <a:gd name="T46" fmla="*/ 2 w 144"/>
                <a:gd name="T47" fmla="*/ 84 h 173"/>
                <a:gd name="T48" fmla="*/ 0 w 144"/>
                <a:gd name="T49" fmla="*/ 103 h 173"/>
                <a:gd name="T50" fmla="*/ 3 w 144"/>
                <a:gd name="T51" fmla="*/ 120 h 173"/>
                <a:gd name="T52" fmla="*/ 8 w 144"/>
                <a:gd name="T53" fmla="*/ 137 h 173"/>
                <a:gd name="T54" fmla="*/ 19 w 144"/>
                <a:gd name="T55" fmla="*/ 150 h 173"/>
                <a:gd name="T56" fmla="*/ 32 w 144"/>
                <a:gd name="T57" fmla="*/ 160 h 173"/>
                <a:gd name="T58" fmla="*/ 44 w 144"/>
                <a:gd name="T59" fmla="*/ 166 h 173"/>
                <a:gd name="T60" fmla="*/ 58 w 144"/>
                <a:gd name="T61" fmla="*/ 169 h 173"/>
                <a:gd name="T62" fmla="*/ 80 w 144"/>
                <a:gd name="T63" fmla="*/ 173 h 173"/>
                <a:gd name="T64" fmla="*/ 96 w 144"/>
                <a:gd name="T65" fmla="*/ 171 h 173"/>
                <a:gd name="T66" fmla="*/ 111 w 144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73"/>
                <a:gd name="T104" fmla="*/ 144 w 144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73">
                  <a:moveTo>
                    <a:pt x="111" y="164"/>
                  </a:moveTo>
                  <a:lnTo>
                    <a:pt x="121" y="160"/>
                  </a:lnTo>
                  <a:lnTo>
                    <a:pt x="133" y="151"/>
                  </a:lnTo>
                  <a:lnTo>
                    <a:pt x="140" y="135"/>
                  </a:lnTo>
                  <a:lnTo>
                    <a:pt x="144" y="121"/>
                  </a:lnTo>
                  <a:lnTo>
                    <a:pt x="144" y="106"/>
                  </a:lnTo>
                  <a:lnTo>
                    <a:pt x="144" y="89"/>
                  </a:lnTo>
                  <a:lnTo>
                    <a:pt x="140" y="71"/>
                  </a:lnTo>
                  <a:lnTo>
                    <a:pt x="131" y="55"/>
                  </a:lnTo>
                  <a:lnTo>
                    <a:pt x="122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2"/>
                  </a:lnTo>
                  <a:lnTo>
                    <a:pt x="59" y="19"/>
                  </a:lnTo>
                  <a:lnTo>
                    <a:pt x="41" y="18"/>
                  </a:lnTo>
                  <a:lnTo>
                    <a:pt x="24" y="17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8" y="17"/>
                  </a:lnTo>
                  <a:lnTo>
                    <a:pt x="10" y="30"/>
                  </a:lnTo>
                  <a:lnTo>
                    <a:pt x="8" y="46"/>
                  </a:lnTo>
                  <a:lnTo>
                    <a:pt x="7" y="60"/>
                  </a:lnTo>
                  <a:lnTo>
                    <a:pt x="4" y="71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3" y="120"/>
                  </a:lnTo>
                  <a:lnTo>
                    <a:pt x="8" y="137"/>
                  </a:lnTo>
                  <a:lnTo>
                    <a:pt x="19" y="150"/>
                  </a:lnTo>
                  <a:lnTo>
                    <a:pt x="32" y="160"/>
                  </a:lnTo>
                  <a:lnTo>
                    <a:pt x="44" y="166"/>
                  </a:lnTo>
                  <a:lnTo>
                    <a:pt x="58" y="169"/>
                  </a:lnTo>
                  <a:lnTo>
                    <a:pt x="80" y="173"/>
                  </a:lnTo>
                  <a:lnTo>
                    <a:pt x="96" y="171"/>
                  </a:lnTo>
                  <a:lnTo>
                    <a:pt x="111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6" name="Freeform 335"/>
            <p:cNvSpPr>
              <a:spLocks/>
            </p:cNvSpPr>
            <p:nvPr/>
          </p:nvSpPr>
          <p:spPr bwMode="auto">
            <a:xfrm>
              <a:off x="4787" y="3407"/>
              <a:ext cx="109" cy="129"/>
            </a:xfrm>
            <a:custGeom>
              <a:avLst/>
              <a:gdLst>
                <a:gd name="T0" fmla="*/ 9 w 109"/>
                <a:gd name="T1" fmla="*/ 0 h 129"/>
                <a:gd name="T2" fmla="*/ 17 w 109"/>
                <a:gd name="T3" fmla="*/ 19 h 129"/>
                <a:gd name="T4" fmla="*/ 27 w 109"/>
                <a:gd name="T5" fmla="*/ 36 h 129"/>
                <a:gd name="T6" fmla="*/ 35 w 109"/>
                <a:gd name="T7" fmla="*/ 48 h 129"/>
                <a:gd name="T8" fmla="*/ 57 w 109"/>
                <a:gd name="T9" fmla="*/ 66 h 129"/>
                <a:gd name="T10" fmla="*/ 68 w 109"/>
                <a:gd name="T11" fmla="*/ 69 h 129"/>
                <a:gd name="T12" fmla="*/ 76 w 109"/>
                <a:gd name="T13" fmla="*/ 64 h 129"/>
                <a:gd name="T14" fmla="*/ 84 w 109"/>
                <a:gd name="T15" fmla="*/ 57 h 129"/>
                <a:gd name="T16" fmla="*/ 95 w 109"/>
                <a:gd name="T17" fmla="*/ 46 h 129"/>
                <a:gd name="T18" fmla="*/ 104 w 109"/>
                <a:gd name="T19" fmla="*/ 33 h 129"/>
                <a:gd name="T20" fmla="*/ 108 w 109"/>
                <a:gd name="T21" fmla="*/ 52 h 129"/>
                <a:gd name="T22" fmla="*/ 109 w 109"/>
                <a:gd name="T23" fmla="*/ 71 h 129"/>
                <a:gd name="T24" fmla="*/ 109 w 109"/>
                <a:gd name="T25" fmla="*/ 83 h 129"/>
                <a:gd name="T26" fmla="*/ 107 w 109"/>
                <a:gd name="T27" fmla="*/ 99 h 129"/>
                <a:gd name="T28" fmla="*/ 104 w 109"/>
                <a:gd name="T29" fmla="*/ 116 h 129"/>
                <a:gd name="T30" fmla="*/ 102 w 109"/>
                <a:gd name="T31" fmla="*/ 123 h 129"/>
                <a:gd name="T32" fmla="*/ 92 w 109"/>
                <a:gd name="T33" fmla="*/ 129 h 129"/>
                <a:gd name="T34" fmla="*/ 72 w 109"/>
                <a:gd name="T35" fmla="*/ 129 h 129"/>
                <a:gd name="T36" fmla="*/ 56 w 109"/>
                <a:gd name="T37" fmla="*/ 129 h 129"/>
                <a:gd name="T38" fmla="*/ 32 w 109"/>
                <a:gd name="T39" fmla="*/ 122 h 129"/>
                <a:gd name="T40" fmla="*/ 18 w 109"/>
                <a:gd name="T41" fmla="*/ 111 h 129"/>
                <a:gd name="T42" fmla="*/ 6 w 109"/>
                <a:gd name="T43" fmla="*/ 99 h 129"/>
                <a:gd name="T44" fmla="*/ 0 w 109"/>
                <a:gd name="T45" fmla="*/ 81 h 129"/>
                <a:gd name="T46" fmla="*/ 45 w 109"/>
                <a:gd name="T47" fmla="*/ 77 h 129"/>
                <a:gd name="T48" fmla="*/ 56 w 109"/>
                <a:gd name="T49" fmla="*/ 71 h 129"/>
                <a:gd name="T50" fmla="*/ 42 w 109"/>
                <a:gd name="T51" fmla="*/ 61 h 129"/>
                <a:gd name="T52" fmla="*/ 29 w 109"/>
                <a:gd name="T53" fmla="*/ 45 h 129"/>
                <a:gd name="T54" fmla="*/ 19 w 109"/>
                <a:gd name="T55" fmla="*/ 26 h 129"/>
                <a:gd name="T56" fmla="*/ 9 w 109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"/>
                <a:gd name="T88" fmla="*/ 0 h 129"/>
                <a:gd name="T89" fmla="*/ 109 w 109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" h="129">
                  <a:moveTo>
                    <a:pt x="9" y="0"/>
                  </a:moveTo>
                  <a:lnTo>
                    <a:pt x="17" y="19"/>
                  </a:lnTo>
                  <a:lnTo>
                    <a:pt x="27" y="36"/>
                  </a:lnTo>
                  <a:lnTo>
                    <a:pt x="35" y="48"/>
                  </a:lnTo>
                  <a:lnTo>
                    <a:pt x="57" y="66"/>
                  </a:lnTo>
                  <a:lnTo>
                    <a:pt x="68" y="69"/>
                  </a:lnTo>
                  <a:lnTo>
                    <a:pt x="76" y="64"/>
                  </a:lnTo>
                  <a:lnTo>
                    <a:pt x="84" y="57"/>
                  </a:lnTo>
                  <a:lnTo>
                    <a:pt x="95" y="46"/>
                  </a:lnTo>
                  <a:lnTo>
                    <a:pt x="104" y="33"/>
                  </a:lnTo>
                  <a:lnTo>
                    <a:pt x="108" y="52"/>
                  </a:lnTo>
                  <a:lnTo>
                    <a:pt x="109" y="71"/>
                  </a:lnTo>
                  <a:lnTo>
                    <a:pt x="109" y="83"/>
                  </a:lnTo>
                  <a:lnTo>
                    <a:pt x="107" y="99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92" y="129"/>
                  </a:lnTo>
                  <a:lnTo>
                    <a:pt x="72" y="129"/>
                  </a:lnTo>
                  <a:lnTo>
                    <a:pt x="56" y="129"/>
                  </a:lnTo>
                  <a:lnTo>
                    <a:pt x="32" y="122"/>
                  </a:lnTo>
                  <a:lnTo>
                    <a:pt x="18" y="111"/>
                  </a:lnTo>
                  <a:lnTo>
                    <a:pt x="6" y="99"/>
                  </a:lnTo>
                  <a:lnTo>
                    <a:pt x="0" y="81"/>
                  </a:lnTo>
                  <a:lnTo>
                    <a:pt x="45" y="77"/>
                  </a:lnTo>
                  <a:lnTo>
                    <a:pt x="56" y="71"/>
                  </a:lnTo>
                  <a:lnTo>
                    <a:pt x="42" y="61"/>
                  </a:lnTo>
                  <a:lnTo>
                    <a:pt x="29" y="45"/>
                  </a:lnTo>
                  <a:lnTo>
                    <a:pt x="19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7" name="Freeform 336"/>
            <p:cNvSpPr>
              <a:spLocks/>
            </p:cNvSpPr>
            <p:nvPr/>
          </p:nvSpPr>
          <p:spPr bwMode="auto">
            <a:xfrm>
              <a:off x="4811" y="3556"/>
              <a:ext cx="142" cy="197"/>
            </a:xfrm>
            <a:custGeom>
              <a:avLst/>
              <a:gdLst>
                <a:gd name="T0" fmla="*/ 72 w 142"/>
                <a:gd name="T1" fmla="*/ 0 h 197"/>
                <a:gd name="T2" fmla="*/ 98 w 142"/>
                <a:gd name="T3" fmla="*/ 7 h 197"/>
                <a:gd name="T4" fmla="*/ 118 w 142"/>
                <a:gd name="T5" fmla="*/ 27 h 197"/>
                <a:gd name="T6" fmla="*/ 133 w 142"/>
                <a:gd name="T7" fmla="*/ 51 h 197"/>
                <a:gd name="T8" fmla="*/ 137 w 142"/>
                <a:gd name="T9" fmla="*/ 66 h 197"/>
                <a:gd name="T10" fmla="*/ 141 w 142"/>
                <a:gd name="T11" fmla="*/ 81 h 197"/>
                <a:gd name="T12" fmla="*/ 142 w 142"/>
                <a:gd name="T13" fmla="*/ 98 h 197"/>
                <a:gd name="T14" fmla="*/ 140 w 142"/>
                <a:gd name="T15" fmla="*/ 115 h 197"/>
                <a:gd name="T16" fmla="*/ 131 w 142"/>
                <a:gd name="T17" fmla="*/ 133 h 197"/>
                <a:gd name="T18" fmla="*/ 120 w 142"/>
                <a:gd name="T19" fmla="*/ 146 h 197"/>
                <a:gd name="T20" fmla="*/ 109 w 142"/>
                <a:gd name="T21" fmla="*/ 158 h 197"/>
                <a:gd name="T22" fmla="*/ 87 w 142"/>
                <a:gd name="T23" fmla="*/ 174 h 197"/>
                <a:gd name="T24" fmla="*/ 72 w 142"/>
                <a:gd name="T25" fmla="*/ 186 h 197"/>
                <a:gd name="T26" fmla="*/ 70 w 142"/>
                <a:gd name="T27" fmla="*/ 197 h 197"/>
                <a:gd name="T28" fmla="*/ 63 w 142"/>
                <a:gd name="T29" fmla="*/ 185 h 197"/>
                <a:gd name="T30" fmla="*/ 54 w 142"/>
                <a:gd name="T31" fmla="*/ 174 h 197"/>
                <a:gd name="T32" fmla="*/ 42 w 142"/>
                <a:gd name="T33" fmla="*/ 162 h 197"/>
                <a:gd name="T34" fmla="*/ 25 w 142"/>
                <a:gd name="T35" fmla="*/ 149 h 197"/>
                <a:gd name="T36" fmla="*/ 14 w 142"/>
                <a:gd name="T37" fmla="*/ 133 h 197"/>
                <a:gd name="T38" fmla="*/ 5 w 142"/>
                <a:gd name="T39" fmla="*/ 119 h 197"/>
                <a:gd name="T40" fmla="*/ 0 w 142"/>
                <a:gd name="T41" fmla="*/ 98 h 197"/>
                <a:gd name="T42" fmla="*/ 1 w 142"/>
                <a:gd name="T43" fmla="*/ 79 h 197"/>
                <a:gd name="T44" fmla="*/ 4 w 142"/>
                <a:gd name="T45" fmla="*/ 62 h 197"/>
                <a:gd name="T46" fmla="*/ 12 w 142"/>
                <a:gd name="T47" fmla="*/ 44 h 197"/>
                <a:gd name="T48" fmla="*/ 21 w 142"/>
                <a:gd name="T49" fmla="*/ 28 h 197"/>
                <a:gd name="T50" fmla="*/ 34 w 142"/>
                <a:gd name="T51" fmla="*/ 14 h 197"/>
                <a:gd name="T52" fmla="*/ 49 w 142"/>
                <a:gd name="T53" fmla="*/ 4 h 197"/>
                <a:gd name="T54" fmla="*/ 72 w 142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2"/>
                <a:gd name="T85" fmla="*/ 0 h 197"/>
                <a:gd name="T86" fmla="*/ 142 w 142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2" h="197">
                  <a:moveTo>
                    <a:pt x="72" y="0"/>
                  </a:moveTo>
                  <a:lnTo>
                    <a:pt x="98" y="7"/>
                  </a:lnTo>
                  <a:lnTo>
                    <a:pt x="118" y="27"/>
                  </a:lnTo>
                  <a:lnTo>
                    <a:pt x="133" y="51"/>
                  </a:lnTo>
                  <a:lnTo>
                    <a:pt x="137" y="66"/>
                  </a:lnTo>
                  <a:lnTo>
                    <a:pt x="141" y="81"/>
                  </a:lnTo>
                  <a:lnTo>
                    <a:pt x="142" y="98"/>
                  </a:lnTo>
                  <a:lnTo>
                    <a:pt x="140" y="115"/>
                  </a:lnTo>
                  <a:lnTo>
                    <a:pt x="131" y="133"/>
                  </a:lnTo>
                  <a:lnTo>
                    <a:pt x="120" y="146"/>
                  </a:lnTo>
                  <a:lnTo>
                    <a:pt x="109" y="158"/>
                  </a:lnTo>
                  <a:lnTo>
                    <a:pt x="87" y="174"/>
                  </a:lnTo>
                  <a:lnTo>
                    <a:pt x="72" y="186"/>
                  </a:lnTo>
                  <a:lnTo>
                    <a:pt x="70" y="197"/>
                  </a:lnTo>
                  <a:lnTo>
                    <a:pt x="63" y="185"/>
                  </a:lnTo>
                  <a:lnTo>
                    <a:pt x="54" y="174"/>
                  </a:lnTo>
                  <a:lnTo>
                    <a:pt x="42" y="162"/>
                  </a:lnTo>
                  <a:lnTo>
                    <a:pt x="25" y="149"/>
                  </a:lnTo>
                  <a:lnTo>
                    <a:pt x="14" y="133"/>
                  </a:lnTo>
                  <a:lnTo>
                    <a:pt x="5" y="119"/>
                  </a:lnTo>
                  <a:lnTo>
                    <a:pt x="0" y="98"/>
                  </a:lnTo>
                  <a:lnTo>
                    <a:pt x="1" y="79"/>
                  </a:lnTo>
                  <a:lnTo>
                    <a:pt x="4" y="62"/>
                  </a:lnTo>
                  <a:lnTo>
                    <a:pt x="12" y="44"/>
                  </a:lnTo>
                  <a:lnTo>
                    <a:pt x="21" y="28"/>
                  </a:lnTo>
                  <a:lnTo>
                    <a:pt x="34" y="14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8" name="Freeform 337"/>
            <p:cNvSpPr>
              <a:spLocks/>
            </p:cNvSpPr>
            <p:nvPr/>
          </p:nvSpPr>
          <p:spPr bwMode="auto">
            <a:xfrm>
              <a:off x="4833" y="3563"/>
              <a:ext cx="118" cy="172"/>
            </a:xfrm>
            <a:custGeom>
              <a:avLst/>
              <a:gdLst>
                <a:gd name="T0" fmla="*/ 118 w 118"/>
                <a:gd name="T1" fmla="*/ 81 h 172"/>
                <a:gd name="T2" fmla="*/ 92 w 118"/>
                <a:gd name="T3" fmla="*/ 79 h 172"/>
                <a:gd name="T4" fmla="*/ 82 w 118"/>
                <a:gd name="T5" fmla="*/ 79 h 172"/>
                <a:gd name="T6" fmla="*/ 64 w 118"/>
                <a:gd name="T7" fmla="*/ 75 h 172"/>
                <a:gd name="T8" fmla="*/ 56 w 118"/>
                <a:gd name="T9" fmla="*/ 70 h 172"/>
                <a:gd name="T10" fmla="*/ 52 w 118"/>
                <a:gd name="T11" fmla="*/ 80 h 172"/>
                <a:gd name="T12" fmla="*/ 52 w 118"/>
                <a:gd name="T13" fmla="*/ 95 h 172"/>
                <a:gd name="T14" fmla="*/ 50 w 118"/>
                <a:gd name="T15" fmla="*/ 122 h 172"/>
                <a:gd name="T16" fmla="*/ 50 w 118"/>
                <a:gd name="T17" fmla="*/ 147 h 172"/>
                <a:gd name="T18" fmla="*/ 48 w 118"/>
                <a:gd name="T19" fmla="*/ 172 h 172"/>
                <a:gd name="T20" fmla="*/ 47 w 118"/>
                <a:gd name="T21" fmla="*/ 139 h 172"/>
                <a:gd name="T22" fmla="*/ 48 w 118"/>
                <a:gd name="T23" fmla="*/ 108 h 172"/>
                <a:gd name="T24" fmla="*/ 48 w 118"/>
                <a:gd name="T25" fmla="*/ 88 h 172"/>
                <a:gd name="T26" fmla="*/ 47 w 118"/>
                <a:gd name="T27" fmla="*/ 69 h 172"/>
                <a:gd name="T28" fmla="*/ 45 w 118"/>
                <a:gd name="T29" fmla="*/ 58 h 172"/>
                <a:gd name="T30" fmla="*/ 40 w 118"/>
                <a:gd name="T31" fmla="*/ 46 h 172"/>
                <a:gd name="T32" fmla="*/ 30 w 118"/>
                <a:gd name="T33" fmla="*/ 39 h 172"/>
                <a:gd name="T34" fmla="*/ 21 w 118"/>
                <a:gd name="T35" fmla="*/ 37 h 172"/>
                <a:gd name="T36" fmla="*/ 10 w 118"/>
                <a:gd name="T37" fmla="*/ 37 h 172"/>
                <a:gd name="T38" fmla="*/ 0 w 118"/>
                <a:gd name="T39" fmla="*/ 37 h 172"/>
                <a:gd name="T40" fmla="*/ 9 w 118"/>
                <a:gd name="T41" fmla="*/ 21 h 172"/>
                <a:gd name="T42" fmla="*/ 22 w 118"/>
                <a:gd name="T43" fmla="*/ 9 h 172"/>
                <a:gd name="T44" fmla="*/ 40 w 118"/>
                <a:gd name="T45" fmla="*/ 1 h 172"/>
                <a:gd name="T46" fmla="*/ 56 w 118"/>
                <a:gd name="T47" fmla="*/ 0 h 172"/>
                <a:gd name="T48" fmla="*/ 70 w 118"/>
                <a:gd name="T49" fmla="*/ 7 h 172"/>
                <a:gd name="T50" fmla="*/ 83 w 118"/>
                <a:gd name="T51" fmla="*/ 16 h 172"/>
                <a:gd name="T52" fmla="*/ 90 w 118"/>
                <a:gd name="T53" fmla="*/ 25 h 172"/>
                <a:gd name="T54" fmla="*/ 118 w 118"/>
                <a:gd name="T55" fmla="*/ 81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"/>
                <a:gd name="T85" fmla="*/ 0 h 172"/>
                <a:gd name="T86" fmla="*/ 118 w 118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" h="172">
                  <a:moveTo>
                    <a:pt x="118" y="81"/>
                  </a:moveTo>
                  <a:lnTo>
                    <a:pt x="92" y="79"/>
                  </a:lnTo>
                  <a:lnTo>
                    <a:pt x="82" y="79"/>
                  </a:lnTo>
                  <a:lnTo>
                    <a:pt x="64" y="75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52" y="95"/>
                  </a:lnTo>
                  <a:lnTo>
                    <a:pt x="50" y="122"/>
                  </a:lnTo>
                  <a:lnTo>
                    <a:pt x="50" y="147"/>
                  </a:lnTo>
                  <a:lnTo>
                    <a:pt x="48" y="172"/>
                  </a:lnTo>
                  <a:lnTo>
                    <a:pt x="47" y="139"/>
                  </a:lnTo>
                  <a:lnTo>
                    <a:pt x="48" y="108"/>
                  </a:lnTo>
                  <a:lnTo>
                    <a:pt x="48" y="88"/>
                  </a:lnTo>
                  <a:lnTo>
                    <a:pt x="47" y="69"/>
                  </a:lnTo>
                  <a:lnTo>
                    <a:pt x="45" y="58"/>
                  </a:lnTo>
                  <a:lnTo>
                    <a:pt x="40" y="46"/>
                  </a:lnTo>
                  <a:lnTo>
                    <a:pt x="30" y="39"/>
                  </a:lnTo>
                  <a:lnTo>
                    <a:pt x="21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9" y="21"/>
                  </a:lnTo>
                  <a:lnTo>
                    <a:pt x="22" y="9"/>
                  </a:lnTo>
                  <a:lnTo>
                    <a:pt x="40" y="1"/>
                  </a:lnTo>
                  <a:lnTo>
                    <a:pt x="56" y="0"/>
                  </a:lnTo>
                  <a:lnTo>
                    <a:pt x="70" y="7"/>
                  </a:lnTo>
                  <a:lnTo>
                    <a:pt x="83" y="16"/>
                  </a:lnTo>
                  <a:lnTo>
                    <a:pt x="90" y="25"/>
                  </a:lnTo>
                  <a:lnTo>
                    <a:pt x="118" y="8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99" name="Freeform 338"/>
            <p:cNvSpPr>
              <a:spLocks/>
            </p:cNvSpPr>
            <p:nvPr/>
          </p:nvSpPr>
          <p:spPr bwMode="auto">
            <a:xfrm>
              <a:off x="4902" y="3534"/>
              <a:ext cx="201" cy="129"/>
            </a:xfrm>
            <a:custGeom>
              <a:avLst/>
              <a:gdLst>
                <a:gd name="T0" fmla="*/ 125 w 201"/>
                <a:gd name="T1" fmla="*/ 16 h 129"/>
                <a:gd name="T2" fmla="*/ 138 w 201"/>
                <a:gd name="T3" fmla="*/ 26 h 129"/>
                <a:gd name="T4" fmla="*/ 151 w 201"/>
                <a:gd name="T5" fmla="*/ 35 h 129"/>
                <a:gd name="T6" fmla="*/ 160 w 201"/>
                <a:gd name="T7" fmla="*/ 46 h 129"/>
                <a:gd name="T8" fmla="*/ 165 w 201"/>
                <a:gd name="T9" fmla="*/ 55 h 129"/>
                <a:gd name="T10" fmla="*/ 169 w 201"/>
                <a:gd name="T11" fmla="*/ 69 h 129"/>
                <a:gd name="T12" fmla="*/ 171 w 201"/>
                <a:gd name="T13" fmla="*/ 81 h 129"/>
                <a:gd name="T14" fmla="*/ 174 w 201"/>
                <a:gd name="T15" fmla="*/ 93 h 129"/>
                <a:gd name="T16" fmla="*/ 185 w 201"/>
                <a:gd name="T17" fmla="*/ 106 h 129"/>
                <a:gd name="T18" fmla="*/ 201 w 201"/>
                <a:gd name="T19" fmla="*/ 117 h 129"/>
                <a:gd name="T20" fmla="*/ 177 w 201"/>
                <a:gd name="T21" fmla="*/ 123 h 129"/>
                <a:gd name="T22" fmla="*/ 159 w 201"/>
                <a:gd name="T23" fmla="*/ 127 h 129"/>
                <a:gd name="T24" fmla="*/ 140 w 201"/>
                <a:gd name="T25" fmla="*/ 129 h 129"/>
                <a:gd name="T26" fmla="*/ 121 w 201"/>
                <a:gd name="T27" fmla="*/ 129 h 129"/>
                <a:gd name="T28" fmla="*/ 101 w 201"/>
                <a:gd name="T29" fmla="*/ 127 h 129"/>
                <a:gd name="T30" fmla="*/ 81 w 201"/>
                <a:gd name="T31" fmla="*/ 123 h 129"/>
                <a:gd name="T32" fmla="*/ 63 w 201"/>
                <a:gd name="T33" fmla="*/ 117 h 129"/>
                <a:gd name="T34" fmla="*/ 48 w 201"/>
                <a:gd name="T35" fmla="*/ 109 h 129"/>
                <a:gd name="T36" fmla="*/ 35 w 201"/>
                <a:gd name="T37" fmla="*/ 101 h 129"/>
                <a:gd name="T38" fmla="*/ 24 w 201"/>
                <a:gd name="T39" fmla="*/ 91 h 129"/>
                <a:gd name="T40" fmla="*/ 13 w 201"/>
                <a:gd name="T41" fmla="*/ 80 h 129"/>
                <a:gd name="T42" fmla="*/ 6 w 201"/>
                <a:gd name="T43" fmla="*/ 64 h 129"/>
                <a:gd name="T44" fmla="*/ 1 w 201"/>
                <a:gd name="T45" fmla="*/ 51 h 129"/>
                <a:gd name="T46" fmla="*/ 0 w 201"/>
                <a:gd name="T47" fmla="*/ 36 h 129"/>
                <a:gd name="T48" fmla="*/ 5 w 201"/>
                <a:gd name="T49" fmla="*/ 24 h 129"/>
                <a:gd name="T50" fmla="*/ 10 w 201"/>
                <a:gd name="T51" fmla="*/ 16 h 129"/>
                <a:gd name="T52" fmla="*/ 17 w 201"/>
                <a:gd name="T53" fmla="*/ 8 h 129"/>
                <a:gd name="T54" fmla="*/ 32 w 201"/>
                <a:gd name="T55" fmla="*/ 2 h 129"/>
                <a:gd name="T56" fmla="*/ 50 w 201"/>
                <a:gd name="T57" fmla="*/ 0 h 129"/>
                <a:gd name="T58" fmla="*/ 72 w 201"/>
                <a:gd name="T59" fmla="*/ 1 h 129"/>
                <a:gd name="T60" fmla="*/ 91 w 201"/>
                <a:gd name="T61" fmla="*/ 4 h 129"/>
                <a:gd name="T62" fmla="*/ 110 w 201"/>
                <a:gd name="T63" fmla="*/ 9 h 129"/>
                <a:gd name="T64" fmla="*/ 125 w 201"/>
                <a:gd name="T65" fmla="*/ 16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9"/>
                <a:gd name="T101" fmla="*/ 201 w 201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9">
                  <a:moveTo>
                    <a:pt x="125" y="16"/>
                  </a:moveTo>
                  <a:lnTo>
                    <a:pt x="138" y="26"/>
                  </a:lnTo>
                  <a:lnTo>
                    <a:pt x="151" y="35"/>
                  </a:lnTo>
                  <a:lnTo>
                    <a:pt x="160" y="46"/>
                  </a:lnTo>
                  <a:lnTo>
                    <a:pt x="165" y="55"/>
                  </a:lnTo>
                  <a:lnTo>
                    <a:pt x="169" y="69"/>
                  </a:lnTo>
                  <a:lnTo>
                    <a:pt x="171" y="81"/>
                  </a:lnTo>
                  <a:lnTo>
                    <a:pt x="174" y="93"/>
                  </a:lnTo>
                  <a:lnTo>
                    <a:pt x="185" y="106"/>
                  </a:lnTo>
                  <a:lnTo>
                    <a:pt x="201" y="117"/>
                  </a:lnTo>
                  <a:lnTo>
                    <a:pt x="177" y="123"/>
                  </a:lnTo>
                  <a:lnTo>
                    <a:pt x="159" y="127"/>
                  </a:lnTo>
                  <a:lnTo>
                    <a:pt x="140" y="129"/>
                  </a:lnTo>
                  <a:lnTo>
                    <a:pt x="121" y="129"/>
                  </a:lnTo>
                  <a:lnTo>
                    <a:pt x="101" y="127"/>
                  </a:lnTo>
                  <a:lnTo>
                    <a:pt x="81" y="123"/>
                  </a:lnTo>
                  <a:lnTo>
                    <a:pt x="63" y="117"/>
                  </a:lnTo>
                  <a:lnTo>
                    <a:pt x="48" y="109"/>
                  </a:lnTo>
                  <a:lnTo>
                    <a:pt x="35" y="101"/>
                  </a:lnTo>
                  <a:lnTo>
                    <a:pt x="24" y="91"/>
                  </a:lnTo>
                  <a:lnTo>
                    <a:pt x="13" y="80"/>
                  </a:lnTo>
                  <a:lnTo>
                    <a:pt x="6" y="64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32" y="2"/>
                  </a:lnTo>
                  <a:lnTo>
                    <a:pt x="50" y="0"/>
                  </a:lnTo>
                  <a:lnTo>
                    <a:pt x="72" y="1"/>
                  </a:lnTo>
                  <a:lnTo>
                    <a:pt x="91" y="4"/>
                  </a:lnTo>
                  <a:lnTo>
                    <a:pt x="110" y="9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0" name="Freeform 339"/>
            <p:cNvSpPr>
              <a:spLocks/>
            </p:cNvSpPr>
            <p:nvPr/>
          </p:nvSpPr>
          <p:spPr bwMode="auto">
            <a:xfrm>
              <a:off x="4908" y="3537"/>
              <a:ext cx="163" cy="109"/>
            </a:xfrm>
            <a:custGeom>
              <a:avLst/>
              <a:gdLst>
                <a:gd name="T0" fmla="*/ 40 w 163"/>
                <a:gd name="T1" fmla="*/ 14 h 109"/>
                <a:gd name="T2" fmla="*/ 36 w 163"/>
                <a:gd name="T3" fmla="*/ 25 h 109"/>
                <a:gd name="T4" fmla="*/ 39 w 163"/>
                <a:gd name="T5" fmla="*/ 38 h 109"/>
                <a:gd name="T6" fmla="*/ 51 w 163"/>
                <a:gd name="T7" fmla="*/ 57 h 109"/>
                <a:gd name="T8" fmla="*/ 66 w 163"/>
                <a:gd name="T9" fmla="*/ 71 h 109"/>
                <a:gd name="T10" fmla="*/ 86 w 163"/>
                <a:gd name="T11" fmla="*/ 85 h 109"/>
                <a:gd name="T12" fmla="*/ 107 w 163"/>
                <a:gd name="T13" fmla="*/ 93 h 109"/>
                <a:gd name="T14" fmla="*/ 130 w 163"/>
                <a:gd name="T15" fmla="*/ 101 h 109"/>
                <a:gd name="T16" fmla="*/ 148 w 163"/>
                <a:gd name="T17" fmla="*/ 105 h 109"/>
                <a:gd name="T18" fmla="*/ 163 w 163"/>
                <a:gd name="T19" fmla="*/ 109 h 109"/>
                <a:gd name="T20" fmla="*/ 121 w 163"/>
                <a:gd name="T21" fmla="*/ 101 h 109"/>
                <a:gd name="T22" fmla="*/ 98 w 163"/>
                <a:gd name="T23" fmla="*/ 93 h 109"/>
                <a:gd name="T24" fmla="*/ 85 w 163"/>
                <a:gd name="T25" fmla="*/ 88 h 109"/>
                <a:gd name="T26" fmla="*/ 69 w 163"/>
                <a:gd name="T27" fmla="*/ 81 h 109"/>
                <a:gd name="T28" fmla="*/ 54 w 163"/>
                <a:gd name="T29" fmla="*/ 72 h 109"/>
                <a:gd name="T30" fmla="*/ 44 w 163"/>
                <a:gd name="T31" fmla="*/ 64 h 109"/>
                <a:gd name="T32" fmla="*/ 32 w 163"/>
                <a:gd name="T33" fmla="*/ 59 h 109"/>
                <a:gd name="T34" fmla="*/ 16 w 163"/>
                <a:gd name="T35" fmla="*/ 57 h 109"/>
                <a:gd name="T36" fmla="*/ 10 w 163"/>
                <a:gd name="T37" fmla="*/ 61 h 109"/>
                <a:gd name="T38" fmla="*/ 9 w 163"/>
                <a:gd name="T39" fmla="*/ 67 h 109"/>
                <a:gd name="T40" fmla="*/ 1 w 163"/>
                <a:gd name="T41" fmla="*/ 51 h 109"/>
                <a:gd name="T42" fmla="*/ 0 w 163"/>
                <a:gd name="T43" fmla="*/ 33 h 109"/>
                <a:gd name="T44" fmla="*/ 7 w 163"/>
                <a:gd name="T45" fmla="*/ 17 h 109"/>
                <a:gd name="T46" fmla="*/ 19 w 163"/>
                <a:gd name="T47" fmla="*/ 8 h 109"/>
                <a:gd name="T48" fmla="*/ 32 w 163"/>
                <a:gd name="T49" fmla="*/ 3 h 109"/>
                <a:gd name="T50" fmla="*/ 47 w 163"/>
                <a:gd name="T51" fmla="*/ 0 h 109"/>
                <a:gd name="T52" fmla="*/ 40 w 163"/>
                <a:gd name="T53" fmla="*/ 14 h 1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109"/>
                <a:gd name="T83" fmla="*/ 163 w 163"/>
                <a:gd name="T84" fmla="*/ 109 h 1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109">
                  <a:moveTo>
                    <a:pt x="40" y="14"/>
                  </a:moveTo>
                  <a:lnTo>
                    <a:pt x="36" y="25"/>
                  </a:lnTo>
                  <a:lnTo>
                    <a:pt x="39" y="38"/>
                  </a:lnTo>
                  <a:lnTo>
                    <a:pt x="51" y="57"/>
                  </a:lnTo>
                  <a:lnTo>
                    <a:pt x="66" y="71"/>
                  </a:lnTo>
                  <a:lnTo>
                    <a:pt x="86" y="85"/>
                  </a:lnTo>
                  <a:lnTo>
                    <a:pt x="107" y="93"/>
                  </a:lnTo>
                  <a:lnTo>
                    <a:pt x="130" y="101"/>
                  </a:lnTo>
                  <a:lnTo>
                    <a:pt x="148" y="105"/>
                  </a:lnTo>
                  <a:lnTo>
                    <a:pt x="163" y="109"/>
                  </a:lnTo>
                  <a:lnTo>
                    <a:pt x="121" y="101"/>
                  </a:lnTo>
                  <a:lnTo>
                    <a:pt x="98" y="93"/>
                  </a:lnTo>
                  <a:lnTo>
                    <a:pt x="85" y="88"/>
                  </a:lnTo>
                  <a:lnTo>
                    <a:pt x="69" y="81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32" y="59"/>
                  </a:lnTo>
                  <a:lnTo>
                    <a:pt x="16" y="57"/>
                  </a:lnTo>
                  <a:lnTo>
                    <a:pt x="10" y="61"/>
                  </a:lnTo>
                  <a:lnTo>
                    <a:pt x="9" y="67"/>
                  </a:lnTo>
                  <a:lnTo>
                    <a:pt x="1" y="51"/>
                  </a:lnTo>
                  <a:lnTo>
                    <a:pt x="0" y="33"/>
                  </a:lnTo>
                  <a:lnTo>
                    <a:pt x="7" y="17"/>
                  </a:lnTo>
                  <a:lnTo>
                    <a:pt x="19" y="8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1" name="Freeform 340"/>
            <p:cNvSpPr>
              <a:spLocks/>
            </p:cNvSpPr>
            <p:nvPr/>
          </p:nvSpPr>
          <p:spPr bwMode="auto">
            <a:xfrm>
              <a:off x="4701" y="3471"/>
              <a:ext cx="186" cy="129"/>
            </a:xfrm>
            <a:custGeom>
              <a:avLst/>
              <a:gdLst>
                <a:gd name="T0" fmla="*/ 162 w 186"/>
                <a:gd name="T1" fmla="*/ 114 h 129"/>
                <a:gd name="T2" fmla="*/ 172 w 186"/>
                <a:gd name="T3" fmla="*/ 106 h 129"/>
                <a:gd name="T4" fmla="*/ 180 w 186"/>
                <a:gd name="T5" fmla="*/ 95 h 129"/>
                <a:gd name="T6" fmla="*/ 184 w 186"/>
                <a:gd name="T7" fmla="*/ 84 h 129"/>
                <a:gd name="T8" fmla="*/ 186 w 186"/>
                <a:gd name="T9" fmla="*/ 71 h 129"/>
                <a:gd name="T10" fmla="*/ 185 w 186"/>
                <a:gd name="T11" fmla="*/ 56 h 129"/>
                <a:gd name="T12" fmla="*/ 180 w 186"/>
                <a:gd name="T13" fmla="*/ 38 h 129"/>
                <a:gd name="T14" fmla="*/ 172 w 186"/>
                <a:gd name="T15" fmla="*/ 25 h 129"/>
                <a:gd name="T16" fmla="*/ 159 w 186"/>
                <a:gd name="T17" fmla="*/ 13 h 129"/>
                <a:gd name="T18" fmla="*/ 146 w 186"/>
                <a:gd name="T19" fmla="*/ 7 h 129"/>
                <a:gd name="T20" fmla="*/ 131 w 186"/>
                <a:gd name="T21" fmla="*/ 2 h 129"/>
                <a:gd name="T22" fmla="*/ 112 w 186"/>
                <a:gd name="T23" fmla="*/ 0 h 129"/>
                <a:gd name="T24" fmla="*/ 98 w 186"/>
                <a:gd name="T25" fmla="*/ 2 h 129"/>
                <a:gd name="T26" fmla="*/ 83 w 186"/>
                <a:gd name="T27" fmla="*/ 5 h 129"/>
                <a:gd name="T28" fmla="*/ 71 w 186"/>
                <a:gd name="T29" fmla="*/ 10 h 129"/>
                <a:gd name="T30" fmla="*/ 58 w 186"/>
                <a:gd name="T31" fmla="*/ 19 h 129"/>
                <a:gd name="T32" fmla="*/ 48 w 186"/>
                <a:gd name="T33" fmla="*/ 29 h 129"/>
                <a:gd name="T34" fmla="*/ 37 w 186"/>
                <a:gd name="T35" fmla="*/ 40 h 129"/>
                <a:gd name="T36" fmla="*/ 31 w 186"/>
                <a:gd name="T37" fmla="*/ 52 h 129"/>
                <a:gd name="T38" fmla="*/ 26 w 186"/>
                <a:gd name="T39" fmla="*/ 64 h 129"/>
                <a:gd name="T40" fmla="*/ 22 w 186"/>
                <a:gd name="T41" fmla="*/ 76 h 129"/>
                <a:gd name="T42" fmla="*/ 15 w 186"/>
                <a:gd name="T43" fmla="*/ 87 h 129"/>
                <a:gd name="T44" fmla="*/ 0 w 186"/>
                <a:gd name="T45" fmla="*/ 93 h 129"/>
                <a:gd name="T46" fmla="*/ 18 w 186"/>
                <a:gd name="T47" fmla="*/ 101 h 129"/>
                <a:gd name="T48" fmla="*/ 28 w 186"/>
                <a:gd name="T49" fmla="*/ 104 h 129"/>
                <a:gd name="T50" fmla="*/ 39 w 186"/>
                <a:gd name="T51" fmla="*/ 111 h 129"/>
                <a:gd name="T52" fmla="*/ 54 w 186"/>
                <a:gd name="T53" fmla="*/ 118 h 129"/>
                <a:gd name="T54" fmla="*/ 70 w 186"/>
                <a:gd name="T55" fmla="*/ 123 h 129"/>
                <a:gd name="T56" fmla="*/ 85 w 186"/>
                <a:gd name="T57" fmla="*/ 127 h 129"/>
                <a:gd name="T58" fmla="*/ 101 w 186"/>
                <a:gd name="T59" fmla="*/ 129 h 129"/>
                <a:gd name="T60" fmla="*/ 117 w 186"/>
                <a:gd name="T61" fmla="*/ 129 h 129"/>
                <a:gd name="T62" fmla="*/ 134 w 186"/>
                <a:gd name="T63" fmla="*/ 126 h 129"/>
                <a:gd name="T64" fmla="*/ 149 w 186"/>
                <a:gd name="T65" fmla="*/ 121 h 129"/>
                <a:gd name="T66" fmla="*/ 162 w 186"/>
                <a:gd name="T67" fmla="*/ 114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162" y="114"/>
                  </a:moveTo>
                  <a:lnTo>
                    <a:pt x="172" y="106"/>
                  </a:lnTo>
                  <a:lnTo>
                    <a:pt x="180" y="95"/>
                  </a:lnTo>
                  <a:lnTo>
                    <a:pt x="184" y="84"/>
                  </a:lnTo>
                  <a:lnTo>
                    <a:pt x="186" y="71"/>
                  </a:lnTo>
                  <a:lnTo>
                    <a:pt x="185" y="56"/>
                  </a:lnTo>
                  <a:lnTo>
                    <a:pt x="180" y="38"/>
                  </a:lnTo>
                  <a:lnTo>
                    <a:pt x="172" y="25"/>
                  </a:lnTo>
                  <a:lnTo>
                    <a:pt x="159" y="13"/>
                  </a:lnTo>
                  <a:lnTo>
                    <a:pt x="146" y="7"/>
                  </a:lnTo>
                  <a:lnTo>
                    <a:pt x="131" y="2"/>
                  </a:lnTo>
                  <a:lnTo>
                    <a:pt x="112" y="0"/>
                  </a:lnTo>
                  <a:lnTo>
                    <a:pt x="98" y="2"/>
                  </a:lnTo>
                  <a:lnTo>
                    <a:pt x="83" y="5"/>
                  </a:lnTo>
                  <a:lnTo>
                    <a:pt x="71" y="10"/>
                  </a:lnTo>
                  <a:lnTo>
                    <a:pt x="58" y="19"/>
                  </a:lnTo>
                  <a:lnTo>
                    <a:pt x="48" y="29"/>
                  </a:lnTo>
                  <a:lnTo>
                    <a:pt x="37" y="40"/>
                  </a:lnTo>
                  <a:lnTo>
                    <a:pt x="31" y="52"/>
                  </a:lnTo>
                  <a:lnTo>
                    <a:pt x="26" y="64"/>
                  </a:lnTo>
                  <a:lnTo>
                    <a:pt x="22" y="76"/>
                  </a:lnTo>
                  <a:lnTo>
                    <a:pt x="15" y="87"/>
                  </a:lnTo>
                  <a:lnTo>
                    <a:pt x="0" y="93"/>
                  </a:lnTo>
                  <a:lnTo>
                    <a:pt x="18" y="101"/>
                  </a:lnTo>
                  <a:lnTo>
                    <a:pt x="28" y="104"/>
                  </a:lnTo>
                  <a:lnTo>
                    <a:pt x="39" y="111"/>
                  </a:lnTo>
                  <a:lnTo>
                    <a:pt x="54" y="118"/>
                  </a:lnTo>
                  <a:lnTo>
                    <a:pt x="70" y="123"/>
                  </a:lnTo>
                  <a:lnTo>
                    <a:pt x="85" y="127"/>
                  </a:lnTo>
                  <a:lnTo>
                    <a:pt x="101" y="129"/>
                  </a:lnTo>
                  <a:lnTo>
                    <a:pt x="117" y="129"/>
                  </a:lnTo>
                  <a:lnTo>
                    <a:pt x="134" y="126"/>
                  </a:lnTo>
                  <a:lnTo>
                    <a:pt x="149" y="121"/>
                  </a:lnTo>
                  <a:lnTo>
                    <a:pt x="162" y="11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2" name="Freeform 341"/>
            <p:cNvSpPr>
              <a:spLocks/>
            </p:cNvSpPr>
            <p:nvPr/>
          </p:nvSpPr>
          <p:spPr bwMode="auto">
            <a:xfrm>
              <a:off x="4721" y="3497"/>
              <a:ext cx="164" cy="101"/>
            </a:xfrm>
            <a:custGeom>
              <a:avLst/>
              <a:gdLst>
                <a:gd name="T0" fmla="*/ 150 w 164"/>
                <a:gd name="T1" fmla="*/ 0 h 101"/>
                <a:gd name="T2" fmla="*/ 151 w 164"/>
                <a:gd name="T3" fmla="*/ 17 h 101"/>
                <a:gd name="T4" fmla="*/ 150 w 164"/>
                <a:gd name="T5" fmla="*/ 31 h 101"/>
                <a:gd name="T6" fmla="*/ 147 w 164"/>
                <a:gd name="T7" fmla="*/ 38 h 101"/>
                <a:gd name="T8" fmla="*/ 139 w 164"/>
                <a:gd name="T9" fmla="*/ 47 h 101"/>
                <a:gd name="T10" fmla="*/ 129 w 164"/>
                <a:gd name="T11" fmla="*/ 53 h 101"/>
                <a:gd name="T12" fmla="*/ 120 w 164"/>
                <a:gd name="T13" fmla="*/ 58 h 101"/>
                <a:gd name="T14" fmla="*/ 103 w 164"/>
                <a:gd name="T15" fmla="*/ 63 h 101"/>
                <a:gd name="T16" fmla="*/ 87 w 164"/>
                <a:gd name="T17" fmla="*/ 66 h 101"/>
                <a:gd name="T18" fmla="*/ 66 w 164"/>
                <a:gd name="T19" fmla="*/ 67 h 101"/>
                <a:gd name="T20" fmla="*/ 52 w 164"/>
                <a:gd name="T21" fmla="*/ 68 h 101"/>
                <a:gd name="T22" fmla="*/ 32 w 164"/>
                <a:gd name="T23" fmla="*/ 68 h 101"/>
                <a:gd name="T24" fmla="*/ 19 w 164"/>
                <a:gd name="T25" fmla="*/ 67 h 101"/>
                <a:gd name="T26" fmla="*/ 0 w 164"/>
                <a:gd name="T27" fmla="*/ 68 h 101"/>
                <a:gd name="T28" fmla="*/ 23 w 164"/>
                <a:gd name="T29" fmla="*/ 70 h 101"/>
                <a:gd name="T30" fmla="*/ 48 w 164"/>
                <a:gd name="T31" fmla="*/ 71 h 101"/>
                <a:gd name="T32" fmla="*/ 73 w 164"/>
                <a:gd name="T33" fmla="*/ 70 h 101"/>
                <a:gd name="T34" fmla="*/ 98 w 164"/>
                <a:gd name="T35" fmla="*/ 69 h 101"/>
                <a:gd name="T36" fmla="*/ 109 w 164"/>
                <a:gd name="T37" fmla="*/ 68 h 101"/>
                <a:gd name="T38" fmla="*/ 119 w 164"/>
                <a:gd name="T39" fmla="*/ 66 h 101"/>
                <a:gd name="T40" fmla="*/ 133 w 164"/>
                <a:gd name="T41" fmla="*/ 64 h 101"/>
                <a:gd name="T42" fmla="*/ 137 w 164"/>
                <a:gd name="T43" fmla="*/ 69 h 101"/>
                <a:gd name="T44" fmla="*/ 135 w 164"/>
                <a:gd name="T45" fmla="*/ 75 h 101"/>
                <a:gd name="T46" fmla="*/ 132 w 164"/>
                <a:gd name="T47" fmla="*/ 81 h 101"/>
                <a:gd name="T48" fmla="*/ 127 w 164"/>
                <a:gd name="T49" fmla="*/ 86 h 101"/>
                <a:gd name="T50" fmla="*/ 119 w 164"/>
                <a:gd name="T51" fmla="*/ 91 h 101"/>
                <a:gd name="T52" fmla="*/ 112 w 164"/>
                <a:gd name="T53" fmla="*/ 94 h 101"/>
                <a:gd name="T54" fmla="*/ 104 w 164"/>
                <a:gd name="T55" fmla="*/ 98 h 101"/>
                <a:gd name="T56" fmla="*/ 98 w 164"/>
                <a:gd name="T57" fmla="*/ 101 h 101"/>
                <a:gd name="T58" fmla="*/ 108 w 164"/>
                <a:gd name="T59" fmla="*/ 99 h 101"/>
                <a:gd name="T60" fmla="*/ 121 w 164"/>
                <a:gd name="T61" fmla="*/ 96 h 101"/>
                <a:gd name="T62" fmla="*/ 130 w 164"/>
                <a:gd name="T63" fmla="*/ 92 h 101"/>
                <a:gd name="T64" fmla="*/ 140 w 164"/>
                <a:gd name="T65" fmla="*/ 86 h 101"/>
                <a:gd name="T66" fmla="*/ 147 w 164"/>
                <a:gd name="T67" fmla="*/ 80 h 101"/>
                <a:gd name="T68" fmla="*/ 153 w 164"/>
                <a:gd name="T69" fmla="*/ 75 h 101"/>
                <a:gd name="T70" fmla="*/ 158 w 164"/>
                <a:gd name="T71" fmla="*/ 68 h 101"/>
                <a:gd name="T72" fmla="*/ 161 w 164"/>
                <a:gd name="T73" fmla="*/ 61 h 101"/>
                <a:gd name="T74" fmla="*/ 163 w 164"/>
                <a:gd name="T75" fmla="*/ 53 h 101"/>
                <a:gd name="T76" fmla="*/ 164 w 164"/>
                <a:gd name="T77" fmla="*/ 43 h 101"/>
                <a:gd name="T78" fmla="*/ 162 w 164"/>
                <a:gd name="T79" fmla="*/ 32 h 101"/>
                <a:gd name="T80" fmla="*/ 160 w 164"/>
                <a:gd name="T81" fmla="*/ 19 h 101"/>
                <a:gd name="T82" fmla="*/ 156 w 164"/>
                <a:gd name="T83" fmla="*/ 10 h 101"/>
                <a:gd name="T84" fmla="*/ 150 w 164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1"/>
                <a:gd name="T131" fmla="*/ 164 w 16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1">
                  <a:moveTo>
                    <a:pt x="150" y="0"/>
                  </a:moveTo>
                  <a:lnTo>
                    <a:pt x="151" y="17"/>
                  </a:lnTo>
                  <a:lnTo>
                    <a:pt x="150" y="31"/>
                  </a:lnTo>
                  <a:lnTo>
                    <a:pt x="147" y="38"/>
                  </a:lnTo>
                  <a:lnTo>
                    <a:pt x="139" y="47"/>
                  </a:lnTo>
                  <a:lnTo>
                    <a:pt x="129" y="53"/>
                  </a:lnTo>
                  <a:lnTo>
                    <a:pt x="120" y="58"/>
                  </a:lnTo>
                  <a:lnTo>
                    <a:pt x="103" y="63"/>
                  </a:lnTo>
                  <a:lnTo>
                    <a:pt x="87" y="66"/>
                  </a:lnTo>
                  <a:lnTo>
                    <a:pt x="66" y="67"/>
                  </a:lnTo>
                  <a:lnTo>
                    <a:pt x="52" y="68"/>
                  </a:lnTo>
                  <a:lnTo>
                    <a:pt x="32" y="68"/>
                  </a:lnTo>
                  <a:lnTo>
                    <a:pt x="19" y="67"/>
                  </a:lnTo>
                  <a:lnTo>
                    <a:pt x="0" y="68"/>
                  </a:lnTo>
                  <a:lnTo>
                    <a:pt x="23" y="70"/>
                  </a:lnTo>
                  <a:lnTo>
                    <a:pt x="48" y="71"/>
                  </a:lnTo>
                  <a:lnTo>
                    <a:pt x="73" y="70"/>
                  </a:lnTo>
                  <a:lnTo>
                    <a:pt x="98" y="69"/>
                  </a:lnTo>
                  <a:lnTo>
                    <a:pt x="109" y="68"/>
                  </a:lnTo>
                  <a:lnTo>
                    <a:pt x="119" y="66"/>
                  </a:lnTo>
                  <a:lnTo>
                    <a:pt x="133" y="64"/>
                  </a:lnTo>
                  <a:lnTo>
                    <a:pt x="137" y="69"/>
                  </a:lnTo>
                  <a:lnTo>
                    <a:pt x="135" y="75"/>
                  </a:lnTo>
                  <a:lnTo>
                    <a:pt x="132" y="81"/>
                  </a:lnTo>
                  <a:lnTo>
                    <a:pt x="127" y="86"/>
                  </a:lnTo>
                  <a:lnTo>
                    <a:pt x="119" y="91"/>
                  </a:lnTo>
                  <a:lnTo>
                    <a:pt x="112" y="94"/>
                  </a:lnTo>
                  <a:lnTo>
                    <a:pt x="104" y="98"/>
                  </a:lnTo>
                  <a:lnTo>
                    <a:pt x="98" y="101"/>
                  </a:lnTo>
                  <a:lnTo>
                    <a:pt x="108" y="99"/>
                  </a:lnTo>
                  <a:lnTo>
                    <a:pt x="121" y="96"/>
                  </a:lnTo>
                  <a:lnTo>
                    <a:pt x="130" y="92"/>
                  </a:lnTo>
                  <a:lnTo>
                    <a:pt x="140" y="86"/>
                  </a:lnTo>
                  <a:lnTo>
                    <a:pt x="147" y="80"/>
                  </a:lnTo>
                  <a:lnTo>
                    <a:pt x="153" y="75"/>
                  </a:lnTo>
                  <a:lnTo>
                    <a:pt x="158" y="68"/>
                  </a:lnTo>
                  <a:lnTo>
                    <a:pt x="161" y="61"/>
                  </a:lnTo>
                  <a:lnTo>
                    <a:pt x="163" y="53"/>
                  </a:lnTo>
                  <a:lnTo>
                    <a:pt x="164" y="43"/>
                  </a:lnTo>
                  <a:lnTo>
                    <a:pt x="162" y="32"/>
                  </a:lnTo>
                  <a:lnTo>
                    <a:pt x="160" y="19"/>
                  </a:lnTo>
                  <a:lnTo>
                    <a:pt x="156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Freeform 342"/>
            <p:cNvSpPr>
              <a:spLocks/>
            </p:cNvSpPr>
            <p:nvPr/>
          </p:nvSpPr>
          <p:spPr bwMode="auto">
            <a:xfrm>
              <a:off x="4868" y="3360"/>
              <a:ext cx="151" cy="181"/>
            </a:xfrm>
            <a:custGeom>
              <a:avLst/>
              <a:gdLst>
                <a:gd name="T0" fmla="*/ 37 w 151"/>
                <a:gd name="T1" fmla="*/ 177 h 181"/>
                <a:gd name="T2" fmla="*/ 55 w 151"/>
                <a:gd name="T3" fmla="*/ 181 h 181"/>
                <a:gd name="T4" fmla="*/ 72 w 151"/>
                <a:gd name="T5" fmla="*/ 180 h 181"/>
                <a:gd name="T6" fmla="*/ 88 w 151"/>
                <a:gd name="T7" fmla="*/ 175 h 181"/>
                <a:gd name="T8" fmla="*/ 104 w 151"/>
                <a:gd name="T9" fmla="*/ 170 h 181"/>
                <a:gd name="T10" fmla="*/ 119 w 151"/>
                <a:gd name="T11" fmla="*/ 162 h 181"/>
                <a:gd name="T12" fmla="*/ 134 w 151"/>
                <a:gd name="T13" fmla="*/ 144 h 181"/>
                <a:gd name="T14" fmla="*/ 142 w 151"/>
                <a:gd name="T15" fmla="*/ 127 h 181"/>
                <a:gd name="T16" fmla="*/ 148 w 151"/>
                <a:gd name="T17" fmla="*/ 109 h 181"/>
                <a:gd name="T18" fmla="*/ 151 w 151"/>
                <a:gd name="T19" fmla="*/ 84 h 181"/>
                <a:gd name="T20" fmla="*/ 149 w 151"/>
                <a:gd name="T21" fmla="*/ 64 h 181"/>
                <a:gd name="T22" fmla="*/ 143 w 151"/>
                <a:gd name="T23" fmla="*/ 47 h 181"/>
                <a:gd name="T24" fmla="*/ 134 w 151"/>
                <a:gd name="T25" fmla="*/ 34 h 181"/>
                <a:gd name="T26" fmla="*/ 126 w 151"/>
                <a:gd name="T27" fmla="*/ 21 h 181"/>
                <a:gd name="T28" fmla="*/ 121 w 151"/>
                <a:gd name="T29" fmla="*/ 10 h 181"/>
                <a:gd name="T30" fmla="*/ 121 w 151"/>
                <a:gd name="T31" fmla="*/ 0 h 181"/>
                <a:gd name="T32" fmla="*/ 108 w 151"/>
                <a:gd name="T33" fmla="*/ 7 h 181"/>
                <a:gd name="T34" fmla="*/ 96 w 151"/>
                <a:gd name="T35" fmla="*/ 11 h 181"/>
                <a:gd name="T36" fmla="*/ 84 w 151"/>
                <a:gd name="T37" fmla="*/ 16 h 181"/>
                <a:gd name="T38" fmla="*/ 68 w 151"/>
                <a:gd name="T39" fmla="*/ 20 h 181"/>
                <a:gd name="T40" fmla="*/ 56 w 151"/>
                <a:gd name="T41" fmla="*/ 22 h 181"/>
                <a:gd name="T42" fmla="*/ 43 w 151"/>
                <a:gd name="T43" fmla="*/ 28 h 181"/>
                <a:gd name="T44" fmla="*/ 29 w 151"/>
                <a:gd name="T45" fmla="*/ 39 h 181"/>
                <a:gd name="T46" fmla="*/ 21 w 151"/>
                <a:gd name="T47" fmla="*/ 48 h 181"/>
                <a:gd name="T48" fmla="*/ 11 w 151"/>
                <a:gd name="T49" fmla="*/ 62 h 181"/>
                <a:gd name="T50" fmla="*/ 5 w 151"/>
                <a:gd name="T51" fmla="*/ 75 h 181"/>
                <a:gd name="T52" fmla="*/ 1 w 151"/>
                <a:gd name="T53" fmla="*/ 88 h 181"/>
                <a:gd name="T54" fmla="*/ 0 w 151"/>
                <a:gd name="T55" fmla="*/ 106 h 181"/>
                <a:gd name="T56" fmla="*/ 1 w 151"/>
                <a:gd name="T57" fmla="*/ 118 h 181"/>
                <a:gd name="T58" fmla="*/ 3 w 151"/>
                <a:gd name="T59" fmla="*/ 131 h 181"/>
                <a:gd name="T60" fmla="*/ 8 w 151"/>
                <a:gd name="T61" fmla="*/ 146 h 181"/>
                <a:gd name="T62" fmla="*/ 17 w 151"/>
                <a:gd name="T63" fmla="*/ 163 h 181"/>
                <a:gd name="T64" fmla="*/ 26 w 151"/>
                <a:gd name="T65" fmla="*/ 172 h 181"/>
                <a:gd name="T66" fmla="*/ 37 w 151"/>
                <a:gd name="T67" fmla="*/ 177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37" y="177"/>
                  </a:moveTo>
                  <a:lnTo>
                    <a:pt x="55" y="181"/>
                  </a:lnTo>
                  <a:lnTo>
                    <a:pt x="72" y="180"/>
                  </a:lnTo>
                  <a:lnTo>
                    <a:pt x="88" y="175"/>
                  </a:lnTo>
                  <a:lnTo>
                    <a:pt x="104" y="170"/>
                  </a:lnTo>
                  <a:lnTo>
                    <a:pt x="119" y="162"/>
                  </a:lnTo>
                  <a:lnTo>
                    <a:pt x="134" y="144"/>
                  </a:lnTo>
                  <a:lnTo>
                    <a:pt x="142" y="127"/>
                  </a:lnTo>
                  <a:lnTo>
                    <a:pt x="148" y="109"/>
                  </a:lnTo>
                  <a:lnTo>
                    <a:pt x="151" y="84"/>
                  </a:lnTo>
                  <a:lnTo>
                    <a:pt x="149" y="64"/>
                  </a:lnTo>
                  <a:lnTo>
                    <a:pt x="143" y="47"/>
                  </a:lnTo>
                  <a:lnTo>
                    <a:pt x="134" y="34"/>
                  </a:lnTo>
                  <a:lnTo>
                    <a:pt x="126" y="21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08" y="7"/>
                  </a:lnTo>
                  <a:lnTo>
                    <a:pt x="96" y="11"/>
                  </a:lnTo>
                  <a:lnTo>
                    <a:pt x="84" y="16"/>
                  </a:lnTo>
                  <a:lnTo>
                    <a:pt x="68" y="20"/>
                  </a:lnTo>
                  <a:lnTo>
                    <a:pt x="56" y="22"/>
                  </a:lnTo>
                  <a:lnTo>
                    <a:pt x="43" y="28"/>
                  </a:lnTo>
                  <a:lnTo>
                    <a:pt x="29" y="39"/>
                  </a:lnTo>
                  <a:lnTo>
                    <a:pt x="21" y="48"/>
                  </a:lnTo>
                  <a:lnTo>
                    <a:pt x="11" y="62"/>
                  </a:lnTo>
                  <a:lnTo>
                    <a:pt x="5" y="75"/>
                  </a:lnTo>
                  <a:lnTo>
                    <a:pt x="1" y="88"/>
                  </a:lnTo>
                  <a:lnTo>
                    <a:pt x="0" y="106"/>
                  </a:lnTo>
                  <a:lnTo>
                    <a:pt x="1" y="118"/>
                  </a:lnTo>
                  <a:lnTo>
                    <a:pt x="3" y="131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26" y="172"/>
                  </a:lnTo>
                  <a:lnTo>
                    <a:pt x="37" y="177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Freeform 343"/>
            <p:cNvSpPr>
              <a:spLocks/>
            </p:cNvSpPr>
            <p:nvPr/>
          </p:nvSpPr>
          <p:spPr bwMode="auto">
            <a:xfrm>
              <a:off x="4876" y="3400"/>
              <a:ext cx="98" cy="137"/>
            </a:xfrm>
            <a:custGeom>
              <a:avLst/>
              <a:gdLst>
                <a:gd name="T0" fmla="*/ 98 w 98"/>
                <a:gd name="T1" fmla="*/ 0 h 137"/>
                <a:gd name="T2" fmla="*/ 88 w 98"/>
                <a:gd name="T3" fmla="*/ 13 h 137"/>
                <a:gd name="T4" fmla="*/ 78 w 98"/>
                <a:gd name="T5" fmla="*/ 31 h 137"/>
                <a:gd name="T6" fmla="*/ 68 w 98"/>
                <a:gd name="T7" fmla="*/ 51 h 137"/>
                <a:gd name="T8" fmla="*/ 60 w 98"/>
                <a:gd name="T9" fmla="*/ 76 h 137"/>
                <a:gd name="T10" fmla="*/ 54 w 98"/>
                <a:gd name="T11" fmla="*/ 100 h 137"/>
                <a:gd name="T12" fmla="*/ 55 w 98"/>
                <a:gd name="T13" fmla="*/ 116 h 137"/>
                <a:gd name="T14" fmla="*/ 57 w 98"/>
                <a:gd name="T15" fmla="*/ 127 h 137"/>
                <a:gd name="T16" fmla="*/ 66 w 98"/>
                <a:gd name="T17" fmla="*/ 132 h 137"/>
                <a:gd name="T18" fmla="*/ 78 w 98"/>
                <a:gd name="T19" fmla="*/ 132 h 137"/>
                <a:gd name="T20" fmla="*/ 63 w 98"/>
                <a:gd name="T21" fmla="*/ 137 h 137"/>
                <a:gd name="T22" fmla="*/ 47 w 98"/>
                <a:gd name="T23" fmla="*/ 137 h 137"/>
                <a:gd name="T24" fmla="*/ 25 w 98"/>
                <a:gd name="T25" fmla="*/ 132 h 137"/>
                <a:gd name="T26" fmla="*/ 17 w 98"/>
                <a:gd name="T27" fmla="*/ 126 h 137"/>
                <a:gd name="T28" fmla="*/ 10 w 98"/>
                <a:gd name="T29" fmla="*/ 119 h 137"/>
                <a:gd name="T30" fmla="*/ 5 w 98"/>
                <a:gd name="T31" fmla="*/ 107 h 137"/>
                <a:gd name="T32" fmla="*/ 1 w 98"/>
                <a:gd name="T33" fmla="*/ 97 h 137"/>
                <a:gd name="T34" fmla="*/ 0 w 98"/>
                <a:gd name="T35" fmla="*/ 84 h 137"/>
                <a:gd name="T36" fmla="*/ 8 w 98"/>
                <a:gd name="T37" fmla="*/ 96 h 137"/>
                <a:gd name="T38" fmla="*/ 18 w 98"/>
                <a:gd name="T39" fmla="*/ 102 h 137"/>
                <a:gd name="T40" fmla="*/ 34 w 98"/>
                <a:gd name="T41" fmla="*/ 105 h 137"/>
                <a:gd name="T42" fmla="*/ 44 w 98"/>
                <a:gd name="T43" fmla="*/ 104 h 137"/>
                <a:gd name="T44" fmla="*/ 51 w 98"/>
                <a:gd name="T45" fmla="*/ 100 h 137"/>
                <a:gd name="T46" fmla="*/ 51 w 98"/>
                <a:gd name="T47" fmla="*/ 89 h 137"/>
                <a:gd name="T48" fmla="*/ 55 w 98"/>
                <a:gd name="T49" fmla="*/ 69 h 137"/>
                <a:gd name="T50" fmla="*/ 63 w 98"/>
                <a:gd name="T51" fmla="*/ 49 h 137"/>
                <a:gd name="T52" fmla="*/ 70 w 98"/>
                <a:gd name="T53" fmla="*/ 36 h 137"/>
                <a:gd name="T54" fmla="*/ 81 w 98"/>
                <a:gd name="T55" fmla="*/ 18 h 137"/>
                <a:gd name="T56" fmla="*/ 98 w 98"/>
                <a:gd name="T57" fmla="*/ 0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37"/>
                <a:gd name="T89" fmla="*/ 98 w 98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37">
                  <a:moveTo>
                    <a:pt x="98" y="0"/>
                  </a:moveTo>
                  <a:lnTo>
                    <a:pt x="88" y="13"/>
                  </a:lnTo>
                  <a:lnTo>
                    <a:pt x="78" y="31"/>
                  </a:lnTo>
                  <a:lnTo>
                    <a:pt x="68" y="51"/>
                  </a:lnTo>
                  <a:lnTo>
                    <a:pt x="60" y="76"/>
                  </a:lnTo>
                  <a:lnTo>
                    <a:pt x="54" y="100"/>
                  </a:lnTo>
                  <a:lnTo>
                    <a:pt x="55" y="116"/>
                  </a:lnTo>
                  <a:lnTo>
                    <a:pt x="57" y="127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63" y="137"/>
                  </a:lnTo>
                  <a:lnTo>
                    <a:pt x="47" y="137"/>
                  </a:lnTo>
                  <a:lnTo>
                    <a:pt x="25" y="132"/>
                  </a:lnTo>
                  <a:lnTo>
                    <a:pt x="17" y="126"/>
                  </a:lnTo>
                  <a:lnTo>
                    <a:pt x="10" y="119"/>
                  </a:lnTo>
                  <a:lnTo>
                    <a:pt x="5" y="107"/>
                  </a:lnTo>
                  <a:lnTo>
                    <a:pt x="1" y="97"/>
                  </a:lnTo>
                  <a:lnTo>
                    <a:pt x="0" y="84"/>
                  </a:lnTo>
                  <a:lnTo>
                    <a:pt x="8" y="96"/>
                  </a:lnTo>
                  <a:lnTo>
                    <a:pt x="18" y="102"/>
                  </a:lnTo>
                  <a:lnTo>
                    <a:pt x="34" y="105"/>
                  </a:lnTo>
                  <a:lnTo>
                    <a:pt x="44" y="104"/>
                  </a:lnTo>
                  <a:lnTo>
                    <a:pt x="51" y="100"/>
                  </a:lnTo>
                  <a:lnTo>
                    <a:pt x="51" y="89"/>
                  </a:lnTo>
                  <a:lnTo>
                    <a:pt x="55" y="69"/>
                  </a:lnTo>
                  <a:lnTo>
                    <a:pt x="63" y="49"/>
                  </a:lnTo>
                  <a:lnTo>
                    <a:pt x="70" y="36"/>
                  </a:lnTo>
                  <a:lnTo>
                    <a:pt x="81" y="1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5" name="Freeform 344"/>
            <p:cNvSpPr>
              <a:spLocks/>
            </p:cNvSpPr>
            <p:nvPr/>
          </p:nvSpPr>
          <p:spPr bwMode="auto">
            <a:xfrm>
              <a:off x="4860" y="3504"/>
              <a:ext cx="114" cy="88"/>
            </a:xfrm>
            <a:custGeom>
              <a:avLst/>
              <a:gdLst>
                <a:gd name="T0" fmla="*/ 48 w 272"/>
                <a:gd name="T1" fmla="*/ 14 h 209"/>
                <a:gd name="T2" fmla="*/ 24 w 272"/>
                <a:gd name="T3" fmla="*/ 0 h 209"/>
                <a:gd name="T4" fmla="*/ 0 w 272"/>
                <a:gd name="T5" fmla="*/ 19 h 209"/>
                <a:gd name="T6" fmla="*/ 24 w 272"/>
                <a:gd name="T7" fmla="*/ 37 h 209"/>
                <a:gd name="T8" fmla="*/ 24 w 272"/>
                <a:gd name="T9" fmla="*/ 37 h 209"/>
                <a:gd name="T10" fmla="*/ 24 w 272"/>
                <a:gd name="T11" fmla="*/ 19 h 209"/>
                <a:gd name="T12" fmla="*/ 48 w 272"/>
                <a:gd name="T13" fmla="*/ 14 h 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09"/>
                <a:gd name="T23" fmla="*/ 272 w 272"/>
                <a:gd name="T24" fmla="*/ 209 h 2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09">
                  <a:moveTo>
                    <a:pt x="272" y="80"/>
                  </a:moveTo>
                  <a:cubicBezTo>
                    <a:pt x="257" y="33"/>
                    <a:pt x="201" y="0"/>
                    <a:pt x="138" y="0"/>
                  </a:cubicBezTo>
                  <a:cubicBezTo>
                    <a:pt x="61" y="0"/>
                    <a:pt x="0" y="46"/>
                    <a:pt x="0" y="104"/>
                  </a:cubicBezTo>
                  <a:cubicBezTo>
                    <a:pt x="0" y="162"/>
                    <a:pt x="61" y="209"/>
                    <a:pt x="138" y="209"/>
                  </a:cubicBezTo>
                  <a:cubicBezTo>
                    <a:pt x="138" y="208"/>
                    <a:pt x="139" y="208"/>
                    <a:pt x="139" y="208"/>
                  </a:cubicBezTo>
                  <a:lnTo>
                    <a:pt x="138" y="105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6" name="Freeform 345"/>
            <p:cNvSpPr>
              <a:spLocks/>
            </p:cNvSpPr>
            <p:nvPr/>
          </p:nvSpPr>
          <p:spPr bwMode="auto">
            <a:xfrm>
              <a:off x="4896" y="3480"/>
              <a:ext cx="155" cy="166"/>
            </a:xfrm>
            <a:custGeom>
              <a:avLst/>
              <a:gdLst>
                <a:gd name="T0" fmla="*/ 90 w 155"/>
                <a:gd name="T1" fmla="*/ 6 h 166"/>
                <a:gd name="T2" fmla="*/ 106 w 155"/>
                <a:gd name="T3" fmla="*/ 14 h 166"/>
                <a:gd name="T4" fmla="*/ 119 w 155"/>
                <a:gd name="T5" fmla="*/ 22 h 166"/>
                <a:gd name="T6" fmla="*/ 131 w 155"/>
                <a:gd name="T7" fmla="*/ 26 h 166"/>
                <a:gd name="T8" fmla="*/ 137 w 155"/>
                <a:gd name="T9" fmla="*/ 34 h 166"/>
                <a:gd name="T10" fmla="*/ 134 w 155"/>
                <a:gd name="T11" fmla="*/ 44 h 166"/>
                <a:gd name="T12" fmla="*/ 143 w 155"/>
                <a:gd name="T13" fmla="*/ 52 h 166"/>
                <a:gd name="T14" fmla="*/ 151 w 155"/>
                <a:gd name="T15" fmla="*/ 60 h 166"/>
                <a:gd name="T16" fmla="*/ 149 w 155"/>
                <a:gd name="T17" fmla="*/ 72 h 166"/>
                <a:gd name="T18" fmla="*/ 149 w 155"/>
                <a:gd name="T19" fmla="*/ 85 h 166"/>
                <a:gd name="T20" fmla="*/ 155 w 155"/>
                <a:gd name="T21" fmla="*/ 106 h 166"/>
                <a:gd name="T22" fmla="*/ 149 w 155"/>
                <a:gd name="T23" fmla="*/ 118 h 166"/>
                <a:gd name="T24" fmla="*/ 135 w 155"/>
                <a:gd name="T25" fmla="*/ 122 h 166"/>
                <a:gd name="T26" fmla="*/ 130 w 155"/>
                <a:gd name="T27" fmla="*/ 139 h 166"/>
                <a:gd name="T28" fmla="*/ 109 w 155"/>
                <a:gd name="T29" fmla="*/ 145 h 166"/>
                <a:gd name="T30" fmla="*/ 103 w 155"/>
                <a:gd name="T31" fmla="*/ 163 h 166"/>
                <a:gd name="T32" fmla="*/ 89 w 155"/>
                <a:gd name="T33" fmla="*/ 166 h 166"/>
                <a:gd name="T34" fmla="*/ 77 w 155"/>
                <a:gd name="T35" fmla="*/ 163 h 166"/>
                <a:gd name="T36" fmla="*/ 67 w 155"/>
                <a:gd name="T37" fmla="*/ 161 h 166"/>
                <a:gd name="T38" fmla="*/ 48 w 155"/>
                <a:gd name="T39" fmla="*/ 160 h 166"/>
                <a:gd name="T40" fmla="*/ 39 w 155"/>
                <a:gd name="T41" fmla="*/ 149 h 166"/>
                <a:gd name="T42" fmla="*/ 33 w 155"/>
                <a:gd name="T43" fmla="*/ 146 h 166"/>
                <a:gd name="T44" fmla="*/ 21 w 155"/>
                <a:gd name="T45" fmla="*/ 141 h 166"/>
                <a:gd name="T46" fmla="*/ 13 w 155"/>
                <a:gd name="T47" fmla="*/ 117 h 166"/>
                <a:gd name="T48" fmla="*/ 3 w 155"/>
                <a:gd name="T49" fmla="*/ 115 h 166"/>
                <a:gd name="T50" fmla="*/ 1 w 155"/>
                <a:gd name="T51" fmla="*/ 100 h 166"/>
                <a:gd name="T52" fmla="*/ 5 w 155"/>
                <a:gd name="T53" fmla="*/ 87 h 166"/>
                <a:gd name="T54" fmla="*/ 0 w 155"/>
                <a:gd name="T55" fmla="*/ 73 h 166"/>
                <a:gd name="T56" fmla="*/ 8 w 155"/>
                <a:gd name="T57" fmla="*/ 60 h 166"/>
                <a:gd name="T58" fmla="*/ 9 w 155"/>
                <a:gd name="T59" fmla="*/ 44 h 166"/>
                <a:gd name="T60" fmla="*/ 14 w 155"/>
                <a:gd name="T61" fmla="*/ 30 h 166"/>
                <a:gd name="T62" fmla="*/ 25 w 155"/>
                <a:gd name="T63" fmla="*/ 26 h 166"/>
                <a:gd name="T64" fmla="*/ 31 w 155"/>
                <a:gd name="T65" fmla="*/ 18 h 166"/>
                <a:gd name="T66" fmla="*/ 41 w 155"/>
                <a:gd name="T67" fmla="*/ 10 h 166"/>
                <a:gd name="T68" fmla="*/ 52 w 155"/>
                <a:gd name="T69" fmla="*/ 11 h 166"/>
                <a:gd name="T70" fmla="*/ 61 w 155"/>
                <a:gd name="T71" fmla="*/ 3 h 166"/>
                <a:gd name="T72" fmla="*/ 72 w 155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166"/>
                <a:gd name="T113" fmla="*/ 155 w 155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166">
                  <a:moveTo>
                    <a:pt x="77" y="5"/>
                  </a:moveTo>
                  <a:lnTo>
                    <a:pt x="90" y="6"/>
                  </a:lnTo>
                  <a:lnTo>
                    <a:pt x="100" y="8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9" y="22"/>
                  </a:lnTo>
                  <a:lnTo>
                    <a:pt x="126" y="23"/>
                  </a:lnTo>
                  <a:lnTo>
                    <a:pt x="131" y="26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7" y="40"/>
                  </a:lnTo>
                  <a:lnTo>
                    <a:pt x="134" y="44"/>
                  </a:lnTo>
                  <a:lnTo>
                    <a:pt x="137" y="49"/>
                  </a:lnTo>
                  <a:lnTo>
                    <a:pt x="143" y="52"/>
                  </a:lnTo>
                  <a:lnTo>
                    <a:pt x="149" y="54"/>
                  </a:lnTo>
                  <a:lnTo>
                    <a:pt x="151" y="60"/>
                  </a:lnTo>
                  <a:lnTo>
                    <a:pt x="152" y="67"/>
                  </a:lnTo>
                  <a:lnTo>
                    <a:pt x="149" y="72"/>
                  </a:lnTo>
                  <a:lnTo>
                    <a:pt x="146" y="77"/>
                  </a:lnTo>
                  <a:lnTo>
                    <a:pt x="149" y="85"/>
                  </a:lnTo>
                  <a:lnTo>
                    <a:pt x="154" y="97"/>
                  </a:lnTo>
                  <a:lnTo>
                    <a:pt x="155" y="106"/>
                  </a:lnTo>
                  <a:lnTo>
                    <a:pt x="153" y="114"/>
                  </a:lnTo>
                  <a:lnTo>
                    <a:pt x="149" y="118"/>
                  </a:lnTo>
                  <a:lnTo>
                    <a:pt x="141" y="120"/>
                  </a:lnTo>
                  <a:lnTo>
                    <a:pt x="135" y="122"/>
                  </a:lnTo>
                  <a:lnTo>
                    <a:pt x="134" y="131"/>
                  </a:lnTo>
                  <a:lnTo>
                    <a:pt x="130" y="139"/>
                  </a:lnTo>
                  <a:lnTo>
                    <a:pt x="119" y="143"/>
                  </a:lnTo>
                  <a:lnTo>
                    <a:pt x="109" y="145"/>
                  </a:lnTo>
                  <a:lnTo>
                    <a:pt x="107" y="157"/>
                  </a:lnTo>
                  <a:lnTo>
                    <a:pt x="103" y="163"/>
                  </a:lnTo>
                  <a:lnTo>
                    <a:pt x="98" y="165"/>
                  </a:lnTo>
                  <a:lnTo>
                    <a:pt x="89" y="166"/>
                  </a:lnTo>
                  <a:lnTo>
                    <a:pt x="83" y="165"/>
                  </a:lnTo>
                  <a:lnTo>
                    <a:pt x="77" y="163"/>
                  </a:lnTo>
                  <a:lnTo>
                    <a:pt x="72" y="159"/>
                  </a:lnTo>
                  <a:lnTo>
                    <a:pt x="67" y="161"/>
                  </a:lnTo>
                  <a:lnTo>
                    <a:pt x="56" y="162"/>
                  </a:lnTo>
                  <a:lnTo>
                    <a:pt x="48" y="160"/>
                  </a:lnTo>
                  <a:lnTo>
                    <a:pt x="43" y="155"/>
                  </a:lnTo>
                  <a:lnTo>
                    <a:pt x="39" y="149"/>
                  </a:lnTo>
                  <a:lnTo>
                    <a:pt x="37" y="144"/>
                  </a:lnTo>
                  <a:lnTo>
                    <a:pt x="33" y="146"/>
                  </a:lnTo>
                  <a:lnTo>
                    <a:pt x="27" y="146"/>
                  </a:lnTo>
                  <a:lnTo>
                    <a:pt x="21" y="141"/>
                  </a:lnTo>
                  <a:lnTo>
                    <a:pt x="16" y="130"/>
                  </a:lnTo>
                  <a:lnTo>
                    <a:pt x="13" y="117"/>
                  </a:lnTo>
                  <a:lnTo>
                    <a:pt x="9" y="118"/>
                  </a:lnTo>
                  <a:lnTo>
                    <a:pt x="3" y="115"/>
                  </a:lnTo>
                  <a:lnTo>
                    <a:pt x="1" y="108"/>
                  </a:lnTo>
                  <a:lnTo>
                    <a:pt x="1" y="100"/>
                  </a:lnTo>
                  <a:lnTo>
                    <a:pt x="4" y="92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3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9" y="52"/>
                  </a:lnTo>
                  <a:lnTo>
                    <a:pt x="9" y="44"/>
                  </a:lnTo>
                  <a:lnTo>
                    <a:pt x="10" y="37"/>
                  </a:lnTo>
                  <a:lnTo>
                    <a:pt x="14" y="30"/>
                  </a:lnTo>
                  <a:lnTo>
                    <a:pt x="20" y="27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1" y="18"/>
                  </a:lnTo>
                  <a:lnTo>
                    <a:pt x="35" y="12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52" y="11"/>
                  </a:lnTo>
                  <a:lnTo>
                    <a:pt x="57" y="6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7" name="Freeform 346"/>
            <p:cNvSpPr>
              <a:spLocks/>
            </p:cNvSpPr>
            <p:nvPr/>
          </p:nvSpPr>
          <p:spPr bwMode="auto">
            <a:xfrm>
              <a:off x="4994" y="3540"/>
              <a:ext cx="45" cy="16"/>
            </a:xfrm>
            <a:custGeom>
              <a:avLst/>
              <a:gdLst>
                <a:gd name="T0" fmla="*/ 45 w 45"/>
                <a:gd name="T1" fmla="*/ 16 h 16"/>
                <a:gd name="T2" fmla="*/ 38 w 45"/>
                <a:gd name="T3" fmla="*/ 12 h 16"/>
                <a:gd name="T4" fmla="*/ 31 w 45"/>
                <a:gd name="T5" fmla="*/ 8 h 16"/>
                <a:gd name="T6" fmla="*/ 21 w 45"/>
                <a:gd name="T7" fmla="*/ 6 h 16"/>
                <a:gd name="T8" fmla="*/ 11 w 45"/>
                <a:gd name="T9" fmla="*/ 5 h 16"/>
                <a:gd name="T10" fmla="*/ 0 w 45"/>
                <a:gd name="T11" fmla="*/ 5 h 16"/>
                <a:gd name="T12" fmla="*/ 13 w 45"/>
                <a:gd name="T13" fmla="*/ 2 h 16"/>
                <a:gd name="T14" fmla="*/ 22 w 45"/>
                <a:gd name="T15" fmla="*/ 0 h 16"/>
                <a:gd name="T16" fmla="*/ 33 w 45"/>
                <a:gd name="T17" fmla="*/ 1 h 16"/>
                <a:gd name="T18" fmla="*/ 38 w 45"/>
                <a:gd name="T19" fmla="*/ 4 h 16"/>
                <a:gd name="T20" fmla="*/ 42 w 45"/>
                <a:gd name="T21" fmla="*/ 8 h 16"/>
                <a:gd name="T22" fmla="*/ 45 w 45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16"/>
                <a:gd name="T38" fmla="*/ 45 w 45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16">
                  <a:moveTo>
                    <a:pt x="45" y="16"/>
                  </a:moveTo>
                  <a:lnTo>
                    <a:pt x="38" y="12"/>
                  </a:lnTo>
                  <a:lnTo>
                    <a:pt x="31" y="8"/>
                  </a:lnTo>
                  <a:lnTo>
                    <a:pt x="21" y="6"/>
                  </a:lnTo>
                  <a:lnTo>
                    <a:pt x="11" y="5"/>
                  </a:lnTo>
                  <a:lnTo>
                    <a:pt x="0" y="5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8" name="Freeform 347"/>
            <p:cNvSpPr>
              <a:spLocks/>
            </p:cNvSpPr>
            <p:nvPr/>
          </p:nvSpPr>
          <p:spPr bwMode="auto">
            <a:xfrm>
              <a:off x="4991" y="3572"/>
              <a:ext cx="38" cy="27"/>
            </a:xfrm>
            <a:custGeom>
              <a:avLst/>
              <a:gdLst>
                <a:gd name="T0" fmla="*/ 38 w 38"/>
                <a:gd name="T1" fmla="*/ 27 h 27"/>
                <a:gd name="T2" fmla="*/ 32 w 38"/>
                <a:gd name="T3" fmla="*/ 16 h 27"/>
                <a:gd name="T4" fmla="*/ 24 w 38"/>
                <a:gd name="T5" fmla="*/ 10 h 27"/>
                <a:gd name="T6" fmla="*/ 14 w 38"/>
                <a:gd name="T7" fmla="*/ 3 h 27"/>
                <a:gd name="T8" fmla="*/ 5 w 38"/>
                <a:gd name="T9" fmla="*/ 3 h 27"/>
                <a:gd name="T10" fmla="*/ 0 w 38"/>
                <a:gd name="T11" fmla="*/ 1 h 27"/>
                <a:gd name="T12" fmla="*/ 15 w 38"/>
                <a:gd name="T13" fmla="*/ 0 h 27"/>
                <a:gd name="T14" fmla="*/ 23 w 38"/>
                <a:gd name="T15" fmla="*/ 3 h 27"/>
                <a:gd name="T16" fmla="*/ 28 w 38"/>
                <a:gd name="T17" fmla="*/ 6 h 27"/>
                <a:gd name="T18" fmla="*/ 32 w 38"/>
                <a:gd name="T19" fmla="*/ 10 h 27"/>
                <a:gd name="T20" fmla="*/ 35 w 38"/>
                <a:gd name="T21" fmla="*/ 18 h 27"/>
                <a:gd name="T22" fmla="*/ 38 w 38"/>
                <a:gd name="T23" fmla="*/ 2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27"/>
                <a:gd name="T38" fmla="*/ 38 w 38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27">
                  <a:moveTo>
                    <a:pt x="38" y="27"/>
                  </a:moveTo>
                  <a:lnTo>
                    <a:pt x="32" y="16"/>
                  </a:lnTo>
                  <a:lnTo>
                    <a:pt x="24" y="1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15" y="0"/>
                  </a:lnTo>
                  <a:lnTo>
                    <a:pt x="23" y="3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5" y="18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09" name="Freeform 348"/>
            <p:cNvSpPr>
              <a:spLocks/>
            </p:cNvSpPr>
            <p:nvPr/>
          </p:nvSpPr>
          <p:spPr bwMode="auto">
            <a:xfrm>
              <a:off x="4981" y="3579"/>
              <a:ext cx="21" cy="40"/>
            </a:xfrm>
            <a:custGeom>
              <a:avLst/>
              <a:gdLst>
                <a:gd name="T0" fmla="*/ 20 w 21"/>
                <a:gd name="T1" fmla="*/ 40 h 40"/>
                <a:gd name="T2" fmla="*/ 16 w 21"/>
                <a:gd name="T3" fmla="*/ 26 h 40"/>
                <a:gd name="T4" fmla="*/ 12 w 21"/>
                <a:gd name="T5" fmla="*/ 18 h 40"/>
                <a:gd name="T6" fmla="*/ 8 w 21"/>
                <a:gd name="T7" fmla="*/ 10 h 40"/>
                <a:gd name="T8" fmla="*/ 4 w 21"/>
                <a:gd name="T9" fmla="*/ 5 h 40"/>
                <a:gd name="T10" fmla="*/ 0 w 21"/>
                <a:gd name="T11" fmla="*/ 0 h 40"/>
                <a:gd name="T12" fmla="*/ 9 w 21"/>
                <a:gd name="T13" fmla="*/ 6 h 40"/>
                <a:gd name="T14" fmla="*/ 16 w 21"/>
                <a:gd name="T15" fmla="*/ 16 h 40"/>
                <a:gd name="T16" fmla="*/ 20 w 21"/>
                <a:gd name="T17" fmla="*/ 23 h 40"/>
                <a:gd name="T18" fmla="*/ 21 w 21"/>
                <a:gd name="T19" fmla="*/ 28 h 40"/>
                <a:gd name="T20" fmla="*/ 20 w 21"/>
                <a:gd name="T21" fmla="*/ 4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40"/>
                <a:gd name="T35" fmla="*/ 21 w 2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40">
                  <a:moveTo>
                    <a:pt x="20" y="40"/>
                  </a:moveTo>
                  <a:lnTo>
                    <a:pt x="16" y="26"/>
                  </a:lnTo>
                  <a:lnTo>
                    <a:pt x="12" y="18"/>
                  </a:lnTo>
                  <a:lnTo>
                    <a:pt x="8" y="10"/>
                  </a:lnTo>
                  <a:lnTo>
                    <a:pt x="4" y="5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16"/>
                  </a:lnTo>
                  <a:lnTo>
                    <a:pt x="20" y="23"/>
                  </a:lnTo>
                  <a:lnTo>
                    <a:pt x="21" y="2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0" name="Freeform 349"/>
            <p:cNvSpPr>
              <a:spLocks/>
            </p:cNvSpPr>
            <p:nvPr/>
          </p:nvSpPr>
          <p:spPr bwMode="auto">
            <a:xfrm>
              <a:off x="4986" y="3528"/>
              <a:ext cx="39" cy="17"/>
            </a:xfrm>
            <a:custGeom>
              <a:avLst/>
              <a:gdLst>
                <a:gd name="T0" fmla="*/ 29 w 39"/>
                <a:gd name="T1" fmla="*/ 0 h 17"/>
                <a:gd name="T2" fmla="*/ 23 w 39"/>
                <a:gd name="T3" fmla="*/ 1 h 17"/>
                <a:gd name="T4" fmla="*/ 13 w 39"/>
                <a:gd name="T5" fmla="*/ 4 h 17"/>
                <a:gd name="T6" fmla="*/ 4 w 39"/>
                <a:gd name="T7" fmla="*/ 12 h 17"/>
                <a:gd name="T8" fmla="*/ 0 w 39"/>
                <a:gd name="T9" fmla="*/ 17 h 17"/>
                <a:gd name="T10" fmla="*/ 11 w 39"/>
                <a:gd name="T11" fmla="*/ 9 h 17"/>
                <a:gd name="T12" fmla="*/ 23 w 39"/>
                <a:gd name="T13" fmla="*/ 4 h 17"/>
                <a:gd name="T14" fmla="*/ 31 w 39"/>
                <a:gd name="T15" fmla="*/ 4 h 17"/>
                <a:gd name="T16" fmla="*/ 39 w 39"/>
                <a:gd name="T17" fmla="*/ 2 h 17"/>
                <a:gd name="T18" fmla="*/ 29 w 3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7"/>
                <a:gd name="T32" fmla="*/ 39 w 3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7">
                  <a:moveTo>
                    <a:pt x="29" y="0"/>
                  </a:moveTo>
                  <a:lnTo>
                    <a:pt x="23" y="1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11" y="9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1" name="Freeform 350"/>
            <p:cNvSpPr>
              <a:spLocks/>
            </p:cNvSpPr>
            <p:nvPr/>
          </p:nvSpPr>
          <p:spPr bwMode="auto">
            <a:xfrm>
              <a:off x="4986" y="3506"/>
              <a:ext cx="15" cy="26"/>
            </a:xfrm>
            <a:custGeom>
              <a:avLst/>
              <a:gdLst>
                <a:gd name="T0" fmla="*/ 15 w 15"/>
                <a:gd name="T1" fmla="*/ 0 h 26"/>
                <a:gd name="T2" fmla="*/ 5 w 15"/>
                <a:gd name="T3" fmla="*/ 8 h 26"/>
                <a:gd name="T4" fmla="*/ 3 w 15"/>
                <a:gd name="T5" fmla="*/ 16 h 26"/>
                <a:gd name="T6" fmla="*/ 0 w 15"/>
                <a:gd name="T7" fmla="*/ 26 h 26"/>
                <a:gd name="T8" fmla="*/ 0 w 15"/>
                <a:gd name="T9" fmla="*/ 13 h 26"/>
                <a:gd name="T10" fmla="*/ 4 w 15"/>
                <a:gd name="T11" fmla="*/ 4 h 26"/>
                <a:gd name="T12" fmla="*/ 15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15" y="0"/>
                  </a:moveTo>
                  <a:lnTo>
                    <a:pt x="5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2" name="Freeform 351"/>
            <p:cNvSpPr>
              <a:spLocks/>
            </p:cNvSpPr>
            <p:nvPr/>
          </p:nvSpPr>
          <p:spPr bwMode="auto">
            <a:xfrm>
              <a:off x="4970" y="3584"/>
              <a:ext cx="7" cy="49"/>
            </a:xfrm>
            <a:custGeom>
              <a:avLst/>
              <a:gdLst>
                <a:gd name="T0" fmla="*/ 2 w 7"/>
                <a:gd name="T1" fmla="*/ 0 h 49"/>
                <a:gd name="T2" fmla="*/ 6 w 7"/>
                <a:gd name="T3" fmla="*/ 11 h 49"/>
                <a:gd name="T4" fmla="*/ 7 w 7"/>
                <a:gd name="T5" fmla="*/ 24 h 49"/>
                <a:gd name="T6" fmla="*/ 6 w 7"/>
                <a:gd name="T7" fmla="*/ 33 h 49"/>
                <a:gd name="T8" fmla="*/ 4 w 7"/>
                <a:gd name="T9" fmla="*/ 43 h 49"/>
                <a:gd name="T10" fmla="*/ 0 w 7"/>
                <a:gd name="T11" fmla="*/ 49 h 49"/>
                <a:gd name="T12" fmla="*/ 2 w 7"/>
                <a:gd name="T13" fmla="*/ 32 h 49"/>
                <a:gd name="T14" fmla="*/ 3 w 7"/>
                <a:gd name="T15" fmla="*/ 13 h 49"/>
                <a:gd name="T16" fmla="*/ 2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2" y="0"/>
                  </a:moveTo>
                  <a:lnTo>
                    <a:pt x="6" y="11"/>
                  </a:lnTo>
                  <a:lnTo>
                    <a:pt x="7" y="24"/>
                  </a:lnTo>
                  <a:lnTo>
                    <a:pt x="6" y="33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2" y="32"/>
                  </a:lnTo>
                  <a:lnTo>
                    <a:pt x="3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3" name="Freeform 352"/>
            <p:cNvSpPr>
              <a:spLocks/>
            </p:cNvSpPr>
            <p:nvPr/>
          </p:nvSpPr>
          <p:spPr bwMode="auto">
            <a:xfrm>
              <a:off x="4939" y="3579"/>
              <a:ext cx="16" cy="38"/>
            </a:xfrm>
            <a:custGeom>
              <a:avLst/>
              <a:gdLst>
                <a:gd name="T0" fmla="*/ 0 w 16"/>
                <a:gd name="T1" fmla="*/ 38 h 38"/>
                <a:gd name="T2" fmla="*/ 10 w 16"/>
                <a:gd name="T3" fmla="*/ 22 h 38"/>
                <a:gd name="T4" fmla="*/ 13 w 16"/>
                <a:gd name="T5" fmla="*/ 10 h 38"/>
                <a:gd name="T6" fmla="*/ 16 w 16"/>
                <a:gd name="T7" fmla="*/ 0 h 38"/>
                <a:gd name="T8" fmla="*/ 8 w 16"/>
                <a:gd name="T9" fmla="*/ 11 h 38"/>
                <a:gd name="T10" fmla="*/ 3 w 16"/>
                <a:gd name="T11" fmla="*/ 21 h 38"/>
                <a:gd name="T12" fmla="*/ 0 w 16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0" y="38"/>
                  </a:moveTo>
                  <a:lnTo>
                    <a:pt x="10" y="22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8" y="11"/>
                  </a:lnTo>
                  <a:lnTo>
                    <a:pt x="3" y="2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4" name="Freeform 353"/>
            <p:cNvSpPr>
              <a:spLocks/>
            </p:cNvSpPr>
            <p:nvPr/>
          </p:nvSpPr>
          <p:spPr bwMode="auto">
            <a:xfrm>
              <a:off x="4913" y="3573"/>
              <a:ext cx="36" cy="21"/>
            </a:xfrm>
            <a:custGeom>
              <a:avLst/>
              <a:gdLst>
                <a:gd name="T0" fmla="*/ 36 w 36"/>
                <a:gd name="T1" fmla="*/ 0 h 21"/>
                <a:gd name="T2" fmla="*/ 20 w 36"/>
                <a:gd name="T3" fmla="*/ 3 h 21"/>
                <a:gd name="T4" fmla="*/ 13 w 36"/>
                <a:gd name="T5" fmla="*/ 9 h 21"/>
                <a:gd name="T6" fmla="*/ 5 w 36"/>
                <a:gd name="T7" fmla="*/ 16 h 21"/>
                <a:gd name="T8" fmla="*/ 0 w 36"/>
                <a:gd name="T9" fmla="*/ 21 h 21"/>
                <a:gd name="T10" fmla="*/ 5 w 36"/>
                <a:gd name="T11" fmla="*/ 10 h 21"/>
                <a:gd name="T12" fmla="*/ 13 w 36"/>
                <a:gd name="T13" fmla="*/ 3 h 21"/>
                <a:gd name="T14" fmla="*/ 22 w 36"/>
                <a:gd name="T15" fmla="*/ 0 h 21"/>
                <a:gd name="T16" fmla="*/ 36 w 3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1"/>
                <a:gd name="T29" fmla="*/ 36 w 3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1">
                  <a:moveTo>
                    <a:pt x="36" y="0"/>
                  </a:moveTo>
                  <a:lnTo>
                    <a:pt x="20" y="3"/>
                  </a:lnTo>
                  <a:lnTo>
                    <a:pt x="13" y="9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5" name="Freeform 354"/>
            <p:cNvSpPr>
              <a:spLocks/>
            </p:cNvSpPr>
            <p:nvPr/>
          </p:nvSpPr>
          <p:spPr bwMode="auto">
            <a:xfrm>
              <a:off x="4936" y="3519"/>
              <a:ext cx="9" cy="21"/>
            </a:xfrm>
            <a:custGeom>
              <a:avLst/>
              <a:gdLst>
                <a:gd name="T0" fmla="*/ 0 w 9"/>
                <a:gd name="T1" fmla="*/ 0 h 21"/>
                <a:gd name="T2" fmla="*/ 6 w 9"/>
                <a:gd name="T3" fmla="*/ 9 h 21"/>
                <a:gd name="T4" fmla="*/ 9 w 9"/>
                <a:gd name="T5" fmla="*/ 21 h 21"/>
                <a:gd name="T6" fmla="*/ 3 w 9"/>
                <a:gd name="T7" fmla="*/ 12 h 21"/>
                <a:gd name="T8" fmla="*/ 0 w 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1"/>
                <a:gd name="T17" fmla="*/ 9 w 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1">
                  <a:moveTo>
                    <a:pt x="0" y="0"/>
                  </a:moveTo>
                  <a:lnTo>
                    <a:pt x="6" y="9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6" name="Freeform 355"/>
            <p:cNvSpPr>
              <a:spLocks/>
            </p:cNvSpPr>
            <p:nvPr/>
          </p:nvSpPr>
          <p:spPr bwMode="auto">
            <a:xfrm>
              <a:off x="4958" y="3508"/>
              <a:ext cx="3" cy="26"/>
            </a:xfrm>
            <a:custGeom>
              <a:avLst/>
              <a:gdLst>
                <a:gd name="T0" fmla="*/ 0 w 3"/>
                <a:gd name="T1" fmla="*/ 0 h 26"/>
                <a:gd name="T2" fmla="*/ 3 w 3"/>
                <a:gd name="T3" fmla="*/ 8 h 26"/>
                <a:gd name="T4" fmla="*/ 3 w 3"/>
                <a:gd name="T5" fmla="*/ 17 h 26"/>
                <a:gd name="T6" fmla="*/ 2 w 3"/>
                <a:gd name="T7" fmla="*/ 26 h 26"/>
                <a:gd name="T8" fmla="*/ 0 w 3"/>
                <a:gd name="T9" fmla="*/ 14 h 26"/>
                <a:gd name="T10" fmla="*/ 0 w 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6"/>
                <a:gd name="T20" fmla="*/ 3 w 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6">
                  <a:moveTo>
                    <a:pt x="0" y="0"/>
                  </a:moveTo>
                  <a:lnTo>
                    <a:pt x="3" y="8"/>
                  </a:lnTo>
                  <a:lnTo>
                    <a:pt x="3" y="17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7" name="Freeform 356"/>
            <p:cNvSpPr>
              <a:spLocks/>
            </p:cNvSpPr>
            <p:nvPr/>
          </p:nvSpPr>
          <p:spPr bwMode="auto">
            <a:xfrm>
              <a:off x="4913" y="3542"/>
              <a:ext cx="24" cy="7"/>
            </a:xfrm>
            <a:custGeom>
              <a:avLst/>
              <a:gdLst>
                <a:gd name="T0" fmla="*/ 24 w 24"/>
                <a:gd name="T1" fmla="*/ 7 h 7"/>
                <a:gd name="T2" fmla="*/ 16 w 24"/>
                <a:gd name="T3" fmla="*/ 3 h 7"/>
                <a:gd name="T4" fmla="*/ 8 w 24"/>
                <a:gd name="T5" fmla="*/ 0 h 7"/>
                <a:gd name="T6" fmla="*/ 0 w 24"/>
                <a:gd name="T7" fmla="*/ 2 h 7"/>
                <a:gd name="T8" fmla="*/ 10 w 24"/>
                <a:gd name="T9" fmla="*/ 4 h 7"/>
                <a:gd name="T10" fmla="*/ 24 w 2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7"/>
                  </a:moveTo>
                  <a:lnTo>
                    <a:pt x="16" y="3"/>
                  </a:lnTo>
                  <a:lnTo>
                    <a:pt x="8" y="0"/>
                  </a:lnTo>
                  <a:lnTo>
                    <a:pt x="0" y="2"/>
                  </a:lnTo>
                  <a:lnTo>
                    <a:pt x="10" y="4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8" name="Freeform 357"/>
            <p:cNvSpPr>
              <a:spLocks/>
            </p:cNvSpPr>
            <p:nvPr/>
          </p:nvSpPr>
          <p:spPr bwMode="auto">
            <a:xfrm>
              <a:off x="4943" y="3537"/>
              <a:ext cx="56" cy="44"/>
            </a:xfrm>
            <a:custGeom>
              <a:avLst/>
              <a:gdLst>
                <a:gd name="T0" fmla="*/ 54 w 56"/>
                <a:gd name="T1" fmla="*/ 31 h 44"/>
                <a:gd name="T2" fmla="*/ 48 w 56"/>
                <a:gd name="T3" fmla="*/ 37 h 44"/>
                <a:gd name="T4" fmla="*/ 47 w 56"/>
                <a:gd name="T5" fmla="*/ 30 h 44"/>
                <a:gd name="T6" fmla="*/ 46 w 56"/>
                <a:gd name="T7" fmla="*/ 25 h 44"/>
                <a:gd name="T8" fmla="*/ 43 w 56"/>
                <a:gd name="T9" fmla="*/ 20 h 44"/>
                <a:gd name="T10" fmla="*/ 36 w 56"/>
                <a:gd name="T11" fmla="*/ 17 h 44"/>
                <a:gd name="T12" fmla="*/ 29 w 56"/>
                <a:gd name="T13" fmla="*/ 15 h 44"/>
                <a:gd name="T14" fmla="*/ 22 w 56"/>
                <a:gd name="T15" fmla="*/ 15 h 44"/>
                <a:gd name="T16" fmla="*/ 16 w 56"/>
                <a:gd name="T17" fmla="*/ 17 h 44"/>
                <a:gd name="T18" fmla="*/ 12 w 56"/>
                <a:gd name="T19" fmla="*/ 21 h 44"/>
                <a:gd name="T20" fmla="*/ 11 w 56"/>
                <a:gd name="T21" fmla="*/ 26 h 44"/>
                <a:gd name="T22" fmla="*/ 12 w 56"/>
                <a:gd name="T23" fmla="*/ 34 h 44"/>
                <a:gd name="T24" fmla="*/ 13 w 56"/>
                <a:gd name="T25" fmla="*/ 38 h 44"/>
                <a:gd name="T26" fmla="*/ 18 w 56"/>
                <a:gd name="T27" fmla="*/ 42 h 44"/>
                <a:gd name="T28" fmla="*/ 32 w 56"/>
                <a:gd name="T29" fmla="*/ 43 h 44"/>
                <a:gd name="T30" fmla="*/ 21 w 56"/>
                <a:gd name="T31" fmla="*/ 44 h 44"/>
                <a:gd name="T32" fmla="*/ 14 w 56"/>
                <a:gd name="T33" fmla="*/ 43 h 44"/>
                <a:gd name="T34" fmla="*/ 9 w 56"/>
                <a:gd name="T35" fmla="*/ 41 h 44"/>
                <a:gd name="T36" fmla="*/ 2 w 56"/>
                <a:gd name="T37" fmla="*/ 35 h 44"/>
                <a:gd name="T38" fmla="*/ 1 w 56"/>
                <a:gd name="T39" fmla="*/ 29 h 44"/>
                <a:gd name="T40" fmla="*/ 0 w 56"/>
                <a:gd name="T41" fmla="*/ 24 h 44"/>
                <a:gd name="T42" fmla="*/ 0 w 56"/>
                <a:gd name="T43" fmla="*/ 18 h 44"/>
                <a:gd name="T44" fmla="*/ 2 w 56"/>
                <a:gd name="T45" fmla="*/ 13 h 44"/>
                <a:gd name="T46" fmla="*/ 5 w 56"/>
                <a:gd name="T47" fmla="*/ 9 h 44"/>
                <a:gd name="T48" fmla="*/ 11 w 56"/>
                <a:gd name="T49" fmla="*/ 5 h 44"/>
                <a:gd name="T50" fmla="*/ 15 w 56"/>
                <a:gd name="T51" fmla="*/ 2 h 44"/>
                <a:gd name="T52" fmla="*/ 20 w 56"/>
                <a:gd name="T53" fmla="*/ 0 h 44"/>
                <a:gd name="T54" fmla="*/ 28 w 56"/>
                <a:gd name="T55" fmla="*/ 0 h 44"/>
                <a:gd name="T56" fmla="*/ 35 w 56"/>
                <a:gd name="T57" fmla="*/ 1 h 44"/>
                <a:gd name="T58" fmla="*/ 42 w 56"/>
                <a:gd name="T59" fmla="*/ 3 h 44"/>
                <a:gd name="T60" fmla="*/ 49 w 56"/>
                <a:gd name="T61" fmla="*/ 8 h 44"/>
                <a:gd name="T62" fmla="*/ 53 w 56"/>
                <a:gd name="T63" fmla="*/ 12 h 44"/>
                <a:gd name="T64" fmla="*/ 56 w 56"/>
                <a:gd name="T65" fmla="*/ 18 h 44"/>
                <a:gd name="T66" fmla="*/ 56 w 56"/>
                <a:gd name="T67" fmla="*/ 25 h 44"/>
                <a:gd name="T68" fmla="*/ 54 w 56"/>
                <a:gd name="T69" fmla="*/ 3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4"/>
                <a:gd name="T107" fmla="*/ 56 w 5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4">
                  <a:moveTo>
                    <a:pt x="54" y="31"/>
                  </a:moveTo>
                  <a:lnTo>
                    <a:pt x="48" y="37"/>
                  </a:lnTo>
                  <a:lnTo>
                    <a:pt x="47" y="30"/>
                  </a:lnTo>
                  <a:lnTo>
                    <a:pt x="46" y="25"/>
                  </a:lnTo>
                  <a:lnTo>
                    <a:pt x="43" y="20"/>
                  </a:lnTo>
                  <a:lnTo>
                    <a:pt x="36" y="17"/>
                  </a:lnTo>
                  <a:lnTo>
                    <a:pt x="29" y="15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21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38"/>
                  </a:lnTo>
                  <a:lnTo>
                    <a:pt x="18" y="42"/>
                  </a:lnTo>
                  <a:lnTo>
                    <a:pt x="32" y="43"/>
                  </a:lnTo>
                  <a:lnTo>
                    <a:pt x="21" y="44"/>
                  </a:lnTo>
                  <a:lnTo>
                    <a:pt x="14" y="43"/>
                  </a:lnTo>
                  <a:lnTo>
                    <a:pt x="9" y="41"/>
                  </a:lnTo>
                  <a:lnTo>
                    <a:pt x="2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2" y="3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6" y="18"/>
                  </a:lnTo>
                  <a:lnTo>
                    <a:pt x="56" y="25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19" name="Freeform 358"/>
            <p:cNvSpPr>
              <a:spLocks/>
            </p:cNvSpPr>
            <p:nvPr/>
          </p:nvSpPr>
          <p:spPr bwMode="auto">
            <a:xfrm>
              <a:off x="4983" y="3566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11 w 25"/>
                <a:gd name="T3" fmla="*/ 5 h 25"/>
                <a:gd name="T4" fmla="*/ 19 w 25"/>
                <a:gd name="T5" fmla="*/ 12 h 25"/>
                <a:gd name="T6" fmla="*/ 24 w 25"/>
                <a:gd name="T7" fmla="*/ 19 h 25"/>
                <a:gd name="T8" fmla="*/ 25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0"/>
                  </a:moveTo>
                  <a:lnTo>
                    <a:pt x="11" y="5"/>
                  </a:lnTo>
                  <a:lnTo>
                    <a:pt x="19" y="12"/>
                  </a:lnTo>
                  <a:lnTo>
                    <a:pt x="24" y="19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0" name="Freeform 359"/>
            <p:cNvSpPr>
              <a:spLocks/>
            </p:cNvSpPr>
            <p:nvPr/>
          </p:nvSpPr>
          <p:spPr bwMode="auto">
            <a:xfrm>
              <a:off x="4976" y="3566"/>
              <a:ext cx="15" cy="37"/>
            </a:xfrm>
            <a:custGeom>
              <a:avLst/>
              <a:gdLst>
                <a:gd name="T0" fmla="*/ 0 w 15"/>
                <a:gd name="T1" fmla="*/ 0 h 37"/>
                <a:gd name="T2" fmla="*/ 10 w 15"/>
                <a:gd name="T3" fmla="*/ 9 h 37"/>
                <a:gd name="T4" fmla="*/ 15 w 15"/>
                <a:gd name="T5" fmla="*/ 15 h 37"/>
                <a:gd name="T6" fmla="*/ 15 w 15"/>
                <a:gd name="T7" fmla="*/ 21 h 37"/>
                <a:gd name="T8" fmla="*/ 15 w 15"/>
                <a:gd name="T9" fmla="*/ 29 h 37"/>
                <a:gd name="T10" fmla="*/ 14 w 15"/>
                <a:gd name="T11" fmla="*/ 3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7"/>
                <a:gd name="T20" fmla="*/ 15 w 15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7">
                  <a:moveTo>
                    <a:pt x="0" y="0"/>
                  </a:moveTo>
                  <a:lnTo>
                    <a:pt x="10" y="9"/>
                  </a:lnTo>
                  <a:lnTo>
                    <a:pt x="15" y="15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4" y="37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Freeform 360"/>
            <p:cNvSpPr>
              <a:spLocks/>
            </p:cNvSpPr>
            <p:nvPr/>
          </p:nvSpPr>
          <p:spPr bwMode="auto">
            <a:xfrm>
              <a:off x="4971" y="3567"/>
              <a:ext cx="8" cy="28"/>
            </a:xfrm>
            <a:custGeom>
              <a:avLst/>
              <a:gdLst>
                <a:gd name="T0" fmla="*/ 0 w 8"/>
                <a:gd name="T1" fmla="*/ 0 h 28"/>
                <a:gd name="T2" fmla="*/ 6 w 8"/>
                <a:gd name="T3" fmla="*/ 7 h 28"/>
                <a:gd name="T4" fmla="*/ 7 w 8"/>
                <a:gd name="T5" fmla="*/ 13 h 28"/>
                <a:gd name="T6" fmla="*/ 8 w 8"/>
                <a:gd name="T7" fmla="*/ 18 h 28"/>
                <a:gd name="T8" fmla="*/ 8 w 8"/>
                <a:gd name="T9" fmla="*/ 26 h 28"/>
                <a:gd name="T10" fmla="*/ 8 w 8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8"/>
                <a:gd name="T20" fmla="*/ 8 w 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8">
                  <a:moveTo>
                    <a:pt x="0" y="0"/>
                  </a:moveTo>
                  <a:lnTo>
                    <a:pt x="6" y="7"/>
                  </a:lnTo>
                  <a:lnTo>
                    <a:pt x="7" y="13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28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2" name="Oval 361"/>
            <p:cNvSpPr>
              <a:spLocks noChangeArrowheads="1"/>
            </p:cNvSpPr>
            <p:nvPr/>
          </p:nvSpPr>
          <p:spPr bwMode="auto">
            <a:xfrm>
              <a:off x="5003" y="3586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Oval 362"/>
            <p:cNvSpPr>
              <a:spLocks noChangeArrowheads="1"/>
            </p:cNvSpPr>
            <p:nvPr/>
          </p:nvSpPr>
          <p:spPr bwMode="auto">
            <a:xfrm>
              <a:off x="4984" y="3601"/>
              <a:ext cx="8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Oval 363"/>
            <p:cNvSpPr>
              <a:spLocks noChangeArrowheads="1"/>
            </p:cNvSpPr>
            <p:nvPr/>
          </p:nvSpPr>
          <p:spPr bwMode="auto">
            <a:xfrm>
              <a:off x="4973" y="3593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5" name="Freeform 364"/>
            <p:cNvSpPr>
              <a:spLocks/>
            </p:cNvSpPr>
            <p:nvPr/>
          </p:nvSpPr>
          <p:spPr bwMode="auto">
            <a:xfrm>
              <a:off x="4895" y="3938"/>
              <a:ext cx="237" cy="371"/>
            </a:xfrm>
            <a:custGeom>
              <a:avLst/>
              <a:gdLst>
                <a:gd name="T0" fmla="*/ 237 w 237"/>
                <a:gd name="T1" fmla="*/ 371 h 371"/>
                <a:gd name="T2" fmla="*/ 236 w 237"/>
                <a:gd name="T3" fmla="*/ 354 h 371"/>
                <a:gd name="T4" fmla="*/ 235 w 237"/>
                <a:gd name="T5" fmla="*/ 338 h 371"/>
                <a:gd name="T6" fmla="*/ 232 w 237"/>
                <a:gd name="T7" fmla="*/ 316 h 371"/>
                <a:gd name="T8" fmla="*/ 229 w 237"/>
                <a:gd name="T9" fmla="*/ 298 h 371"/>
                <a:gd name="T10" fmla="*/ 225 w 237"/>
                <a:gd name="T11" fmla="*/ 276 h 371"/>
                <a:gd name="T12" fmla="*/ 217 w 237"/>
                <a:gd name="T13" fmla="*/ 255 h 371"/>
                <a:gd name="T14" fmla="*/ 212 w 237"/>
                <a:gd name="T15" fmla="*/ 239 h 371"/>
                <a:gd name="T16" fmla="*/ 204 w 237"/>
                <a:gd name="T17" fmla="*/ 216 h 371"/>
                <a:gd name="T18" fmla="*/ 196 w 237"/>
                <a:gd name="T19" fmla="*/ 194 h 371"/>
                <a:gd name="T20" fmla="*/ 186 w 237"/>
                <a:gd name="T21" fmla="*/ 174 h 371"/>
                <a:gd name="T22" fmla="*/ 174 w 237"/>
                <a:gd name="T23" fmla="*/ 153 h 371"/>
                <a:gd name="T24" fmla="*/ 163 w 237"/>
                <a:gd name="T25" fmla="*/ 137 h 371"/>
                <a:gd name="T26" fmla="*/ 148 w 237"/>
                <a:gd name="T27" fmla="*/ 114 h 371"/>
                <a:gd name="T28" fmla="*/ 133 w 237"/>
                <a:gd name="T29" fmla="*/ 94 h 371"/>
                <a:gd name="T30" fmla="*/ 119 w 237"/>
                <a:gd name="T31" fmla="*/ 78 h 371"/>
                <a:gd name="T32" fmla="*/ 107 w 237"/>
                <a:gd name="T33" fmla="*/ 63 h 371"/>
                <a:gd name="T34" fmla="*/ 92 w 237"/>
                <a:gd name="T35" fmla="*/ 47 h 371"/>
                <a:gd name="T36" fmla="*/ 75 w 237"/>
                <a:gd name="T37" fmla="*/ 31 h 371"/>
                <a:gd name="T38" fmla="*/ 59 w 237"/>
                <a:gd name="T39" fmla="*/ 16 h 371"/>
                <a:gd name="T40" fmla="*/ 38 w 237"/>
                <a:gd name="T41" fmla="*/ 7 h 371"/>
                <a:gd name="T42" fmla="*/ 14 w 237"/>
                <a:gd name="T43" fmla="*/ 0 h 371"/>
                <a:gd name="T44" fmla="*/ 0 w 237"/>
                <a:gd name="T45" fmla="*/ 0 h 371"/>
                <a:gd name="T46" fmla="*/ 22 w 237"/>
                <a:gd name="T47" fmla="*/ 7 h 371"/>
                <a:gd name="T48" fmla="*/ 46 w 237"/>
                <a:gd name="T49" fmla="*/ 23 h 371"/>
                <a:gd name="T50" fmla="*/ 60 w 237"/>
                <a:gd name="T51" fmla="*/ 37 h 371"/>
                <a:gd name="T52" fmla="*/ 77 w 237"/>
                <a:gd name="T53" fmla="*/ 53 h 371"/>
                <a:gd name="T54" fmla="*/ 97 w 237"/>
                <a:gd name="T55" fmla="*/ 76 h 371"/>
                <a:gd name="T56" fmla="*/ 110 w 237"/>
                <a:gd name="T57" fmla="*/ 92 h 371"/>
                <a:gd name="T58" fmla="*/ 122 w 237"/>
                <a:gd name="T59" fmla="*/ 110 h 371"/>
                <a:gd name="T60" fmla="*/ 136 w 237"/>
                <a:gd name="T61" fmla="*/ 128 h 371"/>
                <a:gd name="T62" fmla="*/ 147 w 237"/>
                <a:gd name="T63" fmla="*/ 144 h 371"/>
                <a:gd name="T64" fmla="*/ 159 w 237"/>
                <a:gd name="T65" fmla="*/ 165 h 371"/>
                <a:gd name="T66" fmla="*/ 171 w 237"/>
                <a:gd name="T67" fmla="*/ 186 h 371"/>
                <a:gd name="T68" fmla="*/ 181 w 237"/>
                <a:gd name="T69" fmla="*/ 208 h 371"/>
                <a:gd name="T70" fmla="*/ 190 w 237"/>
                <a:gd name="T71" fmla="*/ 227 h 371"/>
                <a:gd name="T72" fmla="*/ 194 w 237"/>
                <a:gd name="T73" fmla="*/ 245 h 371"/>
                <a:gd name="T74" fmla="*/ 200 w 237"/>
                <a:gd name="T75" fmla="*/ 267 h 371"/>
                <a:gd name="T76" fmla="*/ 206 w 237"/>
                <a:gd name="T77" fmla="*/ 290 h 371"/>
                <a:gd name="T78" fmla="*/ 209 w 237"/>
                <a:gd name="T79" fmla="*/ 311 h 371"/>
                <a:gd name="T80" fmla="*/ 209 w 237"/>
                <a:gd name="T81" fmla="*/ 331 h 371"/>
                <a:gd name="T82" fmla="*/ 209 w 237"/>
                <a:gd name="T83" fmla="*/ 353 h 371"/>
                <a:gd name="T84" fmla="*/ 206 w 237"/>
                <a:gd name="T85" fmla="*/ 371 h 371"/>
                <a:gd name="T86" fmla="*/ 237 w 237"/>
                <a:gd name="T87" fmla="*/ 371 h 3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"/>
                <a:gd name="T133" fmla="*/ 0 h 371"/>
                <a:gd name="T134" fmla="*/ 237 w 237"/>
                <a:gd name="T135" fmla="*/ 371 h 3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" h="371">
                  <a:moveTo>
                    <a:pt x="237" y="371"/>
                  </a:moveTo>
                  <a:lnTo>
                    <a:pt x="236" y="354"/>
                  </a:lnTo>
                  <a:lnTo>
                    <a:pt x="235" y="338"/>
                  </a:lnTo>
                  <a:lnTo>
                    <a:pt x="232" y="316"/>
                  </a:lnTo>
                  <a:lnTo>
                    <a:pt x="229" y="298"/>
                  </a:lnTo>
                  <a:lnTo>
                    <a:pt x="225" y="276"/>
                  </a:lnTo>
                  <a:lnTo>
                    <a:pt x="217" y="255"/>
                  </a:lnTo>
                  <a:lnTo>
                    <a:pt x="212" y="239"/>
                  </a:lnTo>
                  <a:lnTo>
                    <a:pt x="204" y="216"/>
                  </a:lnTo>
                  <a:lnTo>
                    <a:pt x="196" y="194"/>
                  </a:lnTo>
                  <a:lnTo>
                    <a:pt x="186" y="174"/>
                  </a:lnTo>
                  <a:lnTo>
                    <a:pt x="174" y="153"/>
                  </a:lnTo>
                  <a:lnTo>
                    <a:pt x="163" y="137"/>
                  </a:lnTo>
                  <a:lnTo>
                    <a:pt x="148" y="114"/>
                  </a:lnTo>
                  <a:lnTo>
                    <a:pt x="133" y="94"/>
                  </a:lnTo>
                  <a:lnTo>
                    <a:pt x="119" y="78"/>
                  </a:lnTo>
                  <a:lnTo>
                    <a:pt x="107" y="63"/>
                  </a:lnTo>
                  <a:lnTo>
                    <a:pt x="92" y="47"/>
                  </a:lnTo>
                  <a:lnTo>
                    <a:pt x="75" y="31"/>
                  </a:lnTo>
                  <a:lnTo>
                    <a:pt x="59" y="16"/>
                  </a:lnTo>
                  <a:lnTo>
                    <a:pt x="38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46" y="23"/>
                  </a:lnTo>
                  <a:lnTo>
                    <a:pt x="60" y="37"/>
                  </a:lnTo>
                  <a:lnTo>
                    <a:pt x="77" y="53"/>
                  </a:lnTo>
                  <a:lnTo>
                    <a:pt x="97" y="76"/>
                  </a:lnTo>
                  <a:lnTo>
                    <a:pt x="110" y="92"/>
                  </a:lnTo>
                  <a:lnTo>
                    <a:pt x="122" y="110"/>
                  </a:lnTo>
                  <a:lnTo>
                    <a:pt x="136" y="128"/>
                  </a:lnTo>
                  <a:lnTo>
                    <a:pt x="147" y="144"/>
                  </a:lnTo>
                  <a:lnTo>
                    <a:pt x="159" y="165"/>
                  </a:lnTo>
                  <a:lnTo>
                    <a:pt x="171" y="186"/>
                  </a:lnTo>
                  <a:lnTo>
                    <a:pt x="181" y="208"/>
                  </a:lnTo>
                  <a:lnTo>
                    <a:pt x="190" y="227"/>
                  </a:lnTo>
                  <a:lnTo>
                    <a:pt x="194" y="245"/>
                  </a:lnTo>
                  <a:lnTo>
                    <a:pt x="200" y="267"/>
                  </a:lnTo>
                  <a:lnTo>
                    <a:pt x="206" y="290"/>
                  </a:lnTo>
                  <a:lnTo>
                    <a:pt x="209" y="311"/>
                  </a:lnTo>
                  <a:lnTo>
                    <a:pt x="209" y="331"/>
                  </a:lnTo>
                  <a:lnTo>
                    <a:pt x="209" y="353"/>
                  </a:lnTo>
                  <a:lnTo>
                    <a:pt x="206" y="371"/>
                  </a:lnTo>
                  <a:lnTo>
                    <a:pt x="237" y="37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6" name="Freeform 365"/>
            <p:cNvSpPr>
              <a:spLocks/>
            </p:cNvSpPr>
            <p:nvPr/>
          </p:nvSpPr>
          <p:spPr bwMode="auto">
            <a:xfrm>
              <a:off x="5126" y="3799"/>
              <a:ext cx="22" cy="510"/>
            </a:xfrm>
            <a:custGeom>
              <a:avLst/>
              <a:gdLst>
                <a:gd name="T0" fmla="*/ 0 w 22"/>
                <a:gd name="T1" fmla="*/ 0 h 510"/>
                <a:gd name="T2" fmla="*/ 5 w 22"/>
                <a:gd name="T3" fmla="*/ 144 h 510"/>
                <a:gd name="T4" fmla="*/ 6 w 22"/>
                <a:gd name="T5" fmla="*/ 177 h 510"/>
                <a:gd name="T6" fmla="*/ 5 w 22"/>
                <a:gd name="T7" fmla="*/ 205 h 510"/>
                <a:gd name="T8" fmla="*/ 5 w 22"/>
                <a:gd name="T9" fmla="*/ 241 h 510"/>
                <a:gd name="T10" fmla="*/ 4 w 22"/>
                <a:gd name="T11" fmla="*/ 275 h 510"/>
                <a:gd name="T12" fmla="*/ 5 w 22"/>
                <a:gd name="T13" fmla="*/ 313 h 510"/>
                <a:gd name="T14" fmla="*/ 6 w 22"/>
                <a:gd name="T15" fmla="*/ 353 h 510"/>
                <a:gd name="T16" fmla="*/ 7 w 22"/>
                <a:gd name="T17" fmla="*/ 381 h 510"/>
                <a:gd name="T18" fmla="*/ 6 w 22"/>
                <a:gd name="T19" fmla="*/ 409 h 510"/>
                <a:gd name="T20" fmla="*/ 6 w 22"/>
                <a:gd name="T21" fmla="*/ 430 h 510"/>
                <a:gd name="T22" fmla="*/ 4 w 22"/>
                <a:gd name="T23" fmla="*/ 459 h 510"/>
                <a:gd name="T24" fmla="*/ 2 w 22"/>
                <a:gd name="T25" fmla="*/ 485 h 510"/>
                <a:gd name="T26" fmla="*/ 1 w 22"/>
                <a:gd name="T27" fmla="*/ 510 h 510"/>
                <a:gd name="T28" fmla="*/ 12 w 22"/>
                <a:gd name="T29" fmla="*/ 510 h 510"/>
                <a:gd name="T30" fmla="*/ 11 w 22"/>
                <a:gd name="T31" fmla="*/ 496 h 510"/>
                <a:gd name="T32" fmla="*/ 13 w 22"/>
                <a:gd name="T33" fmla="*/ 477 h 510"/>
                <a:gd name="T34" fmla="*/ 15 w 22"/>
                <a:gd name="T35" fmla="*/ 457 h 510"/>
                <a:gd name="T36" fmla="*/ 16 w 22"/>
                <a:gd name="T37" fmla="*/ 440 h 510"/>
                <a:gd name="T38" fmla="*/ 16 w 22"/>
                <a:gd name="T39" fmla="*/ 414 h 510"/>
                <a:gd name="T40" fmla="*/ 18 w 22"/>
                <a:gd name="T41" fmla="*/ 380 h 510"/>
                <a:gd name="T42" fmla="*/ 19 w 22"/>
                <a:gd name="T43" fmla="*/ 344 h 510"/>
                <a:gd name="T44" fmla="*/ 18 w 22"/>
                <a:gd name="T45" fmla="*/ 310 h 510"/>
                <a:gd name="T46" fmla="*/ 17 w 22"/>
                <a:gd name="T47" fmla="*/ 281 h 510"/>
                <a:gd name="T48" fmla="*/ 18 w 22"/>
                <a:gd name="T49" fmla="*/ 259 h 510"/>
                <a:gd name="T50" fmla="*/ 18 w 22"/>
                <a:gd name="T51" fmla="*/ 233 h 510"/>
                <a:gd name="T52" fmla="*/ 18 w 22"/>
                <a:gd name="T53" fmla="*/ 203 h 510"/>
                <a:gd name="T54" fmla="*/ 21 w 22"/>
                <a:gd name="T55" fmla="*/ 175 h 510"/>
                <a:gd name="T56" fmla="*/ 21 w 22"/>
                <a:gd name="T57" fmla="*/ 149 h 510"/>
                <a:gd name="T58" fmla="*/ 22 w 22"/>
                <a:gd name="T59" fmla="*/ 15 h 510"/>
                <a:gd name="T60" fmla="*/ 0 w 22"/>
                <a:gd name="T61" fmla="*/ 0 h 5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510"/>
                <a:gd name="T95" fmla="*/ 22 w 22"/>
                <a:gd name="T96" fmla="*/ 510 h 5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510">
                  <a:moveTo>
                    <a:pt x="0" y="0"/>
                  </a:moveTo>
                  <a:lnTo>
                    <a:pt x="5" y="144"/>
                  </a:lnTo>
                  <a:lnTo>
                    <a:pt x="6" y="177"/>
                  </a:lnTo>
                  <a:lnTo>
                    <a:pt x="5" y="205"/>
                  </a:lnTo>
                  <a:lnTo>
                    <a:pt x="5" y="241"/>
                  </a:lnTo>
                  <a:lnTo>
                    <a:pt x="4" y="275"/>
                  </a:lnTo>
                  <a:lnTo>
                    <a:pt x="5" y="313"/>
                  </a:lnTo>
                  <a:lnTo>
                    <a:pt x="6" y="353"/>
                  </a:lnTo>
                  <a:lnTo>
                    <a:pt x="7" y="381"/>
                  </a:lnTo>
                  <a:lnTo>
                    <a:pt x="6" y="409"/>
                  </a:lnTo>
                  <a:lnTo>
                    <a:pt x="6" y="430"/>
                  </a:lnTo>
                  <a:lnTo>
                    <a:pt x="4" y="459"/>
                  </a:lnTo>
                  <a:lnTo>
                    <a:pt x="2" y="485"/>
                  </a:lnTo>
                  <a:lnTo>
                    <a:pt x="1" y="510"/>
                  </a:lnTo>
                  <a:lnTo>
                    <a:pt x="12" y="510"/>
                  </a:lnTo>
                  <a:lnTo>
                    <a:pt x="11" y="496"/>
                  </a:lnTo>
                  <a:lnTo>
                    <a:pt x="13" y="477"/>
                  </a:lnTo>
                  <a:lnTo>
                    <a:pt x="15" y="457"/>
                  </a:lnTo>
                  <a:lnTo>
                    <a:pt x="16" y="440"/>
                  </a:lnTo>
                  <a:lnTo>
                    <a:pt x="16" y="414"/>
                  </a:lnTo>
                  <a:lnTo>
                    <a:pt x="18" y="380"/>
                  </a:lnTo>
                  <a:lnTo>
                    <a:pt x="19" y="344"/>
                  </a:lnTo>
                  <a:lnTo>
                    <a:pt x="18" y="310"/>
                  </a:lnTo>
                  <a:lnTo>
                    <a:pt x="17" y="281"/>
                  </a:lnTo>
                  <a:lnTo>
                    <a:pt x="18" y="259"/>
                  </a:lnTo>
                  <a:lnTo>
                    <a:pt x="18" y="233"/>
                  </a:lnTo>
                  <a:lnTo>
                    <a:pt x="18" y="203"/>
                  </a:lnTo>
                  <a:lnTo>
                    <a:pt x="21" y="175"/>
                  </a:lnTo>
                  <a:lnTo>
                    <a:pt x="21" y="149"/>
                  </a:lnTo>
                  <a:lnTo>
                    <a:pt x="2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7" name="Freeform 366"/>
            <p:cNvSpPr>
              <a:spLocks/>
            </p:cNvSpPr>
            <p:nvPr/>
          </p:nvSpPr>
          <p:spPr bwMode="auto">
            <a:xfrm>
              <a:off x="5133" y="3860"/>
              <a:ext cx="287" cy="449"/>
            </a:xfrm>
            <a:custGeom>
              <a:avLst/>
              <a:gdLst>
                <a:gd name="T0" fmla="*/ 0 w 287"/>
                <a:gd name="T1" fmla="*/ 449 h 449"/>
                <a:gd name="T2" fmla="*/ 1 w 287"/>
                <a:gd name="T3" fmla="*/ 428 h 449"/>
                <a:gd name="T4" fmla="*/ 2 w 287"/>
                <a:gd name="T5" fmla="*/ 409 h 449"/>
                <a:gd name="T6" fmla="*/ 5 w 287"/>
                <a:gd name="T7" fmla="*/ 383 h 449"/>
                <a:gd name="T8" fmla="*/ 10 w 287"/>
                <a:gd name="T9" fmla="*/ 360 h 449"/>
                <a:gd name="T10" fmla="*/ 15 w 287"/>
                <a:gd name="T11" fmla="*/ 334 h 449"/>
                <a:gd name="T12" fmla="*/ 23 w 287"/>
                <a:gd name="T13" fmla="*/ 308 h 449"/>
                <a:gd name="T14" fmla="*/ 30 w 287"/>
                <a:gd name="T15" fmla="*/ 288 h 449"/>
                <a:gd name="T16" fmla="*/ 39 w 287"/>
                <a:gd name="T17" fmla="*/ 261 h 449"/>
                <a:gd name="T18" fmla="*/ 50 w 287"/>
                <a:gd name="T19" fmla="*/ 235 h 449"/>
                <a:gd name="T20" fmla="*/ 62 w 287"/>
                <a:gd name="T21" fmla="*/ 210 h 449"/>
                <a:gd name="T22" fmla="*/ 76 w 287"/>
                <a:gd name="T23" fmla="*/ 185 h 449"/>
                <a:gd name="T24" fmla="*/ 89 w 287"/>
                <a:gd name="T25" fmla="*/ 165 h 449"/>
                <a:gd name="T26" fmla="*/ 108 w 287"/>
                <a:gd name="T27" fmla="*/ 137 h 449"/>
                <a:gd name="T28" fmla="*/ 126 w 287"/>
                <a:gd name="T29" fmla="*/ 114 h 449"/>
                <a:gd name="T30" fmla="*/ 142 w 287"/>
                <a:gd name="T31" fmla="*/ 94 h 449"/>
                <a:gd name="T32" fmla="*/ 157 w 287"/>
                <a:gd name="T33" fmla="*/ 75 h 449"/>
                <a:gd name="T34" fmla="*/ 175 w 287"/>
                <a:gd name="T35" fmla="*/ 56 h 449"/>
                <a:gd name="T36" fmla="*/ 196 w 287"/>
                <a:gd name="T37" fmla="*/ 38 h 449"/>
                <a:gd name="T38" fmla="*/ 215 w 287"/>
                <a:gd name="T39" fmla="*/ 20 h 449"/>
                <a:gd name="T40" fmla="*/ 241 w 287"/>
                <a:gd name="T41" fmla="*/ 7 h 449"/>
                <a:gd name="T42" fmla="*/ 270 w 287"/>
                <a:gd name="T43" fmla="*/ 0 h 449"/>
                <a:gd name="T44" fmla="*/ 287 w 287"/>
                <a:gd name="T45" fmla="*/ 0 h 449"/>
                <a:gd name="T46" fmla="*/ 260 w 287"/>
                <a:gd name="T47" fmla="*/ 7 h 449"/>
                <a:gd name="T48" fmla="*/ 231 w 287"/>
                <a:gd name="T49" fmla="*/ 28 h 449"/>
                <a:gd name="T50" fmla="*/ 214 w 287"/>
                <a:gd name="T51" fmla="*/ 45 h 449"/>
                <a:gd name="T52" fmla="*/ 194 w 287"/>
                <a:gd name="T53" fmla="*/ 63 h 449"/>
                <a:gd name="T54" fmla="*/ 169 w 287"/>
                <a:gd name="T55" fmla="*/ 91 h 449"/>
                <a:gd name="T56" fmla="*/ 153 w 287"/>
                <a:gd name="T57" fmla="*/ 111 h 449"/>
                <a:gd name="T58" fmla="*/ 139 w 287"/>
                <a:gd name="T59" fmla="*/ 132 h 449"/>
                <a:gd name="T60" fmla="*/ 122 w 287"/>
                <a:gd name="T61" fmla="*/ 155 h 449"/>
                <a:gd name="T62" fmla="*/ 109 w 287"/>
                <a:gd name="T63" fmla="*/ 174 h 449"/>
                <a:gd name="T64" fmla="*/ 94 w 287"/>
                <a:gd name="T65" fmla="*/ 199 h 449"/>
                <a:gd name="T66" fmla="*/ 79 w 287"/>
                <a:gd name="T67" fmla="*/ 226 h 449"/>
                <a:gd name="T68" fmla="*/ 67 w 287"/>
                <a:gd name="T69" fmla="*/ 251 h 449"/>
                <a:gd name="T70" fmla="*/ 57 w 287"/>
                <a:gd name="T71" fmla="*/ 274 h 449"/>
                <a:gd name="T72" fmla="*/ 51 w 287"/>
                <a:gd name="T73" fmla="*/ 297 h 449"/>
                <a:gd name="T74" fmla="*/ 44 w 287"/>
                <a:gd name="T75" fmla="*/ 323 h 449"/>
                <a:gd name="T76" fmla="*/ 38 w 287"/>
                <a:gd name="T77" fmla="*/ 351 h 449"/>
                <a:gd name="T78" fmla="*/ 34 w 287"/>
                <a:gd name="T79" fmla="*/ 376 h 449"/>
                <a:gd name="T80" fmla="*/ 33 w 287"/>
                <a:gd name="T81" fmla="*/ 400 h 449"/>
                <a:gd name="T82" fmla="*/ 34 w 287"/>
                <a:gd name="T83" fmla="*/ 427 h 449"/>
                <a:gd name="T84" fmla="*/ 36 w 287"/>
                <a:gd name="T85" fmla="*/ 449 h 449"/>
                <a:gd name="T86" fmla="*/ 0 w 287"/>
                <a:gd name="T87" fmla="*/ 449 h 4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449"/>
                <a:gd name="T134" fmla="*/ 287 w 287"/>
                <a:gd name="T135" fmla="*/ 449 h 4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449">
                  <a:moveTo>
                    <a:pt x="0" y="449"/>
                  </a:moveTo>
                  <a:lnTo>
                    <a:pt x="1" y="428"/>
                  </a:lnTo>
                  <a:lnTo>
                    <a:pt x="2" y="409"/>
                  </a:lnTo>
                  <a:lnTo>
                    <a:pt x="5" y="383"/>
                  </a:lnTo>
                  <a:lnTo>
                    <a:pt x="10" y="360"/>
                  </a:lnTo>
                  <a:lnTo>
                    <a:pt x="15" y="334"/>
                  </a:lnTo>
                  <a:lnTo>
                    <a:pt x="23" y="308"/>
                  </a:lnTo>
                  <a:lnTo>
                    <a:pt x="30" y="288"/>
                  </a:lnTo>
                  <a:lnTo>
                    <a:pt x="39" y="261"/>
                  </a:lnTo>
                  <a:lnTo>
                    <a:pt x="50" y="235"/>
                  </a:lnTo>
                  <a:lnTo>
                    <a:pt x="62" y="210"/>
                  </a:lnTo>
                  <a:lnTo>
                    <a:pt x="76" y="185"/>
                  </a:lnTo>
                  <a:lnTo>
                    <a:pt x="89" y="165"/>
                  </a:lnTo>
                  <a:lnTo>
                    <a:pt x="108" y="137"/>
                  </a:lnTo>
                  <a:lnTo>
                    <a:pt x="126" y="114"/>
                  </a:lnTo>
                  <a:lnTo>
                    <a:pt x="142" y="94"/>
                  </a:lnTo>
                  <a:lnTo>
                    <a:pt x="157" y="75"/>
                  </a:lnTo>
                  <a:lnTo>
                    <a:pt x="175" y="56"/>
                  </a:lnTo>
                  <a:lnTo>
                    <a:pt x="196" y="38"/>
                  </a:lnTo>
                  <a:lnTo>
                    <a:pt x="215" y="20"/>
                  </a:lnTo>
                  <a:lnTo>
                    <a:pt x="241" y="7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260" y="7"/>
                  </a:lnTo>
                  <a:lnTo>
                    <a:pt x="231" y="28"/>
                  </a:lnTo>
                  <a:lnTo>
                    <a:pt x="214" y="45"/>
                  </a:lnTo>
                  <a:lnTo>
                    <a:pt x="194" y="63"/>
                  </a:lnTo>
                  <a:lnTo>
                    <a:pt x="169" y="91"/>
                  </a:lnTo>
                  <a:lnTo>
                    <a:pt x="153" y="111"/>
                  </a:lnTo>
                  <a:lnTo>
                    <a:pt x="139" y="132"/>
                  </a:lnTo>
                  <a:lnTo>
                    <a:pt x="122" y="155"/>
                  </a:lnTo>
                  <a:lnTo>
                    <a:pt x="109" y="174"/>
                  </a:lnTo>
                  <a:lnTo>
                    <a:pt x="94" y="199"/>
                  </a:lnTo>
                  <a:lnTo>
                    <a:pt x="79" y="226"/>
                  </a:lnTo>
                  <a:lnTo>
                    <a:pt x="67" y="251"/>
                  </a:lnTo>
                  <a:lnTo>
                    <a:pt x="57" y="274"/>
                  </a:lnTo>
                  <a:lnTo>
                    <a:pt x="51" y="297"/>
                  </a:lnTo>
                  <a:lnTo>
                    <a:pt x="44" y="323"/>
                  </a:lnTo>
                  <a:lnTo>
                    <a:pt x="38" y="351"/>
                  </a:lnTo>
                  <a:lnTo>
                    <a:pt x="34" y="376"/>
                  </a:lnTo>
                  <a:lnTo>
                    <a:pt x="33" y="400"/>
                  </a:lnTo>
                  <a:lnTo>
                    <a:pt x="34" y="427"/>
                  </a:lnTo>
                  <a:lnTo>
                    <a:pt x="36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8" name="Freeform 367"/>
            <p:cNvSpPr>
              <a:spLocks/>
            </p:cNvSpPr>
            <p:nvPr/>
          </p:nvSpPr>
          <p:spPr bwMode="auto">
            <a:xfrm>
              <a:off x="4960" y="3735"/>
              <a:ext cx="152" cy="114"/>
            </a:xfrm>
            <a:custGeom>
              <a:avLst/>
              <a:gdLst>
                <a:gd name="T0" fmla="*/ 148 w 152"/>
                <a:gd name="T1" fmla="*/ 86 h 114"/>
                <a:gd name="T2" fmla="*/ 152 w 152"/>
                <a:gd name="T3" fmla="*/ 74 h 114"/>
                <a:gd name="T4" fmla="*/ 152 w 152"/>
                <a:gd name="T5" fmla="*/ 62 h 114"/>
                <a:gd name="T6" fmla="*/ 149 w 152"/>
                <a:gd name="T7" fmla="*/ 52 h 114"/>
                <a:gd name="T8" fmla="*/ 145 w 152"/>
                <a:gd name="T9" fmla="*/ 40 h 114"/>
                <a:gd name="T10" fmla="*/ 138 w 152"/>
                <a:gd name="T11" fmla="*/ 30 h 114"/>
                <a:gd name="T12" fmla="*/ 130 w 152"/>
                <a:gd name="T13" fmla="*/ 20 h 114"/>
                <a:gd name="T14" fmla="*/ 120 w 152"/>
                <a:gd name="T15" fmla="*/ 13 h 114"/>
                <a:gd name="T16" fmla="*/ 106 w 152"/>
                <a:gd name="T17" fmla="*/ 5 h 114"/>
                <a:gd name="T18" fmla="*/ 92 w 152"/>
                <a:gd name="T19" fmla="*/ 3 h 114"/>
                <a:gd name="T20" fmla="*/ 76 w 152"/>
                <a:gd name="T21" fmla="*/ 0 h 114"/>
                <a:gd name="T22" fmla="*/ 58 w 152"/>
                <a:gd name="T23" fmla="*/ 3 h 114"/>
                <a:gd name="T24" fmla="*/ 43 w 152"/>
                <a:gd name="T25" fmla="*/ 5 h 114"/>
                <a:gd name="T26" fmla="*/ 24 w 152"/>
                <a:gd name="T27" fmla="*/ 7 h 114"/>
                <a:gd name="T28" fmla="*/ 11 w 152"/>
                <a:gd name="T29" fmla="*/ 7 h 114"/>
                <a:gd name="T30" fmla="*/ 0 w 152"/>
                <a:gd name="T31" fmla="*/ 3 h 114"/>
                <a:gd name="T32" fmla="*/ 8 w 152"/>
                <a:gd name="T33" fmla="*/ 14 h 114"/>
                <a:gd name="T34" fmla="*/ 11 w 152"/>
                <a:gd name="T35" fmla="*/ 20 h 114"/>
                <a:gd name="T36" fmla="*/ 12 w 152"/>
                <a:gd name="T37" fmla="*/ 31 h 114"/>
                <a:gd name="T38" fmla="*/ 12 w 152"/>
                <a:gd name="T39" fmla="*/ 43 h 114"/>
                <a:gd name="T40" fmla="*/ 15 w 152"/>
                <a:gd name="T41" fmla="*/ 60 h 114"/>
                <a:gd name="T42" fmla="*/ 19 w 152"/>
                <a:gd name="T43" fmla="*/ 71 h 114"/>
                <a:gd name="T44" fmla="*/ 23 w 152"/>
                <a:gd name="T45" fmla="*/ 80 h 114"/>
                <a:gd name="T46" fmla="*/ 32 w 152"/>
                <a:gd name="T47" fmla="*/ 92 h 114"/>
                <a:gd name="T48" fmla="*/ 42 w 152"/>
                <a:gd name="T49" fmla="*/ 101 h 114"/>
                <a:gd name="T50" fmla="*/ 53 w 152"/>
                <a:gd name="T51" fmla="*/ 108 h 114"/>
                <a:gd name="T52" fmla="*/ 65 w 152"/>
                <a:gd name="T53" fmla="*/ 112 h 114"/>
                <a:gd name="T54" fmla="*/ 77 w 152"/>
                <a:gd name="T55" fmla="*/ 114 h 114"/>
                <a:gd name="T56" fmla="*/ 89 w 152"/>
                <a:gd name="T57" fmla="*/ 114 h 114"/>
                <a:gd name="T58" fmla="*/ 102 w 152"/>
                <a:gd name="T59" fmla="*/ 114 h 114"/>
                <a:gd name="T60" fmla="*/ 119 w 152"/>
                <a:gd name="T61" fmla="*/ 114 h 114"/>
                <a:gd name="T62" fmla="*/ 132 w 152"/>
                <a:gd name="T63" fmla="*/ 107 h 114"/>
                <a:gd name="T64" fmla="*/ 143 w 152"/>
                <a:gd name="T65" fmla="*/ 97 h 114"/>
                <a:gd name="T66" fmla="*/ 148 w 152"/>
                <a:gd name="T67" fmla="*/ 86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14"/>
                <a:gd name="T104" fmla="*/ 152 w 15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14">
                  <a:moveTo>
                    <a:pt x="148" y="86"/>
                  </a:moveTo>
                  <a:lnTo>
                    <a:pt x="152" y="74"/>
                  </a:lnTo>
                  <a:lnTo>
                    <a:pt x="152" y="62"/>
                  </a:lnTo>
                  <a:lnTo>
                    <a:pt x="149" y="52"/>
                  </a:lnTo>
                  <a:lnTo>
                    <a:pt x="145" y="40"/>
                  </a:lnTo>
                  <a:lnTo>
                    <a:pt x="138" y="30"/>
                  </a:lnTo>
                  <a:lnTo>
                    <a:pt x="130" y="20"/>
                  </a:lnTo>
                  <a:lnTo>
                    <a:pt x="120" y="13"/>
                  </a:lnTo>
                  <a:lnTo>
                    <a:pt x="106" y="5"/>
                  </a:lnTo>
                  <a:lnTo>
                    <a:pt x="92" y="3"/>
                  </a:lnTo>
                  <a:lnTo>
                    <a:pt x="76" y="0"/>
                  </a:lnTo>
                  <a:lnTo>
                    <a:pt x="58" y="3"/>
                  </a:lnTo>
                  <a:lnTo>
                    <a:pt x="43" y="5"/>
                  </a:lnTo>
                  <a:lnTo>
                    <a:pt x="24" y="7"/>
                  </a:lnTo>
                  <a:lnTo>
                    <a:pt x="11" y="7"/>
                  </a:lnTo>
                  <a:lnTo>
                    <a:pt x="0" y="3"/>
                  </a:lnTo>
                  <a:lnTo>
                    <a:pt x="8" y="14"/>
                  </a:lnTo>
                  <a:lnTo>
                    <a:pt x="11" y="20"/>
                  </a:lnTo>
                  <a:lnTo>
                    <a:pt x="12" y="31"/>
                  </a:lnTo>
                  <a:lnTo>
                    <a:pt x="12" y="43"/>
                  </a:lnTo>
                  <a:lnTo>
                    <a:pt x="15" y="60"/>
                  </a:lnTo>
                  <a:lnTo>
                    <a:pt x="19" y="71"/>
                  </a:lnTo>
                  <a:lnTo>
                    <a:pt x="23" y="80"/>
                  </a:lnTo>
                  <a:lnTo>
                    <a:pt x="32" y="92"/>
                  </a:lnTo>
                  <a:lnTo>
                    <a:pt x="42" y="101"/>
                  </a:lnTo>
                  <a:lnTo>
                    <a:pt x="53" y="108"/>
                  </a:lnTo>
                  <a:lnTo>
                    <a:pt x="65" y="112"/>
                  </a:lnTo>
                  <a:lnTo>
                    <a:pt x="77" y="114"/>
                  </a:lnTo>
                  <a:lnTo>
                    <a:pt x="89" y="114"/>
                  </a:lnTo>
                  <a:lnTo>
                    <a:pt x="102" y="114"/>
                  </a:lnTo>
                  <a:lnTo>
                    <a:pt x="119" y="114"/>
                  </a:lnTo>
                  <a:lnTo>
                    <a:pt x="132" y="107"/>
                  </a:lnTo>
                  <a:lnTo>
                    <a:pt x="143" y="97"/>
                  </a:lnTo>
                  <a:lnTo>
                    <a:pt x="148" y="8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29" name="Freeform 368"/>
            <p:cNvSpPr>
              <a:spLocks/>
            </p:cNvSpPr>
            <p:nvPr/>
          </p:nvSpPr>
          <p:spPr bwMode="auto">
            <a:xfrm>
              <a:off x="4979" y="3742"/>
              <a:ext cx="128" cy="104"/>
            </a:xfrm>
            <a:custGeom>
              <a:avLst/>
              <a:gdLst>
                <a:gd name="T0" fmla="*/ 0 w 128"/>
                <a:gd name="T1" fmla="*/ 16 h 104"/>
                <a:gd name="T2" fmla="*/ 16 w 128"/>
                <a:gd name="T3" fmla="*/ 30 h 104"/>
                <a:gd name="T4" fmla="*/ 39 w 128"/>
                <a:gd name="T5" fmla="*/ 47 h 104"/>
                <a:gd name="T6" fmla="*/ 58 w 128"/>
                <a:gd name="T7" fmla="*/ 56 h 104"/>
                <a:gd name="T8" fmla="*/ 70 w 128"/>
                <a:gd name="T9" fmla="*/ 62 h 104"/>
                <a:gd name="T10" fmla="*/ 79 w 128"/>
                <a:gd name="T11" fmla="*/ 66 h 104"/>
                <a:gd name="T12" fmla="*/ 78 w 128"/>
                <a:gd name="T13" fmla="*/ 71 h 104"/>
                <a:gd name="T14" fmla="*/ 69 w 128"/>
                <a:gd name="T15" fmla="*/ 74 h 104"/>
                <a:gd name="T16" fmla="*/ 59 w 128"/>
                <a:gd name="T17" fmla="*/ 78 h 104"/>
                <a:gd name="T18" fmla="*/ 47 w 128"/>
                <a:gd name="T19" fmla="*/ 85 h 104"/>
                <a:gd name="T20" fmla="*/ 38 w 128"/>
                <a:gd name="T21" fmla="*/ 91 h 104"/>
                <a:gd name="T22" fmla="*/ 32 w 128"/>
                <a:gd name="T23" fmla="*/ 98 h 104"/>
                <a:gd name="T24" fmla="*/ 46 w 128"/>
                <a:gd name="T25" fmla="*/ 100 h 104"/>
                <a:gd name="T26" fmla="*/ 64 w 128"/>
                <a:gd name="T27" fmla="*/ 103 h 104"/>
                <a:gd name="T28" fmla="*/ 84 w 128"/>
                <a:gd name="T29" fmla="*/ 104 h 104"/>
                <a:gd name="T30" fmla="*/ 98 w 128"/>
                <a:gd name="T31" fmla="*/ 102 h 104"/>
                <a:gd name="T32" fmla="*/ 111 w 128"/>
                <a:gd name="T33" fmla="*/ 96 h 104"/>
                <a:gd name="T34" fmla="*/ 122 w 128"/>
                <a:gd name="T35" fmla="*/ 87 h 104"/>
                <a:gd name="T36" fmla="*/ 125 w 128"/>
                <a:gd name="T37" fmla="*/ 77 h 104"/>
                <a:gd name="T38" fmla="*/ 127 w 128"/>
                <a:gd name="T39" fmla="*/ 67 h 104"/>
                <a:gd name="T40" fmla="*/ 128 w 128"/>
                <a:gd name="T41" fmla="*/ 56 h 104"/>
                <a:gd name="T42" fmla="*/ 125 w 128"/>
                <a:gd name="T43" fmla="*/ 44 h 104"/>
                <a:gd name="T44" fmla="*/ 119 w 128"/>
                <a:gd name="T45" fmla="*/ 32 h 104"/>
                <a:gd name="T46" fmla="*/ 110 w 128"/>
                <a:gd name="T47" fmla="*/ 23 h 104"/>
                <a:gd name="T48" fmla="*/ 100 w 128"/>
                <a:gd name="T49" fmla="*/ 13 h 104"/>
                <a:gd name="T50" fmla="*/ 92 w 128"/>
                <a:gd name="T51" fmla="*/ 7 h 104"/>
                <a:gd name="T52" fmla="*/ 79 w 128"/>
                <a:gd name="T53" fmla="*/ 2 h 104"/>
                <a:gd name="T54" fmla="*/ 67 w 128"/>
                <a:gd name="T55" fmla="*/ 0 h 104"/>
                <a:gd name="T56" fmla="*/ 65 w 128"/>
                <a:gd name="T57" fmla="*/ 11 h 104"/>
                <a:gd name="T58" fmla="*/ 66 w 128"/>
                <a:gd name="T59" fmla="*/ 22 h 104"/>
                <a:gd name="T60" fmla="*/ 66 w 128"/>
                <a:gd name="T61" fmla="*/ 32 h 104"/>
                <a:gd name="T62" fmla="*/ 67 w 128"/>
                <a:gd name="T63" fmla="*/ 42 h 104"/>
                <a:gd name="T64" fmla="*/ 69 w 128"/>
                <a:gd name="T65" fmla="*/ 50 h 104"/>
                <a:gd name="T66" fmla="*/ 74 w 128"/>
                <a:gd name="T67" fmla="*/ 58 h 104"/>
                <a:gd name="T68" fmla="*/ 52 w 128"/>
                <a:gd name="T69" fmla="*/ 49 h 104"/>
                <a:gd name="T70" fmla="*/ 38 w 128"/>
                <a:gd name="T71" fmla="*/ 42 h 104"/>
                <a:gd name="T72" fmla="*/ 22 w 128"/>
                <a:gd name="T73" fmla="*/ 32 h 104"/>
                <a:gd name="T74" fmla="*/ 0 w 128"/>
                <a:gd name="T75" fmla="*/ 16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04"/>
                <a:gd name="T116" fmla="*/ 128 w 128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04">
                  <a:moveTo>
                    <a:pt x="0" y="16"/>
                  </a:moveTo>
                  <a:lnTo>
                    <a:pt x="16" y="30"/>
                  </a:lnTo>
                  <a:lnTo>
                    <a:pt x="39" y="47"/>
                  </a:lnTo>
                  <a:lnTo>
                    <a:pt x="58" y="56"/>
                  </a:lnTo>
                  <a:lnTo>
                    <a:pt x="70" y="62"/>
                  </a:lnTo>
                  <a:lnTo>
                    <a:pt x="79" y="66"/>
                  </a:lnTo>
                  <a:lnTo>
                    <a:pt x="78" y="71"/>
                  </a:lnTo>
                  <a:lnTo>
                    <a:pt x="69" y="74"/>
                  </a:lnTo>
                  <a:lnTo>
                    <a:pt x="59" y="78"/>
                  </a:lnTo>
                  <a:lnTo>
                    <a:pt x="47" y="85"/>
                  </a:lnTo>
                  <a:lnTo>
                    <a:pt x="38" y="91"/>
                  </a:lnTo>
                  <a:lnTo>
                    <a:pt x="32" y="98"/>
                  </a:lnTo>
                  <a:lnTo>
                    <a:pt x="46" y="100"/>
                  </a:lnTo>
                  <a:lnTo>
                    <a:pt x="64" y="103"/>
                  </a:lnTo>
                  <a:lnTo>
                    <a:pt x="84" y="104"/>
                  </a:lnTo>
                  <a:lnTo>
                    <a:pt x="98" y="102"/>
                  </a:lnTo>
                  <a:lnTo>
                    <a:pt x="111" y="96"/>
                  </a:lnTo>
                  <a:lnTo>
                    <a:pt x="122" y="87"/>
                  </a:lnTo>
                  <a:lnTo>
                    <a:pt x="125" y="77"/>
                  </a:lnTo>
                  <a:lnTo>
                    <a:pt x="127" y="67"/>
                  </a:lnTo>
                  <a:lnTo>
                    <a:pt x="128" y="56"/>
                  </a:lnTo>
                  <a:lnTo>
                    <a:pt x="125" y="44"/>
                  </a:lnTo>
                  <a:lnTo>
                    <a:pt x="119" y="32"/>
                  </a:lnTo>
                  <a:lnTo>
                    <a:pt x="110" y="23"/>
                  </a:lnTo>
                  <a:lnTo>
                    <a:pt x="100" y="13"/>
                  </a:lnTo>
                  <a:lnTo>
                    <a:pt x="92" y="7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5" y="11"/>
                  </a:lnTo>
                  <a:lnTo>
                    <a:pt x="66" y="22"/>
                  </a:lnTo>
                  <a:lnTo>
                    <a:pt x="66" y="32"/>
                  </a:lnTo>
                  <a:lnTo>
                    <a:pt x="67" y="42"/>
                  </a:lnTo>
                  <a:lnTo>
                    <a:pt x="69" y="50"/>
                  </a:lnTo>
                  <a:lnTo>
                    <a:pt x="74" y="58"/>
                  </a:lnTo>
                  <a:lnTo>
                    <a:pt x="52" y="49"/>
                  </a:lnTo>
                  <a:lnTo>
                    <a:pt x="38" y="42"/>
                  </a:lnTo>
                  <a:lnTo>
                    <a:pt x="22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0" name="Freeform 369"/>
            <p:cNvSpPr>
              <a:spLocks/>
            </p:cNvSpPr>
            <p:nvPr/>
          </p:nvSpPr>
          <p:spPr bwMode="auto">
            <a:xfrm>
              <a:off x="5136" y="3670"/>
              <a:ext cx="122" cy="147"/>
            </a:xfrm>
            <a:custGeom>
              <a:avLst/>
              <a:gdLst>
                <a:gd name="T0" fmla="*/ 28 w 122"/>
                <a:gd name="T1" fmla="*/ 140 h 147"/>
                <a:gd name="T2" fmla="*/ 19 w 122"/>
                <a:gd name="T3" fmla="*/ 137 h 147"/>
                <a:gd name="T4" fmla="*/ 9 w 122"/>
                <a:gd name="T5" fmla="*/ 129 h 147"/>
                <a:gd name="T6" fmla="*/ 3 w 122"/>
                <a:gd name="T7" fmla="*/ 116 h 147"/>
                <a:gd name="T8" fmla="*/ 0 w 122"/>
                <a:gd name="T9" fmla="*/ 103 h 147"/>
                <a:gd name="T10" fmla="*/ 0 w 122"/>
                <a:gd name="T11" fmla="*/ 90 h 147"/>
                <a:gd name="T12" fmla="*/ 0 w 122"/>
                <a:gd name="T13" fmla="*/ 76 h 147"/>
                <a:gd name="T14" fmla="*/ 3 w 122"/>
                <a:gd name="T15" fmla="*/ 61 h 147"/>
                <a:gd name="T16" fmla="*/ 10 w 122"/>
                <a:gd name="T17" fmla="*/ 47 h 147"/>
                <a:gd name="T18" fmla="*/ 18 w 122"/>
                <a:gd name="T19" fmla="*/ 37 h 147"/>
                <a:gd name="T20" fmla="*/ 28 w 122"/>
                <a:gd name="T21" fmla="*/ 31 h 147"/>
                <a:gd name="T22" fmla="*/ 40 w 122"/>
                <a:gd name="T23" fmla="*/ 24 h 147"/>
                <a:gd name="T24" fmla="*/ 57 w 122"/>
                <a:gd name="T25" fmla="*/ 19 h 147"/>
                <a:gd name="T26" fmla="*/ 72 w 122"/>
                <a:gd name="T27" fmla="*/ 17 h 147"/>
                <a:gd name="T28" fmla="*/ 87 w 122"/>
                <a:gd name="T29" fmla="*/ 15 h 147"/>
                <a:gd name="T30" fmla="*/ 102 w 122"/>
                <a:gd name="T31" fmla="*/ 14 h 147"/>
                <a:gd name="T32" fmla="*/ 110 w 122"/>
                <a:gd name="T33" fmla="*/ 9 h 147"/>
                <a:gd name="T34" fmla="*/ 118 w 122"/>
                <a:gd name="T35" fmla="*/ 0 h 147"/>
                <a:gd name="T36" fmla="*/ 115 w 122"/>
                <a:gd name="T37" fmla="*/ 14 h 147"/>
                <a:gd name="T38" fmla="*/ 114 w 122"/>
                <a:gd name="T39" fmla="*/ 26 h 147"/>
                <a:gd name="T40" fmla="*/ 116 w 122"/>
                <a:gd name="T41" fmla="*/ 39 h 147"/>
                <a:gd name="T42" fmla="*/ 117 w 122"/>
                <a:gd name="T43" fmla="*/ 52 h 147"/>
                <a:gd name="T44" fmla="*/ 119 w 122"/>
                <a:gd name="T45" fmla="*/ 60 h 147"/>
                <a:gd name="T46" fmla="*/ 120 w 122"/>
                <a:gd name="T47" fmla="*/ 72 h 147"/>
                <a:gd name="T48" fmla="*/ 122 w 122"/>
                <a:gd name="T49" fmla="*/ 88 h 147"/>
                <a:gd name="T50" fmla="*/ 120 w 122"/>
                <a:gd name="T51" fmla="*/ 102 h 147"/>
                <a:gd name="T52" fmla="*/ 115 w 122"/>
                <a:gd name="T53" fmla="*/ 117 h 147"/>
                <a:gd name="T54" fmla="*/ 106 w 122"/>
                <a:gd name="T55" fmla="*/ 128 h 147"/>
                <a:gd name="T56" fmla="*/ 95 w 122"/>
                <a:gd name="T57" fmla="*/ 136 h 147"/>
                <a:gd name="T58" fmla="*/ 85 w 122"/>
                <a:gd name="T59" fmla="*/ 141 h 147"/>
                <a:gd name="T60" fmla="*/ 73 w 122"/>
                <a:gd name="T61" fmla="*/ 144 h 147"/>
                <a:gd name="T62" fmla="*/ 54 w 122"/>
                <a:gd name="T63" fmla="*/ 147 h 147"/>
                <a:gd name="T64" fmla="*/ 40 w 122"/>
                <a:gd name="T65" fmla="*/ 146 h 147"/>
                <a:gd name="T66" fmla="*/ 28 w 122"/>
                <a:gd name="T67" fmla="*/ 140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147"/>
                <a:gd name="T104" fmla="*/ 122 w 122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147">
                  <a:moveTo>
                    <a:pt x="28" y="140"/>
                  </a:moveTo>
                  <a:lnTo>
                    <a:pt x="19" y="137"/>
                  </a:lnTo>
                  <a:lnTo>
                    <a:pt x="9" y="129"/>
                  </a:lnTo>
                  <a:lnTo>
                    <a:pt x="3" y="116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3" y="61"/>
                  </a:lnTo>
                  <a:lnTo>
                    <a:pt x="10" y="47"/>
                  </a:lnTo>
                  <a:lnTo>
                    <a:pt x="18" y="37"/>
                  </a:lnTo>
                  <a:lnTo>
                    <a:pt x="28" y="31"/>
                  </a:lnTo>
                  <a:lnTo>
                    <a:pt x="40" y="24"/>
                  </a:lnTo>
                  <a:lnTo>
                    <a:pt x="57" y="19"/>
                  </a:lnTo>
                  <a:lnTo>
                    <a:pt x="72" y="17"/>
                  </a:lnTo>
                  <a:lnTo>
                    <a:pt x="87" y="15"/>
                  </a:lnTo>
                  <a:lnTo>
                    <a:pt x="102" y="14"/>
                  </a:lnTo>
                  <a:lnTo>
                    <a:pt x="110" y="9"/>
                  </a:lnTo>
                  <a:lnTo>
                    <a:pt x="118" y="0"/>
                  </a:lnTo>
                  <a:lnTo>
                    <a:pt x="115" y="14"/>
                  </a:lnTo>
                  <a:lnTo>
                    <a:pt x="114" y="26"/>
                  </a:lnTo>
                  <a:lnTo>
                    <a:pt x="116" y="39"/>
                  </a:lnTo>
                  <a:lnTo>
                    <a:pt x="117" y="52"/>
                  </a:lnTo>
                  <a:lnTo>
                    <a:pt x="119" y="60"/>
                  </a:lnTo>
                  <a:lnTo>
                    <a:pt x="120" y="72"/>
                  </a:lnTo>
                  <a:lnTo>
                    <a:pt x="122" y="88"/>
                  </a:lnTo>
                  <a:lnTo>
                    <a:pt x="120" y="102"/>
                  </a:lnTo>
                  <a:lnTo>
                    <a:pt x="115" y="117"/>
                  </a:lnTo>
                  <a:lnTo>
                    <a:pt x="106" y="128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73" y="144"/>
                  </a:lnTo>
                  <a:lnTo>
                    <a:pt x="54" y="147"/>
                  </a:lnTo>
                  <a:lnTo>
                    <a:pt x="40" y="146"/>
                  </a:lnTo>
                  <a:lnTo>
                    <a:pt x="28" y="14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1" name="Freeform 370"/>
            <p:cNvSpPr>
              <a:spLocks/>
            </p:cNvSpPr>
            <p:nvPr/>
          </p:nvSpPr>
          <p:spPr bwMode="auto">
            <a:xfrm>
              <a:off x="5151" y="3700"/>
              <a:ext cx="93" cy="110"/>
            </a:xfrm>
            <a:custGeom>
              <a:avLst/>
              <a:gdLst>
                <a:gd name="T0" fmla="*/ 86 w 93"/>
                <a:gd name="T1" fmla="*/ 0 h 110"/>
                <a:gd name="T2" fmla="*/ 79 w 93"/>
                <a:gd name="T3" fmla="*/ 16 h 110"/>
                <a:gd name="T4" fmla="*/ 70 w 93"/>
                <a:gd name="T5" fmla="*/ 31 h 110"/>
                <a:gd name="T6" fmla="*/ 63 w 93"/>
                <a:gd name="T7" fmla="*/ 40 h 110"/>
                <a:gd name="T8" fmla="*/ 44 w 93"/>
                <a:gd name="T9" fmla="*/ 56 h 110"/>
                <a:gd name="T10" fmla="*/ 35 w 93"/>
                <a:gd name="T11" fmla="*/ 59 h 110"/>
                <a:gd name="T12" fmla="*/ 28 w 93"/>
                <a:gd name="T13" fmla="*/ 54 h 110"/>
                <a:gd name="T14" fmla="*/ 22 w 93"/>
                <a:gd name="T15" fmla="*/ 48 h 110"/>
                <a:gd name="T16" fmla="*/ 12 w 93"/>
                <a:gd name="T17" fmla="*/ 39 h 110"/>
                <a:gd name="T18" fmla="*/ 4 w 93"/>
                <a:gd name="T19" fmla="*/ 28 h 110"/>
                <a:gd name="T20" fmla="*/ 1 w 93"/>
                <a:gd name="T21" fmla="*/ 45 h 110"/>
                <a:gd name="T22" fmla="*/ 0 w 93"/>
                <a:gd name="T23" fmla="*/ 60 h 110"/>
                <a:gd name="T24" fmla="*/ 0 w 93"/>
                <a:gd name="T25" fmla="*/ 71 h 110"/>
                <a:gd name="T26" fmla="*/ 2 w 93"/>
                <a:gd name="T27" fmla="*/ 84 h 110"/>
                <a:gd name="T28" fmla="*/ 4 w 93"/>
                <a:gd name="T29" fmla="*/ 99 h 110"/>
                <a:gd name="T30" fmla="*/ 7 w 93"/>
                <a:gd name="T31" fmla="*/ 104 h 110"/>
                <a:gd name="T32" fmla="*/ 15 w 93"/>
                <a:gd name="T33" fmla="*/ 110 h 110"/>
                <a:gd name="T34" fmla="*/ 32 w 93"/>
                <a:gd name="T35" fmla="*/ 110 h 110"/>
                <a:gd name="T36" fmla="*/ 45 w 93"/>
                <a:gd name="T37" fmla="*/ 110 h 110"/>
                <a:gd name="T38" fmla="*/ 65 w 93"/>
                <a:gd name="T39" fmla="*/ 104 h 110"/>
                <a:gd name="T40" fmla="*/ 78 w 93"/>
                <a:gd name="T41" fmla="*/ 94 h 110"/>
                <a:gd name="T42" fmla="*/ 87 w 93"/>
                <a:gd name="T43" fmla="*/ 84 h 110"/>
                <a:gd name="T44" fmla="*/ 93 w 93"/>
                <a:gd name="T45" fmla="*/ 69 h 110"/>
                <a:gd name="T46" fmla="*/ 55 w 93"/>
                <a:gd name="T47" fmla="*/ 65 h 110"/>
                <a:gd name="T48" fmla="*/ 45 w 93"/>
                <a:gd name="T49" fmla="*/ 60 h 110"/>
                <a:gd name="T50" fmla="*/ 57 w 93"/>
                <a:gd name="T51" fmla="*/ 52 h 110"/>
                <a:gd name="T52" fmla="*/ 68 w 93"/>
                <a:gd name="T53" fmla="*/ 38 h 110"/>
                <a:gd name="T54" fmla="*/ 77 w 93"/>
                <a:gd name="T55" fmla="*/ 22 h 110"/>
                <a:gd name="T56" fmla="*/ 86 w 93"/>
                <a:gd name="T57" fmla="*/ 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10"/>
                <a:gd name="T89" fmla="*/ 93 w 93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10">
                  <a:moveTo>
                    <a:pt x="86" y="0"/>
                  </a:moveTo>
                  <a:lnTo>
                    <a:pt x="79" y="16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12" y="39"/>
                  </a:lnTo>
                  <a:lnTo>
                    <a:pt x="4" y="28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0" y="71"/>
                  </a:lnTo>
                  <a:lnTo>
                    <a:pt x="2" y="84"/>
                  </a:lnTo>
                  <a:lnTo>
                    <a:pt x="4" y="99"/>
                  </a:lnTo>
                  <a:lnTo>
                    <a:pt x="7" y="104"/>
                  </a:lnTo>
                  <a:lnTo>
                    <a:pt x="15" y="110"/>
                  </a:lnTo>
                  <a:lnTo>
                    <a:pt x="32" y="110"/>
                  </a:lnTo>
                  <a:lnTo>
                    <a:pt x="45" y="110"/>
                  </a:lnTo>
                  <a:lnTo>
                    <a:pt x="65" y="104"/>
                  </a:lnTo>
                  <a:lnTo>
                    <a:pt x="78" y="94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55" y="65"/>
                  </a:lnTo>
                  <a:lnTo>
                    <a:pt x="45" y="60"/>
                  </a:lnTo>
                  <a:lnTo>
                    <a:pt x="57" y="52"/>
                  </a:lnTo>
                  <a:lnTo>
                    <a:pt x="68" y="38"/>
                  </a:lnTo>
                  <a:lnTo>
                    <a:pt x="77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2" name="Freeform 371"/>
            <p:cNvSpPr>
              <a:spLocks/>
            </p:cNvSpPr>
            <p:nvPr/>
          </p:nvSpPr>
          <p:spPr bwMode="auto">
            <a:xfrm>
              <a:off x="5102" y="3827"/>
              <a:ext cx="121" cy="167"/>
            </a:xfrm>
            <a:custGeom>
              <a:avLst/>
              <a:gdLst>
                <a:gd name="T0" fmla="*/ 60 w 121"/>
                <a:gd name="T1" fmla="*/ 0 h 167"/>
                <a:gd name="T2" fmla="*/ 38 w 121"/>
                <a:gd name="T3" fmla="*/ 6 h 167"/>
                <a:gd name="T4" fmla="*/ 21 w 121"/>
                <a:gd name="T5" fmla="*/ 22 h 167"/>
                <a:gd name="T6" fmla="*/ 8 w 121"/>
                <a:gd name="T7" fmla="*/ 43 h 167"/>
                <a:gd name="T8" fmla="*/ 5 w 121"/>
                <a:gd name="T9" fmla="*/ 55 h 167"/>
                <a:gd name="T10" fmla="*/ 2 w 121"/>
                <a:gd name="T11" fmla="*/ 68 h 167"/>
                <a:gd name="T12" fmla="*/ 0 w 121"/>
                <a:gd name="T13" fmla="*/ 83 h 167"/>
                <a:gd name="T14" fmla="*/ 3 w 121"/>
                <a:gd name="T15" fmla="*/ 97 h 167"/>
                <a:gd name="T16" fmla="*/ 10 w 121"/>
                <a:gd name="T17" fmla="*/ 113 h 167"/>
                <a:gd name="T18" fmla="*/ 19 w 121"/>
                <a:gd name="T19" fmla="*/ 124 h 167"/>
                <a:gd name="T20" fmla="*/ 29 w 121"/>
                <a:gd name="T21" fmla="*/ 134 h 167"/>
                <a:gd name="T22" fmla="*/ 48 w 121"/>
                <a:gd name="T23" fmla="*/ 147 h 167"/>
                <a:gd name="T24" fmla="*/ 60 w 121"/>
                <a:gd name="T25" fmla="*/ 157 h 167"/>
                <a:gd name="T26" fmla="*/ 62 w 121"/>
                <a:gd name="T27" fmla="*/ 167 h 167"/>
                <a:gd name="T28" fmla="*/ 68 w 121"/>
                <a:gd name="T29" fmla="*/ 156 h 167"/>
                <a:gd name="T30" fmla="*/ 75 w 121"/>
                <a:gd name="T31" fmla="*/ 147 h 167"/>
                <a:gd name="T32" fmla="*/ 86 w 121"/>
                <a:gd name="T33" fmla="*/ 137 h 167"/>
                <a:gd name="T34" fmla="*/ 100 w 121"/>
                <a:gd name="T35" fmla="*/ 126 h 167"/>
                <a:gd name="T36" fmla="*/ 110 w 121"/>
                <a:gd name="T37" fmla="*/ 113 h 167"/>
                <a:gd name="T38" fmla="*/ 118 w 121"/>
                <a:gd name="T39" fmla="*/ 101 h 167"/>
                <a:gd name="T40" fmla="*/ 121 w 121"/>
                <a:gd name="T41" fmla="*/ 82 h 167"/>
                <a:gd name="T42" fmla="*/ 120 w 121"/>
                <a:gd name="T43" fmla="*/ 66 h 167"/>
                <a:gd name="T44" fmla="*/ 118 w 121"/>
                <a:gd name="T45" fmla="*/ 52 h 167"/>
                <a:gd name="T46" fmla="*/ 111 w 121"/>
                <a:gd name="T47" fmla="*/ 37 h 167"/>
                <a:gd name="T48" fmla="*/ 103 w 121"/>
                <a:gd name="T49" fmla="*/ 23 h 167"/>
                <a:gd name="T50" fmla="*/ 93 w 121"/>
                <a:gd name="T51" fmla="*/ 11 h 167"/>
                <a:gd name="T52" fmla="*/ 80 w 121"/>
                <a:gd name="T53" fmla="*/ 2 h 167"/>
                <a:gd name="T54" fmla="*/ 60 w 121"/>
                <a:gd name="T55" fmla="*/ 0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1"/>
                <a:gd name="T85" fmla="*/ 0 h 167"/>
                <a:gd name="T86" fmla="*/ 121 w 12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1" h="167">
                  <a:moveTo>
                    <a:pt x="60" y="0"/>
                  </a:moveTo>
                  <a:lnTo>
                    <a:pt x="38" y="6"/>
                  </a:lnTo>
                  <a:lnTo>
                    <a:pt x="21" y="22"/>
                  </a:lnTo>
                  <a:lnTo>
                    <a:pt x="8" y="43"/>
                  </a:lnTo>
                  <a:lnTo>
                    <a:pt x="5" y="55"/>
                  </a:lnTo>
                  <a:lnTo>
                    <a:pt x="2" y="68"/>
                  </a:lnTo>
                  <a:lnTo>
                    <a:pt x="0" y="83"/>
                  </a:lnTo>
                  <a:lnTo>
                    <a:pt x="3" y="97"/>
                  </a:lnTo>
                  <a:lnTo>
                    <a:pt x="10" y="113"/>
                  </a:lnTo>
                  <a:lnTo>
                    <a:pt x="19" y="124"/>
                  </a:lnTo>
                  <a:lnTo>
                    <a:pt x="29" y="134"/>
                  </a:lnTo>
                  <a:lnTo>
                    <a:pt x="48" y="147"/>
                  </a:lnTo>
                  <a:lnTo>
                    <a:pt x="60" y="157"/>
                  </a:lnTo>
                  <a:lnTo>
                    <a:pt x="62" y="167"/>
                  </a:lnTo>
                  <a:lnTo>
                    <a:pt x="68" y="156"/>
                  </a:lnTo>
                  <a:lnTo>
                    <a:pt x="75" y="147"/>
                  </a:lnTo>
                  <a:lnTo>
                    <a:pt x="86" y="137"/>
                  </a:lnTo>
                  <a:lnTo>
                    <a:pt x="100" y="126"/>
                  </a:lnTo>
                  <a:lnTo>
                    <a:pt x="110" y="113"/>
                  </a:lnTo>
                  <a:lnTo>
                    <a:pt x="118" y="101"/>
                  </a:lnTo>
                  <a:lnTo>
                    <a:pt x="121" y="82"/>
                  </a:lnTo>
                  <a:lnTo>
                    <a:pt x="120" y="66"/>
                  </a:lnTo>
                  <a:lnTo>
                    <a:pt x="118" y="52"/>
                  </a:lnTo>
                  <a:lnTo>
                    <a:pt x="111" y="37"/>
                  </a:lnTo>
                  <a:lnTo>
                    <a:pt x="103" y="23"/>
                  </a:lnTo>
                  <a:lnTo>
                    <a:pt x="93" y="11"/>
                  </a:lnTo>
                  <a:lnTo>
                    <a:pt x="8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3" name="Freeform 372"/>
            <p:cNvSpPr>
              <a:spLocks/>
            </p:cNvSpPr>
            <p:nvPr/>
          </p:nvSpPr>
          <p:spPr bwMode="auto">
            <a:xfrm>
              <a:off x="5105" y="3833"/>
              <a:ext cx="100" cy="146"/>
            </a:xfrm>
            <a:custGeom>
              <a:avLst/>
              <a:gdLst>
                <a:gd name="T0" fmla="*/ 0 w 100"/>
                <a:gd name="T1" fmla="*/ 68 h 146"/>
                <a:gd name="T2" fmla="*/ 22 w 100"/>
                <a:gd name="T3" fmla="*/ 67 h 146"/>
                <a:gd name="T4" fmla="*/ 30 w 100"/>
                <a:gd name="T5" fmla="*/ 67 h 146"/>
                <a:gd name="T6" fmla="*/ 46 w 100"/>
                <a:gd name="T7" fmla="*/ 63 h 146"/>
                <a:gd name="T8" fmla="*/ 53 w 100"/>
                <a:gd name="T9" fmla="*/ 59 h 146"/>
                <a:gd name="T10" fmla="*/ 56 w 100"/>
                <a:gd name="T11" fmla="*/ 67 h 146"/>
                <a:gd name="T12" fmla="*/ 56 w 100"/>
                <a:gd name="T13" fmla="*/ 80 h 146"/>
                <a:gd name="T14" fmla="*/ 58 w 100"/>
                <a:gd name="T15" fmla="*/ 103 h 146"/>
                <a:gd name="T16" fmla="*/ 57 w 100"/>
                <a:gd name="T17" fmla="*/ 124 h 146"/>
                <a:gd name="T18" fmla="*/ 59 w 100"/>
                <a:gd name="T19" fmla="*/ 146 h 146"/>
                <a:gd name="T20" fmla="*/ 60 w 100"/>
                <a:gd name="T21" fmla="*/ 118 h 146"/>
                <a:gd name="T22" fmla="*/ 59 w 100"/>
                <a:gd name="T23" fmla="*/ 91 h 146"/>
                <a:gd name="T24" fmla="*/ 59 w 100"/>
                <a:gd name="T25" fmla="*/ 74 h 146"/>
                <a:gd name="T26" fmla="*/ 60 w 100"/>
                <a:gd name="T27" fmla="*/ 58 h 146"/>
                <a:gd name="T28" fmla="*/ 61 w 100"/>
                <a:gd name="T29" fmla="*/ 49 h 146"/>
                <a:gd name="T30" fmla="*/ 65 w 100"/>
                <a:gd name="T31" fmla="*/ 38 h 146"/>
                <a:gd name="T32" fmla="*/ 74 w 100"/>
                <a:gd name="T33" fmla="*/ 33 h 146"/>
                <a:gd name="T34" fmla="*/ 82 w 100"/>
                <a:gd name="T35" fmla="*/ 31 h 146"/>
                <a:gd name="T36" fmla="*/ 92 w 100"/>
                <a:gd name="T37" fmla="*/ 31 h 146"/>
                <a:gd name="T38" fmla="*/ 100 w 100"/>
                <a:gd name="T39" fmla="*/ 31 h 146"/>
                <a:gd name="T40" fmla="*/ 92 w 100"/>
                <a:gd name="T41" fmla="*/ 17 h 146"/>
                <a:gd name="T42" fmla="*/ 81 w 100"/>
                <a:gd name="T43" fmla="*/ 7 h 146"/>
                <a:gd name="T44" fmla="*/ 65 w 100"/>
                <a:gd name="T45" fmla="*/ 1 h 146"/>
                <a:gd name="T46" fmla="*/ 53 w 100"/>
                <a:gd name="T47" fmla="*/ 0 h 146"/>
                <a:gd name="T48" fmla="*/ 40 w 100"/>
                <a:gd name="T49" fmla="*/ 5 h 146"/>
                <a:gd name="T50" fmla="*/ 29 w 100"/>
                <a:gd name="T51" fmla="*/ 13 h 146"/>
                <a:gd name="T52" fmla="*/ 23 w 100"/>
                <a:gd name="T53" fmla="*/ 21 h 146"/>
                <a:gd name="T54" fmla="*/ 0 w 100"/>
                <a:gd name="T55" fmla="*/ 68 h 1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0"/>
                <a:gd name="T85" fmla="*/ 0 h 146"/>
                <a:gd name="T86" fmla="*/ 100 w 100"/>
                <a:gd name="T87" fmla="*/ 146 h 1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0" h="146">
                  <a:moveTo>
                    <a:pt x="0" y="68"/>
                  </a:moveTo>
                  <a:lnTo>
                    <a:pt x="22" y="67"/>
                  </a:lnTo>
                  <a:lnTo>
                    <a:pt x="30" y="67"/>
                  </a:lnTo>
                  <a:lnTo>
                    <a:pt x="46" y="63"/>
                  </a:lnTo>
                  <a:lnTo>
                    <a:pt x="53" y="59"/>
                  </a:lnTo>
                  <a:lnTo>
                    <a:pt x="56" y="67"/>
                  </a:lnTo>
                  <a:lnTo>
                    <a:pt x="56" y="80"/>
                  </a:lnTo>
                  <a:lnTo>
                    <a:pt x="58" y="103"/>
                  </a:lnTo>
                  <a:lnTo>
                    <a:pt x="57" y="124"/>
                  </a:lnTo>
                  <a:lnTo>
                    <a:pt x="59" y="146"/>
                  </a:lnTo>
                  <a:lnTo>
                    <a:pt x="60" y="118"/>
                  </a:lnTo>
                  <a:lnTo>
                    <a:pt x="59" y="91"/>
                  </a:lnTo>
                  <a:lnTo>
                    <a:pt x="59" y="74"/>
                  </a:lnTo>
                  <a:lnTo>
                    <a:pt x="60" y="58"/>
                  </a:lnTo>
                  <a:lnTo>
                    <a:pt x="61" y="49"/>
                  </a:lnTo>
                  <a:lnTo>
                    <a:pt x="65" y="38"/>
                  </a:lnTo>
                  <a:lnTo>
                    <a:pt x="74" y="33"/>
                  </a:lnTo>
                  <a:lnTo>
                    <a:pt x="82" y="31"/>
                  </a:lnTo>
                  <a:lnTo>
                    <a:pt x="92" y="31"/>
                  </a:lnTo>
                  <a:lnTo>
                    <a:pt x="100" y="31"/>
                  </a:lnTo>
                  <a:lnTo>
                    <a:pt x="92" y="17"/>
                  </a:lnTo>
                  <a:lnTo>
                    <a:pt x="81" y="7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40" y="5"/>
                  </a:lnTo>
                  <a:lnTo>
                    <a:pt x="29" y="13"/>
                  </a:lnTo>
                  <a:lnTo>
                    <a:pt x="23" y="2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4" name="Freeform 373"/>
            <p:cNvSpPr>
              <a:spLocks/>
            </p:cNvSpPr>
            <p:nvPr/>
          </p:nvSpPr>
          <p:spPr bwMode="auto">
            <a:xfrm>
              <a:off x="4975" y="3809"/>
              <a:ext cx="171" cy="108"/>
            </a:xfrm>
            <a:custGeom>
              <a:avLst/>
              <a:gdLst>
                <a:gd name="T0" fmla="*/ 65 w 171"/>
                <a:gd name="T1" fmla="*/ 13 h 108"/>
                <a:gd name="T2" fmla="*/ 54 w 171"/>
                <a:gd name="T3" fmla="*/ 20 h 108"/>
                <a:gd name="T4" fmla="*/ 43 w 171"/>
                <a:gd name="T5" fmla="*/ 28 h 108"/>
                <a:gd name="T6" fmla="*/ 35 w 171"/>
                <a:gd name="T7" fmla="*/ 38 h 108"/>
                <a:gd name="T8" fmla="*/ 31 w 171"/>
                <a:gd name="T9" fmla="*/ 46 h 108"/>
                <a:gd name="T10" fmla="*/ 28 w 171"/>
                <a:gd name="T11" fmla="*/ 58 h 108"/>
                <a:gd name="T12" fmla="*/ 26 w 171"/>
                <a:gd name="T13" fmla="*/ 68 h 108"/>
                <a:gd name="T14" fmla="*/ 24 w 171"/>
                <a:gd name="T15" fmla="*/ 78 h 108"/>
                <a:gd name="T16" fmla="*/ 14 w 171"/>
                <a:gd name="T17" fmla="*/ 89 h 108"/>
                <a:gd name="T18" fmla="*/ 0 w 171"/>
                <a:gd name="T19" fmla="*/ 99 h 108"/>
                <a:gd name="T20" fmla="*/ 21 w 171"/>
                <a:gd name="T21" fmla="*/ 104 h 108"/>
                <a:gd name="T22" fmla="*/ 36 w 171"/>
                <a:gd name="T23" fmla="*/ 107 h 108"/>
                <a:gd name="T24" fmla="*/ 52 w 171"/>
                <a:gd name="T25" fmla="*/ 108 h 108"/>
                <a:gd name="T26" fmla="*/ 68 w 171"/>
                <a:gd name="T27" fmla="*/ 108 h 108"/>
                <a:gd name="T28" fmla="*/ 86 w 171"/>
                <a:gd name="T29" fmla="*/ 107 h 108"/>
                <a:gd name="T30" fmla="*/ 102 w 171"/>
                <a:gd name="T31" fmla="*/ 104 h 108"/>
                <a:gd name="T32" fmla="*/ 118 w 171"/>
                <a:gd name="T33" fmla="*/ 99 h 108"/>
                <a:gd name="T34" fmla="*/ 130 w 171"/>
                <a:gd name="T35" fmla="*/ 91 h 108"/>
                <a:gd name="T36" fmla="*/ 142 w 171"/>
                <a:gd name="T37" fmla="*/ 84 h 108"/>
                <a:gd name="T38" fmla="*/ 151 w 171"/>
                <a:gd name="T39" fmla="*/ 76 h 108"/>
                <a:gd name="T40" fmla="*/ 160 w 171"/>
                <a:gd name="T41" fmla="*/ 67 h 108"/>
                <a:gd name="T42" fmla="*/ 166 w 171"/>
                <a:gd name="T43" fmla="*/ 54 h 108"/>
                <a:gd name="T44" fmla="*/ 170 w 171"/>
                <a:gd name="T45" fmla="*/ 43 h 108"/>
                <a:gd name="T46" fmla="*/ 171 w 171"/>
                <a:gd name="T47" fmla="*/ 29 h 108"/>
                <a:gd name="T48" fmla="*/ 167 w 171"/>
                <a:gd name="T49" fmla="*/ 19 h 108"/>
                <a:gd name="T50" fmla="*/ 163 w 171"/>
                <a:gd name="T51" fmla="*/ 12 h 108"/>
                <a:gd name="T52" fmla="*/ 157 w 171"/>
                <a:gd name="T53" fmla="*/ 6 h 108"/>
                <a:gd name="T54" fmla="*/ 144 w 171"/>
                <a:gd name="T55" fmla="*/ 1 h 108"/>
                <a:gd name="T56" fmla="*/ 129 w 171"/>
                <a:gd name="T57" fmla="*/ 0 h 108"/>
                <a:gd name="T58" fmla="*/ 110 w 171"/>
                <a:gd name="T59" fmla="*/ 0 h 108"/>
                <a:gd name="T60" fmla="*/ 94 w 171"/>
                <a:gd name="T61" fmla="*/ 2 h 108"/>
                <a:gd name="T62" fmla="*/ 78 w 171"/>
                <a:gd name="T63" fmla="*/ 7 h 108"/>
                <a:gd name="T64" fmla="*/ 65 w 171"/>
                <a:gd name="T65" fmla="*/ 13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08"/>
                <a:gd name="T101" fmla="*/ 171 w 171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08">
                  <a:moveTo>
                    <a:pt x="65" y="13"/>
                  </a:moveTo>
                  <a:lnTo>
                    <a:pt x="54" y="20"/>
                  </a:lnTo>
                  <a:lnTo>
                    <a:pt x="43" y="28"/>
                  </a:lnTo>
                  <a:lnTo>
                    <a:pt x="35" y="38"/>
                  </a:lnTo>
                  <a:lnTo>
                    <a:pt x="31" y="46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4" y="78"/>
                  </a:lnTo>
                  <a:lnTo>
                    <a:pt x="14" y="89"/>
                  </a:lnTo>
                  <a:lnTo>
                    <a:pt x="0" y="99"/>
                  </a:lnTo>
                  <a:lnTo>
                    <a:pt x="21" y="104"/>
                  </a:lnTo>
                  <a:lnTo>
                    <a:pt x="36" y="107"/>
                  </a:lnTo>
                  <a:lnTo>
                    <a:pt x="52" y="108"/>
                  </a:lnTo>
                  <a:lnTo>
                    <a:pt x="68" y="108"/>
                  </a:lnTo>
                  <a:lnTo>
                    <a:pt x="86" y="107"/>
                  </a:lnTo>
                  <a:lnTo>
                    <a:pt x="102" y="104"/>
                  </a:lnTo>
                  <a:lnTo>
                    <a:pt x="118" y="99"/>
                  </a:lnTo>
                  <a:lnTo>
                    <a:pt x="130" y="91"/>
                  </a:lnTo>
                  <a:lnTo>
                    <a:pt x="142" y="84"/>
                  </a:lnTo>
                  <a:lnTo>
                    <a:pt x="151" y="76"/>
                  </a:lnTo>
                  <a:lnTo>
                    <a:pt x="160" y="67"/>
                  </a:lnTo>
                  <a:lnTo>
                    <a:pt x="166" y="54"/>
                  </a:lnTo>
                  <a:lnTo>
                    <a:pt x="170" y="43"/>
                  </a:lnTo>
                  <a:lnTo>
                    <a:pt x="171" y="29"/>
                  </a:lnTo>
                  <a:lnTo>
                    <a:pt x="167" y="19"/>
                  </a:lnTo>
                  <a:lnTo>
                    <a:pt x="163" y="12"/>
                  </a:lnTo>
                  <a:lnTo>
                    <a:pt x="157" y="6"/>
                  </a:lnTo>
                  <a:lnTo>
                    <a:pt x="144" y="1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94" y="2"/>
                  </a:lnTo>
                  <a:lnTo>
                    <a:pt x="78" y="7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5" name="Freeform 374"/>
            <p:cNvSpPr>
              <a:spLocks/>
            </p:cNvSpPr>
            <p:nvPr/>
          </p:nvSpPr>
          <p:spPr bwMode="auto">
            <a:xfrm>
              <a:off x="5003" y="3811"/>
              <a:ext cx="138" cy="92"/>
            </a:xfrm>
            <a:custGeom>
              <a:avLst/>
              <a:gdLst>
                <a:gd name="T0" fmla="*/ 104 w 138"/>
                <a:gd name="T1" fmla="*/ 11 h 92"/>
                <a:gd name="T2" fmla="*/ 107 w 138"/>
                <a:gd name="T3" fmla="*/ 21 h 92"/>
                <a:gd name="T4" fmla="*/ 105 w 138"/>
                <a:gd name="T5" fmla="*/ 32 h 92"/>
                <a:gd name="T6" fmla="*/ 95 w 138"/>
                <a:gd name="T7" fmla="*/ 48 h 92"/>
                <a:gd name="T8" fmla="*/ 82 w 138"/>
                <a:gd name="T9" fmla="*/ 60 h 92"/>
                <a:gd name="T10" fmla="*/ 65 w 138"/>
                <a:gd name="T11" fmla="*/ 71 h 92"/>
                <a:gd name="T12" fmla="*/ 47 w 138"/>
                <a:gd name="T13" fmla="*/ 79 h 92"/>
                <a:gd name="T14" fmla="*/ 27 w 138"/>
                <a:gd name="T15" fmla="*/ 85 h 92"/>
                <a:gd name="T16" fmla="*/ 12 w 138"/>
                <a:gd name="T17" fmla="*/ 89 h 92"/>
                <a:gd name="T18" fmla="*/ 0 w 138"/>
                <a:gd name="T19" fmla="*/ 92 h 92"/>
                <a:gd name="T20" fmla="*/ 35 w 138"/>
                <a:gd name="T21" fmla="*/ 85 h 92"/>
                <a:gd name="T22" fmla="*/ 55 w 138"/>
                <a:gd name="T23" fmla="*/ 79 h 92"/>
                <a:gd name="T24" fmla="*/ 66 w 138"/>
                <a:gd name="T25" fmla="*/ 74 h 92"/>
                <a:gd name="T26" fmla="*/ 80 w 138"/>
                <a:gd name="T27" fmla="*/ 68 h 92"/>
                <a:gd name="T28" fmla="*/ 92 w 138"/>
                <a:gd name="T29" fmla="*/ 60 h 92"/>
                <a:gd name="T30" fmla="*/ 101 w 138"/>
                <a:gd name="T31" fmla="*/ 54 h 92"/>
                <a:gd name="T32" fmla="*/ 110 w 138"/>
                <a:gd name="T33" fmla="*/ 49 h 92"/>
                <a:gd name="T34" fmla="*/ 124 w 138"/>
                <a:gd name="T35" fmla="*/ 48 h 92"/>
                <a:gd name="T36" fmla="*/ 130 w 138"/>
                <a:gd name="T37" fmla="*/ 51 h 92"/>
                <a:gd name="T38" fmla="*/ 130 w 138"/>
                <a:gd name="T39" fmla="*/ 56 h 92"/>
                <a:gd name="T40" fmla="*/ 137 w 138"/>
                <a:gd name="T41" fmla="*/ 42 h 92"/>
                <a:gd name="T42" fmla="*/ 138 w 138"/>
                <a:gd name="T43" fmla="*/ 27 h 92"/>
                <a:gd name="T44" fmla="*/ 132 w 138"/>
                <a:gd name="T45" fmla="*/ 14 h 92"/>
                <a:gd name="T46" fmla="*/ 122 w 138"/>
                <a:gd name="T47" fmla="*/ 6 h 92"/>
                <a:gd name="T48" fmla="*/ 111 w 138"/>
                <a:gd name="T49" fmla="*/ 2 h 92"/>
                <a:gd name="T50" fmla="*/ 98 w 138"/>
                <a:gd name="T51" fmla="*/ 0 h 92"/>
                <a:gd name="T52" fmla="*/ 104 w 138"/>
                <a:gd name="T53" fmla="*/ 11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8"/>
                <a:gd name="T82" fmla="*/ 0 h 92"/>
                <a:gd name="T83" fmla="*/ 138 w 138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8" h="92">
                  <a:moveTo>
                    <a:pt x="104" y="11"/>
                  </a:moveTo>
                  <a:lnTo>
                    <a:pt x="107" y="21"/>
                  </a:lnTo>
                  <a:lnTo>
                    <a:pt x="105" y="32"/>
                  </a:lnTo>
                  <a:lnTo>
                    <a:pt x="95" y="48"/>
                  </a:lnTo>
                  <a:lnTo>
                    <a:pt x="82" y="60"/>
                  </a:lnTo>
                  <a:lnTo>
                    <a:pt x="65" y="71"/>
                  </a:lnTo>
                  <a:lnTo>
                    <a:pt x="47" y="79"/>
                  </a:lnTo>
                  <a:lnTo>
                    <a:pt x="27" y="85"/>
                  </a:lnTo>
                  <a:lnTo>
                    <a:pt x="12" y="89"/>
                  </a:lnTo>
                  <a:lnTo>
                    <a:pt x="0" y="92"/>
                  </a:lnTo>
                  <a:lnTo>
                    <a:pt x="35" y="85"/>
                  </a:lnTo>
                  <a:lnTo>
                    <a:pt x="55" y="79"/>
                  </a:lnTo>
                  <a:lnTo>
                    <a:pt x="66" y="74"/>
                  </a:lnTo>
                  <a:lnTo>
                    <a:pt x="80" y="68"/>
                  </a:lnTo>
                  <a:lnTo>
                    <a:pt x="92" y="60"/>
                  </a:lnTo>
                  <a:lnTo>
                    <a:pt x="101" y="54"/>
                  </a:lnTo>
                  <a:lnTo>
                    <a:pt x="110" y="49"/>
                  </a:lnTo>
                  <a:lnTo>
                    <a:pt x="124" y="48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7" y="42"/>
                  </a:lnTo>
                  <a:lnTo>
                    <a:pt x="138" y="27"/>
                  </a:lnTo>
                  <a:lnTo>
                    <a:pt x="132" y="14"/>
                  </a:lnTo>
                  <a:lnTo>
                    <a:pt x="122" y="6"/>
                  </a:lnTo>
                  <a:lnTo>
                    <a:pt x="111" y="2"/>
                  </a:lnTo>
                  <a:lnTo>
                    <a:pt x="98" y="0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6" name="Freeform 375"/>
            <p:cNvSpPr>
              <a:spLocks/>
            </p:cNvSpPr>
            <p:nvPr/>
          </p:nvSpPr>
          <p:spPr bwMode="auto">
            <a:xfrm>
              <a:off x="5158" y="3755"/>
              <a:ext cx="159" cy="109"/>
            </a:xfrm>
            <a:custGeom>
              <a:avLst/>
              <a:gdLst>
                <a:gd name="T0" fmla="*/ 21 w 159"/>
                <a:gd name="T1" fmla="*/ 96 h 109"/>
                <a:gd name="T2" fmla="*/ 12 w 159"/>
                <a:gd name="T3" fmla="*/ 89 h 109"/>
                <a:gd name="T4" fmla="*/ 5 w 159"/>
                <a:gd name="T5" fmla="*/ 80 h 109"/>
                <a:gd name="T6" fmla="*/ 3 w 159"/>
                <a:gd name="T7" fmla="*/ 71 h 109"/>
                <a:gd name="T8" fmla="*/ 0 w 159"/>
                <a:gd name="T9" fmla="*/ 60 h 109"/>
                <a:gd name="T10" fmla="*/ 2 w 159"/>
                <a:gd name="T11" fmla="*/ 47 h 109"/>
                <a:gd name="T12" fmla="*/ 6 w 159"/>
                <a:gd name="T13" fmla="*/ 32 h 109"/>
                <a:gd name="T14" fmla="*/ 13 w 159"/>
                <a:gd name="T15" fmla="*/ 20 h 109"/>
                <a:gd name="T16" fmla="*/ 23 w 159"/>
                <a:gd name="T17" fmla="*/ 11 h 109"/>
                <a:gd name="T18" fmla="*/ 34 w 159"/>
                <a:gd name="T19" fmla="*/ 5 h 109"/>
                <a:gd name="T20" fmla="*/ 48 w 159"/>
                <a:gd name="T21" fmla="*/ 1 h 109"/>
                <a:gd name="T22" fmla="*/ 64 w 159"/>
                <a:gd name="T23" fmla="*/ 0 h 109"/>
                <a:gd name="T24" fmla="*/ 76 w 159"/>
                <a:gd name="T25" fmla="*/ 1 h 109"/>
                <a:gd name="T26" fmla="*/ 88 w 159"/>
                <a:gd name="T27" fmla="*/ 4 h 109"/>
                <a:gd name="T28" fmla="*/ 99 w 159"/>
                <a:gd name="T29" fmla="*/ 8 h 109"/>
                <a:gd name="T30" fmla="*/ 110 w 159"/>
                <a:gd name="T31" fmla="*/ 16 h 109"/>
                <a:gd name="T32" fmla="*/ 118 w 159"/>
                <a:gd name="T33" fmla="*/ 24 h 109"/>
                <a:gd name="T34" fmla="*/ 127 w 159"/>
                <a:gd name="T35" fmla="*/ 34 h 109"/>
                <a:gd name="T36" fmla="*/ 133 w 159"/>
                <a:gd name="T37" fmla="*/ 44 h 109"/>
                <a:gd name="T38" fmla="*/ 137 w 159"/>
                <a:gd name="T39" fmla="*/ 54 h 109"/>
                <a:gd name="T40" fmla="*/ 141 w 159"/>
                <a:gd name="T41" fmla="*/ 64 h 109"/>
                <a:gd name="T42" fmla="*/ 146 w 159"/>
                <a:gd name="T43" fmla="*/ 73 h 109"/>
                <a:gd name="T44" fmla="*/ 159 w 159"/>
                <a:gd name="T45" fmla="*/ 79 h 109"/>
                <a:gd name="T46" fmla="*/ 144 w 159"/>
                <a:gd name="T47" fmla="*/ 85 h 109"/>
                <a:gd name="T48" fmla="*/ 135 w 159"/>
                <a:gd name="T49" fmla="*/ 88 h 109"/>
                <a:gd name="T50" fmla="*/ 126 w 159"/>
                <a:gd name="T51" fmla="*/ 94 h 109"/>
                <a:gd name="T52" fmla="*/ 113 w 159"/>
                <a:gd name="T53" fmla="*/ 100 h 109"/>
                <a:gd name="T54" fmla="*/ 99 w 159"/>
                <a:gd name="T55" fmla="*/ 104 h 109"/>
                <a:gd name="T56" fmla="*/ 87 w 159"/>
                <a:gd name="T57" fmla="*/ 107 h 109"/>
                <a:gd name="T58" fmla="*/ 73 w 159"/>
                <a:gd name="T59" fmla="*/ 109 h 109"/>
                <a:gd name="T60" fmla="*/ 60 w 159"/>
                <a:gd name="T61" fmla="*/ 109 h 109"/>
                <a:gd name="T62" fmla="*/ 46 w 159"/>
                <a:gd name="T63" fmla="*/ 106 h 109"/>
                <a:gd name="T64" fmla="*/ 32 w 159"/>
                <a:gd name="T65" fmla="*/ 102 h 109"/>
                <a:gd name="T66" fmla="*/ 21 w 159"/>
                <a:gd name="T67" fmla="*/ 96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09"/>
                <a:gd name="T104" fmla="*/ 159 w 15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09">
                  <a:moveTo>
                    <a:pt x="21" y="96"/>
                  </a:moveTo>
                  <a:lnTo>
                    <a:pt x="12" y="89"/>
                  </a:lnTo>
                  <a:lnTo>
                    <a:pt x="5" y="80"/>
                  </a:lnTo>
                  <a:lnTo>
                    <a:pt x="3" y="71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23" y="11"/>
                  </a:lnTo>
                  <a:lnTo>
                    <a:pt x="34" y="5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76" y="1"/>
                  </a:lnTo>
                  <a:lnTo>
                    <a:pt x="88" y="4"/>
                  </a:lnTo>
                  <a:lnTo>
                    <a:pt x="99" y="8"/>
                  </a:lnTo>
                  <a:lnTo>
                    <a:pt x="110" y="16"/>
                  </a:lnTo>
                  <a:lnTo>
                    <a:pt x="118" y="24"/>
                  </a:lnTo>
                  <a:lnTo>
                    <a:pt x="127" y="34"/>
                  </a:lnTo>
                  <a:lnTo>
                    <a:pt x="133" y="44"/>
                  </a:lnTo>
                  <a:lnTo>
                    <a:pt x="137" y="54"/>
                  </a:lnTo>
                  <a:lnTo>
                    <a:pt x="141" y="64"/>
                  </a:lnTo>
                  <a:lnTo>
                    <a:pt x="146" y="73"/>
                  </a:lnTo>
                  <a:lnTo>
                    <a:pt x="159" y="79"/>
                  </a:lnTo>
                  <a:lnTo>
                    <a:pt x="144" y="85"/>
                  </a:lnTo>
                  <a:lnTo>
                    <a:pt x="135" y="88"/>
                  </a:lnTo>
                  <a:lnTo>
                    <a:pt x="126" y="94"/>
                  </a:lnTo>
                  <a:lnTo>
                    <a:pt x="113" y="100"/>
                  </a:lnTo>
                  <a:lnTo>
                    <a:pt x="99" y="104"/>
                  </a:lnTo>
                  <a:lnTo>
                    <a:pt x="87" y="107"/>
                  </a:lnTo>
                  <a:lnTo>
                    <a:pt x="73" y="109"/>
                  </a:lnTo>
                  <a:lnTo>
                    <a:pt x="60" y="109"/>
                  </a:lnTo>
                  <a:lnTo>
                    <a:pt x="46" y="106"/>
                  </a:lnTo>
                  <a:lnTo>
                    <a:pt x="32" y="102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7" name="Freeform 376"/>
            <p:cNvSpPr>
              <a:spLocks/>
            </p:cNvSpPr>
            <p:nvPr/>
          </p:nvSpPr>
          <p:spPr bwMode="auto">
            <a:xfrm>
              <a:off x="5161" y="3777"/>
              <a:ext cx="139" cy="85"/>
            </a:xfrm>
            <a:custGeom>
              <a:avLst/>
              <a:gdLst>
                <a:gd name="T0" fmla="*/ 12 w 139"/>
                <a:gd name="T1" fmla="*/ 0 h 85"/>
                <a:gd name="T2" fmla="*/ 11 w 139"/>
                <a:gd name="T3" fmla="*/ 14 h 85"/>
                <a:gd name="T4" fmla="*/ 12 w 139"/>
                <a:gd name="T5" fmla="*/ 26 h 85"/>
                <a:gd name="T6" fmla="*/ 14 w 139"/>
                <a:gd name="T7" fmla="*/ 32 h 85"/>
                <a:gd name="T8" fmla="*/ 20 w 139"/>
                <a:gd name="T9" fmla="*/ 39 h 85"/>
                <a:gd name="T10" fmla="*/ 29 w 139"/>
                <a:gd name="T11" fmla="*/ 45 h 85"/>
                <a:gd name="T12" fmla="*/ 37 w 139"/>
                <a:gd name="T13" fmla="*/ 49 h 85"/>
                <a:gd name="T14" fmla="*/ 51 w 139"/>
                <a:gd name="T15" fmla="*/ 53 h 85"/>
                <a:gd name="T16" fmla="*/ 65 w 139"/>
                <a:gd name="T17" fmla="*/ 56 h 85"/>
                <a:gd name="T18" fmla="*/ 83 w 139"/>
                <a:gd name="T19" fmla="*/ 57 h 85"/>
                <a:gd name="T20" fmla="*/ 95 w 139"/>
                <a:gd name="T21" fmla="*/ 57 h 85"/>
                <a:gd name="T22" fmla="*/ 111 w 139"/>
                <a:gd name="T23" fmla="*/ 57 h 85"/>
                <a:gd name="T24" fmla="*/ 123 w 139"/>
                <a:gd name="T25" fmla="*/ 57 h 85"/>
                <a:gd name="T26" fmla="*/ 139 w 139"/>
                <a:gd name="T27" fmla="*/ 57 h 85"/>
                <a:gd name="T28" fmla="*/ 119 w 139"/>
                <a:gd name="T29" fmla="*/ 59 h 85"/>
                <a:gd name="T30" fmla="*/ 98 w 139"/>
                <a:gd name="T31" fmla="*/ 60 h 85"/>
                <a:gd name="T32" fmla="*/ 77 w 139"/>
                <a:gd name="T33" fmla="*/ 59 h 85"/>
                <a:gd name="T34" fmla="*/ 56 w 139"/>
                <a:gd name="T35" fmla="*/ 58 h 85"/>
                <a:gd name="T36" fmla="*/ 46 w 139"/>
                <a:gd name="T37" fmla="*/ 57 h 85"/>
                <a:gd name="T38" fmla="*/ 38 w 139"/>
                <a:gd name="T39" fmla="*/ 56 h 85"/>
                <a:gd name="T40" fmla="*/ 26 w 139"/>
                <a:gd name="T41" fmla="*/ 54 h 85"/>
                <a:gd name="T42" fmla="*/ 23 w 139"/>
                <a:gd name="T43" fmla="*/ 58 h 85"/>
                <a:gd name="T44" fmla="*/ 24 w 139"/>
                <a:gd name="T45" fmla="*/ 63 h 85"/>
                <a:gd name="T46" fmla="*/ 27 w 139"/>
                <a:gd name="T47" fmla="*/ 68 h 85"/>
                <a:gd name="T48" fmla="*/ 31 w 139"/>
                <a:gd name="T49" fmla="*/ 72 h 85"/>
                <a:gd name="T50" fmla="*/ 37 w 139"/>
                <a:gd name="T51" fmla="*/ 76 h 85"/>
                <a:gd name="T52" fmla="*/ 44 w 139"/>
                <a:gd name="T53" fmla="*/ 79 h 85"/>
                <a:gd name="T54" fmla="*/ 50 w 139"/>
                <a:gd name="T55" fmla="*/ 83 h 85"/>
                <a:gd name="T56" fmla="*/ 56 w 139"/>
                <a:gd name="T57" fmla="*/ 85 h 85"/>
                <a:gd name="T58" fmla="*/ 47 w 139"/>
                <a:gd name="T59" fmla="*/ 83 h 85"/>
                <a:gd name="T60" fmla="*/ 36 w 139"/>
                <a:gd name="T61" fmla="*/ 81 h 85"/>
                <a:gd name="T62" fmla="*/ 28 w 139"/>
                <a:gd name="T63" fmla="*/ 78 h 85"/>
                <a:gd name="T64" fmla="*/ 20 w 139"/>
                <a:gd name="T65" fmla="*/ 73 h 85"/>
                <a:gd name="T66" fmla="*/ 14 w 139"/>
                <a:gd name="T67" fmla="*/ 67 h 85"/>
                <a:gd name="T68" fmla="*/ 9 w 139"/>
                <a:gd name="T69" fmla="*/ 63 h 85"/>
                <a:gd name="T70" fmla="*/ 5 w 139"/>
                <a:gd name="T71" fmla="*/ 57 h 85"/>
                <a:gd name="T72" fmla="*/ 2 w 139"/>
                <a:gd name="T73" fmla="*/ 52 h 85"/>
                <a:gd name="T74" fmla="*/ 0 w 139"/>
                <a:gd name="T75" fmla="*/ 44 h 85"/>
                <a:gd name="T76" fmla="*/ 0 w 139"/>
                <a:gd name="T77" fmla="*/ 36 h 85"/>
                <a:gd name="T78" fmla="*/ 1 w 139"/>
                <a:gd name="T79" fmla="*/ 27 h 85"/>
                <a:gd name="T80" fmla="*/ 3 w 139"/>
                <a:gd name="T81" fmla="*/ 16 h 85"/>
                <a:gd name="T82" fmla="*/ 6 w 139"/>
                <a:gd name="T83" fmla="*/ 9 h 85"/>
                <a:gd name="T84" fmla="*/ 12 w 139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85"/>
                <a:gd name="T131" fmla="*/ 139 w 139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85">
                  <a:moveTo>
                    <a:pt x="12" y="0"/>
                  </a:moveTo>
                  <a:lnTo>
                    <a:pt x="11" y="14"/>
                  </a:lnTo>
                  <a:lnTo>
                    <a:pt x="12" y="26"/>
                  </a:lnTo>
                  <a:lnTo>
                    <a:pt x="14" y="32"/>
                  </a:lnTo>
                  <a:lnTo>
                    <a:pt x="20" y="39"/>
                  </a:lnTo>
                  <a:lnTo>
                    <a:pt x="29" y="45"/>
                  </a:lnTo>
                  <a:lnTo>
                    <a:pt x="37" y="49"/>
                  </a:lnTo>
                  <a:lnTo>
                    <a:pt x="51" y="53"/>
                  </a:lnTo>
                  <a:lnTo>
                    <a:pt x="65" y="56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111" y="57"/>
                  </a:lnTo>
                  <a:lnTo>
                    <a:pt x="123" y="57"/>
                  </a:lnTo>
                  <a:lnTo>
                    <a:pt x="139" y="57"/>
                  </a:lnTo>
                  <a:lnTo>
                    <a:pt x="119" y="59"/>
                  </a:lnTo>
                  <a:lnTo>
                    <a:pt x="98" y="60"/>
                  </a:lnTo>
                  <a:lnTo>
                    <a:pt x="77" y="59"/>
                  </a:lnTo>
                  <a:lnTo>
                    <a:pt x="56" y="58"/>
                  </a:lnTo>
                  <a:lnTo>
                    <a:pt x="46" y="57"/>
                  </a:lnTo>
                  <a:lnTo>
                    <a:pt x="38" y="56"/>
                  </a:lnTo>
                  <a:lnTo>
                    <a:pt x="26" y="54"/>
                  </a:lnTo>
                  <a:lnTo>
                    <a:pt x="23" y="58"/>
                  </a:lnTo>
                  <a:lnTo>
                    <a:pt x="24" y="63"/>
                  </a:lnTo>
                  <a:lnTo>
                    <a:pt x="27" y="68"/>
                  </a:lnTo>
                  <a:lnTo>
                    <a:pt x="31" y="72"/>
                  </a:lnTo>
                  <a:lnTo>
                    <a:pt x="37" y="76"/>
                  </a:lnTo>
                  <a:lnTo>
                    <a:pt x="44" y="79"/>
                  </a:lnTo>
                  <a:lnTo>
                    <a:pt x="50" y="83"/>
                  </a:lnTo>
                  <a:lnTo>
                    <a:pt x="56" y="85"/>
                  </a:lnTo>
                  <a:lnTo>
                    <a:pt x="47" y="83"/>
                  </a:lnTo>
                  <a:lnTo>
                    <a:pt x="36" y="81"/>
                  </a:lnTo>
                  <a:lnTo>
                    <a:pt x="28" y="78"/>
                  </a:lnTo>
                  <a:lnTo>
                    <a:pt x="20" y="73"/>
                  </a:lnTo>
                  <a:lnTo>
                    <a:pt x="14" y="67"/>
                  </a:lnTo>
                  <a:lnTo>
                    <a:pt x="9" y="63"/>
                  </a:lnTo>
                  <a:lnTo>
                    <a:pt x="5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8" name="Freeform 377"/>
            <p:cNvSpPr>
              <a:spLocks/>
            </p:cNvSpPr>
            <p:nvPr/>
          </p:nvSpPr>
          <p:spPr bwMode="auto">
            <a:xfrm>
              <a:off x="5047" y="3660"/>
              <a:ext cx="128" cy="154"/>
            </a:xfrm>
            <a:custGeom>
              <a:avLst/>
              <a:gdLst>
                <a:gd name="T0" fmla="*/ 96 w 128"/>
                <a:gd name="T1" fmla="*/ 151 h 154"/>
                <a:gd name="T2" fmla="*/ 81 w 128"/>
                <a:gd name="T3" fmla="*/ 154 h 154"/>
                <a:gd name="T4" fmla="*/ 66 w 128"/>
                <a:gd name="T5" fmla="*/ 153 h 154"/>
                <a:gd name="T6" fmla="*/ 53 w 128"/>
                <a:gd name="T7" fmla="*/ 149 h 154"/>
                <a:gd name="T8" fmla="*/ 39 w 128"/>
                <a:gd name="T9" fmla="*/ 144 h 154"/>
                <a:gd name="T10" fmla="*/ 26 w 128"/>
                <a:gd name="T11" fmla="*/ 137 h 154"/>
                <a:gd name="T12" fmla="*/ 14 w 128"/>
                <a:gd name="T13" fmla="*/ 122 h 154"/>
                <a:gd name="T14" fmla="*/ 7 w 128"/>
                <a:gd name="T15" fmla="*/ 108 h 154"/>
                <a:gd name="T16" fmla="*/ 2 w 128"/>
                <a:gd name="T17" fmla="*/ 93 h 154"/>
                <a:gd name="T18" fmla="*/ 0 w 128"/>
                <a:gd name="T19" fmla="*/ 72 h 154"/>
                <a:gd name="T20" fmla="*/ 1 w 128"/>
                <a:gd name="T21" fmla="*/ 55 h 154"/>
                <a:gd name="T22" fmla="*/ 6 w 128"/>
                <a:gd name="T23" fmla="*/ 40 h 154"/>
                <a:gd name="T24" fmla="*/ 14 w 128"/>
                <a:gd name="T25" fmla="*/ 29 h 154"/>
                <a:gd name="T26" fmla="*/ 20 w 128"/>
                <a:gd name="T27" fmla="*/ 18 h 154"/>
                <a:gd name="T28" fmla="*/ 25 w 128"/>
                <a:gd name="T29" fmla="*/ 9 h 154"/>
                <a:gd name="T30" fmla="*/ 25 w 128"/>
                <a:gd name="T31" fmla="*/ 0 h 154"/>
                <a:gd name="T32" fmla="*/ 36 w 128"/>
                <a:gd name="T33" fmla="*/ 7 h 154"/>
                <a:gd name="T34" fmla="*/ 47 w 128"/>
                <a:gd name="T35" fmla="*/ 9 h 154"/>
                <a:gd name="T36" fmla="*/ 57 w 128"/>
                <a:gd name="T37" fmla="*/ 14 h 154"/>
                <a:gd name="T38" fmla="*/ 70 w 128"/>
                <a:gd name="T39" fmla="*/ 17 h 154"/>
                <a:gd name="T40" fmla="*/ 80 w 128"/>
                <a:gd name="T41" fmla="*/ 19 h 154"/>
                <a:gd name="T42" fmla="*/ 91 w 128"/>
                <a:gd name="T43" fmla="*/ 24 h 154"/>
                <a:gd name="T44" fmla="*/ 104 w 128"/>
                <a:gd name="T45" fmla="*/ 33 h 154"/>
                <a:gd name="T46" fmla="*/ 110 w 128"/>
                <a:gd name="T47" fmla="*/ 41 h 154"/>
                <a:gd name="T48" fmla="*/ 119 w 128"/>
                <a:gd name="T49" fmla="*/ 53 h 154"/>
                <a:gd name="T50" fmla="*/ 123 w 128"/>
                <a:gd name="T51" fmla="*/ 64 h 154"/>
                <a:gd name="T52" fmla="*/ 127 w 128"/>
                <a:gd name="T53" fmla="*/ 75 h 154"/>
                <a:gd name="T54" fmla="*/ 128 w 128"/>
                <a:gd name="T55" fmla="*/ 90 h 154"/>
                <a:gd name="T56" fmla="*/ 127 w 128"/>
                <a:gd name="T57" fmla="*/ 100 h 154"/>
                <a:gd name="T58" fmla="*/ 126 w 128"/>
                <a:gd name="T59" fmla="*/ 111 h 154"/>
                <a:gd name="T60" fmla="*/ 121 w 128"/>
                <a:gd name="T61" fmla="*/ 125 h 154"/>
                <a:gd name="T62" fmla="*/ 114 w 128"/>
                <a:gd name="T63" fmla="*/ 139 h 154"/>
                <a:gd name="T64" fmla="*/ 106 w 128"/>
                <a:gd name="T65" fmla="*/ 146 h 154"/>
                <a:gd name="T66" fmla="*/ 96 w 128"/>
                <a:gd name="T67" fmla="*/ 151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154"/>
                <a:gd name="T104" fmla="*/ 128 w 128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154">
                  <a:moveTo>
                    <a:pt x="96" y="151"/>
                  </a:moveTo>
                  <a:lnTo>
                    <a:pt x="81" y="154"/>
                  </a:lnTo>
                  <a:lnTo>
                    <a:pt x="66" y="153"/>
                  </a:lnTo>
                  <a:lnTo>
                    <a:pt x="53" y="149"/>
                  </a:lnTo>
                  <a:lnTo>
                    <a:pt x="39" y="144"/>
                  </a:lnTo>
                  <a:lnTo>
                    <a:pt x="26" y="137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5"/>
                  </a:lnTo>
                  <a:lnTo>
                    <a:pt x="6" y="40"/>
                  </a:lnTo>
                  <a:lnTo>
                    <a:pt x="14" y="29"/>
                  </a:lnTo>
                  <a:lnTo>
                    <a:pt x="20" y="18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7" y="14"/>
                  </a:lnTo>
                  <a:lnTo>
                    <a:pt x="70" y="17"/>
                  </a:lnTo>
                  <a:lnTo>
                    <a:pt x="80" y="19"/>
                  </a:lnTo>
                  <a:lnTo>
                    <a:pt x="91" y="24"/>
                  </a:lnTo>
                  <a:lnTo>
                    <a:pt x="104" y="33"/>
                  </a:lnTo>
                  <a:lnTo>
                    <a:pt x="110" y="41"/>
                  </a:lnTo>
                  <a:lnTo>
                    <a:pt x="119" y="53"/>
                  </a:lnTo>
                  <a:lnTo>
                    <a:pt x="123" y="64"/>
                  </a:lnTo>
                  <a:lnTo>
                    <a:pt x="127" y="75"/>
                  </a:lnTo>
                  <a:lnTo>
                    <a:pt x="128" y="90"/>
                  </a:lnTo>
                  <a:lnTo>
                    <a:pt x="127" y="100"/>
                  </a:lnTo>
                  <a:lnTo>
                    <a:pt x="126" y="111"/>
                  </a:lnTo>
                  <a:lnTo>
                    <a:pt x="121" y="125"/>
                  </a:lnTo>
                  <a:lnTo>
                    <a:pt x="114" y="139"/>
                  </a:lnTo>
                  <a:lnTo>
                    <a:pt x="106" y="146"/>
                  </a:lnTo>
                  <a:lnTo>
                    <a:pt x="96" y="151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39" name="Freeform 378"/>
            <p:cNvSpPr>
              <a:spLocks/>
            </p:cNvSpPr>
            <p:nvPr/>
          </p:nvSpPr>
          <p:spPr bwMode="auto">
            <a:xfrm>
              <a:off x="5085" y="3694"/>
              <a:ext cx="84" cy="117"/>
            </a:xfrm>
            <a:custGeom>
              <a:avLst/>
              <a:gdLst>
                <a:gd name="T0" fmla="*/ 0 w 84"/>
                <a:gd name="T1" fmla="*/ 0 h 117"/>
                <a:gd name="T2" fmla="*/ 9 w 84"/>
                <a:gd name="T3" fmla="*/ 11 h 117"/>
                <a:gd name="T4" fmla="*/ 17 w 84"/>
                <a:gd name="T5" fmla="*/ 27 h 117"/>
                <a:gd name="T6" fmla="*/ 25 w 84"/>
                <a:gd name="T7" fmla="*/ 44 h 117"/>
                <a:gd name="T8" fmla="*/ 32 w 84"/>
                <a:gd name="T9" fmla="*/ 65 h 117"/>
                <a:gd name="T10" fmla="*/ 37 w 84"/>
                <a:gd name="T11" fmla="*/ 85 h 117"/>
                <a:gd name="T12" fmla="*/ 36 w 84"/>
                <a:gd name="T13" fmla="*/ 99 h 117"/>
                <a:gd name="T14" fmla="*/ 35 w 84"/>
                <a:gd name="T15" fmla="*/ 108 h 117"/>
                <a:gd name="T16" fmla="*/ 27 w 84"/>
                <a:gd name="T17" fmla="*/ 113 h 117"/>
                <a:gd name="T18" fmla="*/ 17 w 84"/>
                <a:gd name="T19" fmla="*/ 113 h 117"/>
                <a:gd name="T20" fmla="*/ 30 w 84"/>
                <a:gd name="T21" fmla="*/ 117 h 117"/>
                <a:gd name="T22" fmla="*/ 43 w 84"/>
                <a:gd name="T23" fmla="*/ 117 h 117"/>
                <a:gd name="T24" fmla="*/ 61 w 84"/>
                <a:gd name="T25" fmla="*/ 113 h 117"/>
                <a:gd name="T26" fmla="*/ 68 w 84"/>
                <a:gd name="T27" fmla="*/ 107 h 117"/>
                <a:gd name="T28" fmla="*/ 74 w 84"/>
                <a:gd name="T29" fmla="*/ 102 h 117"/>
                <a:gd name="T30" fmla="*/ 79 w 84"/>
                <a:gd name="T31" fmla="*/ 92 h 117"/>
                <a:gd name="T32" fmla="*/ 82 w 84"/>
                <a:gd name="T33" fmla="*/ 83 h 117"/>
                <a:gd name="T34" fmla="*/ 84 w 84"/>
                <a:gd name="T35" fmla="*/ 72 h 117"/>
                <a:gd name="T36" fmla="*/ 76 w 84"/>
                <a:gd name="T37" fmla="*/ 81 h 117"/>
                <a:gd name="T38" fmla="*/ 68 w 84"/>
                <a:gd name="T39" fmla="*/ 87 h 117"/>
                <a:gd name="T40" fmla="*/ 54 w 84"/>
                <a:gd name="T41" fmla="*/ 89 h 117"/>
                <a:gd name="T42" fmla="*/ 46 w 84"/>
                <a:gd name="T43" fmla="*/ 88 h 117"/>
                <a:gd name="T44" fmla="*/ 40 w 84"/>
                <a:gd name="T45" fmla="*/ 85 h 117"/>
                <a:gd name="T46" fmla="*/ 39 w 84"/>
                <a:gd name="T47" fmla="*/ 76 h 117"/>
                <a:gd name="T48" fmla="*/ 36 w 84"/>
                <a:gd name="T49" fmla="*/ 59 h 117"/>
                <a:gd name="T50" fmla="*/ 30 w 84"/>
                <a:gd name="T51" fmla="*/ 42 h 117"/>
                <a:gd name="T52" fmla="*/ 24 w 84"/>
                <a:gd name="T53" fmla="*/ 31 h 117"/>
                <a:gd name="T54" fmla="*/ 14 w 84"/>
                <a:gd name="T55" fmla="*/ 15 h 117"/>
                <a:gd name="T56" fmla="*/ 0 w 84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117"/>
                <a:gd name="T89" fmla="*/ 84 w 84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117">
                  <a:moveTo>
                    <a:pt x="0" y="0"/>
                  </a:moveTo>
                  <a:lnTo>
                    <a:pt x="9" y="11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5"/>
                  </a:lnTo>
                  <a:lnTo>
                    <a:pt x="37" y="85"/>
                  </a:lnTo>
                  <a:lnTo>
                    <a:pt x="36" y="99"/>
                  </a:lnTo>
                  <a:lnTo>
                    <a:pt x="35" y="108"/>
                  </a:lnTo>
                  <a:lnTo>
                    <a:pt x="27" y="113"/>
                  </a:lnTo>
                  <a:lnTo>
                    <a:pt x="17" y="113"/>
                  </a:lnTo>
                  <a:lnTo>
                    <a:pt x="30" y="117"/>
                  </a:lnTo>
                  <a:lnTo>
                    <a:pt x="43" y="117"/>
                  </a:lnTo>
                  <a:lnTo>
                    <a:pt x="61" y="113"/>
                  </a:lnTo>
                  <a:lnTo>
                    <a:pt x="68" y="107"/>
                  </a:lnTo>
                  <a:lnTo>
                    <a:pt x="74" y="102"/>
                  </a:lnTo>
                  <a:lnTo>
                    <a:pt x="79" y="92"/>
                  </a:lnTo>
                  <a:lnTo>
                    <a:pt x="82" y="83"/>
                  </a:lnTo>
                  <a:lnTo>
                    <a:pt x="84" y="72"/>
                  </a:lnTo>
                  <a:lnTo>
                    <a:pt x="76" y="81"/>
                  </a:lnTo>
                  <a:lnTo>
                    <a:pt x="68" y="87"/>
                  </a:lnTo>
                  <a:lnTo>
                    <a:pt x="54" y="89"/>
                  </a:lnTo>
                  <a:lnTo>
                    <a:pt x="46" y="88"/>
                  </a:lnTo>
                  <a:lnTo>
                    <a:pt x="40" y="85"/>
                  </a:lnTo>
                  <a:lnTo>
                    <a:pt x="39" y="76"/>
                  </a:lnTo>
                  <a:lnTo>
                    <a:pt x="36" y="59"/>
                  </a:lnTo>
                  <a:lnTo>
                    <a:pt x="30" y="42"/>
                  </a:lnTo>
                  <a:lnTo>
                    <a:pt x="24" y="31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0" name="Oval 379"/>
            <p:cNvSpPr>
              <a:spLocks noChangeArrowheads="1"/>
            </p:cNvSpPr>
            <p:nvPr/>
          </p:nvSpPr>
          <p:spPr bwMode="auto">
            <a:xfrm>
              <a:off x="5104" y="3774"/>
              <a:ext cx="79" cy="78"/>
            </a:xfrm>
            <a:prstGeom prst="ellipse">
              <a:avLst/>
            </a:pr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1" name="Freeform 380"/>
            <p:cNvSpPr>
              <a:spLocks/>
            </p:cNvSpPr>
            <p:nvPr/>
          </p:nvSpPr>
          <p:spPr bwMode="auto">
            <a:xfrm>
              <a:off x="5101" y="3705"/>
              <a:ext cx="131" cy="140"/>
            </a:xfrm>
            <a:custGeom>
              <a:avLst/>
              <a:gdLst>
                <a:gd name="T0" fmla="*/ 76 w 131"/>
                <a:gd name="T1" fmla="*/ 5 h 140"/>
                <a:gd name="T2" fmla="*/ 89 w 131"/>
                <a:gd name="T3" fmla="*/ 11 h 140"/>
                <a:gd name="T4" fmla="*/ 101 w 131"/>
                <a:gd name="T5" fmla="*/ 18 h 140"/>
                <a:gd name="T6" fmla="*/ 111 w 131"/>
                <a:gd name="T7" fmla="*/ 22 h 140"/>
                <a:gd name="T8" fmla="*/ 116 w 131"/>
                <a:gd name="T9" fmla="*/ 29 h 140"/>
                <a:gd name="T10" fmla="*/ 114 w 131"/>
                <a:gd name="T11" fmla="*/ 36 h 140"/>
                <a:gd name="T12" fmla="*/ 121 w 131"/>
                <a:gd name="T13" fmla="*/ 43 h 140"/>
                <a:gd name="T14" fmla="*/ 128 w 131"/>
                <a:gd name="T15" fmla="*/ 50 h 140"/>
                <a:gd name="T16" fmla="*/ 126 w 131"/>
                <a:gd name="T17" fmla="*/ 61 h 140"/>
                <a:gd name="T18" fmla="*/ 127 w 131"/>
                <a:gd name="T19" fmla="*/ 72 h 140"/>
                <a:gd name="T20" fmla="*/ 131 w 131"/>
                <a:gd name="T21" fmla="*/ 89 h 140"/>
                <a:gd name="T22" fmla="*/ 127 w 131"/>
                <a:gd name="T23" fmla="*/ 100 h 140"/>
                <a:gd name="T24" fmla="*/ 114 w 131"/>
                <a:gd name="T25" fmla="*/ 103 h 140"/>
                <a:gd name="T26" fmla="*/ 109 w 131"/>
                <a:gd name="T27" fmla="*/ 117 h 140"/>
                <a:gd name="T28" fmla="*/ 92 w 131"/>
                <a:gd name="T29" fmla="*/ 122 h 140"/>
                <a:gd name="T30" fmla="*/ 87 w 131"/>
                <a:gd name="T31" fmla="*/ 137 h 140"/>
                <a:gd name="T32" fmla="*/ 75 w 131"/>
                <a:gd name="T33" fmla="*/ 140 h 140"/>
                <a:gd name="T34" fmla="*/ 65 w 131"/>
                <a:gd name="T35" fmla="*/ 137 h 140"/>
                <a:gd name="T36" fmla="*/ 57 w 131"/>
                <a:gd name="T37" fmla="*/ 137 h 140"/>
                <a:gd name="T38" fmla="*/ 40 w 131"/>
                <a:gd name="T39" fmla="*/ 135 h 140"/>
                <a:gd name="T40" fmla="*/ 32 w 131"/>
                <a:gd name="T41" fmla="*/ 126 h 140"/>
                <a:gd name="T42" fmla="*/ 27 w 131"/>
                <a:gd name="T43" fmla="*/ 124 h 140"/>
                <a:gd name="T44" fmla="*/ 17 w 131"/>
                <a:gd name="T45" fmla="*/ 119 h 140"/>
                <a:gd name="T46" fmla="*/ 11 w 131"/>
                <a:gd name="T47" fmla="*/ 99 h 140"/>
                <a:gd name="T48" fmla="*/ 2 w 131"/>
                <a:gd name="T49" fmla="*/ 97 h 140"/>
                <a:gd name="T50" fmla="*/ 0 w 131"/>
                <a:gd name="T51" fmla="*/ 84 h 140"/>
                <a:gd name="T52" fmla="*/ 4 w 131"/>
                <a:gd name="T53" fmla="*/ 73 h 140"/>
                <a:gd name="T54" fmla="*/ 0 w 131"/>
                <a:gd name="T55" fmla="*/ 62 h 140"/>
                <a:gd name="T56" fmla="*/ 6 w 131"/>
                <a:gd name="T57" fmla="*/ 51 h 140"/>
                <a:gd name="T58" fmla="*/ 7 w 131"/>
                <a:gd name="T59" fmla="*/ 36 h 140"/>
                <a:gd name="T60" fmla="*/ 11 w 131"/>
                <a:gd name="T61" fmla="*/ 25 h 140"/>
                <a:gd name="T62" fmla="*/ 20 w 131"/>
                <a:gd name="T63" fmla="*/ 22 h 140"/>
                <a:gd name="T64" fmla="*/ 26 w 131"/>
                <a:gd name="T65" fmla="*/ 15 h 140"/>
                <a:gd name="T66" fmla="*/ 35 w 131"/>
                <a:gd name="T67" fmla="*/ 8 h 140"/>
                <a:gd name="T68" fmla="*/ 43 w 131"/>
                <a:gd name="T69" fmla="*/ 9 h 140"/>
                <a:gd name="T70" fmla="*/ 51 w 131"/>
                <a:gd name="T71" fmla="*/ 2 h 140"/>
                <a:gd name="T72" fmla="*/ 60 w 131"/>
                <a:gd name="T73" fmla="*/ 0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140"/>
                <a:gd name="T113" fmla="*/ 131 w 131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140">
                  <a:moveTo>
                    <a:pt x="65" y="4"/>
                  </a:moveTo>
                  <a:lnTo>
                    <a:pt x="76" y="5"/>
                  </a:lnTo>
                  <a:lnTo>
                    <a:pt x="84" y="6"/>
                  </a:lnTo>
                  <a:lnTo>
                    <a:pt x="89" y="11"/>
                  </a:lnTo>
                  <a:lnTo>
                    <a:pt x="91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1" y="22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6" y="41"/>
                  </a:lnTo>
                  <a:lnTo>
                    <a:pt x="121" y="43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29" y="56"/>
                  </a:lnTo>
                  <a:lnTo>
                    <a:pt x="126" y="61"/>
                  </a:lnTo>
                  <a:lnTo>
                    <a:pt x="123" y="65"/>
                  </a:lnTo>
                  <a:lnTo>
                    <a:pt x="127" y="72"/>
                  </a:lnTo>
                  <a:lnTo>
                    <a:pt x="130" y="82"/>
                  </a:lnTo>
                  <a:lnTo>
                    <a:pt x="131" y="89"/>
                  </a:lnTo>
                  <a:lnTo>
                    <a:pt x="130" y="96"/>
                  </a:lnTo>
                  <a:lnTo>
                    <a:pt x="127" y="100"/>
                  </a:lnTo>
                  <a:lnTo>
                    <a:pt x="119" y="101"/>
                  </a:lnTo>
                  <a:lnTo>
                    <a:pt x="114" y="103"/>
                  </a:lnTo>
                  <a:lnTo>
                    <a:pt x="114" y="111"/>
                  </a:lnTo>
                  <a:lnTo>
                    <a:pt x="109" y="117"/>
                  </a:lnTo>
                  <a:lnTo>
                    <a:pt x="101" y="122"/>
                  </a:lnTo>
                  <a:lnTo>
                    <a:pt x="92" y="122"/>
                  </a:lnTo>
                  <a:lnTo>
                    <a:pt x="90" y="133"/>
                  </a:lnTo>
                  <a:lnTo>
                    <a:pt x="87" y="137"/>
                  </a:lnTo>
                  <a:lnTo>
                    <a:pt x="83" y="140"/>
                  </a:lnTo>
                  <a:lnTo>
                    <a:pt x="75" y="140"/>
                  </a:lnTo>
                  <a:lnTo>
                    <a:pt x="70" y="140"/>
                  </a:lnTo>
                  <a:lnTo>
                    <a:pt x="65" y="137"/>
                  </a:lnTo>
                  <a:lnTo>
                    <a:pt x="61" y="134"/>
                  </a:lnTo>
                  <a:lnTo>
                    <a:pt x="57" y="137"/>
                  </a:lnTo>
                  <a:lnTo>
                    <a:pt x="47" y="137"/>
                  </a:lnTo>
                  <a:lnTo>
                    <a:pt x="40" y="135"/>
                  </a:lnTo>
                  <a:lnTo>
                    <a:pt x="36" y="131"/>
                  </a:lnTo>
                  <a:lnTo>
                    <a:pt x="32" y="126"/>
                  </a:lnTo>
                  <a:lnTo>
                    <a:pt x="31" y="122"/>
                  </a:lnTo>
                  <a:lnTo>
                    <a:pt x="27" y="124"/>
                  </a:lnTo>
                  <a:lnTo>
                    <a:pt x="23" y="123"/>
                  </a:lnTo>
                  <a:lnTo>
                    <a:pt x="17" y="119"/>
                  </a:lnTo>
                  <a:lnTo>
                    <a:pt x="13" y="110"/>
                  </a:lnTo>
                  <a:lnTo>
                    <a:pt x="11" y="99"/>
                  </a:lnTo>
                  <a:lnTo>
                    <a:pt x="7" y="100"/>
                  </a:lnTo>
                  <a:lnTo>
                    <a:pt x="2" y="97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6" y="23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6" y="15"/>
                  </a:lnTo>
                  <a:lnTo>
                    <a:pt x="29" y="10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9"/>
                  </a:lnTo>
                  <a:lnTo>
                    <a:pt x="47" y="5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2" name="Freeform 381"/>
            <p:cNvSpPr>
              <a:spLocks/>
            </p:cNvSpPr>
            <p:nvPr/>
          </p:nvSpPr>
          <p:spPr bwMode="auto">
            <a:xfrm>
              <a:off x="5184" y="3756"/>
              <a:ext cx="38" cy="13"/>
            </a:xfrm>
            <a:custGeom>
              <a:avLst/>
              <a:gdLst>
                <a:gd name="T0" fmla="*/ 38 w 38"/>
                <a:gd name="T1" fmla="*/ 13 h 13"/>
                <a:gd name="T2" fmla="*/ 32 w 38"/>
                <a:gd name="T3" fmla="*/ 9 h 13"/>
                <a:gd name="T4" fmla="*/ 26 w 38"/>
                <a:gd name="T5" fmla="*/ 6 h 13"/>
                <a:gd name="T6" fmla="*/ 18 w 38"/>
                <a:gd name="T7" fmla="*/ 5 h 13"/>
                <a:gd name="T8" fmla="*/ 9 w 38"/>
                <a:gd name="T9" fmla="*/ 3 h 13"/>
                <a:gd name="T10" fmla="*/ 0 w 38"/>
                <a:gd name="T11" fmla="*/ 3 h 13"/>
                <a:gd name="T12" fmla="*/ 10 w 38"/>
                <a:gd name="T13" fmla="*/ 1 h 13"/>
                <a:gd name="T14" fmla="*/ 18 w 38"/>
                <a:gd name="T15" fmla="*/ 0 h 13"/>
                <a:gd name="T16" fmla="*/ 28 w 38"/>
                <a:gd name="T17" fmla="*/ 0 h 13"/>
                <a:gd name="T18" fmla="*/ 32 w 38"/>
                <a:gd name="T19" fmla="*/ 3 h 13"/>
                <a:gd name="T20" fmla="*/ 36 w 38"/>
                <a:gd name="T21" fmla="*/ 7 h 13"/>
                <a:gd name="T22" fmla="*/ 38 w 38"/>
                <a:gd name="T23" fmla="*/ 13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3"/>
                <a:gd name="T38" fmla="*/ 38 w 38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3">
                  <a:moveTo>
                    <a:pt x="38" y="13"/>
                  </a:moveTo>
                  <a:lnTo>
                    <a:pt x="32" y="9"/>
                  </a:lnTo>
                  <a:lnTo>
                    <a:pt x="26" y="6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3" name="Freeform 382"/>
            <p:cNvSpPr>
              <a:spLocks/>
            </p:cNvSpPr>
            <p:nvPr/>
          </p:nvSpPr>
          <p:spPr bwMode="auto">
            <a:xfrm>
              <a:off x="5181" y="3783"/>
              <a:ext cx="33" cy="23"/>
            </a:xfrm>
            <a:custGeom>
              <a:avLst/>
              <a:gdLst>
                <a:gd name="T0" fmla="*/ 33 w 33"/>
                <a:gd name="T1" fmla="*/ 23 h 23"/>
                <a:gd name="T2" fmla="*/ 27 w 33"/>
                <a:gd name="T3" fmla="*/ 13 h 23"/>
                <a:gd name="T4" fmla="*/ 21 w 33"/>
                <a:gd name="T5" fmla="*/ 8 h 23"/>
                <a:gd name="T6" fmla="*/ 12 w 33"/>
                <a:gd name="T7" fmla="*/ 3 h 23"/>
                <a:gd name="T8" fmla="*/ 5 w 33"/>
                <a:gd name="T9" fmla="*/ 2 h 23"/>
                <a:gd name="T10" fmla="*/ 0 w 33"/>
                <a:gd name="T11" fmla="*/ 1 h 23"/>
                <a:gd name="T12" fmla="*/ 13 w 33"/>
                <a:gd name="T13" fmla="*/ 0 h 23"/>
                <a:gd name="T14" fmla="*/ 20 w 33"/>
                <a:gd name="T15" fmla="*/ 2 h 23"/>
                <a:gd name="T16" fmla="*/ 24 w 33"/>
                <a:gd name="T17" fmla="*/ 4 h 23"/>
                <a:gd name="T18" fmla="*/ 27 w 33"/>
                <a:gd name="T19" fmla="*/ 8 h 23"/>
                <a:gd name="T20" fmla="*/ 30 w 33"/>
                <a:gd name="T21" fmla="*/ 15 h 23"/>
                <a:gd name="T22" fmla="*/ 33 w 33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3"/>
                <a:gd name="T38" fmla="*/ 33 w 33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3">
                  <a:moveTo>
                    <a:pt x="33" y="23"/>
                  </a:moveTo>
                  <a:lnTo>
                    <a:pt x="27" y="13"/>
                  </a:lnTo>
                  <a:lnTo>
                    <a:pt x="21" y="8"/>
                  </a:lnTo>
                  <a:lnTo>
                    <a:pt x="12" y="3"/>
                  </a:lnTo>
                  <a:lnTo>
                    <a:pt x="5" y="2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30" y="1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4" name="Freeform 383"/>
            <p:cNvSpPr>
              <a:spLocks/>
            </p:cNvSpPr>
            <p:nvPr/>
          </p:nvSpPr>
          <p:spPr bwMode="auto">
            <a:xfrm>
              <a:off x="5172" y="3788"/>
              <a:ext cx="18" cy="34"/>
            </a:xfrm>
            <a:custGeom>
              <a:avLst/>
              <a:gdLst>
                <a:gd name="T0" fmla="*/ 17 w 18"/>
                <a:gd name="T1" fmla="*/ 34 h 34"/>
                <a:gd name="T2" fmla="*/ 14 w 18"/>
                <a:gd name="T3" fmla="*/ 23 h 34"/>
                <a:gd name="T4" fmla="*/ 11 w 18"/>
                <a:gd name="T5" fmla="*/ 16 h 34"/>
                <a:gd name="T6" fmla="*/ 7 w 18"/>
                <a:gd name="T7" fmla="*/ 9 h 34"/>
                <a:gd name="T8" fmla="*/ 4 w 18"/>
                <a:gd name="T9" fmla="*/ 5 h 34"/>
                <a:gd name="T10" fmla="*/ 0 w 18"/>
                <a:gd name="T11" fmla="*/ 0 h 34"/>
                <a:gd name="T12" fmla="*/ 8 w 18"/>
                <a:gd name="T13" fmla="*/ 6 h 34"/>
                <a:gd name="T14" fmla="*/ 15 w 18"/>
                <a:gd name="T15" fmla="*/ 14 h 34"/>
                <a:gd name="T16" fmla="*/ 17 w 18"/>
                <a:gd name="T17" fmla="*/ 20 h 34"/>
                <a:gd name="T18" fmla="*/ 18 w 18"/>
                <a:gd name="T19" fmla="*/ 25 h 34"/>
                <a:gd name="T20" fmla="*/ 17 w 18"/>
                <a:gd name="T21" fmla="*/ 3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4"/>
                <a:gd name="T35" fmla="*/ 18 w 1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4">
                  <a:moveTo>
                    <a:pt x="17" y="34"/>
                  </a:moveTo>
                  <a:lnTo>
                    <a:pt x="14" y="23"/>
                  </a:lnTo>
                  <a:lnTo>
                    <a:pt x="11" y="16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lnTo>
                    <a:pt x="8" y="6"/>
                  </a:lnTo>
                  <a:lnTo>
                    <a:pt x="15" y="14"/>
                  </a:lnTo>
                  <a:lnTo>
                    <a:pt x="17" y="20"/>
                  </a:lnTo>
                  <a:lnTo>
                    <a:pt x="18" y="25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5" name="Freeform 384"/>
            <p:cNvSpPr>
              <a:spLocks/>
            </p:cNvSpPr>
            <p:nvPr/>
          </p:nvSpPr>
          <p:spPr bwMode="auto">
            <a:xfrm>
              <a:off x="5177" y="3745"/>
              <a:ext cx="33" cy="15"/>
            </a:xfrm>
            <a:custGeom>
              <a:avLst/>
              <a:gdLst>
                <a:gd name="T0" fmla="*/ 25 w 33"/>
                <a:gd name="T1" fmla="*/ 0 h 15"/>
                <a:gd name="T2" fmla="*/ 19 w 33"/>
                <a:gd name="T3" fmla="*/ 1 h 15"/>
                <a:gd name="T4" fmla="*/ 11 w 33"/>
                <a:gd name="T5" fmla="*/ 3 h 15"/>
                <a:gd name="T6" fmla="*/ 3 w 33"/>
                <a:gd name="T7" fmla="*/ 10 h 15"/>
                <a:gd name="T8" fmla="*/ 0 w 33"/>
                <a:gd name="T9" fmla="*/ 15 h 15"/>
                <a:gd name="T10" fmla="*/ 10 w 33"/>
                <a:gd name="T11" fmla="*/ 8 h 15"/>
                <a:gd name="T12" fmla="*/ 20 w 33"/>
                <a:gd name="T13" fmla="*/ 4 h 15"/>
                <a:gd name="T14" fmla="*/ 26 w 33"/>
                <a:gd name="T15" fmla="*/ 3 h 15"/>
                <a:gd name="T16" fmla="*/ 33 w 33"/>
                <a:gd name="T17" fmla="*/ 3 h 15"/>
                <a:gd name="T18" fmla="*/ 25 w 33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5"/>
                <a:gd name="T32" fmla="*/ 33 w 3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5">
                  <a:moveTo>
                    <a:pt x="25" y="0"/>
                  </a:moveTo>
                  <a:lnTo>
                    <a:pt x="19" y="1"/>
                  </a:lnTo>
                  <a:lnTo>
                    <a:pt x="11" y="3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6" name="Freeform 385"/>
            <p:cNvSpPr>
              <a:spLocks/>
            </p:cNvSpPr>
            <p:nvPr/>
          </p:nvSpPr>
          <p:spPr bwMode="auto">
            <a:xfrm>
              <a:off x="5177" y="3726"/>
              <a:ext cx="12" cy="22"/>
            </a:xfrm>
            <a:custGeom>
              <a:avLst/>
              <a:gdLst>
                <a:gd name="T0" fmla="*/ 12 w 12"/>
                <a:gd name="T1" fmla="*/ 0 h 22"/>
                <a:gd name="T2" fmla="*/ 4 w 12"/>
                <a:gd name="T3" fmla="*/ 8 h 22"/>
                <a:gd name="T4" fmla="*/ 2 w 12"/>
                <a:gd name="T5" fmla="*/ 14 h 22"/>
                <a:gd name="T6" fmla="*/ 0 w 12"/>
                <a:gd name="T7" fmla="*/ 22 h 22"/>
                <a:gd name="T8" fmla="*/ 0 w 12"/>
                <a:gd name="T9" fmla="*/ 11 h 22"/>
                <a:gd name="T10" fmla="*/ 3 w 12"/>
                <a:gd name="T11" fmla="*/ 4 h 22"/>
                <a:gd name="T12" fmla="*/ 12 w 1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2"/>
                <a:gd name="T23" fmla="*/ 12 w 1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2">
                  <a:moveTo>
                    <a:pt x="12" y="0"/>
                  </a:moveTo>
                  <a:lnTo>
                    <a:pt x="4" y="8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" name="Freeform 386"/>
            <p:cNvSpPr>
              <a:spLocks/>
            </p:cNvSpPr>
            <p:nvPr/>
          </p:nvSpPr>
          <p:spPr bwMode="auto">
            <a:xfrm>
              <a:off x="5163" y="3793"/>
              <a:ext cx="7" cy="41"/>
            </a:xfrm>
            <a:custGeom>
              <a:avLst/>
              <a:gdLst>
                <a:gd name="T0" fmla="*/ 2 w 7"/>
                <a:gd name="T1" fmla="*/ 0 h 41"/>
                <a:gd name="T2" fmla="*/ 6 w 7"/>
                <a:gd name="T3" fmla="*/ 9 h 41"/>
                <a:gd name="T4" fmla="*/ 7 w 7"/>
                <a:gd name="T5" fmla="*/ 21 h 41"/>
                <a:gd name="T6" fmla="*/ 5 w 7"/>
                <a:gd name="T7" fmla="*/ 27 h 41"/>
                <a:gd name="T8" fmla="*/ 4 w 7"/>
                <a:gd name="T9" fmla="*/ 36 h 41"/>
                <a:gd name="T10" fmla="*/ 0 w 7"/>
                <a:gd name="T11" fmla="*/ 41 h 41"/>
                <a:gd name="T12" fmla="*/ 2 w 7"/>
                <a:gd name="T13" fmla="*/ 27 h 41"/>
                <a:gd name="T14" fmla="*/ 3 w 7"/>
                <a:gd name="T15" fmla="*/ 11 h 41"/>
                <a:gd name="T16" fmla="*/ 2 w 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1"/>
                <a:gd name="T29" fmla="*/ 7 w 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1">
                  <a:moveTo>
                    <a:pt x="2" y="0"/>
                  </a:moveTo>
                  <a:lnTo>
                    <a:pt x="6" y="9"/>
                  </a:lnTo>
                  <a:lnTo>
                    <a:pt x="7" y="21"/>
                  </a:lnTo>
                  <a:lnTo>
                    <a:pt x="5" y="27"/>
                  </a:lnTo>
                  <a:lnTo>
                    <a:pt x="4" y="36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8" name="Freeform 387"/>
            <p:cNvSpPr>
              <a:spLocks/>
            </p:cNvSpPr>
            <p:nvPr/>
          </p:nvSpPr>
          <p:spPr bwMode="auto">
            <a:xfrm>
              <a:off x="5137" y="3788"/>
              <a:ext cx="13" cy="32"/>
            </a:xfrm>
            <a:custGeom>
              <a:avLst/>
              <a:gdLst>
                <a:gd name="T0" fmla="*/ 0 w 13"/>
                <a:gd name="T1" fmla="*/ 32 h 32"/>
                <a:gd name="T2" fmla="*/ 8 w 13"/>
                <a:gd name="T3" fmla="*/ 19 h 32"/>
                <a:gd name="T4" fmla="*/ 11 w 13"/>
                <a:gd name="T5" fmla="*/ 9 h 32"/>
                <a:gd name="T6" fmla="*/ 13 w 13"/>
                <a:gd name="T7" fmla="*/ 0 h 32"/>
                <a:gd name="T8" fmla="*/ 6 w 13"/>
                <a:gd name="T9" fmla="*/ 10 h 32"/>
                <a:gd name="T10" fmla="*/ 3 w 13"/>
                <a:gd name="T11" fmla="*/ 18 h 32"/>
                <a:gd name="T12" fmla="*/ 0 w 13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2"/>
                <a:gd name="T23" fmla="*/ 13 w 1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2">
                  <a:moveTo>
                    <a:pt x="0" y="32"/>
                  </a:moveTo>
                  <a:lnTo>
                    <a:pt x="8" y="19"/>
                  </a:lnTo>
                  <a:lnTo>
                    <a:pt x="11" y="9"/>
                  </a:lnTo>
                  <a:lnTo>
                    <a:pt x="13" y="0"/>
                  </a:lnTo>
                  <a:lnTo>
                    <a:pt x="6" y="10"/>
                  </a:lnTo>
                  <a:lnTo>
                    <a:pt x="3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9" name="Freeform 388"/>
            <p:cNvSpPr>
              <a:spLocks/>
            </p:cNvSpPr>
            <p:nvPr/>
          </p:nvSpPr>
          <p:spPr bwMode="auto">
            <a:xfrm>
              <a:off x="5115" y="3784"/>
              <a:ext cx="30" cy="17"/>
            </a:xfrm>
            <a:custGeom>
              <a:avLst/>
              <a:gdLst>
                <a:gd name="T0" fmla="*/ 30 w 30"/>
                <a:gd name="T1" fmla="*/ 0 h 17"/>
                <a:gd name="T2" fmla="*/ 17 w 30"/>
                <a:gd name="T3" fmla="*/ 2 h 17"/>
                <a:gd name="T4" fmla="*/ 11 w 30"/>
                <a:gd name="T5" fmla="*/ 7 h 17"/>
                <a:gd name="T6" fmla="*/ 4 w 30"/>
                <a:gd name="T7" fmla="*/ 13 h 17"/>
                <a:gd name="T8" fmla="*/ 0 w 30"/>
                <a:gd name="T9" fmla="*/ 17 h 17"/>
                <a:gd name="T10" fmla="*/ 4 w 30"/>
                <a:gd name="T11" fmla="*/ 8 h 17"/>
                <a:gd name="T12" fmla="*/ 10 w 30"/>
                <a:gd name="T13" fmla="*/ 2 h 17"/>
                <a:gd name="T14" fmla="*/ 18 w 30"/>
                <a:gd name="T15" fmla="*/ 0 h 17"/>
                <a:gd name="T16" fmla="*/ 30 w 3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7"/>
                <a:gd name="T29" fmla="*/ 30 w 3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7">
                  <a:moveTo>
                    <a:pt x="30" y="0"/>
                  </a:moveTo>
                  <a:lnTo>
                    <a:pt x="17" y="2"/>
                  </a:lnTo>
                  <a:lnTo>
                    <a:pt x="11" y="7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Freeform 389"/>
            <p:cNvSpPr>
              <a:spLocks/>
            </p:cNvSpPr>
            <p:nvPr/>
          </p:nvSpPr>
          <p:spPr bwMode="auto">
            <a:xfrm>
              <a:off x="5134" y="3738"/>
              <a:ext cx="8" cy="17"/>
            </a:xfrm>
            <a:custGeom>
              <a:avLst/>
              <a:gdLst>
                <a:gd name="T0" fmla="*/ 0 w 8"/>
                <a:gd name="T1" fmla="*/ 0 h 17"/>
                <a:gd name="T2" fmla="*/ 6 w 8"/>
                <a:gd name="T3" fmla="*/ 7 h 17"/>
                <a:gd name="T4" fmla="*/ 8 w 8"/>
                <a:gd name="T5" fmla="*/ 17 h 17"/>
                <a:gd name="T6" fmla="*/ 3 w 8"/>
                <a:gd name="T7" fmla="*/ 10 h 17"/>
                <a:gd name="T8" fmla="*/ 0 w 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0" y="0"/>
                  </a:moveTo>
                  <a:lnTo>
                    <a:pt x="6" y="7"/>
                  </a:lnTo>
                  <a:lnTo>
                    <a:pt x="8" y="17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Freeform 390"/>
            <p:cNvSpPr>
              <a:spLocks/>
            </p:cNvSpPr>
            <p:nvPr/>
          </p:nvSpPr>
          <p:spPr bwMode="auto">
            <a:xfrm>
              <a:off x="5153" y="3728"/>
              <a:ext cx="3" cy="23"/>
            </a:xfrm>
            <a:custGeom>
              <a:avLst/>
              <a:gdLst>
                <a:gd name="T0" fmla="*/ 0 w 3"/>
                <a:gd name="T1" fmla="*/ 0 h 23"/>
                <a:gd name="T2" fmla="*/ 3 w 3"/>
                <a:gd name="T3" fmla="*/ 7 h 23"/>
                <a:gd name="T4" fmla="*/ 3 w 3"/>
                <a:gd name="T5" fmla="*/ 15 h 23"/>
                <a:gd name="T6" fmla="*/ 2 w 3"/>
                <a:gd name="T7" fmla="*/ 23 h 23"/>
                <a:gd name="T8" fmla="*/ 0 w 3"/>
                <a:gd name="T9" fmla="*/ 12 h 23"/>
                <a:gd name="T10" fmla="*/ 0 w 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3"/>
                <a:gd name="T20" fmla="*/ 3 w 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3">
                  <a:moveTo>
                    <a:pt x="0" y="0"/>
                  </a:moveTo>
                  <a:lnTo>
                    <a:pt x="3" y="7"/>
                  </a:lnTo>
                  <a:lnTo>
                    <a:pt x="3" y="15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Freeform 391"/>
            <p:cNvSpPr>
              <a:spLocks/>
            </p:cNvSpPr>
            <p:nvPr/>
          </p:nvSpPr>
          <p:spPr bwMode="auto">
            <a:xfrm>
              <a:off x="5115" y="3758"/>
              <a:ext cx="20" cy="5"/>
            </a:xfrm>
            <a:custGeom>
              <a:avLst/>
              <a:gdLst>
                <a:gd name="T0" fmla="*/ 20 w 20"/>
                <a:gd name="T1" fmla="*/ 5 h 5"/>
                <a:gd name="T2" fmla="*/ 14 w 20"/>
                <a:gd name="T3" fmla="*/ 2 h 5"/>
                <a:gd name="T4" fmla="*/ 7 w 20"/>
                <a:gd name="T5" fmla="*/ 0 h 5"/>
                <a:gd name="T6" fmla="*/ 0 w 20"/>
                <a:gd name="T7" fmla="*/ 0 h 5"/>
                <a:gd name="T8" fmla="*/ 9 w 20"/>
                <a:gd name="T9" fmla="*/ 3 h 5"/>
                <a:gd name="T10" fmla="*/ 20 w 2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20" y="5"/>
                  </a:moveTo>
                  <a:lnTo>
                    <a:pt x="14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9" y="3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Freeform 392"/>
            <p:cNvSpPr>
              <a:spLocks/>
            </p:cNvSpPr>
            <p:nvPr/>
          </p:nvSpPr>
          <p:spPr bwMode="auto">
            <a:xfrm>
              <a:off x="5140" y="3753"/>
              <a:ext cx="48" cy="38"/>
            </a:xfrm>
            <a:custGeom>
              <a:avLst/>
              <a:gdLst>
                <a:gd name="T0" fmla="*/ 46 w 48"/>
                <a:gd name="T1" fmla="*/ 26 h 38"/>
                <a:gd name="T2" fmla="*/ 41 w 48"/>
                <a:gd name="T3" fmla="*/ 31 h 38"/>
                <a:gd name="T4" fmla="*/ 40 w 48"/>
                <a:gd name="T5" fmla="*/ 26 h 38"/>
                <a:gd name="T6" fmla="*/ 39 w 48"/>
                <a:gd name="T7" fmla="*/ 21 h 38"/>
                <a:gd name="T8" fmla="*/ 37 w 48"/>
                <a:gd name="T9" fmla="*/ 17 h 38"/>
                <a:gd name="T10" fmla="*/ 31 w 48"/>
                <a:gd name="T11" fmla="*/ 14 h 38"/>
                <a:gd name="T12" fmla="*/ 25 w 48"/>
                <a:gd name="T13" fmla="*/ 13 h 38"/>
                <a:gd name="T14" fmla="*/ 19 w 48"/>
                <a:gd name="T15" fmla="*/ 13 h 38"/>
                <a:gd name="T16" fmla="*/ 14 w 48"/>
                <a:gd name="T17" fmla="*/ 15 h 38"/>
                <a:gd name="T18" fmla="*/ 11 w 48"/>
                <a:gd name="T19" fmla="*/ 18 h 38"/>
                <a:gd name="T20" fmla="*/ 10 w 48"/>
                <a:gd name="T21" fmla="*/ 22 h 38"/>
                <a:gd name="T22" fmla="*/ 10 w 48"/>
                <a:gd name="T23" fmla="*/ 28 h 38"/>
                <a:gd name="T24" fmla="*/ 12 w 48"/>
                <a:gd name="T25" fmla="*/ 32 h 38"/>
                <a:gd name="T26" fmla="*/ 16 w 48"/>
                <a:gd name="T27" fmla="*/ 35 h 38"/>
                <a:gd name="T28" fmla="*/ 27 w 48"/>
                <a:gd name="T29" fmla="*/ 36 h 38"/>
                <a:gd name="T30" fmla="*/ 18 w 48"/>
                <a:gd name="T31" fmla="*/ 38 h 38"/>
                <a:gd name="T32" fmla="*/ 12 w 48"/>
                <a:gd name="T33" fmla="*/ 36 h 38"/>
                <a:gd name="T34" fmla="*/ 8 w 48"/>
                <a:gd name="T35" fmla="*/ 34 h 38"/>
                <a:gd name="T36" fmla="*/ 2 w 48"/>
                <a:gd name="T37" fmla="*/ 29 h 38"/>
                <a:gd name="T38" fmla="*/ 1 w 48"/>
                <a:gd name="T39" fmla="*/ 24 h 38"/>
                <a:gd name="T40" fmla="*/ 0 w 48"/>
                <a:gd name="T41" fmla="*/ 20 h 38"/>
                <a:gd name="T42" fmla="*/ 0 w 48"/>
                <a:gd name="T43" fmla="*/ 15 h 38"/>
                <a:gd name="T44" fmla="*/ 2 w 48"/>
                <a:gd name="T45" fmla="*/ 11 h 38"/>
                <a:gd name="T46" fmla="*/ 4 w 48"/>
                <a:gd name="T47" fmla="*/ 8 h 38"/>
                <a:gd name="T48" fmla="*/ 9 w 48"/>
                <a:gd name="T49" fmla="*/ 4 h 38"/>
                <a:gd name="T50" fmla="*/ 13 w 48"/>
                <a:gd name="T51" fmla="*/ 2 h 38"/>
                <a:gd name="T52" fmla="*/ 18 w 48"/>
                <a:gd name="T53" fmla="*/ 0 h 38"/>
                <a:gd name="T54" fmla="*/ 23 w 48"/>
                <a:gd name="T55" fmla="*/ 0 h 38"/>
                <a:gd name="T56" fmla="*/ 30 w 48"/>
                <a:gd name="T57" fmla="*/ 1 h 38"/>
                <a:gd name="T58" fmla="*/ 36 w 48"/>
                <a:gd name="T59" fmla="*/ 3 h 38"/>
                <a:gd name="T60" fmla="*/ 42 w 48"/>
                <a:gd name="T61" fmla="*/ 6 h 38"/>
                <a:gd name="T62" fmla="*/ 45 w 48"/>
                <a:gd name="T63" fmla="*/ 10 h 38"/>
                <a:gd name="T64" fmla="*/ 48 w 48"/>
                <a:gd name="T65" fmla="*/ 15 h 38"/>
                <a:gd name="T66" fmla="*/ 48 w 48"/>
                <a:gd name="T67" fmla="*/ 22 h 38"/>
                <a:gd name="T68" fmla="*/ 46 w 48"/>
                <a:gd name="T69" fmla="*/ 26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38"/>
                <a:gd name="T107" fmla="*/ 48 w 48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38">
                  <a:moveTo>
                    <a:pt x="46" y="26"/>
                  </a:moveTo>
                  <a:lnTo>
                    <a:pt x="41" y="31"/>
                  </a:lnTo>
                  <a:lnTo>
                    <a:pt x="40" y="26"/>
                  </a:lnTo>
                  <a:lnTo>
                    <a:pt x="39" y="21"/>
                  </a:lnTo>
                  <a:lnTo>
                    <a:pt x="37" y="17"/>
                  </a:lnTo>
                  <a:lnTo>
                    <a:pt x="31" y="14"/>
                  </a:lnTo>
                  <a:lnTo>
                    <a:pt x="25" y="13"/>
                  </a:lnTo>
                  <a:lnTo>
                    <a:pt x="19" y="13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7" y="36"/>
                  </a:lnTo>
                  <a:lnTo>
                    <a:pt x="18" y="38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22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Freeform 393"/>
            <p:cNvSpPr>
              <a:spLocks/>
            </p:cNvSpPr>
            <p:nvPr/>
          </p:nvSpPr>
          <p:spPr bwMode="auto">
            <a:xfrm>
              <a:off x="5174" y="3778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10 w 22"/>
                <a:gd name="T3" fmla="*/ 4 h 21"/>
                <a:gd name="T4" fmla="*/ 17 w 22"/>
                <a:gd name="T5" fmla="*/ 9 h 21"/>
                <a:gd name="T6" fmla="*/ 20 w 22"/>
                <a:gd name="T7" fmla="*/ 15 h 21"/>
                <a:gd name="T8" fmla="*/ 22 w 2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10" y="4"/>
                  </a:lnTo>
                  <a:lnTo>
                    <a:pt x="17" y="9"/>
                  </a:lnTo>
                  <a:lnTo>
                    <a:pt x="20" y="15"/>
                  </a:lnTo>
                  <a:lnTo>
                    <a:pt x="22" y="2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5" name="Freeform 394"/>
            <p:cNvSpPr>
              <a:spLocks/>
            </p:cNvSpPr>
            <p:nvPr/>
          </p:nvSpPr>
          <p:spPr bwMode="auto">
            <a:xfrm>
              <a:off x="5169" y="3778"/>
              <a:ext cx="12" cy="31"/>
            </a:xfrm>
            <a:custGeom>
              <a:avLst/>
              <a:gdLst>
                <a:gd name="T0" fmla="*/ 0 w 12"/>
                <a:gd name="T1" fmla="*/ 0 h 31"/>
                <a:gd name="T2" fmla="*/ 8 w 12"/>
                <a:gd name="T3" fmla="*/ 7 h 31"/>
                <a:gd name="T4" fmla="*/ 12 w 12"/>
                <a:gd name="T5" fmla="*/ 13 h 31"/>
                <a:gd name="T6" fmla="*/ 12 w 12"/>
                <a:gd name="T7" fmla="*/ 17 h 31"/>
                <a:gd name="T8" fmla="*/ 12 w 12"/>
                <a:gd name="T9" fmla="*/ 24 h 31"/>
                <a:gd name="T10" fmla="*/ 11 w 12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1"/>
                <a:gd name="T20" fmla="*/ 12 w 1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1">
                  <a:moveTo>
                    <a:pt x="0" y="0"/>
                  </a:moveTo>
                  <a:lnTo>
                    <a:pt x="8" y="7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24"/>
                  </a:lnTo>
                  <a:lnTo>
                    <a:pt x="11" y="3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6" name="Freeform 395"/>
            <p:cNvSpPr>
              <a:spLocks/>
            </p:cNvSpPr>
            <p:nvPr/>
          </p:nvSpPr>
          <p:spPr bwMode="auto">
            <a:xfrm>
              <a:off x="5164" y="3778"/>
              <a:ext cx="7" cy="24"/>
            </a:xfrm>
            <a:custGeom>
              <a:avLst/>
              <a:gdLst>
                <a:gd name="T0" fmla="*/ 0 w 7"/>
                <a:gd name="T1" fmla="*/ 0 h 24"/>
                <a:gd name="T2" fmla="*/ 5 w 7"/>
                <a:gd name="T3" fmla="*/ 6 h 24"/>
                <a:gd name="T4" fmla="*/ 6 w 7"/>
                <a:gd name="T5" fmla="*/ 11 h 24"/>
                <a:gd name="T6" fmla="*/ 7 w 7"/>
                <a:gd name="T7" fmla="*/ 16 h 24"/>
                <a:gd name="T8" fmla="*/ 7 w 7"/>
                <a:gd name="T9" fmla="*/ 22 h 24"/>
                <a:gd name="T10" fmla="*/ 7 w 7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4"/>
                <a:gd name="T20" fmla="*/ 7 w 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4">
                  <a:moveTo>
                    <a:pt x="0" y="0"/>
                  </a:moveTo>
                  <a:lnTo>
                    <a:pt x="5" y="6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7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Oval 396"/>
            <p:cNvSpPr>
              <a:spLocks noChangeArrowheads="1"/>
            </p:cNvSpPr>
            <p:nvPr/>
          </p:nvSpPr>
          <p:spPr bwMode="auto">
            <a:xfrm>
              <a:off x="5192" y="3795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8" name="Oval 397"/>
            <p:cNvSpPr>
              <a:spLocks noChangeArrowheads="1"/>
            </p:cNvSpPr>
            <p:nvPr/>
          </p:nvSpPr>
          <p:spPr bwMode="auto">
            <a:xfrm>
              <a:off x="5175" y="3807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Oval 398"/>
            <p:cNvSpPr>
              <a:spLocks noChangeArrowheads="1"/>
            </p:cNvSpPr>
            <p:nvPr/>
          </p:nvSpPr>
          <p:spPr bwMode="auto">
            <a:xfrm>
              <a:off x="5166" y="3801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609600" y="228600"/>
            <a:ext cx="7924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62200" y="1295400"/>
            <a:ext cx="4267200" cy="3962400"/>
            <a:chOff x="192" y="144"/>
            <a:chExt cx="1008" cy="912"/>
          </a:xfrm>
        </p:grpSpPr>
        <p:sp>
          <p:nvSpPr>
            <p:cNvPr id="7180" name="Oval 11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181" name="Picture 5" descr="meo2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2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pic>
        <p:nvPicPr>
          <p:cNvPr id="88078" name="Picture 14" descr="dong 3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86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9" name="Picture 15" descr="dong 3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48000"/>
            <a:ext cx="86868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0" name="Picture 16" descr="dong 3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76800"/>
            <a:ext cx="86868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304800" y="22860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(Son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Mi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Son trắng,....)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381000" y="58674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(Đô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Rê 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en,....)</a:t>
            </a:r>
            <a:endParaRPr lang="en-US" sz="2000">
              <a:solidFill>
                <a:srgbClr val="0000FF"/>
              </a:solidFill>
            </a:endParaRP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228600" y="41148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   </a:t>
            </a:r>
            <a:r>
              <a:rPr lang="en-US" sz="2000" b="1"/>
              <a:t> </a:t>
            </a:r>
            <a:r>
              <a:rPr lang="en-US" sz="2000" b="1">
                <a:solidFill>
                  <a:srgbClr val="0000FF"/>
                </a:solidFill>
              </a:rPr>
              <a:t>(Son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Mi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Rê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 Mi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Rê</a:t>
            </a:r>
            <a:r>
              <a:rPr lang="vi-VN" sz="2000" b="1">
                <a:solidFill>
                  <a:srgbClr val="0000FF"/>
                </a:solidFill>
              </a:rPr>
              <a:t>đơ</a:t>
            </a:r>
            <a:r>
              <a:rPr lang="en-US" sz="2000" b="1">
                <a:solidFill>
                  <a:srgbClr val="0000FF"/>
                </a:solidFill>
              </a:rPr>
              <a:t>n, Đô</a:t>
            </a:r>
            <a:r>
              <a:rPr lang="vi-VN" sz="2000" b="1">
                <a:solidFill>
                  <a:srgbClr val="0000FF"/>
                </a:solidFill>
              </a:rPr>
              <a:t>đ</a:t>
            </a:r>
            <a:r>
              <a:rPr lang="en-US" sz="2000" b="1">
                <a:solidFill>
                  <a:srgbClr val="0000FF"/>
                </a:solidFill>
              </a:rPr>
              <a:t>en,....)</a:t>
            </a:r>
            <a:endParaRPr lang="en-US" sz="2000">
              <a:solidFill>
                <a:srgbClr val="0000FF"/>
              </a:solidFill>
            </a:endParaRPr>
          </a:p>
        </p:txBody>
      </p:sp>
      <p:pic>
        <p:nvPicPr>
          <p:cNvPr id="7179" name="Picture 8" descr="flower[1][1][1]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1" grpId="0"/>
      <p:bldP spid="88082" grpId="0"/>
      <p:bldP spid="8808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9775-bigthumbnai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7315200" y="304800"/>
            <a:ext cx="1295400" cy="1143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2" name="AutoShape 12"/>
          <p:cNvSpPr>
            <a:spLocks noChangeArrowheads="1"/>
          </p:cNvSpPr>
          <p:nvPr/>
        </p:nvSpPr>
        <p:spPr bwMode="auto">
          <a:xfrm>
            <a:off x="457200" y="228600"/>
            <a:ext cx="1295400" cy="11430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/>
          </a:p>
        </p:txBody>
      </p:sp>
      <p:sp>
        <p:nvSpPr>
          <p:cNvPr id="8197" name="Text Box 13"/>
          <p:cNvSpPr txBox="1">
            <a:spLocks noChangeArrowheads="1"/>
          </p:cNvSpPr>
          <p:nvPr/>
        </p:nvSpPr>
        <p:spPr bwMode="auto">
          <a:xfrm>
            <a:off x="22860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Hoạt động 2: Trò ch</a:t>
            </a:r>
            <a:r>
              <a:rPr lang="vi-VN" sz="2800" b="1">
                <a:solidFill>
                  <a:srgbClr val="0000FF"/>
                </a:solidFill>
              </a:rPr>
              <a:t>ơ</a:t>
            </a:r>
            <a:r>
              <a:rPr lang="en-US" sz="2800" b="1">
                <a:solidFill>
                  <a:srgbClr val="0000FF"/>
                </a:solidFill>
              </a:rPr>
              <a:t>i âm nhạc.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endParaRPr lang="en-US" sz="2400" b="1" u="sng">
              <a:solidFill>
                <a:srgbClr val="0000FF"/>
              </a:solidFill>
            </a:endParaRPr>
          </a:p>
        </p:txBody>
      </p:sp>
      <p:sp>
        <p:nvSpPr>
          <p:cNvPr id="68626" name="AutoShape 18"/>
          <p:cNvSpPr>
            <a:spLocks noChangeArrowheads="1"/>
          </p:cNvSpPr>
          <p:nvPr/>
        </p:nvSpPr>
        <p:spPr bwMode="auto">
          <a:xfrm>
            <a:off x="42672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Oval 19"/>
          <p:cNvSpPr>
            <a:spLocks noChangeArrowheads="1"/>
          </p:cNvSpPr>
          <p:nvPr/>
        </p:nvSpPr>
        <p:spPr bwMode="auto">
          <a:xfrm>
            <a:off x="2819400" y="1828800"/>
            <a:ext cx="4038600" cy="4572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200" name="Picture 20" descr="bunnies_2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667000"/>
            <a:ext cx="275748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29" name="WordArt 21"/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7724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TRÒ CHƠI ÂM NHẠC</a:t>
            </a:r>
            <a:endParaRPr lang="en-US" sz="3600" kern="1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8630" name="AutoShape 22"/>
          <p:cNvSpPr>
            <a:spLocks noChangeArrowheads="1"/>
          </p:cNvSpPr>
          <p:nvPr/>
        </p:nvSpPr>
        <p:spPr bwMode="auto">
          <a:xfrm>
            <a:off x="46482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AutoShape 23"/>
          <p:cNvSpPr>
            <a:spLocks noChangeArrowheads="1"/>
          </p:cNvSpPr>
          <p:nvPr/>
        </p:nvSpPr>
        <p:spPr bwMode="auto">
          <a:xfrm>
            <a:off x="8686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AutoShape 24"/>
          <p:cNvSpPr>
            <a:spLocks noChangeArrowheads="1"/>
          </p:cNvSpPr>
          <p:nvPr/>
        </p:nvSpPr>
        <p:spPr bwMode="auto">
          <a:xfrm>
            <a:off x="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AutoShape 25"/>
          <p:cNvSpPr>
            <a:spLocks noChangeArrowheads="1"/>
          </p:cNvSpPr>
          <p:nvPr/>
        </p:nvSpPr>
        <p:spPr bwMode="auto">
          <a:xfrm>
            <a:off x="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AutoShape 26"/>
          <p:cNvSpPr>
            <a:spLocks noChangeArrowheads="1"/>
          </p:cNvSpPr>
          <p:nvPr/>
        </p:nvSpPr>
        <p:spPr bwMode="auto">
          <a:xfrm>
            <a:off x="8686800" y="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AutoShape 27"/>
          <p:cNvSpPr>
            <a:spLocks noChangeArrowheads="1"/>
          </p:cNvSpPr>
          <p:nvPr/>
        </p:nvSpPr>
        <p:spPr bwMode="auto">
          <a:xfrm>
            <a:off x="19812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8636" name="AutoShape 28"/>
          <p:cNvSpPr>
            <a:spLocks noChangeArrowheads="1"/>
          </p:cNvSpPr>
          <p:nvPr/>
        </p:nvSpPr>
        <p:spPr bwMode="auto">
          <a:xfrm>
            <a:off x="0" y="4572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8637" name="AutoShape 29"/>
          <p:cNvSpPr>
            <a:spLocks noChangeArrowheads="1"/>
          </p:cNvSpPr>
          <p:nvPr/>
        </p:nvSpPr>
        <p:spPr bwMode="auto">
          <a:xfrm>
            <a:off x="8740775" y="4876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68638" name="AutoShape 30"/>
          <p:cNvSpPr>
            <a:spLocks noChangeArrowheads="1"/>
          </p:cNvSpPr>
          <p:nvPr/>
        </p:nvSpPr>
        <p:spPr bwMode="auto">
          <a:xfrm>
            <a:off x="0" y="2438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AutoShape 31"/>
          <p:cNvSpPr>
            <a:spLocks noChangeArrowheads="1"/>
          </p:cNvSpPr>
          <p:nvPr/>
        </p:nvSpPr>
        <p:spPr bwMode="auto">
          <a:xfrm>
            <a:off x="6248400" y="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AutoShape 32"/>
          <p:cNvSpPr>
            <a:spLocks noChangeArrowheads="1"/>
          </p:cNvSpPr>
          <p:nvPr/>
        </p:nvSpPr>
        <p:spPr bwMode="auto">
          <a:xfrm>
            <a:off x="8777288" y="1905000"/>
            <a:ext cx="366712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AutoShape 33"/>
          <p:cNvSpPr>
            <a:spLocks noChangeArrowheads="1"/>
          </p:cNvSpPr>
          <p:nvPr/>
        </p:nvSpPr>
        <p:spPr bwMode="auto">
          <a:xfrm>
            <a:off x="1600200" y="6426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AutoShape 34"/>
          <p:cNvSpPr>
            <a:spLocks noChangeArrowheads="1"/>
          </p:cNvSpPr>
          <p:nvPr/>
        </p:nvSpPr>
        <p:spPr bwMode="auto">
          <a:xfrm>
            <a:off x="7162800" y="6426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3084" grpId="1" animBg="1"/>
      <p:bldP spid="2" grpId="0" animBg="1"/>
      <p:bldP spid="2" grpId="1" animBg="1"/>
      <p:bldP spid="68626" grpId="0" animBg="1"/>
      <p:bldP spid="68629" grpId="0" animBg="1"/>
      <p:bldP spid="68629" grpId="1" animBg="1"/>
      <p:bldP spid="68630" grpId="0" animBg="1"/>
      <p:bldP spid="68631" grpId="0" animBg="1"/>
      <p:bldP spid="68632" grpId="0" animBg="1"/>
      <p:bldP spid="68633" grpId="0" animBg="1"/>
      <p:bldP spid="68634" grpId="0" animBg="1"/>
      <p:bldP spid="68638" grpId="0" animBg="1"/>
      <p:bldP spid="68639" grpId="0" animBg="1"/>
      <p:bldP spid="68640" grpId="0" animBg="1"/>
      <p:bldP spid="68641" grpId="0" animBg="1"/>
      <p:bldP spid="686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9880" name="Picture 8" descr="dong 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0"/>
            <a:ext cx="84582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Hoạt động 3: Tập viết nốt nhạc trên khuông. </a:t>
            </a:r>
            <a:endParaRPr lang="en-US" sz="2400" b="1" u="sng">
              <a:solidFill>
                <a:srgbClr val="0000FF"/>
              </a:solidFill>
            </a:endParaRPr>
          </a:p>
        </p:txBody>
      </p:sp>
      <p:pic>
        <p:nvPicPr>
          <p:cNvPr id="79892" name="Picture 20" descr="piano_keys_moving_up_down_hg_cl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030413"/>
            <a:ext cx="24384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1" descr="30333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800600"/>
            <a:ext cx="2590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733800" y="228600"/>
            <a:ext cx="1295400" cy="1143000"/>
            <a:chOff x="192" y="144"/>
            <a:chExt cx="1008" cy="912"/>
          </a:xfrm>
        </p:grpSpPr>
        <p:sp>
          <p:nvSpPr>
            <p:cNvPr id="9425" name="Oval 32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426" name="Picture 5" descr="meo2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427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  <p:sp>
        <p:nvSpPr>
          <p:cNvPr id="9224" name="WordArt 35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696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7162800" y="5486400"/>
            <a:ext cx="1981200" cy="1371600"/>
            <a:chOff x="2873" y="3490"/>
            <a:chExt cx="956" cy="818"/>
          </a:xfrm>
        </p:grpSpPr>
        <p:sp>
          <p:nvSpPr>
            <p:cNvPr id="9332" name="Freeform 39"/>
            <p:cNvSpPr>
              <a:spLocks/>
            </p:cNvSpPr>
            <p:nvPr/>
          </p:nvSpPr>
          <p:spPr bwMode="auto">
            <a:xfrm>
              <a:off x="2873" y="3776"/>
              <a:ext cx="220" cy="530"/>
            </a:xfrm>
            <a:custGeom>
              <a:avLst/>
              <a:gdLst>
                <a:gd name="T0" fmla="*/ 172 w 220"/>
                <a:gd name="T1" fmla="*/ 530 h 530"/>
                <a:gd name="T2" fmla="*/ 140 w 220"/>
                <a:gd name="T3" fmla="*/ 505 h 530"/>
                <a:gd name="T4" fmla="*/ 115 w 220"/>
                <a:gd name="T5" fmla="*/ 483 h 530"/>
                <a:gd name="T6" fmla="*/ 93 w 220"/>
                <a:gd name="T7" fmla="*/ 452 h 530"/>
                <a:gd name="T8" fmla="*/ 74 w 220"/>
                <a:gd name="T9" fmla="*/ 426 h 530"/>
                <a:gd name="T10" fmla="*/ 55 w 220"/>
                <a:gd name="T11" fmla="*/ 395 h 530"/>
                <a:gd name="T12" fmla="*/ 41 w 220"/>
                <a:gd name="T13" fmla="*/ 363 h 530"/>
                <a:gd name="T14" fmla="*/ 32 w 220"/>
                <a:gd name="T15" fmla="*/ 323 h 530"/>
                <a:gd name="T16" fmla="*/ 23 w 220"/>
                <a:gd name="T17" fmla="*/ 280 h 530"/>
                <a:gd name="T18" fmla="*/ 19 w 220"/>
                <a:gd name="T19" fmla="*/ 249 h 530"/>
                <a:gd name="T20" fmla="*/ 17 w 220"/>
                <a:gd name="T21" fmla="*/ 211 h 530"/>
                <a:gd name="T22" fmla="*/ 17 w 220"/>
                <a:gd name="T23" fmla="*/ 171 h 530"/>
                <a:gd name="T24" fmla="*/ 17 w 220"/>
                <a:gd name="T25" fmla="*/ 141 h 530"/>
                <a:gd name="T26" fmla="*/ 19 w 220"/>
                <a:gd name="T27" fmla="*/ 105 h 530"/>
                <a:gd name="T28" fmla="*/ 19 w 220"/>
                <a:gd name="T29" fmla="*/ 73 h 530"/>
                <a:gd name="T30" fmla="*/ 11 w 220"/>
                <a:gd name="T31" fmla="*/ 40 h 530"/>
                <a:gd name="T32" fmla="*/ 0 w 220"/>
                <a:gd name="T33" fmla="*/ 0 h 530"/>
                <a:gd name="T34" fmla="*/ 32 w 220"/>
                <a:gd name="T35" fmla="*/ 38 h 530"/>
                <a:gd name="T36" fmla="*/ 45 w 220"/>
                <a:gd name="T37" fmla="*/ 69 h 530"/>
                <a:gd name="T38" fmla="*/ 57 w 220"/>
                <a:gd name="T39" fmla="*/ 94 h 530"/>
                <a:gd name="T40" fmla="*/ 68 w 220"/>
                <a:gd name="T41" fmla="*/ 132 h 530"/>
                <a:gd name="T42" fmla="*/ 76 w 220"/>
                <a:gd name="T43" fmla="*/ 179 h 530"/>
                <a:gd name="T44" fmla="*/ 80 w 220"/>
                <a:gd name="T45" fmla="*/ 217 h 530"/>
                <a:gd name="T46" fmla="*/ 80 w 220"/>
                <a:gd name="T47" fmla="*/ 249 h 530"/>
                <a:gd name="T48" fmla="*/ 85 w 220"/>
                <a:gd name="T49" fmla="*/ 291 h 530"/>
                <a:gd name="T50" fmla="*/ 91 w 220"/>
                <a:gd name="T51" fmla="*/ 327 h 530"/>
                <a:gd name="T52" fmla="*/ 104 w 220"/>
                <a:gd name="T53" fmla="*/ 357 h 530"/>
                <a:gd name="T54" fmla="*/ 119 w 220"/>
                <a:gd name="T55" fmla="*/ 392 h 530"/>
                <a:gd name="T56" fmla="*/ 140 w 220"/>
                <a:gd name="T57" fmla="*/ 426 h 530"/>
                <a:gd name="T58" fmla="*/ 163 w 220"/>
                <a:gd name="T59" fmla="*/ 462 h 530"/>
                <a:gd name="T60" fmla="*/ 188 w 220"/>
                <a:gd name="T61" fmla="*/ 498 h 530"/>
                <a:gd name="T62" fmla="*/ 220 w 220"/>
                <a:gd name="T63" fmla="*/ 530 h 530"/>
                <a:gd name="T64" fmla="*/ 172 w 220"/>
                <a:gd name="T65" fmla="*/ 530 h 5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0"/>
                <a:gd name="T100" fmla="*/ 0 h 530"/>
                <a:gd name="T101" fmla="*/ 220 w 220"/>
                <a:gd name="T102" fmla="*/ 530 h 53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0" h="530">
                  <a:moveTo>
                    <a:pt x="172" y="530"/>
                  </a:moveTo>
                  <a:lnTo>
                    <a:pt x="140" y="505"/>
                  </a:lnTo>
                  <a:lnTo>
                    <a:pt x="115" y="483"/>
                  </a:lnTo>
                  <a:lnTo>
                    <a:pt x="93" y="452"/>
                  </a:lnTo>
                  <a:lnTo>
                    <a:pt x="74" y="426"/>
                  </a:lnTo>
                  <a:lnTo>
                    <a:pt x="55" y="395"/>
                  </a:lnTo>
                  <a:lnTo>
                    <a:pt x="41" y="363"/>
                  </a:lnTo>
                  <a:lnTo>
                    <a:pt x="32" y="323"/>
                  </a:lnTo>
                  <a:lnTo>
                    <a:pt x="23" y="280"/>
                  </a:lnTo>
                  <a:lnTo>
                    <a:pt x="19" y="249"/>
                  </a:lnTo>
                  <a:lnTo>
                    <a:pt x="17" y="211"/>
                  </a:lnTo>
                  <a:lnTo>
                    <a:pt x="17" y="171"/>
                  </a:lnTo>
                  <a:lnTo>
                    <a:pt x="17" y="141"/>
                  </a:lnTo>
                  <a:lnTo>
                    <a:pt x="19" y="105"/>
                  </a:lnTo>
                  <a:lnTo>
                    <a:pt x="19" y="73"/>
                  </a:lnTo>
                  <a:lnTo>
                    <a:pt x="11" y="40"/>
                  </a:lnTo>
                  <a:lnTo>
                    <a:pt x="0" y="0"/>
                  </a:lnTo>
                  <a:lnTo>
                    <a:pt x="32" y="38"/>
                  </a:lnTo>
                  <a:lnTo>
                    <a:pt x="45" y="69"/>
                  </a:lnTo>
                  <a:lnTo>
                    <a:pt x="57" y="94"/>
                  </a:lnTo>
                  <a:lnTo>
                    <a:pt x="68" y="132"/>
                  </a:lnTo>
                  <a:lnTo>
                    <a:pt x="76" y="179"/>
                  </a:lnTo>
                  <a:lnTo>
                    <a:pt x="80" y="217"/>
                  </a:lnTo>
                  <a:lnTo>
                    <a:pt x="80" y="249"/>
                  </a:lnTo>
                  <a:lnTo>
                    <a:pt x="85" y="291"/>
                  </a:lnTo>
                  <a:lnTo>
                    <a:pt x="91" y="327"/>
                  </a:lnTo>
                  <a:lnTo>
                    <a:pt x="104" y="357"/>
                  </a:lnTo>
                  <a:lnTo>
                    <a:pt x="119" y="392"/>
                  </a:lnTo>
                  <a:lnTo>
                    <a:pt x="140" y="426"/>
                  </a:lnTo>
                  <a:lnTo>
                    <a:pt x="163" y="462"/>
                  </a:lnTo>
                  <a:lnTo>
                    <a:pt x="188" y="498"/>
                  </a:lnTo>
                  <a:lnTo>
                    <a:pt x="220" y="530"/>
                  </a:lnTo>
                  <a:lnTo>
                    <a:pt x="172" y="53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3" name="Freeform 40"/>
            <p:cNvSpPr>
              <a:spLocks/>
            </p:cNvSpPr>
            <p:nvPr/>
          </p:nvSpPr>
          <p:spPr bwMode="auto">
            <a:xfrm>
              <a:off x="2909" y="3866"/>
              <a:ext cx="104" cy="389"/>
            </a:xfrm>
            <a:custGeom>
              <a:avLst/>
              <a:gdLst>
                <a:gd name="T0" fmla="*/ 0 w 104"/>
                <a:gd name="T1" fmla="*/ 0 h 389"/>
                <a:gd name="T2" fmla="*/ 4 w 104"/>
                <a:gd name="T3" fmla="*/ 32 h 389"/>
                <a:gd name="T4" fmla="*/ 5 w 104"/>
                <a:gd name="T5" fmla="*/ 60 h 389"/>
                <a:gd name="T6" fmla="*/ 5 w 104"/>
                <a:gd name="T7" fmla="*/ 95 h 389"/>
                <a:gd name="T8" fmla="*/ 5 w 104"/>
                <a:gd name="T9" fmla="*/ 121 h 389"/>
                <a:gd name="T10" fmla="*/ 13 w 104"/>
                <a:gd name="T11" fmla="*/ 167 h 389"/>
                <a:gd name="T12" fmla="*/ 23 w 104"/>
                <a:gd name="T13" fmla="*/ 211 h 389"/>
                <a:gd name="T14" fmla="*/ 32 w 104"/>
                <a:gd name="T15" fmla="*/ 248 h 389"/>
                <a:gd name="T16" fmla="*/ 44 w 104"/>
                <a:gd name="T17" fmla="*/ 288 h 389"/>
                <a:gd name="T18" fmla="*/ 68 w 104"/>
                <a:gd name="T19" fmla="*/ 341 h 389"/>
                <a:gd name="T20" fmla="*/ 104 w 104"/>
                <a:gd name="T21" fmla="*/ 389 h 389"/>
                <a:gd name="T22" fmla="*/ 76 w 104"/>
                <a:gd name="T23" fmla="*/ 334 h 389"/>
                <a:gd name="T24" fmla="*/ 53 w 104"/>
                <a:gd name="T25" fmla="*/ 294 h 389"/>
                <a:gd name="T26" fmla="*/ 34 w 104"/>
                <a:gd name="T27" fmla="*/ 233 h 389"/>
                <a:gd name="T28" fmla="*/ 26 w 104"/>
                <a:gd name="T29" fmla="*/ 193 h 389"/>
                <a:gd name="T30" fmla="*/ 15 w 104"/>
                <a:gd name="T31" fmla="*/ 152 h 389"/>
                <a:gd name="T32" fmla="*/ 11 w 104"/>
                <a:gd name="T33" fmla="*/ 108 h 389"/>
                <a:gd name="T34" fmla="*/ 9 w 104"/>
                <a:gd name="T35" fmla="*/ 74 h 389"/>
                <a:gd name="T36" fmla="*/ 0 w 104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89"/>
                <a:gd name="T59" fmla="*/ 104 w 104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89">
                  <a:moveTo>
                    <a:pt x="0" y="0"/>
                  </a:moveTo>
                  <a:lnTo>
                    <a:pt x="4" y="32"/>
                  </a:lnTo>
                  <a:lnTo>
                    <a:pt x="5" y="60"/>
                  </a:lnTo>
                  <a:lnTo>
                    <a:pt x="5" y="95"/>
                  </a:lnTo>
                  <a:lnTo>
                    <a:pt x="5" y="121"/>
                  </a:lnTo>
                  <a:lnTo>
                    <a:pt x="13" y="167"/>
                  </a:lnTo>
                  <a:lnTo>
                    <a:pt x="23" y="211"/>
                  </a:lnTo>
                  <a:lnTo>
                    <a:pt x="32" y="248"/>
                  </a:lnTo>
                  <a:lnTo>
                    <a:pt x="44" y="288"/>
                  </a:lnTo>
                  <a:lnTo>
                    <a:pt x="68" y="341"/>
                  </a:lnTo>
                  <a:lnTo>
                    <a:pt x="104" y="389"/>
                  </a:lnTo>
                  <a:lnTo>
                    <a:pt x="76" y="334"/>
                  </a:lnTo>
                  <a:lnTo>
                    <a:pt x="53" y="294"/>
                  </a:lnTo>
                  <a:lnTo>
                    <a:pt x="34" y="233"/>
                  </a:lnTo>
                  <a:lnTo>
                    <a:pt x="26" y="193"/>
                  </a:lnTo>
                  <a:lnTo>
                    <a:pt x="15" y="152"/>
                  </a:lnTo>
                  <a:lnTo>
                    <a:pt x="11" y="108"/>
                  </a:lnTo>
                  <a:lnTo>
                    <a:pt x="9" y="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4" name="Freeform 41"/>
            <p:cNvSpPr>
              <a:spLocks/>
            </p:cNvSpPr>
            <p:nvPr/>
          </p:nvSpPr>
          <p:spPr bwMode="auto">
            <a:xfrm>
              <a:off x="3044" y="3707"/>
              <a:ext cx="53" cy="598"/>
            </a:xfrm>
            <a:custGeom>
              <a:avLst/>
              <a:gdLst>
                <a:gd name="T0" fmla="*/ 27 w 53"/>
                <a:gd name="T1" fmla="*/ 0 h 598"/>
                <a:gd name="T2" fmla="*/ 22 w 53"/>
                <a:gd name="T3" fmla="*/ 15 h 598"/>
                <a:gd name="T4" fmla="*/ 17 w 53"/>
                <a:gd name="T5" fmla="*/ 35 h 598"/>
                <a:gd name="T6" fmla="*/ 13 w 53"/>
                <a:gd name="T7" fmla="*/ 56 h 598"/>
                <a:gd name="T8" fmla="*/ 10 w 53"/>
                <a:gd name="T9" fmla="*/ 77 h 598"/>
                <a:gd name="T10" fmla="*/ 7 w 53"/>
                <a:gd name="T11" fmla="*/ 100 h 598"/>
                <a:gd name="T12" fmla="*/ 6 w 53"/>
                <a:gd name="T13" fmla="*/ 126 h 598"/>
                <a:gd name="T14" fmla="*/ 3 w 53"/>
                <a:gd name="T15" fmla="*/ 158 h 598"/>
                <a:gd name="T16" fmla="*/ 2 w 53"/>
                <a:gd name="T17" fmla="*/ 184 h 598"/>
                <a:gd name="T18" fmla="*/ 0 w 53"/>
                <a:gd name="T19" fmla="*/ 234 h 598"/>
                <a:gd name="T20" fmla="*/ 0 w 53"/>
                <a:gd name="T21" fmla="*/ 254 h 598"/>
                <a:gd name="T22" fmla="*/ 0 w 53"/>
                <a:gd name="T23" fmla="*/ 275 h 598"/>
                <a:gd name="T24" fmla="*/ 0 w 53"/>
                <a:gd name="T25" fmla="*/ 297 h 598"/>
                <a:gd name="T26" fmla="*/ 0 w 53"/>
                <a:gd name="T27" fmla="*/ 323 h 598"/>
                <a:gd name="T28" fmla="*/ 3 w 53"/>
                <a:gd name="T29" fmla="*/ 361 h 598"/>
                <a:gd name="T30" fmla="*/ 5 w 53"/>
                <a:gd name="T31" fmla="*/ 385 h 598"/>
                <a:gd name="T32" fmla="*/ 6 w 53"/>
                <a:gd name="T33" fmla="*/ 404 h 598"/>
                <a:gd name="T34" fmla="*/ 9 w 53"/>
                <a:gd name="T35" fmla="*/ 435 h 598"/>
                <a:gd name="T36" fmla="*/ 12 w 53"/>
                <a:gd name="T37" fmla="*/ 460 h 598"/>
                <a:gd name="T38" fmla="*/ 16 w 53"/>
                <a:gd name="T39" fmla="*/ 489 h 598"/>
                <a:gd name="T40" fmla="*/ 21 w 53"/>
                <a:gd name="T41" fmla="*/ 516 h 598"/>
                <a:gd name="T42" fmla="*/ 24 w 53"/>
                <a:gd name="T43" fmla="*/ 538 h 598"/>
                <a:gd name="T44" fmla="*/ 27 w 53"/>
                <a:gd name="T45" fmla="*/ 558 h 598"/>
                <a:gd name="T46" fmla="*/ 30 w 53"/>
                <a:gd name="T47" fmla="*/ 576 h 598"/>
                <a:gd name="T48" fmla="*/ 34 w 53"/>
                <a:gd name="T49" fmla="*/ 598 h 598"/>
                <a:gd name="T50" fmla="*/ 53 w 53"/>
                <a:gd name="T51" fmla="*/ 598 h 598"/>
                <a:gd name="T52" fmla="*/ 50 w 53"/>
                <a:gd name="T53" fmla="*/ 586 h 598"/>
                <a:gd name="T54" fmla="*/ 46 w 53"/>
                <a:gd name="T55" fmla="*/ 566 h 598"/>
                <a:gd name="T56" fmla="*/ 44 w 53"/>
                <a:gd name="T57" fmla="*/ 548 h 598"/>
                <a:gd name="T58" fmla="*/ 40 w 53"/>
                <a:gd name="T59" fmla="*/ 528 h 598"/>
                <a:gd name="T60" fmla="*/ 37 w 53"/>
                <a:gd name="T61" fmla="*/ 505 h 598"/>
                <a:gd name="T62" fmla="*/ 32 w 53"/>
                <a:gd name="T63" fmla="*/ 478 h 598"/>
                <a:gd name="T64" fmla="*/ 29 w 53"/>
                <a:gd name="T65" fmla="*/ 456 h 598"/>
                <a:gd name="T66" fmla="*/ 27 w 53"/>
                <a:gd name="T67" fmla="*/ 435 h 598"/>
                <a:gd name="T68" fmla="*/ 23 w 53"/>
                <a:gd name="T69" fmla="*/ 401 h 598"/>
                <a:gd name="T70" fmla="*/ 21 w 53"/>
                <a:gd name="T71" fmla="*/ 378 h 598"/>
                <a:gd name="T72" fmla="*/ 19 w 53"/>
                <a:gd name="T73" fmla="*/ 350 h 598"/>
                <a:gd name="T74" fmla="*/ 17 w 53"/>
                <a:gd name="T75" fmla="*/ 331 h 598"/>
                <a:gd name="T76" fmla="*/ 16 w 53"/>
                <a:gd name="T77" fmla="*/ 304 h 598"/>
                <a:gd name="T78" fmla="*/ 16 w 53"/>
                <a:gd name="T79" fmla="*/ 271 h 598"/>
                <a:gd name="T80" fmla="*/ 16 w 53"/>
                <a:gd name="T81" fmla="*/ 248 h 598"/>
                <a:gd name="T82" fmla="*/ 17 w 53"/>
                <a:gd name="T83" fmla="*/ 222 h 598"/>
                <a:gd name="T84" fmla="*/ 19 w 53"/>
                <a:gd name="T85" fmla="*/ 175 h 598"/>
                <a:gd name="T86" fmla="*/ 21 w 53"/>
                <a:gd name="T87" fmla="*/ 139 h 598"/>
                <a:gd name="T88" fmla="*/ 23 w 53"/>
                <a:gd name="T89" fmla="*/ 109 h 598"/>
                <a:gd name="T90" fmla="*/ 24 w 53"/>
                <a:gd name="T91" fmla="*/ 90 h 598"/>
                <a:gd name="T92" fmla="*/ 27 w 53"/>
                <a:gd name="T93" fmla="*/ 69 h 598"/>
                <a:gd name="T94" fmla="*/ 31 w 53"/>
                <a:gd name="T95" fmla="*/ 47 h 598"/>
                <a:gd name="T96" fmla="*/ 35 w 53"/>
                <a:gd name="T97" fmla="*/ 26 h 598"/>
                <a:gd name="T98" fmla="*/ 42 w 53"/>
                <a:gd name="T99" fmla="*/ 2 h 598"/>
                <a:gd name="T100" fmla="*/ 27 w 53"/>
                <a:gd name="T101" fmla="*/ 0 h 5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3"/>
                <a:gd name="T154" fmla="*/ 0 h 598"/>
                <a:gd name="T155" fmla="*/ 53 w 53"/>
                <a:gd name="T156" fmla="*/ 598 h 5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3" h="598">
                  <a:moveTo>
                    <a:pt x="27" y="0"/>
                  </a:moveTo>
                  <a:lnTo>
                    <a:pt x="22" y="15"/>
                  </a:lnTo>
                  <a:lnTo>
                    <a:pt x="17" y="35"/>
                  </a:lnTo>
                  <a:lnTo>
                    <a:pt x="13" y="56"/>
                  </a:lnTo>
                  <a:lnTo>
                    <a:pt x="10" y="77"/>
                  </a:lnTo>
                  <a:lnTo>
                    <a:pt x="7" y="100"/>
                  </a:lnTo>
                  <a:lnTo>
                    <a:pt x="6" y="126"/>
                  </a:lnTo>
                  <a:lnTo>
                    <a:pt x="3" y="158"/>
                  </a:lnTo>
                  <a:lnTo>
                    <a:pt x="2" y="184"/>
                  </a:lnTo>
                  <a:lnTo>
                    <a:pt x="0" y="234"/>
                  </a:lnTo>
                  <a:lnTo>
                    <a:pt x="0" y="254"/>
                  </a:lnTo>
                  <a:lnTo>
                    <a:pt x="0" y="275"/>
                  </a:lnTo>
                  <a:lnTo>
                    <a:pt x="0" y="297"/>
                  </a:lnTo>
                  <a:lnTo>
                    <a:pt x="0" y="323"/>
                  </a:lnTo>
                  <a:lnTo>
                    <a:pt x="3" y="361"/>
                  </a:lnTo>
                  <a:lnTo>
                    <a:pt x="5" y="385"/>
                  </a:lnTo>
                  <a:lnTo>
                    <a:pt x="6" y="404"/>
                  </a:lnTo>
                  <a:lnTo>
                    <a:pt x="9" y="435"/>
                  </a:lnTo>
                  <a:lnTo>
                    <a:pt x="12" y="460"/>
                  </a:lnTo>
                  <a:lnTo>
                    <a:pt x="16" y="489"/>
                  </a:lnTo>
                  <a:lnTo>
                    <a:pt x="21" y="516"/>
                  </a:lnTo>
                  <a:lnTo>
                    <a:pt x="24" y="538"/>
                  </a:lnTo>
                  <a:lnTo>
                    <a:pt x="27" y="558"/>
                  </a:lnTo>
                  <a:lnTo>
                    <a:pt x="30" y="576"/>
                  </a:lnTo>
                  <a:lnTo>
                    <a:pt x="34" y="598"/>
                  </a:lnTo>
                  <a:lnTo>
                    <a:pt x="53" y="598"/>
                  </a:lnTo>
                  <a:lnTo>
                    <a:pt x="50" y="586"/>
                  </a:lnTo>
                  <a:lnTo>
                    <a:pt x="46" y="566"/>
                  </a:lnTo>
                  <a:lnTo>
                    <a:pt x="44" y="548"/>
                  </a:lnTo>
                  <a:lnTo>
                    <a:pt x="40" y="528"/>
                  </a:lnTo>
                  <a:lnTo>
                    <a:pt x="37" y="505"/>
                  </a:lnTo>
                  <a:lnTo>
                    <a:pt x="32" y="478"/>
                  </a:lnTo>
                  <a:lnTo>
                    <a:pt x="29" y="456"/>
                  </a:lnTo>
                  <a:lnTo>
                    <a:pt x="27" y="435"/>
                  </a:lnTo>
                  <a:lnTo>
                    <a:pt x="23" y="401"/>
                  </a:lnTo>
                  <a:lnTo>
                    <a:pt x="21" y="378"/>
                  </a:lnTo>
                  <a:lnTo>
                    <a:pt x="19" y="350"/>
                  </a:lnTo>
                  <a:lnTo>
                    <a:pt x="17" y="331"/>
                  </a:lnTo>
                  <a:lnTo>
                    <a:pt x="16" y="304"/>
                  </a:lnTo>
                  <a:lnTo>
                    <a:pt x="16" y="271"/>
                  </a:lnTo>
                  <a:lnTo>
                    <a:pt x="16" y="248"/>
                  </a:lnTo>
                  <a:lnTo>
                    <a:pt x="17" y="222"/>
                  </a:lnTo>
                  <a:lnTo>
                    <a:pt x="19" y="175"/>
                  </a:lnTo>
                  <a:lnTo>
                    <a:pt x="21" y="139"/>
                  </a:lnTo>
                  <a:lnTo>
                    <a:pt x="23" y="109"/>
                  </a:lnTo>
                  <a:lnTo>
                    <a:pt x="24" y="90"/>
                  </a:lnTo>
                  <a:lnTo>
                    <a:pt x="27" y="69"/>
                  </a:lnTo>
                  <a:lnTo>
                    <a:pt x="31" y="47"/>
                  </a:lnTo>
                  <a:lnTo>
                    <a:pt x="35" y="26"/>
                  </a:lnTo>
                  <a:lnTo>
                    <a:pt x="4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5" name="Freeform 42"/>
            <p:cNvSpPr>
              <a:spLocks/>
            </p:cNvSpPr>
            <p:nvPr/>
          </p:nvSpPr>
          <p:spPr bwMode="auto">
            <a:xfrm>
              <a:off x="3054" y="3666"/>
              <a:ext cx="67" cy="47"/>
            </a:xfrm>
            <a:custGeom>
              <a:avLst/>
              <a:gdLst>
                <a:gd name="T0" fmla="*/ 0 w 67"/>
                <a:gd name="T1" fmla="*/ 0 h 47"/>
                <a:gd name="T2" fmla="*/ 1 w 67"/>
                <a:gd name="T3" fmla="*/ 8 h 47"/>
                <a:gd name="T4" fmla="*/ 6 w 67"/>
                <a:gd name="T5" fmla="*/ 15 h 47"/>
                <a:gd name="T6" fmla="*/ 15 w 67"/>
                <a:gd name="T7" fmla="*/ 19 h 47"/>
                <a:gd name="T8" fmla="*/ 19 w 67"/>
                <a:gd name="T9" fmla="*/ 20 h 47"/>
                <a:gd name="T10" fmla="*/ 18 w 67"/>
                <a:gd name="T11" fmla="*/ 26 h 47"/>
                <a:gd name="T12" fmla="*/ 16 w 67"/>
                <a:gd name="T13" fmla="*/ 36 h 47"/>
                <a:gd name="T14" fmla="*/ 14 w 67"/>
                <a:gd name="T15" fmla="*/ 44 h 47"/>
                <a:gd name="T16" fmla="*/ 20 w 67"/>
                <a:gd name="T17" fmla="*/ 46 h 47"/>
                <a:gd name="T18" fmla="*/ 29 w 67"/>
                <a:gd name="T19" fmla="*/ 47 h 47"/>
                <a:gd name="T20" fmla="*/ 32 w 67"/>
                <a:gd name="T21" fmla="*/ 47 h 47"/>
                <a:gd name="T22" fmla="*/ 35 w 67"/>
                <a:gd name="T23" fmla="*/ 36 h 47"/>
                <a:gd name="T24" fmla="*/ 37 w 67"/>
                <a:gd name="T25" fmla="*/ 26 h 47"/>
                <a:gd name="T26" fmla="*/ 39 w 67"/>
                <a:gd name="T27" fmla="*/ 24 h 47"/>
                <a:gd name="T28" fmla="*/ 49 w 67"/>
                <a:gd name="T29" fmla="*/ 24 h 47"/>
                <a:gd name="T30" fmla="*/ 58 w 67"/>
                <a:gd name="T31" fmla="*/ 21 h 47"/>
                <a:gd name="T32" fmla="*/ 64 w 67"/>
                <a:gd name="T33" fmla="*/ 15 h 47"/>
                <a:gd name="T34" fmla="*/ 66 w 67"/>
                <a:gd name="T35" fmla="*/ 11 h 47"/>
                <a:gd name="T36" fmla="*/ 67 w 67"/>
                <a:gd name="T37" fmla="*/ 1 h 47"/>
                <a:gd name="T38" fmla="*/ 0 w 67"/>
                <a:gd name="T39" fmla="*/ 0 h 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"/>
                <a:gd name="T61" fmla="*/ 0 h 47"/>
                <a:gd name="T62" fmla="*/ 67 w 67"/>
                <a:gd name="T63" fmla="*/ 47 h 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" h="47">
                  <a:moveTo>
                    <a:pt x="0" y="0"/>
                  </a:moveTo>
                  <a:lnTo>
                    <a:pt x="1" y="8"/>
                  </a:lnTo>
                  <a:lnTo>
                    <a:pt x="6" y="15"/>
                  </a:lnTo>
                  <a:lnTo>
                    <a:pt x="15" y="19"/>
                  </a:lnTo>
                  <a:lnTo>
                    <a:pt x="19" y="20"/>
                  </a:lnTo>
                  <a:lnTo>
                    <a:pt x="18" y="26"/>
                  </a:lnTo>
                  <a:lnTo>
                    <a:pt x="16" y="36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9" y="47"/>
                  </a:lnTo>
                  <a:lnTo>
                    <a:pt x="32" y="47"/>
                  </a:lnTo>
                  <a:lnTo>
                    <a:pt x="35" y="36"/>
                  </a:lnTo>
                  <a:lnTo>
                    <a:pt x="37" y="26"/>
                  </a:lnTo>
                  <a:lnTo>
                    <a:pt x="39" y="24"/>
                  </a:lnTo>
                  <a:lnTo>
                    <a:pt x="49" y="24"/>
                  </a:lnTo>
                  <a:lnTo>
                    <a:pt x="58" y="21"/>
                  </a:lnTo>
                  <a:lnTo>
                    <a:pt x="64" y="15"/>
                  </a:lnTo>
                  <a:lnTo>
                    <a:pt x="66" y="11"/>
                  </a:lnTo>
                  <a:lnTo>
                    <a:pt x="6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6" name="Freeform 43"/>
            <p:cNvSpPr>
              <a:spLocks/>
            </p:cNvSpPr>
            <p:nvPr/>
          </p:nvSpPr>
          <p:spPr bwMode="auto">
            <a:xfrm>
              <a:off x="3084" y="3753"/>
              <a:ext cx="298" cy="555"/>
            </a:xfrm>
            <a:custGeom>
              <a:avLst/>
              <a:gdLst>
                <a:gd name="T0" fmla="*/ 0 w 298"/>
                <a:gd name="T1" fmla="*/ 555 h 555"/>
                <a:gd name="T2" fmla="*/ 9 w 298"/>
                <a:gd name="T3" fmla="*/ 446 h 555"/>
                <a:gd name="T4" fmla="*/ 19 w 298"/>
                <a:gd name="T5" fmla="*/ 400 h 555"/>
                <a:gd name="T6" fmla="*/ 25 w 298"/>
                <a:gd name="T7" fmla="*/ 349 h 555"/>
                <a:gd name="T8" fmla="*/ 34 w 298"/>
                <a:gd name="T9" fmla="*/ 294 h 555"/>
                <a:gd name="T10" fmla="*/ 47 w 298"/>
                <a:gd name="T11" fmla="*/ 244 h 555"/>
                <a:gd name="T12" fmla="*/ 59 w 298"/>
                <a:gd name="T13" fmla="*/ 204 h 555"/>
                <a:gd name="T14" fmla="*/ 76 w 298"/>
                <a:gd name="T15" fmla="*/ 165 h 555"/>
                <a:gd name="T16" fmla="*/ 99 w 298"/>
                <a:gd name="T17" fmla="*/ 125 h 555"/>
                <a:gd name="T18" fmla="*/ 120 w 298"/>
                <a:gd name="T19" fmla="*/ 95 h 555"/>
                <a:gd name="T20" fmla="*/ 138 w 298"/>
                <a:gd name="T21" fmla="*/ 70 h 555"/>
                <a:gd name="T22" fmla="*/ 159 w 298"/>
                <a:gd name="T23" fmla="*/ 51 h 555"/>
                <a:gd name="T24" fmla="*/ 197 w 298"/>
                <a:gd name="T25" fmla="*/ 28 h 555"/>
                <a:gd name="T26" fmla="*/ 241 w 298"/>
                <a:gd name="T27" fmla="*/ 11 h 555"/>
                <a:gd name="T28" fmla="*/ 298 w 298"/>
                <a:gd name="T29" fmla="*/ 0 h 555"/>
                <a:gd name="T30" fmla="*/ 269 w 298"/>
                <a:gd name="T31" fmla="*/ 24 h 555"/>
                <a:gd name="T32" fmla="*/ 250 w 298"/>
                <a:gd name="T33" fmla="*/ 43 h 555"/>
                <a:gd name="T34" fmla="*/ 229 w 298"/>
                <a:gd name="T35" fmla="*/ 70 h 555"/>
                <a:gd name="T36" fmla="*/ 214 w 298"/>
                <a:gd name="T37" fmla="*/ 89 h 555"/>
                <a:gd name="T38" fmla="*/ 194 w 298"/>
                <a:gd name="T39" fmla="*/ 112 h 555"/>
                <a:gd name="T40" fmla="*/ 174 w 298"/>
                <a:gd name="T41" fmla="*/ 134 h 555"/>
                <a:gd name="T42" fmla="*/ 148 w 298"/>
                <a:gd name="T43" fmla="*/ 166 h 555"/>
                <a:gd name="T44" fmla="*/ 127 w 298"/>
                <a:gd name="T45" fmla="*/ 191 h 555"/>
                <a:gd name="T46" fmla="*/ 110 w 298"/>
                <a:gd name="T47" fmla="*/ 220 h 555"/>
                <a:gd name="T48" fmla="*/ 93 w 298"/>
                <a:gd name="T49" fmla="*/ 252 h 555"/>
                <a:gd name="T50" fmla="*/ 82 w 298"/>
                <a:gd name="T51" fmla="*/ 281 h 555"/>
                <a:gd name="T52" fmla="*/ 64 w 298"/>
                <a:gd name="T53" fmla="*/ 318 h 555"/>
                <a:gd name="T54" fmla="*/ 49 w 298"/>
                <a:gd name="T55" fmla="*/ 362 h 555"/>
                <a:gd name="T56" fmla="*/ 36 w 298"/>
                <a:gd name="T57" fmla="*/ 410 h 555"/>
                <a:gd name="T58" fmla="*/ 26 w 298"/>
                <a:gd name="T59" fmla="*/ 461 h 555"/>
                <a:gd name="T60" fmla="*/ 19 w 298"/>
                <a:gd name="T61" fmla="*/ 512 h 555"/>
                <a:gd name="T62" fmla="*/ 21 w 298"/>
                <a:gd name="T63" fmla="*/ 555 h 555"/>
                <a:gd name="T64" fmla="*/ 0 w 298"/>
                <a:gd name="T65" fmla="*/ 555 h 5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98"/>
                <a:gd name="T100" fmla="*/ 0 h 555"/>
                <a:gd name="T101" fmla="*/ 298 w 298"/>
                <a:gd name="T102" fmla="*/ 555 h 5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98" h="555">
                  <a:moveTo>
                    <a:pt x="0" y="555"/>
                  </a:moveTo>
                  <a:lnTo>
                    <a:pt x="9" y="446"/>
                  </a:lnTo>
                  <a:lnTo>
                    <a:pt x="19" y="400"/>
                  </a:lnTo>
                  <a:lnTo>
                    <a:pt x="25" y="349"/>
                  </a:lnTo>
                  <a:lnTo>
                    <a:pt x="34" y="294"/>
                  </a:lnTo>
                  <a:lnTo>
                    <a:pt x="47" y="244"/>
                  </a:lnTo>
                  <a:lnTo>
                    <a:pt x="59" y="204"/>
                  </a:lnTo>
                  <a:lnTo>
                    <a:pt x="76" y="165"/>
                  </a:lnTo>
                  <a:lnTo>
                    <a:pt x="99" y="125"/>
                  </a:lnTo>
                  <a:lnTo>
                    <a:pt x="120" y="95"/>
                  </a:lnTo>
                  <a:lnTo>
                    <a:pt x="138" y="70"/>
                  </a:lnTo>
                  <a:lnTo>
                    <a:pt x="159" y="51"/>
                  </a:lnTo>
                  <a:lnTo>
                    <a:pt x="197" y="28"/>
                  </a:lnTo>
                  <a:lnTo>
                    <a:pt x="241" y="11"/>
                  </a:lnTo>
                  <a:lnTo>
                    <a:pt x="298" y="0"/>
                  </a:lnTo>
                  <a:lnTo>
                    <a:pt x="269" y="24"/>
                  </a:lnTo>
                  <a:lnTo>
                    <a:pt x="250" y="43"/>
                  </a:lnTo>
                  <a:lnTo>
                    <a:pt x="229" y="70"/>
                  </a:lnTo>
                  <a:lnTo>
                    <a:pt x="214" y="89"/>
                  </a:lnTo>
                  <a:lnTo>
                    <a:pt x="194" y="112"/>
                  </a:lnTo>
                  <a:lnTo>
                    <a:pt x="174" y="134"/>
                  </a:lnTo>
                  <a:lnTo>
                    <a:pt x="148" y="166"/>
                  </a:lnTo>
                  <a:lnTo>
                    <a:pt x="127" y="191"/>
                  </a:lnTo>
                  <a:lnTo>
                    <a:pt x="110" y="220"/>
                  </a:lnTo>
                  <a:lnTo>
                    <a:pt x="93" y="252"/>
                  </a:lnTo>
                  <a:lnTo>
                    <a:pt x="82" y="281"/>
                  </a:lnTo>
                  <a:lnTo>
                    <a:pt x="64" y="318"/>
                  </a:lnTo>
                  <a:lnTo>
                    <a:pt x="49" y="362"/>
                  </a:lnTo>
                  <a:lnTo>
                    <a:pt x="36" y="410"/>
                  </a:lnTo>
                  <a:lnTo>
                    <a:pt x="26" y="461"/>
                  </a:lnTo>
                  <a:lnTo>
                    <a:pt x="19" y="512"/>
                  </a:lnTo>
                  <a:lnTo>
                    <a:pt x="21" y="555"/>
                  </a:lnTo>
                  <a:lnTo>
                    <a:pt x="0" y="55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7" name="Freeform 44"/>
            <p:cNvSpPr>
              <a:spLocks/>
            </p:cNvSpPr>
            <p:nvPr/>
          </p:nvSpPr>
          <p:spPr bwMode="auto">
            <a:xfrm>
              <a:off x="3114" y="3794"/>
              <a:ext cx="188" cy="340"/>
            </a:xfrm>
            <a:custGeom>
              <a:avLst/>
              <a:gdLst>
                <a:gd name="T0" fmla="*/ 188 w 188"/>
                <a:gd name="T1" fmla="*/ 0 h 340"/>
                <a:gd name="T2" fmla="*/ 161 w 188"/>
                <a:gd name="T3" fmla="*/ 21 h 340"/>
                <a:gd name="T4" fmla="*/ 125 w 188"/>
                <a:gd name="T5" fmla="*/ 61 h 340"/>
                <a:gd name="T6" fmla="*/ 99 w 188"/>
                <a:gd name="T7" fmla="*/ 95 h 340"/>
                <a:gd name="T8" fmla="*/ 70 w 188"/>
                <a:gd name="T9" fmla="*/ 139 h 340"/>
                <a:gd name="T10" fmla="*/ 48 w 188"/>
                <a:gd name="T11" fmla="*/ 188 h 340"/>
                <a:gd name="T12" fmla="*/ 27 w 188"/>
                <a:gd name="T13" fmla="*/ 234 h 340"/>
                <a:gd name="T14" fmla="*/ 13 w 188"/>
                <a:gd name="T15" fmla="*/ 287 h 340"/>
                <a:gd name="T16" fmla="*/ 0 w 188"/>
                <a:gd name="T17" fmla="*/ 340 h 340"/>
                <a:gd name="T18" fmla="*/ 13 w 188"/>
                <a:gd name="T19" fmla="*/ 262 h 340"/>
                <a:gd name="T20" fmla="*/ 34 w 188"/>
                <a:gd name="T21" fmla="*/ 196 h 340"/>
                <a:gd name="T22" fmla="*/ 59 w 188"/>
                <a:gd name="T23" fmla="*/ 141 h 340"/>
                <a:gd name="T24" fmla="*/ 87 w 188"/>
                <a:gd name="T25" fmla="*/ 99 h 340"/>
                <a:gd name="T26" fmla="*/ 114 w 188"/>
                <a:gd name="T27" fmla="*/ 63 h 340"/>
                <a:gd name="T28" fmla="*/ 188 w 188"/>
                <a:gd name="T29" fmla="*/ 0 h 3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"/>
                <a:gd name="T46" fmla="*/ 0 h 340"/>
                <a:gd name="T47" fmla="*/ 188 w 188"/>
                <a:gd name="T48" fmla="*/ 340 h 3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" h="340">
                  <a:moveTo>
                    <a:pt x="188" y="0"/>
                  </a:moveTo>
                  <a:lnTo>
                    <a:pt x="161" y="21"/>
                  </a:lnTo>
                  <a:lnTo>
                    <a:pt x="125" y="61"/>
                  </a:lnTo>
                  <a:lnTo>
                    <a:pt x="99" y="95"/>
                  </a:lnTo>
                  <a:lnTo>
                    <a:pt x="70" y="139"/>
                  </a:lnTo>
                  <a:lnTo>
                    <a:pt x="48" y="188"/>
                  </a:lnTo>
                  <a:lnTo>
                    <a:pt x="27" y="234"/>
                  </a:lnTo>
                  <a:lnTo>
                    <a:pt x="13" y="287"/>
                  </a:lnTo>
                  <a:lnTo>
                    <a:pt x="0" y="340"/>
                  </a:lnTo>
                  <a:lnTo>
                    <a:pt x="13" y="262"/>
                  </a:lnTo>
                  <a:lnTo>
                    <a:pt x="34" y="196"/>
                  </a:lnTo>
                  <a:lnTo>
                    <a:pt x="59" y="141"/>
                  </a:lnTo>
                  <a:lnTo>
                    <a:pt x="87" y="99"/>
                  </a:lnTo>
                  <a:lnTo>
                    <a:pt x="114" y="63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8" name="Freeform 45"/>
            <p:cNvSpPr>
              <a:spLocks/>
            </p:cNvSpPr>
            <p:nvPr/>
          </p:nvSpPr>
          <p:spPr bwMode="auto">
            <a:xfrm>
              <a:off x="2956" y="3799"/>
              <a:ext cx="133" cy="509"/>
            </a:xfrm>
            <a:custGeom>
              <a:avLst/>
              <a:gdLst>
                <a:gd name="T0" fmla="*/ 133 w 133"/>
                <a:gd name="T1" fmla="*/ 509 h 509"/>
                <a:gd name="T2" fmla="*/ 123 w 133"/>
                <a:gd name="T3" fmla="*/ 478 h 509"/>
                <a:gd name="T4" fmla="*/ 108 w 133"/>
                <a:gd name="T5" fmla="*/ 448 h 509"/>
                <a:gd name="T6" fmla="*/ 95 w 133"/>
                <a:gd name="T7" fmla="*/ 414 h 509"/>
                <a:gd name="T8" fmla="*/ 84 w 133"/>
                <a:gd name="T9" fmla="*/ 378 h 509"/>
                <a:gd name="T10" fmla="*/ 76 w 133"/>
                <a:gd name="T11" fmla="*/ 342 h 509"/>
                <a:gd name="T12" fmla="*/ 70 w 133"/>
                <a:gd name="T13" fmla="*/ 308 h 509"/>
                <a:gd name="T14" fmla="*/ 68 w 133"/>
                <a:gd name="T15" fmla="*/ 279 h 509"/>
                <a:gd name="T16" fmla="*/ 61 w 133"/>
                <a:gd name="T17" fmla="*/ 236 h 509"/>
                <a:gd name="T18" fmla="*/ 57 w 133"/>
                <a:gd name="T19" fmla="*/ 188 h 509"/>
                <a:gd name="T20" fmla="*/ 57 w 133"/>
                <a:gd name="T21" fmla="*/ 145 h 509"/>
                <a:gd name="T22" fmla="*/ 57 w 133"/>
                <a:gd name="T23" fmla="*/ 101 h 509"/>
                <a:gd name="T24" fmla="*/ 59 w 133"/>
                <a:gd name="T25" fmla="*/ 63 h 509"/>
                <a:gd name="T26" fmla="*/ 65 w 133"/>
                <a:gd name="T27" fmla="*/ 0 h 509"/>
                <a:gd name="T28" fmla="*/ 50 w 133"/>
                <a:gd name="T29" fmla="*/ 38 h 509"/>
                <a:gd name="T30" fmla="*/ 36 w 133"/>
                <a:gd name="T31" fmla="*/ 78 h 509"/>
                <a:gd name="T32" fmla="*/ 23 w 133"/>
                <a:gd name="T33" fmla="*/ 114 h 509"/>
                <a:gd name="T34" fmla="*/ 11 w 133"/>
                <a:gd name="T35" fmla="*/ 154 h 509"/>
                <a:gd name="T36" fmla="*/ 8 w 133"/>
                <a:gd name="T37" fmla="*/ 186 h 509"/>
                <a:gd name="T38" fmla="*/ 4 w 133"/>
                <a:gd name="T39" fmla="*/ 213 h 509"/>
                <a:gd name="T40" fmla="*/ 0 w 133"/>
                <a:gd name="T41" fmla="*/ 247 h 509"/>
                <a:gd name="T42" fmla="*/ 2 w 133"/>
                <a:gd name="T43" fmla="*/ 291 h 509"/>
                <a:gd name="T44" fmla="*/ 8 w 133"/>
                <a:gd name="T45" fmla="*/ 329 h 509"/>
                <a:gd name="T46" fmla="*/ 14 w 133"/>
                <a:gd name="T47" fmla="*/ 359 h 509"/>
                <a:gd name="T48" fmla="*/ 21 w 133"/>
                <a:gd name="T49" fmla="*/ 386 h 509"/>
                <a:gd name="T50" fmla="*/ 31 w 133"/>
                <a:gd name="T51" fmla="*/ 416 h 509"/>
                <a:gd name="T52" fmla="*/ 44 w 133"/>
                <a:gd name="T53" fmla="*/ 448 h 509"/>
                <a:gd name="T54" fmla="*/ 59 w 133"/>
                <a:gd name="T55" fmla="*/ 471 h 509"/>
                <a:gd name="T56" fmla="*/ 72 w 133"/>
                <a:gd name="T57" fmla="*/ 490 h 509"/>
                <a:gd name="T58" fmla="*/ 89 w 133"/>
                <a:gd name="T59" fmla="*/ 509 h 509"/>
                <a:gd name="T60" fmla="*/ 133 w 133"/>
                <a:gd name="T61" fmla="*/ 509 h 5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509"/>
                <a:gd name="T95" fmla="*/ 133 w 133"/>
                <a:gd name="T96" fmla="*/ 509 h 5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509">
                  <a:moveTo>
                    <a:pt x="133" y="509"/>
                  </a:moveTo>
                  <a:lnTo>
                    <a:pt x="123" y="478"/>
                  </a:lnTo>
                  <a:lnTo>
                    <a:pt x="108" y="448"/>
                  </a:lnTo>
                  <a:lnTo>
                    <a:pt x="95" y="414"/>
                  </a:lnTo>
                  <a:lnTo>
                    <a:pt x="84" y="378"/>
                  </a:lnTo>
                  <a:lnTo>
                    <a:pt x="76" y="342"/>
                  </a:lnTo>
                  <a:lnTo>
                    <a:pt x="70" y="308"/>
                  </a:lnTo>
                  <a:lnTo>
                    <a:pt x="68" y="279"/>
                  </a:lnTo>
                  <a:lnTo>
                    <a:pt x="61" y="236"/>
                  </a:lnTo>
                  <a:lnTo>
                    <a:pt x="57" y="188"/>
                  </a:lnTo>
                  <a:lnTo>
                    <a:pt x="57" y="145"/>
                  </a:lnTo>
                  <a:lnTo>
                    <a:pt x="57" y="101"/>
                  </a:lnTo>
                  <a:lnTo>
                    <a:pt x="59" y="63"/>
                  </a:lnTo>
                  <a:lnTo>
                    <a:pt x="65" y="0"/>
                  </a:lnTo>
                  <a:lnTo>
                    <a:pt x="50" y="38"/>
                  </a:lnTo>
                  <a:lnTo>
                    <a:pt x="36" y="78"/>
                  </a:lnTo>
                  <a:lnTo>
                    <a:pt x="23" y="114"/>
                  </a:lnTo>
                  <a:lnTo>
                    <a:pt x="11" y="154"/>
                  </a:lnTo>
                  <a:lnTo>
                    <a:pt x="8" y="186"/>
                  </a:lnTo>
                  <a:lnTo>
                    <a:pt x="4" y="213"/>
                  </a:lnTo>
                  <a:lnTo>
                    <a:pt x="0" y="247"/>
                  </a:lnTo>
                  <a:lnTo>
                    <a:pt x="2" y="291"/>
                  </a:lnTo>
                  <a:lnTo>
                    <a:pt x="8" y="329"/>
                  </a:lnTo>
                  <a:lnTo>
                    <a:pt x="14" y="359"/>
                  </a:lnTo>
                  <a:lnTo>
                    <a:pt x="21" y="386"/>
                  </a:lnTo>
                  <a:lnTo>
                    <a:pt x="31" y="416"/>
                  </a:lnTo>
                  <a:lnTo>
                    <a:pt x="44" y="448"/>
                  </a:lnTo>
                  <a:lnTo>
                    <a:pt x="59" y="471"/>
                  </a:lnTo>
                  <a:lnTo>
                    <a:pt x="72" y="490"/>
                  </a:lnTo>
                  <a:lnTo>
                    <a:pt x="89" y="509"/>
                  </a:lnTo>
                  <a:lnTo>
                    <a:pt x="133" y="50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9" name="Freeform 46"/>
            <p:cNvSpPr>
              <a:spLocks/>
            </p:cNvSpPr>
            <p:nvPr/>
          </p:nvSpPr>
          <p:spPr bwMode="auto">
            <a:xfrm>
              <a:off x="2981" y="3949"/>
              <a:ext cx="72" cy="342"/>
            </a:xfrm>
            <a:custGeom>
              <a:avLst/>
              <a:gdLst>
                <a:gd name="T0" fmla="*/ 7 w 72"/>
                <a:gd name="T1" fmla="*/ 0 h 342"/>
                <a:gd name="T2" fmla="*/ 0 w 72"/>
                <a:gd name="T3" fmla="*/ 46 h 342"/>
                <a:gd name="T4" fmla="*/ 2 w 72"/>
                <a:gd name="T5" fmla="*/ 97 h 342"/>
                <a:gd name="T6" fmla="*/ 9 w 72"/>
                <a:gd name="T7" fmla="*/ 156 h 342"/>
                <a:gd name="T8" fmla="*/ 19 w 72"/>
                <a:gd name="T9" fmla="*/ 216 h 342"/>
                <a:gd name="T10" fmla="*/ 34 w 72"/>
                <a:gd name="T11" fmla="*/ 268 h 342"/>
                <a:gd name="T12" fmla="*/ 59 w 72"/>
                <a:gd name="T13" fmla="*/ 317 h 342"/>
                <a:gd name="T14" fmla="*/ 72 w 72"/>
                <a:gd name="T15" fmla="*/ 342 h 342"/>
                <a:gd name="T16" fmla="*/ 55 w 72"/>
                <a:gd name="T17" fmla="*/ 296 h 342"/>
                <a:gd name="T18" fmla="*/ 38 w 72"/>
                <a:gd name="T19" fmla="*/ 253 h 342"/>
                <a:gd name="T20" fmla="*/ 25 w 72"/>
                <a:gd name="T21" fmla="*/ 199 h 342"/>
                <a:gd name="T22" fmla="*/ 15 w 72"/>
                <a:gd name="T23" fmla="*/ 150 h 342"/>
                <a:gd name="T24" fmla="*/ 7 w 72"/>
                <a:gd name="T25" fmla="*/ 93 h 342"/>
                <a:gd name="T26" fmla="*/ 2 w 72"/>
                <a:gd name="T27" fmla="*/ 59 h 342"/>
                <a:gd name="T28" fmla="*/ 7 w 72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2"/>
                <a:gd name="T46" fmla="*/ 0 h 342"/>
                <a:gd name="T47" fmla="*/ 72 w 72"/>
                <a:gd name="T48" fmla="*/ 342 h 3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2" h="342">
                  <a:moveTo>
                    <a:pt x="7" y="0"/>
                  </a:moveTo>
                  <a:lnTo>
                    <a:pt x="0" y="46"/>
                  </a:lnTo>
                  <a:lnTo>
                    <a:pt x="2" y="97"/>
                  </a:lnTo>
                  <a:lnTo>
                    <a:pt x="9" y="156"/>
                  </a:lnTo>
                  <a:lnTo>
                    <a:pt x="19" y="216"/>
                  </a:lnTo>
                  <a:lnTo>
                    <a:pt x="34" y="268"/>
                  </a:lnTo>
                  <a:lnTo>
                    <a:pt x="59" y="317"/>
                  </a:lnTo>
                  <a:lnTo>
                    <a:pt x="72" y="342"/>
                  </a:lnTo>
                  <a:lnTo>
                    <a:pt x="55" y="296"/>
                  </a:lnTo>
                  <a:lnTo>
                    <a:pt x="38" y="253"/>
                  </a:lnTo>
                  <a:lnTo>
                    <a:pt x="25" y="199"/>
                  </a:lnTo>
                  <a:lnTo>
                    <a:pt x="15" y="150"/>
                  </a:lnTo>
                  <a:lnTo>
                    <a:pt x="7" y="93"/>
                  </a:lnTo>
                  <a:lnTo>
                    <a:pt x="2" y="5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0" name="Freeform 47"/>
            <p:cNvSpPr>
              <a:spLocks/>
            </p:cNvSpPr>
            <p:nvPr/>
          </p:nvSpPr>
          <p:spPr bwMode="auto">
            <a:xfrm>
              <a:off x="3076" y="3490"/>
              <a:ext cx="62" cy="79"/>
            </a:xfrm>
            <a:custGeom>
              <a:avLst/>
              <a:gdLst>
                <a:gd name="T0" fmla="*/ 0 w 62"/>
                <a:gd name="T1" fmla="*/ 38 h 79"/>
                <a:gd name="T2" fmla="*/ 5 w 62"/>
                <a:gd name="T3" fmla="*/ 29 h 79"/>
                <a:gd name="T4" fmla="*/ 11 w 62"/>
                <a:gd name="T5" fmla="*/ 21 h 79"/>
                <a:gd name="T6" fmla="*/ 24 w 62"/>
                <a:gd name="T7" fmla="*/ 11 h 79"/>
                <a:gd name="T8" fmla="*/ 37 w 62"/>
                <a:gd name="T9" fmla="*/ 6 h 79"/>
                <a:gd name="T10" fmla="*/ 50 w 62"/>
                <a:gd name="T11" fmla="*/ 0 h 79"/>
                <a:gd name="T12" fmla="*/ 52 w 62"/>
                <a:gd name="T13" fmla="*/ 10 h 79"/>
                <a:gd name="T14" fmla="*/ 54 w 62"/>
                <a:gd name="T15" fmla="*/ 21 h 79"/>
                <a:gd name="T16" fmla="*/ 58 w 62"/>
                <a:gd name="T17" fmla="*/ 29 h 79"/>
                <a:gd name="T18" fmla="*/ 62 w 62"/>
                <a:gd name="T19" fmla="*/ 44 h 79"/>
                <a:gd name="T20" fmla="*/ 60 w 62"/>
                <a:gd name="T21" fmla="*/ 62 h 79"/>
                <a:gd name="T22" fmla="*/ 19 w 62"/>
                <a:gd name="T23" fmla="*/ 79 h 79"/>
                <a:gd name="T24" fmla="*/ 0 w 62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79"/>
                <a:gd name="T41" fmla="*/ 62 w 62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79">
                  <a:moveTo>
                    <a:pt x="0" y="38"/>
                  </a:moveTo>
                  <a:lnTo>
                    <a:pt x="5" y="29"/>
                  </a:lnTo>
                  <a:lnTo>
                    <a:pt x="11" y="21"/>
                  </a:lnTo>
                  <a:lnTo>
                    <a:pt x="24" y="11"/>
                  </a:lnTo>
                  <a:lnTo>
                    <a:pt x="37" y="6"/>
                  </a:lnTo>
                  <a:lnTo>
                    <a:pt x="50" y="0"/>
                  </a:lnTo>
                  <a:lnTo>
                    <a:pt x="52" y="10"/>
                  </a:lnTo>
                  <a:lnTo>
                    <a:pt x="54" y="21"/>
                  </a:lnTo>
                  <a:lnTo>
                    <a:pt x="58" y="29"/>
                  </a:lnTo>
                  <a:lnTo>
                    <a:pt x="62" y="44"/>
                  </a:lnTo>
                  <a:lnTo>
                    <a:pt x="60" y="62"/>
                  </a:lnTo>
                  <a:lnTo>
                    <a:pt x="19" y="7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1" name="Freeform 48"/>
            <p:cNvSpPr>
              <a:spLocks/>
            </p:cNvSpPr>
            <p:nvPr/>
          </p:nvSpPr>
          <p:spPr bwMode="auto">
            <a:xfrm>
              <a:off x="3081" y="3496"/>
              <a:ext cx="41" cy="48"/>
            </a:xfrm>
            <a:custGeom>
              <a:avLst/>
              <a:gdLst>
                <a:gd name="T0" fmla="*/ 11 w 41"/>
                <a:gd name="T1" fmla="*/ 15 h 48"/>
                <a:gd name="T2" fmla="*/ 20 w 41"/>
                <a:gd name="T3" fmla="*/ 10 h 48"/>
                <a:gd name="T4" fmla="*/ 27 w 41"/>
                <a:gd name="T5" fmla="*/ 5 h 48"/>
                <a:gd name="T6" fmla="*/ 34 w 41"/>
                <a:gd name="T7" fmla="*/ 2 h 48"/>
                <a:gd name="T8" fmla="*/ 41 w 41"/>
                <a:gd name="T9" fmla="*/ 0 h 48"/>
                <a:gd name="T10" fmla="*/ 35 w 41"/>
                <a:gd name="T11" fmla="*/ 10 h 48"/>
                <a:gd name="T12" fmla="*/ 31 w 41"/>
                <a:gd name="T13" fmla="*/ 20 h 48"/>
                <a:gd name="T14" fmla="*/ 28 w 41"/>
                <a:gd name="T15" fmla="*/ 29 h 48"/>
                <a:gd name="T16" fmla="*/ 26 w 41"/>
                <a:gd name="T17" fmla="*/ 38 h 48"/>
                <a:gd name="T18" fmla="*/ 21 w 41"/>
                <a:gd name="T19" fmla="*/ 48 h 48"/>
                <a:gd name="T20" fmla="*/ 0 w 41"/>
                <a:gd name="T21" fmla="*/ 24 h 48"/>
                <a:gd name="T22" fmla="*/ 11 w 41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48"/>
                <a:gd name="T38" fmla="*/ 41 w 41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48">
                  <a:moveTo>
                    <a:pt x="11" y="15"/>
                  </a:moveTo>
                  <a:lnTo>
                    <a:pt x="20" y="10"/>
                  </a:lnTo>
                  <a:lnTo>
                    <a:pt x="27" y="5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35" y="10"/>
                  </a:lnTo>
                  <a:lnTo>
                    <a:pt x="31" y="20"/>
                  </a:lnTo>
                  <a:lnTo>
                    <a:pt x="28" y="29"/>
                  </a:lnTo>
                  <a:lnTo>
                    <a:pt x="26" y="38"/>
                  </a:lnTo>
                  <a:lnTo>
                    <a:pt x="21" y="48"/>
                  </a:lnTo>
                  <a:lnTo>
                    <a:pt x="0" y="24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2" name="Freeform 49"/>
            <p:cNvSpPr>
              <a:spLocks/>
            </p:cNvSpPr>
            <p:nvPr/>
          </p:nvSpPr>
          <p:spPr bwMode="auto">
            <a:xfrm>
              <a:off x="3108" y="3499"/>
              <a:ext cx="28" cy="44"/>
            </a:xfrm>
            <a:custGeom>
              <a:avLst/>
              <a:gdLst>
                <a:gd name="T0" fmla="*/ 15 w 28"/>
                <a:gd name="T1" fmla="*/ 0 h 44"/>
                <a:gd name="T2" fmla="*/ 9 w 28"/>
                <a:gd name="T3" fmla="*/ 13 h 44"/>
                <a:gd name="T4" fmla="*/ 5 w 28"/>
                <a:gd name="T5" fmla="*/ 23 h 44"/>
                <a:gd name="T6" fmla="*/ 4 w 28"/>
                <a:gd name="T7" fmla="*/ 31 h 44"/>
                <a:gd name="T8" fmla="*/ 0 w 28"/>
                <a:gd name="T9" fmla="*/ 44 h 44"/>
                <a:gd name="T10" fmla="*/ 25 w 28"/>
                <a:gd name="T11" fmla="*/ 42 h 44"/>
                <a:gd name="T12" fmla="*/ 28 w 28"/>
                <a:gd name="T13" fmla="*/ 27 h 44"/>
                <a:gd name="T14" fmla="*/ 21 w 28"/>
                <a:gd name="T15" fmla="*/ 21 h 44"/>
                <a:gd name="T16" fmla="*/ 17 w 28"/>
                <a:gd name="T17" fmla="*/ 13 h 44"/>
                <a:gd name="T18" fmla="*/ 16 w 28"/>
                <a:gd name="T19" fmla="*/ 9 h 44"/>
                <a:gd name="T20" fmla="*/ 15 w 28"/>
                <a:gd name="T21" fmla="*/ 0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4"/>
                <a:gd name="T35" fmla="*/ 28 w 28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4">
                  <a:moveTo>
                    <a:pt x="15" y="0"/>
                  </a:moveTo>
                  <a:lnTo>
                    <a:pt x="9" y="13"/>
                  </a:lnTo>
                  <a:lnTo>
                    <a:pt x="5" y="23"/>
                  </a:lnTo>
                  <a:lnTo>
                    <a:pt x="4" y="31"/>
                  </a:lnTo>
                  <a:lnTo>
                    <a:pt x="0" y="44"/>
                  </a:lnTo>
                  <a:lnTo>
                    <a:pt x="25" y="42"/>
                  </a:lnTo>
                  <a:lnTo>
                    <a:pt x="28" y="27"/>
                  </a:lnTo>
                  <a:lnTo>
                    <a:pt x="21" y="21"/>
                  </a:lnTo>
                  <a:lnTo>
                    <a:pt x="17" y="13"/>
                  </a:lnTo>
                  <a:lnTo>
                    <a:pt x="16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3" name="Freeform 50"/>
            <p:cNvSpPr>
              <a:spLocks/>
            </p:cNvSpPr>
            <p:nvPr/>
          </p:nvSpPr>
          <p:spPr bwMode="auto">
            <a:xfrm>
              <a:off x="3024" y="3499"/>
              <a:ext cx="101" cy="175"/>
            </a:xfrm>
            <a:custGeom>
              <a:avLst/>
              <a:gdLst>
                <a:gd name="T0" fmla="*/ 24 w 101"/>
                <a:gd name="T1" fmla="*/ 10 h 175"/>
                <a:gd name="T2" fmla="*/ 28 w 101"/>
                <a:gd name="T3" fmla="*/ 21 h 175"/>
                <a:gd name="T4" fmla="*/ 28 w 101"/>
                <a:gd name="T5" fmla="*/ 29 h 175"/>
                <a:gd name="T6" fmla="*/ 27 w 101"/>
                <a:gd name="T7" fmla="*/ 37 h 175"/>
                <a:gd name="T8" fmla="*/ 25 w 101"/>
                <a:gd name="T9" fmla="*/ 44 h 175"/>
                <a:gd name="T10" fmla="*/ 22 w 101"/>
                <a:gd name="T11" fmla="*/ 51 h 175"/>
                <a:gd name="T12" fmla="*/ 18 w 101"/>
                <a:gd name="T13" fmla="*/ 61 h 175"/>
                <a:gd name="T14" fmla="*/ 15 w 101"/>
                <a:gd name="T15" fmla="*/ 69 h 175"/>
                <a:gd name="T16" fmla="*/ 10 w 101"/>
                <a:gd name="T17" fmla="*/ 77 h 175"/>
                <a:gd name="T18" fmla="*/ 5 w 101"/>
                <a:gd name="T19" fmla="*/ 91 h 175"/>
                <a:gd name="T20" fmla="*/ 2 w 101"/>
                <a:gd name="T21" fmla="*/ 101 h 175"/>
                <a:gd name="T22" fmla="*/ 0 w 101"/>
                <a:gd name="T23" fmla="*/ 111 h 175"/>
                <a:gd name="T24" fmla="*/ 0 w 101"/>
                <a:gd name="T25" fmla="*/ 122 h 175"/>
                <a:gd name="T26" fmla="*/ 0 w 101"/>
                <a:gd name="T27" fmla="*/ 131 h 175"/>
                <a:gd name="T28" fmla="*/ 2 w 101"/>
                <a:gd name="T29" fmla="*/ 140 h 175"/>
                <a:gd name="T30" fmla="*/ 6 w 101"/>
                <a:gd name="T31" fmla="*/ 149 h 175"/>
                <a:gd name="T32" fmla="*/ 9 w 101"/>
                <a:gd name="T33" fmla="*/ 155 h 175"/>
                <a:gd name="T34" fmla="*/ 17 w 101"/>
                <a:gd name="T35" fmla="*/ 164 h 175"/>
                <a:gd name="T36" fmla="*/ 28 w 101"/>
                <a:gd name="T37" fmla="*/ 169 h 175"/>
                <a:gd name="T38" fmla="*/ 45 w 101"/>
                <a:gd name="T39" fmla="*/ 172 h 175"/>
                <a:gd name="T40" fmla="*/ 67 w 101"/>
                <a:gd name="T41" fmla="*/ 175 h 175"/>
                <a:gd name="T42" fmla="*/ 81 w 101"/>
                <a:gd name="T43" fmla="*/ 170 h 175"/>
                <a:gd name="T44" fmla="*/ 91 w 101"/>
                <a:gd name="T45" fmla="*/ 162 h 175"/>
                <a:gd name="T46" fmla="*/ 96 w 101"/>
                <a:gd name="T47" fmla="*/ 149 h 175"/>
                <a:gd name="T48" fmla="*/ 99 w 101"/>
                <a:gd name="T49" fmla="*/ 133 h 175"/>
                <a:gd name="T50" fmla="*/ 101 w 101"/>
                <a:gd name="T51" fmla="*/ 120 h 175"/>
                <a:gd name="T52" fmla="*/ 101 w 101"/>
                <a:gd name="T53" fmla="*/ 106 h 175"/>
                <a:gd name="T54" fmla="*/ 100 w 101"/>
                <a:gd name="T55" fmla="*/ 94 h 175"/>
                <a:gd name="T56" fmla="*/ 99 w 101"/>
                <a:gd name="T57" fmla="*/ 81 h 175"/>
                <a:gd name="T58" fmla="*/ 97 w 101"/>
                <a:gd name="T59" fmla="*/ 69 h 175"/>
                <a:gd name="T60" fmla="*/ 94 w 101"/>
                <a:gd name="T61" fmla="*/ 54 h 175"/>
                <a:gd name="T62" fmla="*/ 89 w 101"/>
                <a:gd name="T63" fmla="*/ 42 h 175"/>
                <a:gd name="T64" fmla="*/ 82 w 101"/>
                <a:gd name="T65" fmla="*/ 30 h 175"/>
                <a:gd name="T66" fmla="*/ 74 w 101"/>
                <a:gd name="T67" fmla="*/ 20 h 175"/>
                <a:gd name="T68" fmla="*/ 65 w 101"/>
                <a:gd name="T69" fmla="*/ 15 h 175"/>
                <a:gd name="T70" fmla="*/ 54 w 101"/>
                <a:gd name="T71" fmla="*/ 8 h 175"/>
                <a:gd name="T72" fmla="*/ 44 w 101"/>
                <a:gd name="T73" fmla="*/ 5 h 175"/>
                <a:gd name="T74" fmla="*/ 34 w 101"/>
                <a:gd name="T75" fmla="*/ 2 h 175"/>
                <a:gd name="T76" fmla="*/ 20 w 101"/>
                <a:gd name="T77" fmla="*/ 0 h 175"/>
                <a:gd name="T78" fmla="*/ 24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24" y="10"/>
                  </a:moveTo>
                  <a:lnTo>
                    <a:pt x="28" y="21"/>
                  </a:lnTo>
                  <a:lnTo>
                    <a:pt x="28" y="29"/>
                  </a:lnTo>
                  <a:lnTo>
                    <a:pt x="27" y="37"/>
                  </a:lnTo>
                  <a:lnTo>
                    <a:pt x="25" y="44"/>
                  </a:lnTo>
                  <a:lnTo>
                    <a:pt x="22" y="51"/>
                  </a:lnTo>
                  <a:lnTo>
                    <a:pt x="18" y="61"/>
                  </a:lnTo>
                  <a:lnTo>
                    <a:pt x="15" y="69"/>
                  </a:lnTo>
                  <a:lnTo>
                    <a:pt x="10" y="77"/>
                  </a:lnTo>
                  <a:lnTo>
                    <a:pt x="5" y="91"/>
                  </a:lnTo>
                  <a:lnTo>
                    <a:pt x="2" y="101"/>
                  </a:lnTo>
                  <a:lnTo>
                    <a:pt x="0" y="111"/>
                  </a:lnTo>
                  <a:lnTo>
                    <a:pt x="0" y="122"/>
                  </a:lnTo>
                  <a:lnTo>
                    <a:pt x="0" y="131"/>
                  </a:lnTo>
                  <a:lnTo>
                    <a:pt x="2" y="140"/>
                  </a:lnTo>
                  <a:lnTo>
                    <a:pt x="6" y="149"/>
                  </a:lnTo>
                  <a:lnTo>
                    <a:pt x="9" y="155"/>
                  </a:lnTo>
                  <a:lnTo>
                    <a:pt x="17" y="164"/>
                  </a:lnTo>
                  <a:lnTo>
                    <a:pt x="28" y="169"/>
                  </a:lnTo>
                  <a:lnTo>
                    <a:pt x="45" y="172"/>
                  </a:lnTo>
                  <a:lnTo>
                    <a:pt x="67" y="175"/>
                  </a:lnTo>
                  <a:lnTo>
                    <a:pt x="81" y="170"/>
                  </a:lnTo>
                  <a:lnTo>
                    <a:pt x="91" y="162"/>
                  </a:lnTo>
                  <a:lnTo>
                    <a:pt x="96" y="149"/>
                  </a:lnTo>
                  <a:lnTo>
                    <a:pt x="99" y="133"/>
                  </a:lnTo>
                  <a:lnTo>
                    <a:pt x="101" y="120"/>
                  </a:lnTo>
                  <a:lnTo>
                    <a:pt x="101" y="106"/>
                  </a:lnTo>
                  <a:lnTo>
                    <a:pt x="100" y="94"/>
                  </a:lnTo>
                  <a:lnTo>
                    <a:pt x="99" y="81"/>
                  </a:lnTo>
                  <a:lnTo>
                    <a:pt x="97" y="69"/>
                  </a:lnTo>
                  <a:lnTo>
                    <a:pt x="94" y="54"/>
                  </a:lnTo>
                  <a:lnTo>
                    <a:pt x="89" y="42"/>
                  </a:lnTo>
                  <a:lnTo>
                    <a:pt x="82" y="30"/>
                  </a:lnTo>
                  <a:lnTo>
                    <a:pt x="74" y="20"/>
                  </a:lnTo>
                  <a:lnTo>
                    <a:pt x="65" y="15"/>
                  </a:lnTo>
                  <a:lnTo>
                    <a:pt x="54" y="8"/>
                  </a:lnTo>
                  <a:lnTo>
                    <a:pt x="44" y="5"/>
                  </a:lnTo>
                  <a:lnTo>
                    <a:pt x="34" y="2"/>
                  </a:lnTo>
                  <a:lnTo>
                    <a:pt x="20" y="0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4" name="Freeform 51"/>
            <p:cNvSpPr>
              <a:spLocks/>
            </p:cNvSpPr>
            <p:nvPr/>
          </p:nvSpPr>
          <p:spPr bwMode="auto">
            <a:xfrm>
              <a:off x="3070" y="3499"/>
              <a:ext cx="100" cy="177"/>
            </a:xfrm>
            <a:custGeom>
              <a:avLst/>
              <a:gdLst>
                <a:gd name="T0" fmla="*/ 34 w 100"/>
                <a:gd name="T1" fmla="*/ 54 h 177"/>
                <a:gd name="T2" fmla="*/ 43 w 100"/>
                <a:gd name="T3" fmla="*/ 40 h 177"/>
                <a:gd name="T4" fmla="*/ 50 w 100"/>
                <a:gd name="T5" fmla="*/ 31 h 177"/>
                <a:gd name="T6" fmla="*/ 60 w 100"/>
                <a:gd name="T7" fmla="*/ 22 h 177"/>
                <a:gd name="T8" fmla="*/ 70 w 100"/>
                <a:gd name="T9" fmla="*/ 15 h 177"/>
                <a:gd name="T10" fmla="*/ 79 w 100"/>
                <a:gd name="T11" fmla="*/ 11 h 177"/>
                <a:gd name="T12" fmla="*/ 86 w 100"/>
                <a:gd name="T13" fmla="*/ 7 h 177"/>
                <a:gd name="T14" fmla="*/ 92 w 100"/>
                <a:gd name="T15" fmla="*/ 5 h 177"/>
                <a:gd name="T16" fmla="*/ 100 w 100"/>
                <a:gd name="T17" fmla="*/ 0 h 177"/>
                <a:gd name="T18" fmla="*/ 95 w 100"/>
                <a:gd name="T19" fmla="*/ 14 h 177"/>
                <a:gd name="T20" fmla="*/ 91 w 100"/>
                <a:gd name="T21" fmla="*/ 24 h 177"/>
                <a:gd name="T22" fmla="*/ 91 w 100"/>
                <a:gd name="T23" fmla="*/ 36 h 177"/>
                <a:gd name="T24" fmla="*/ 91 w 100"/>
                <a:gd name="T25" fmla="*/ 47 h 177"/>
                <a:gd name="T26" fmla="*/ 92 w 100"/>
                <a:gd name="T27" fmla="*/ 57 h 177"/>
                <a:gd name="T28" fmla="*/ 94 w 100"/>
                <a:gd name="T29" fmla="*/ 70 h 177"/>
                <a:gd name="T30" fmla="*/ 97 w 100"/>
                <a:gd name="T31" fmla="*/ 81 h 177"/>
                <a:gd name="T32" fmla="*/ 99 w 100"/>
                <a:gd name="T33" fmla="*/ 92 h 177"/>
                <a:gd name="T34" fmla="*/ 100 w 100"/>
                <a:gd name="T35" fmla="*/ 103 h 177"/>
                <a:gd name="T36" fmla="*/ 100 w 100"/>
                <a:gd name="T37" fmla="*/ 113 h 177"/>
                <a:gd name="T38" fmla="*/ 99 w 100"/>
                <a:gd name="T39" fmla="*/ 124 h 177"/>
                <a:gd name="T40" fmla="*/ 97 w 100"/>
                <a:gd name="T41" fmla="*/ 135 h 177"/>
                <a:gd name="T42" fmla="*/ 93 w 100"/>
                <a:gd name="T43" fmla="*/ 147 h 177"/>
                <a:gd name="T44" fmla="*/ 89 w 100"/>
                <a:gd name="T45" fmla="*/ 155 h 177"/>
                <a:gd name="T46" fmla="*/ 80 w 100"/>
                <a:gd name="T47" fmla="*/ 168 h 177"/>
                <a:gd name="T48" fmla="*/ 69 w 100"/>
                <a:gd name="T49" fmla="*/ 172 h 177"/>
                <a:gd name="T50" fmla="*/ 56 w 100"/>
                <a:gd name="T51" fmla="*/ 176 h 177"/>
                <a:gd name="T52" fmla="*/ 41 w 100"/>
                <a:gd name="T53" fmla="*/ 177 h 177"/>
                <a:gd name="T54" fmla="*/ 31 w 100"/>
                <a:gd name="T55" fmla="*/ 177 h 177"/>
                <a:gd name="T56" fmla="*/ 17 w 100"/>
                <a:gd name="T57" fmla="*/ 175 h 177"/>
                <a:gd name="T58" fmla="*/ 10 w 100"/>
                <a:gd name="T59" fmla="*/ 170 h 177"/>
                <a:gd name="T60" fmla="*/ 4 w 100"/>
                <a:gd name="T61" fmla="*/ 162 h 177"/>
                <a:gd name="T62" fmla="*/ 1 w 100"/>
                <a:gd name="T63" fmla="*/ 150 h 177"/>
                <a:gd name="T64" fmla="*/ 0 w 100"/>
                <a:gd name="T65" fmla="*/ 141 h 177"/>
                <a:gd name="T66" fmla="*/ 0 w 100"/>
                <a:gd name="T67" fmla="*/ 126 h 177"/>
                <a:gd name="T68" fmla="*/ 4 w 100"/>
                <a:gd name="T69" fmla="*/ 112 h 177"/>
                <a:gd name="T70" fmla="*/ 11 w 100"/>
                <a:gd name="T71" fmla="*/ 96 h 177"/>
                <a:gd name="T72" fmla="*/ 19 w 100"/>
                <a:gd name="T73" fmla="*/ 81 h 177"/>
                <a:gd name="T74" fmla="*/ 25 w 100"/>
                <a:gd name="T75" fmla="*/ 68 h 177"/>
                <a:gd name="T76" fmla="*/ 34 w 100"/>
                <a:gd name="T77" fmla="*/ 54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34" y="54"/>
                  </a:moveTo>
                  <a:lnTo>
                    <a:pt x="43" y="40"/>
                  </a:lnTo>
                  <a:lnTo>
                    <a:pt x="50" y="31"/>
                  </a:lnTo>
                  <a:lnTo>
                    <a:pt x="60" y="22"/>
                  </a:lnTo>
                  <a:lnTo>
                    <a:pt x="70" y="15"/>
                  </a:lnTo>
                  <a:lnTo>
                    <a:pt x="79" y="11"/>
                  </a:lnTo>
                  <a:lnTo>
                    <a:pt x="86" y="7"/>
                  </a:lnTo>
                  <a:lnTo>
                    <a:pt x="92" y="5"/>
                  </a:lnTo>
                  <a:lnTo>
                    <a:pt x="100" y="0"/>
                  </a:lnTo>
                  <a:lnTo>
                    <a:pt x="95" y="14"/>
                  </a:lnTo>
                  <a:lnTo>
                    <a:pt x="91" y="24"/>
                  </a:lnTo>
                  <a:lnTo>
                    <a:pt x="91" y="36"/>
                  </a:lnTo>
                  <a:lnTo>
                    <a:pt x="91" y="47"/>
                  </a:lnTo>
                  <a:lnTo>
                    <a:pt x="92" y="57"/>
                  </a:lnTo>
                  <a:lnTo>
                    <a:pt x="94" y="70"/>
                  </a:lnTo>
                  <a:lnTo>
                    <a:pt x="97" y="81"/>
                  </a:lnTo>
                  <a:lnTo>
                    <a:pt x="99" y="92"/>
                  </a:lnTo>
                  <a:lnTo>
                    <a:pt x="100" y="103"/>
                  </a:lnTo>
                  <a:lnTo>
                    <a:pt x="100" y="113"/>
                  </a:lnTo>
                  <a:lnTo>
                    <a:pt x="99" y="124"/>
                  </a:lnTo>
                  <a:lnTo>
                    <a:pt x="97" y="135"/>
                  </a:lnTo>
                  <a:lnTo>
                    <a:pt x="93" y="147"/>
                  </a:lnTo>
                  <a:lnTo>
                    <a:pt x="89" y="155"/>
                  </a:lnTo>
                  <a:lnTo>
                    <a:pt x="80" y="168"/>
                  </a:lnTo>
                  <a:lnTo>
                    <a:pt x="69" y="172"/>
                  </a:lnTo>
                  <a:lnTo>
                    <a:pt x="56" y="176"/>
                  </a:lnTo>
                  <a:lnTo>
                    <a:pt x="41" y="177"/>
                  </a:lnTo>
                  <a:lnTo>
                    <a:pt x="31" y="177"/>
                  </a:lnTo>
                  <a:lnTo>
                    <a:pt x="17" y="175"/>
                  </a:lnTo>
                  <a:lnTo>
                    <a:pt x="10" y="170"/>
                  </a:lnTo>
                  <a:lnTo>
                    <a:pt x="4" y="162"/>
                  </a:lnTo>
                  <a:lnTo>
                    <a:pt x="1" y="150"/>
                  </a:lnTo>
                  <a:lnTo>
                    <a:pt x="0" y="141"/>
                  </a:lnTo>
                  <a:lnTo>
                    <a:pt x="0" y="126"/>
                  </a:lnTo>
                  <a:lnTo>
                    <a:pt x="4" y="112"/>
                  </a:lnTo>
                  <a:lnTo>
                    <a:pt x="11" y="96"/>
                  </a:lnTo>
                  <a:lnTo>
                    <a:pt x="19" y="81"/>
                  </a:lnTo>
                  <a:lnTo>
                    <a:pt x="25" y="68"/>
                  </a:lnTo>
                  <a:lnTo>
                    <a:pt x="34" y="54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5" name="Freeform 52"/>
            <p:cNvSpPr>
              <a:spLocks/>
            </p:cNvSpPr>
            <p:nvPr/>
          </p:nvSpPr>
          <p:spPr bwMode="auto">
            <a:xfrm>
              <a:off x="3030" y="3562"/>
              <a:ext cx="24" cy="103"/>
            </a:xfrm>
            <a:custGeom>
              <a:avLst/>
              <a:gdLst>
                <a:gd name="T0" fmla="*/ 14 w 24"/>
                <a:gd name="T1" fmla="*/ 0 h 103"/>
                <a:gd name="T2" fmla="*/ 6 w 24"/>
                <a:gd name="T3" fmla="*/ 23 h 103"/>
                <a:gd name="T4" fmla="*/ 2 w 24"/>
                <a:gd name="T5" fmla="*/ 38 h 103"/>
                <a:gd name="T6" fmla="*/ 0 w 24"/>
                <a:gd name="T7" fmla="*/ 57 h 103"/>
                <a:gd name="T8" fmla="*/ 1 w 24"/>
                <a:gd name="T9" fmla="*/ 74 h 103"/>
                <a:gd name="T10" fmla="*/ 7 w 24"/>
                <a:gd name="T11" fmla="*/ 89 h 103"/>
                <a:gd name="T12" fmla="*/ 15 w 24"/>
                <a:gd name="T13" fmla="*/ 98 h 103"/>
                <a:gd name="T14" fmla="*/ 24 w 24"/>
                <a:gd name="T15" fmla="*/ 103 h 103"/>
                <a:gd name="T16" fmla="*/ 11 w 24"/>
                <a:gd name="T17" fmla="*/ 81 h 103"/>
                <a:gd name="T18" fmla="*/ 8 w 24"/>
                <a:gd name="T19" fmla="*/ 63 h 103"/>
                <a:gd name="T20" fmla="*/ 9 w 24"/>
                <a:gd name="T21" fmla="*/ 44 h 103"/>
                <a:gd name="T22" fmla="*/ 9 w 24"/>
                <a:gd name="T23" fmla="*/ 31 h 103"/>
                <a:gd name="T24" fmla="*/ 11 w 24"/>
                <a:gd name="T25" fmla="*/ 17 h 103"/>
                <a:gd name="T26" fmla="*/ 14 w 24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03"/>
                <a:gd name="T44" fmla="*/ 24 w 2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03">
                  <a:moveTo>
                    <a:pt x="14" y="0"/>
                  </a:moveTo>
                  <a:lnTo>
                    <a:pt x="6" y="23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1" y="74"/>
                  </a:lnTo>
                  <a:lnTo>
                    <a:pt x="7" y="89"/>
                  </a:lnTo>
                  <a:lnTo>
                    <a:pt x="15" y="98"/>
                  </a:lnTo>
                  <a:lnTo>
                    <a:pt x="24" y="103"/>
                  </a:lnTo>
                  <a:lnTo>
                    <a:pt x="11" y="81"/>
                  </a:lnTo>
                  <a:lnTo>
                    <a:pt x="8" y="63"/>
                  </a:lnTo>
                  <a:lnTo>
                    <a:pt x="9" y="44"/>
                  </a:lnTo>
                  <a:lnTo>
                    <a:pt x="9" y="31"/>
                  </a:lnTo>
                  <a:lnTo>
                    <a:pt x="11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6" name="Freeform 53"/>
            <p:cNvSpPr>
              <a:spLocks/>
            </p:cNvSpPr>
            <p:nvPr/>
          </p:nvSpPr>
          <p:spPr bwMode="auto">
            <a:xfrm>
              <a:off x="3108" y="3505"/>
              <a:ext cx="59" cy="49"/>
            </a:xfrm>
            <a:custGeom>
              <a:avLst/>
              <a:gdLst>
                <a:gd name="T0" fmla="*/ 53 w 59"/>
                <a:gd name="T1" fmla="*/ 4 h 49"/>
                <a:gd name="T2" fmla="*/ 46 w 59"/>
                <a:gd name="T3" fmla="*/ 6 h 49"/>
                <a:gd name="T4" fmla="*/ 39 w 59"/>
                <a:gd name="T5" fmla="*/ 9 h 49"/>
                <a:gd name="T6" fmla="*/ 33 w 59"/>
                <a:gd name="T7" fmla="*/ 14 h 49"/>
                <a:gd name="T8" fmla="*/ 27 w 59"/>
                <a:gd name="T9" fmla="*/ 17 h 49"/>
                <a:gd name="T10" fmla="*/ 21 w 59"/>
                <a:gd name="T11" fmla="*/ 23 h 49"/>
                <a:gd name="T12" fmla="*/ 14 w 59"/>
                <a:gd name="T13" fmla="*/ 29 h 49"/>
                <a:gd name="T14" fmla="*/ 7 w 59"/>
                <a:gd name="T15" fmla="*/ 38 h 49"/>
                <a:gd name="T16" fmla="*/ 0 w 59"/>
                <a:gd name="T17" fmla="*/ 49 h 49"/>
                <a:gd name="T18" fmla="*/ 10 w 59"/>
                <a:gd name="T19" fmla="*/ 43 h 49"/>
                <a:gd name="T20" fmla="*/ 18 w 59"/>
                <a:gd name="T21" fmla="*/ 38 h 49"/>
                <a:gd name="T22" fmla="*/ 26 w 59"/>
                <a:gd name="T23" fmla="*/ 35 h 49"/>
                <a:gd name="T24" fmla="*/ 33 w 59"/>
                <a:gd name="T25" fmla="*/ 32 h 49"/>
                <a:gd name="T26" fmla="*/ 39 w 59"/>
                <a:gd name="T27" fmla="*/ 31 h 49"/>
                <a:gd name="T28" fmla="*/ 44 w 59"/>
                <a:gd name="T29" fmla="*/ 28 h 49"/>
                <a:gd name="T30" fmla="*/ 48 w 59"/>
                <a:gd name="T31" fmla="*/ 24 h 49"/>
                <a:gd name="T32" fmla="*/ 51 w 59"/>
                <a:gd name="T33" fmla="*/ 17 h 49"/>
                <a:gd name="T34" fmla="*/ 53 w 59"/>
                <a:gd name="T35" fmla="*/ 11 h 49"/>
                <a:gd name="T36" fmla="*/ 59 w 59"/>
                <a:gd name="T37" fmla="*/ 0 h 49"/>
                <a:gd name="T38" fmla="*/ 53 w 59"/>
                <a:gd name="T39" fmla="*/ 4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9"/>
                <a:gd name="T61" fmla="*/ 0 h 49"/>
                <a:gd name="T62" fmla="*/ 59 w 59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9" h="49">
                  <a:moveTo>
                    <a:pt x="53" y="4"/>
                  </a:moveTo>
                  <a:lnTo>
                    <a:pt x="46" y="6"/>
                  </a:lnTo>
                  <a:lnTo>
                    <a:pt x="39" y="9"/>
                  </a:lnTo>
                  <a:lnTo>
                    <a:pt x="33" y="14"/>
                  </a:lnTo>
                  <a:lnTo>
                    <a:pt x="27" y="17"/>
                  </a:lnTo>
                  <a:lnTo>
                    <a:pt x="21" y="23"/>
                  </a:lnTo>
                  <a:lnTo>
                    <a:pt x="14" y="29"/>
                  </a:lnTo>
                  <a:lnTo>
                    <a:pt x="7" y="38"/>
                  </a:lnTo>
                  <a:lnTo>
                    <a:pt x="0" y="49"/>
                  </a:lnTo>
                  <a:lnTo>
                    <a:pt x="10" y="43"/>
                  </a:lnTo>
                  <a:lnTo>
                    <a:pt x="18" y="38"/>
                  </a:lnTo>
                  <a:lnTo>
                    <a:pt x="26" y="35"/>
                  </a:lnTo>
                  <a:lnTo>
                    <a:pt x="33" y="32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8" y="24"/>
                  </a:lnTo>
                  <a:lnTo>
                    <a:pt x="51" y="17"/>
                  </a:lnTo>
                  <a:lnTo>
                    <a:pt x="53" y="11"/>
                  </a:lnTo>
                  <a:lnTo>
                    <a:pt x="59" y="0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7" name="Freeform 54"/>
            <p:cNvSpPr>
              <a:spLocks/>
            </p:cNvSpPr>
            <p:nvPr/>
          </p:nvSpPr>
          <p:spPr bwMode="auto">
            <a:xfrm>
              <a:off x="3051" y="3504"/>
              <a:ext cx="44" cy="30"/>
            </a:xfrm>
            <a:custGeom>
              <a:avLst/>
              <a:gdLst>
                <a:gd name="T0" fmla="*/ 0 w 44"/>
                <a:gd name="T1" fmla="*/ 0 h 30"/>
                <a:gd name="T2" fmla="*/ 8 w 44"/>
                <a:gd name="T3" fmla="*/ 2 h 30"/>
                <a:gd name="T4" fmla="*/ 18 w 44"/>
                <a:gd name="T5" fmla="*/ 5 h 30"/>
                <a:gd name="T6" fmla="*/ 31 w 44"/>
                <a:gd name="T7" fmla="*/ 12 h 30"/>
                <a:gd name="T8" fmla="*/ 37 w 44"/>
                <a:gd name="T9" fmla="*/ 18 h 30"/>
                <a:gd name="T10" fmla="*/ 42 w 44"/>
                <a:gd name="T11" fmla="*/ 25 h 30"/>
                <a:gd name="T12" fmla="*/ 44 w 44"/>
                <a:gd name="T13" fmla="*/ 30 h 30"/>
                <a:gd name="T14" fmla="*/ 32 w 44"/>
                <a:gd name="T15" fmla="*/ 26 h 30"/>
                <a:gd name="T16" fmla="*/ 16 w 44"/>
                <a:gd name="T17" fmla="*/ 25 h 30"/>
                <a:gd name="T18" fmla="*/ 10 w 44"/>
                <a:gd name="T19" fmla="*/ 23 h 30"/>
                <a:gd name="T20" fmla="*/ 5 w 44"/>
                <a:gd name="T21" fmla="*/ 18 h 30"/>
                <a:gd name="T22" fmla="*/ 1 w 44"/>
                <a:gd name="T23" fmla="*/ 10 h 30"/>
                <a:gd name="T24" fmla="*/ 0 w 44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30"/>
                <a:gd name="T41" fmla="*/ 44 w 44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30">
                  <a:moveTo>
                    <a:pt x="0" y="0"/>
                  </a:moveTo>
                  <a:lnTo>
                    <a:pt x="8" y="2"/>
                  </a:lnTo>
                  <a:lnTo>
                    <a:pt x="18" y="5"/>
                  </a:lnTo>
                  <a:lnTo>
                    <a:pt x="31" y="12"/>
                  </a:lnTo>
                  <a:lnTo>
                    <a:pt x="37" y="18"/>
                  </a:lnTo>
                  <a:lnTo>
                    <a:pt x="42" y="25"/>
                  </a:lnTo>
                  <a:lnTo>
                    <a:pt x="44" y="30"/>
                  </a:lnTo>
                  <a:lnTo>
                    <a:pt x="32" y="26"/>
                  </a:lnTo>
                  <a:lnTo>
                    <a:pt x="16" y="25"/>
                  </a:lnTo>
                  <a:lnTo>
                    <a:pt x="10" y="23"/>
                  </a:lnTo>
                  <a:lnTo>
                    <a:pt x="5" y="18"/>
                  </a:lnTo>
                  <a:lnTo>
                    <a:pt x="1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8" name="Freeform 55"/>
            <p:cNvSpPr>
              <a:spLocks/>
            </p:cNvSpPr>
            <p:nvPr/>
          </p:nvSpPr>
          <p:spPr bwMode="auto">
            <a:xfrm>
              <a:off x="3074" y="3597"/>
              <a:ext cx="16" cy="73"/>
            </a:xfrm>
            <a:custGeom>
              <a:avLst/>
              <a:gdLst>
                <a:gd name="T0" fmla="*/ 14 w 16"/>
                <a:gd name="T1" fmla="*/ 0 h 73"/>
                <a:gd name="T2" fmla="*/ 5 w 16"/>
                <a:gd name="T3" fmla="*/ 14 h 73"/>
                <a:gd name="T4" fmla="*/ 2 w 16"/>
                <a:gd name="T5" fmla="*/ 23 h 73"/>
                <a:gd name="T6" fmla="*/ 0 w 16"/>
                <a:gd name="T7" fmla="*/ 33 h 73"/>
                <a:gd name="T8" fmla="*/ 0 w 16"/>
                <a:gd name="T9" fmla="*/ 41 h 73"/>
                <a:gd name="T10" fmla="*/ 1 w 16"/>
                <a:gd name="T11" fmla="*/ 50 h 73"/>
                <a:gd name="T12" fmla="*/ 2 w 16"/>
                <a:gd name="T13" fmla="*/ 58 h 73"/>
                <a:gd name="T14" fmla="*/ 5 w 16"/>
                <a:gd name="T15" fmla="*/ 62 h 73"/>
                <a:gd name="T16" fmla="*/ 9 w 16"/>
                <a:gd name="T17" fmla="*/ 68 h 73"/>
                <a:gd name="T18" fmla="*/ 16 w 16"/>
                <a:gd name="T19" fmla="*/ 73 h 73"/>
                <a:gd name="T20" fmla="*/ 11 w 16"/>
                <a:gd name="T21" fmla="*/ 61 h 73"/>
                <a:gd name="T22" fmla="*/ 9 w 16"/>
                <a:gd name="T23" fmla="*/ 55 h 73"/>
                <a:gd name="T24" fmla="*/ 8 w 16"/>
                <a:gd name="T25" fmla="*/ 47 h 73"/>
                <a:gd name="T26" fmla="*/ 7 w 16"/>
                <a:gd name="T27" fmla="*/ 41 h 73"/>
                <a:gd name="T28" fmla="*/ 8 w 16"/>
                <a:gd name="T29" fmla="*/ 34 h 73"/>
                <a:gd name="T30" fmla="*/ 8 w 16"/>
                <a:gd name="T31" fmla="*/ 27 h 73"/>
                <a:gd name="T32" fmla="*/ 10 w 16"/>
                <a:gd name="T33" fmla="*/ 17 h 73"/>
                <a:gd name="T34" fmla="*/ 14 w 16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"/>
                <a:gd name="T55" fmla="*/ 0 h 73"/>
                <a:gd name="T56" fmla="*/ 16 w 16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" h="73">
                  <a:moveTo>
                    <a:pt x="14" y="0"/>
                  </a:moveTo>
                  <a:lnTo>
                    <a:pt x="5" y="14"/>
                  </a:lnTo>
                  <a:lnTo>
                    <a:pt x="2" y="2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1" y="50"/>
                  </a:lnTo>
                  <a:lnTo>
                    <a:pt x="2" y="58"/>
                  </a:lnTo>
                  <a:lnTo>
                    <a:pt x="5" y="62"/>
                  </a:lnTo>
                  <a:lnTo>
                    <a:pt x="9" y="68"/>
                  </a:lnTo>
                  <a:lnTo>
                    <a:pt x="16" y="73"/>
                  </a:lnTo>
                  <a:lnTo>
                    <a:pt x="11" y="61"/>
                  </a:lnTo>
                  <a:lnTo>
                    <a:pt x="9" y="55"/>
                  </a:lnTo>
                  <a:lnTo>
                    <a:pt x="8" y="47"/>
                  </a:lnTo>
                  <a:lnTo>
                    <a:pt x="7" y="41"/>
                  </a:lnTo>
                  <a:lnTo>
                    <a:pt x="8" y="34"/>
                  </a:lnTo>
                  <a:lnTo>
                    <a:pt x="8" y="27"/>
                  </a:lnTo>
                  <a:lnTo>
                    <a:pt x="10" y="17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9" name="Freeform 56"/>
            <p:cNvSpPr>
              <a:spLocks/>
            </p:cNvSpPr>
            <p:nvPr/>
          </p:nvSpPr>
          <p:spPr bwMode="auto">
            <a:xfrm>
              <a:off x="3147" y="3566"/>
              <a:ext cx="20" cy="93"/>
            </a:xfrm>
            <a:custGeom>
              <a:avLst/>
              <a:gdLst>
                <a:gd name="T0" fmla="*/ 11 w 20"/>
                <a:gd name="T1" fmla="*/ 0 h 93"/>
                <a:gd name="T2" fmla="*/ 17 w 20"/>
                <a:gd name="T3" fmla="*/ 18 h 93"/>
                <a:gd name="T4" fmla="*/ 20 w 20"/>
                <a:gd name="T5" fmla="*/ 31 h 93"/>
                <a:gd name="T6" fmla="*/ 20 w 20"/>
                <a:gd name="T7" fmla="*/ 44 h 93"/>
                <a:gd name="T8" fmla="*/ 19 w 20"/>
                <a:gd name="T9" fmla="*/ 60 h 93"/>
                <a:gd name="T10" fmla="*/ 14 w 20"/>
                <a:gd name="T11" fmla="*/ 74 h 93"/>
                <a:gd name="T12" fmla="*/ 7 w 20"/>
                <a:gd name="T13" fmla="*/ 88 h 93"/>
                <a:gd name="T14" fmla="*/ 0 w 20"/>
                <a:gd name="T15" fmla="*/ 93 h 93"/>
                <a:gd name="T16" fmla="*/ 8 w 20"/>
                <a:gd name="T17" fmla="*/ 77 h 93"/>
                <a:gd name="T18" fmla="*/ 12 w 20"/>
                <a:gd name="T19" fmla="*/ 51 h 93"/>
                <a:gd name="T20" fmla="*/ 12 w 20"/>
                <a:gd name="T21" fmla="*/ 31 h 93"/>
                <a:gd name="T22" fmla="*/ 12 w 20"/>
                <a:gd name="T23" fmla="*/ 17 h 93"/>
                <a:gd name="T24" fmla="*/ 11 w 20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3"/>
                <a:gd name="T41" fmla="*/ 20 w 20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3">
                  <a:moveTo>
                    <a:pt x="11" y="0"/>
                  </a:moveTo>
                  <a:lnTo>
                    <a:pt x="17" y="18"/>
                  </a:lnTo>
                  <a:lnTo>
                    <a:pt x="20" y="31"/>
                  </a:lnTo>
                  <a:lnTo>
                    <a:pt x="20" y="44"/>
                  </a:lnTo>
                  <a:lnTo>
                    <a:pt x="19" y="60"/>
                  </a:lnTo>
                  <a:lnTo>
                    <a:pt x="14" y="74"/>
                  </a:lnTo>
                  <a:lnTo>
                    <a:pt x="7" y="88"/>
                  </a:lnTo>
                  <a:lnTo>
                    <a:pt x="0" y="93"/>
                  </a:lnTo>
                  <a:lnTo>
                    <a:pt x="8" y="77"/>
                  </a:lnTo>
                  <a:lnTo>
                    <a:pt x="12" y="51"/>
                  </a:lnTo>
                  <a:lnTo>
                    <a:pt x="12" y="31"/>
                  </a:lnTo>
                  <a:lnTo>
                    <a:pt x="12" y="1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0" name="Oval 57"/>
            <p:cNvSpPr>
              <a:spLocks noChangeArrowheads="1"/>
            </p:cNvSpPr>
            <p:nvPr/>
          </p:nvSpPr>
          <p:spPr bwMode="auto">
            <a:xfrm>
              <a:off x="3109" y="3621"/>
              <a:ext cx="6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1" name="Oval 58"/>
            <p:cNvSpPr>
              <a:spLocks noChangeArrowheads="1"/>
            </p:cNvSpPr>
            <p:nvPr/>
          </p:nvSpPr>
          <p:spPr bwMode="auto">
            <a:xfrm>
              <a:off x="3119" y="3597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2" name="Oval 59"/>
            <p:cNvSpPr>
              <a:spLocks noChangeArrowheads="1"/>
            </p:cNvSpPr>
            <p:nvPr/>
          </p:nvSpPr>
          <p:spPr bwMode="auto">
            <a:xfrm>
              <a:off x="3060" y="3569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3" name="Oval 60"/>
            <p:cNvSpPr>
              <a:spLocks noChangeArrowheads="1"/>
            </p:cNvSpPr>
            <p:nvPr/>
          </p:nvSpPr>
          <p:spPr bwMode="auto">
            <a:xfrm>
              <a:off x="3052" y="3620"/>
              <a:ext cx="4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4" name="Oval 61"/>
            <p:cNvSpPr>
              <a:spLocks noChangeArrowheads="1"/>
            </p:cNvSpPr>
            <p:nvPr/>
          </p:nvSpPr>
          <p:spPr bwMode="auto">
            <a:xfrm>
              <a:off x="3114" y="3648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5" name="Oval 62"/>
            <p:cNvSpPr>
              <a:spLocks noChangeArrowheads="1"/>
            </p:cNvSpPr>
            <p:nvPr/>
          </p:nvSpPr>
          <p:spPr bwMode="auto">
            <a:xfrm>
              <a:off x="3108" y="3620"/>
              <a:ext cx="5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6" name="Oval 63"/>
            <p:cNvSpPr>
              <a:spLocks noChangeArrowheads="1"/>
            </p:cNvSpPr>
            <p:nvPr/>
          </p:nvSpPr>
          <p:spPr bwMode="auto">
            <a:xfrm>
              <a:off x="3118" y="3596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7" name="Oval 64"/>
            <p:cNvSpPr>
              <a:spLocks noChangeArrowheads="1"/>
            </p:cNvSpPr>
            <p:nvPr/>
          </p:nvSpPr>
          <p:spPr bwMode="auto">
            <a:xfrm>
              <a:off x="3058" y="3568"/>
              <a:ext cx="3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8" name="Oval 65"/>
            <p:cNvSpPr>
              <a:spLocks noChangeArrowheads="1"/>
            </p:cNvSpPr>
            <p:nvPr/>
          </p:nvSpPr>
          <p:spPr bwMode="auto">
            <a:xfrm>
              <a:off x="3051" y="3619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9" name="Oval 66"/>
            <p:cNvSpPr>
              <a:spLocks noChangeArrowheads="1"/>
            </p:cNvSpPr>
            <p:nvPr/>
          </p:nvSpPr>
          <p:spPr bwMode="auto">
            <a:xfrm>
              <a:off x="3113" y="3647"/>
              <a:ext cx="3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0" name="Oval 67"/>
            <p:cNvSpPr>
              <a:spLocks noChangeArrowheads="1"/>
            </p:cNvSpPr>
            <p:nvPr/>
          </p:nvSpPr>
          <p:spPr bwMode="auto">
            <a:xfrm>
              <a:off x="3108" y="3622"/>
              <a:ext cx="3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1" name="Oval 68"/>
            <p:cNvSpPr>
              <a:spLocks noChangeArrowheads="1"/>
            </p:cNvSpPr>
            <p:nvPr/>
          </p:nvSpPr>
          <p:spPr bwMode="auto">
            <a:xfrm>
              <a:off x="3059" y="3570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2" name="Oval 69"/>
            <p:cNvSpPr>
              <a:spLocks noChangeArrowheads="1"/>
            </p:cNvSpPr>
            <p:nvPr/>
          </p:nvSpPr>
          <p:spPr bwMode="auto">
            <a:xfrm>
              <a:off x="3051" y="3620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3" name="Oval 70"/>
            <p:cNvSpPr>
              <a:spLocks noChangeArrowheads="1"/>
            </p:cNvSpPr>
            <p:nvPr/>
          </p:nvSpPr>
          <p:spPr bwMode="auto">
            <a:xfrm>
              <a:off x="3114" y="3648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4" name="Freeform 71"/>
            <p:cNvSpPr>
              <a:spLocks/>
            </p:cNvSpPr>
            <p:nvPr/>
          </p:nvSpPr>
          <p:spPr bwMode="auto">
            <a:xfrm>
              <a:off x="3284" y="3846"/>
              <a:ext cx="279" cy="460"/>
            </a:xfrm>
            <a:custGeom>
              <a:avLst/>
              <a:gdLst>
                <a:gd name="T0" fmla="*/ 0 w 279"/>
                <a:gd name="T1" fmla="*/ 460 h 460"/>
                <a:gd name="T2" fmla="*/ 9 w 279"/>
                <a:gd name="T3" fmla="*/ 370 h 460"/>
                <a:gd name="T4" fmla="*/ 18 w 279"/>
                <a:gd name="T5" fmla="*/ 332 h 460"/>
                <a:gd name="T6" fmla="*/ 23 w 279"/>
                <a:gd name="T7" fmla="*/ 289 h 460"/>
                <a:gd name="T8" fmla="*/ 32 w 279"/>
                <a:gd name="T9" fmla="*/ 244 h 460"/>
                <a:gd name="T10" fmla="*/ 45 w 279"/>
                <a:gd name="T11" fmla="*/ 203 h 460"/>
                <a:gd name="T12" fmla="*/ 55 w 279"/>
                <a:gd name="T13" fmla="*/ 170 h 460"/>
                <a:gd name="T14" fmla="*/ 71 w 279"/>
                <a:gd name="T15" fmla="*/ 137 h 460"/>
                <a:gd name="T16" fmla="*/ 92 w 279"/>
                <a:gd name="T17" fmla="*/ 104 h 460"/>
                <a:gd name="T18" fmla="*/ 112 w 279"/>
                <a:gd name="T19" fmla="*/ 79 h 460"/>
                <a:gd name="T20" fmla="*/ 130 w 279"/>
                <a:gd name="T21" fmla="*/ 58 h 460"/>
                <a:gd name="T22" fmla="*/ 149 w 279"/>
                <a:gd name="T23" fmla="*/ 43 h 460"/>
                <a:gd name="T24" fmla="*/ 185 w 279"/>
                <a:gd name="T25" fmla="*/ 24 h 460"/>
                <a:gd name="T26" fmla="*/ 226 w 279"/>
                <a:gd name="T27" fmla="*/ 10 h 460"/>
                <a:gd name="T28" fmla="*/ 279 w 279"/>
                <a:gd name="T29" fmla="*/ 0 h 460"/>
                <a:gd name="T30" fmla="*/ 252 w 279"/>
                <a:gd name="T31" fmla="*/ 21 h 460"/>
                <a:gd name="T32" fmla="*/ 235 w 279"/>
                <a:gd name="T33" fmla="*/ 36 h 460"/>
                <a:gd name="T34" fmla="*/ 215 w 279"/>
                <a:gd name="T35" fmla="*/ 58 h 460"/>
                <a:gd name="T36" fmla="*/ 201 w 279"/>
                <a:gd name="T37" fmla="*/ 74 h 460"/>
                <a:gd name="T38" fmla="*/ 181 w 279"/>
                <a:gd name="T39" fmla="*/ 93 h 460"/>
                <a:gd name="T40" fmla="*/ 163 w 279"/>
                <a:gd name="T41" fmla="*/ 112 h 460"/>
                <a:gd name="T42" fmla="*/ 139 w 279"/>
                <a:gd name="T43" fmla="*/ 138 h 460"/>
                <a:gd name="T44" fmla="*/ 119 w 279"/>
                <a:gd name="T45" fmla="*/ 159 h 460"/>
                <a:gd name="T46" fmla="*/ 103 w 279"/>
                <a:gd name="T47" fmla="*/ 183 h 460"/>
                <a:gd name="T48" fmla="*/ 87 w 279"/>
                <a:gd name="T49" fmla="*/ 209 h 460"/>
                <a:gd name="T50" fmla="*/ 77 w 279"/>
                <a:gd name="T51" fmla="*/ 233 h 460"/>
                <a:gd name="T52" fmla="*/ 61 w 279"/>
                <a:gd name="T53" fmla="*/ 264 h 460"/>
                <a:gd name="T54" fmla="*/ 46 w 279"/>
                <a:gd name="T55" fmla="*/ 300 h 460"/>
                <a:gd name="T56" fmla="*/ 34 w 279"/>
                <a:gd name="T57" fmla="*/ 339 h 460"/>
                <a:gd name="T58" fmla="*/ 25 w 279"/>
                <a:gd name="T59" fmla="*/ 382 h 460"/>
                <a:gd name="T60" fmla="*/ 18 w 279"/>
                <a:gd name="T61" fmla="*/ 424 h 460"/>
                <a:gd name="T62" fmla="*/ 20 w 279"/>
                <a:gd name="T63" fmla="*/ 460 h 460"/>
                <a:gd name="T64" fmla="*/ 0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0" y="460"/>
                  </a:moveTo>
                  <a:lnTo>
                    <a:pt x="9" y="370"/>
                  </a:lnTo>
                  <a:lnTo>
                    <a:pt x="18" y="332"/>
                  </a:lnTo>
                  <a:lnTo>
                    <a:pt x="23" y="289"/>
                  </a:lnTo>
                  <a:lnTo>
                    <a:pt x="32" y="244"/>
                  </a:lnTo>
                  <a:lnTo>
                    <a:pt x="45" y="203"/>
                  </a:lnTo>
                  <a:lnTo>
                    <a:pt x="55" y="170"/>
                  </a:lnTo>
                  <a:lnTo>
                    <a:pt x="71" y="137"/>
                  </a:lnTo>
                  <a:lnTo>
                    <a:pt x="92" y="104"/>
                  </a:lnTo>
                  <a:lnTo>
                    <a:pt x="112" y="79"/>
                  </a:lnTo>
                  <a:lnTo>
                    <a:pt x="130" y="58"/>
                  </a:lnTo>
                  <a:lnTo>
                    <a:pt x="149" y="43"/>
                  </a:lnTo>
                  <a:lnTo>
                    <a:pt x="185" y="24"/>
                  </a:lnTo>
                  <a:lnTo>
                    <a:pt x="226" y="10"/>
                  </a:lnTo>
                  <a:lnTo>
                    <a:pt x="279" y="0"/>
                  </a:lnTo>
                  <a:lnTo>
                    <a:pt x="252" y="21"/>
                  </a:lnTo>
                  <a:lnTo>
                    <a:pt x="235" y="36"/>
                  </a:lnTo>
                  <a:lnTo>
                    <a:pt x="215" y="58"/>
                  </a:lnTo>
                  <a:lnTo>
                    <a:pt x="201" y="74"/>
                  </a:lnTo>
                  <a:lnTo>
                    <a:pt x="181" y="93"/>
                  </a:lnTo>
                  <a:lnTo>
                    <a:pt x="163" y="112"/>
                  </a:lnTo>
                  <a:lnTo>
                    <a:pt x="139" y="138"/>
                  </a:lnTo>
                  <a:lnTo>
                    <a:pt x="119" y="159"/>
                  </a:lnTo>
                  <a:lnTo>
                    <a:pt x="103" y="183"/>
                  </a:lnTo>
                  <a:lnTo>
                    <a:pt x="87" y="209"/>
                  </a:lnTo>
                  <a:lnTo>
                    <a:pt x="77" y="233"/>
                  </a:lnTo>
                  <a:lnTo>
                    <a:pt x="61" y="264"/>
                  </a:lnTo>
                  <a:lnTo>
                    <a:pt x="46" y="300"/>
                  </a:lnTo>
                  <a:lnTo>
                    <a:pt x="34" y="339"/>
                  </a:lnTo>
                  <a:lnTo>
                    <a:pt x="25" y="382"/>
                  </a:lnTo>
                  <a:lnTo>
                    <a:pt x="18" y="424"/>
                  </a:lnTo>
                  <a:lnTo>
                    <a:pt x="20" y="460"/>
                  </a:lnTo>
                  <a:lnTo>
                    <a:pt x="0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5" name="Freeform 72"/>
            <p:cNvSpPr>
              <a:spLocks/>
            </p:cNvSpPr>
            <p:nvPr/>
          </p:nvSpPr>
          <p:spPr bwMode="auto">
            <a:xfrm>
              <a:off x="3313" y="3881"/>
              <a:ext cx="175" cy="281"/>
            </a:xfrm>
            <a:custGeom>
              <a:avLst/>
              <a:gdLst>
                <a:gd name="T0" fmla="*/ 175 w 175"/>
                <a:gd name="T1" fmla="*/ 0 h 281"/>
                <a:gd name="T2" fmla="*/ 150 w 175"/>
                <a:gd name="T3" fmla="*/ 17 h 281"/>
                <a:gd name="T4" fmla="*/ 117 w 175"/>
                <a:gd name="T5" fmla="*/ 50 h 281"/>
                <a:gd name="T6" fmla="*/ 92 w 175"/>
                <a:gd name="T7" fmla="*/ 78 h 281"/>
                <a:gd name="T8" fmla="*/ 65 w 175"/>
                <a:gd name="T9" fmla="*/ 114 h 281"/>
                <a:gd name="T10" fmla="*/ 44 w 175"/>
                <a:gd name="T11" fmla="*/ 155 h 281"/>
                <a:gd name="T12" fmla="*/ 25 w 175"/>
                <a:gd name="T13" fmla="*/ 193 h 281"/>
                <a:gd name="T14" fmla="*/ 12 w 175"/>
                <a:gd name="T15" fmla="*/ 237 h 281"/>
                <a:gd name="T16" fmla="*/ 0 w 175"/>
                <a:gd name="T17" fmla="*/ 281 h 281"/>
                <a:gd name="T18" fmla="*/ 12 w 175"/>
                <a:gd name="T19" fmla="*/ 217 h 281"/>
                <a:gd name="T20" fmla="*/ 32 w 175"/>
                <a:gd name="T21" fmla="*/ 161 h 281"/>
                <a:gd name="T22" fmla="*/ 55 w 175"/>
                <a:gd name="T23" fmla="*/ 116 h 281"/>
                <a:gd name="T24" fmla="*/ 81 w 175"/>
                <a:gd name="T25" fmla="*/ 81 h 281"/>
                <a:gd name="T26" fmla="*/ 106 w 175"/>
                <a:gd name="T27" fmla="*/ 52 h 281"/>
                <a:gd name="T28" fmla="*/ 175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175" y="0"/>
                  </a:moveTo>
                  <a:lnTo>
                    <a:pt x="150" y="17"/>
                  </a:lnTo>
                  <a:lnTo>
                    <a:pt x="117" y="50"/>
                  </a:lnTo>
                  <a:lnTo>
                    <a:pt x="92" y="78"/>
                  </a:lnTo>
                  <a:lnTo>
                    <a:pt x="65" y="114"/>
                  </a:lnTo>
                  <a:lnTo>
                    <a:pt x="44" y="155"/>
                  </a:lnTo>
                  <a:lnTo>
                    <a:pt x="25" y="193"/>
                  </a:lnTo>
                  <a:lnTo>
                    <a:pt x="12" y="237"/>
                  </a:lnTo>
                  <a:lnTo>
                    <a:pt x="0" y="281"/>
                  </a:lnTo>
                  <a:lnTo>
                    <a:pt x="12" y="217"/>
                  </a:lnTo>
                  <a:lnTo>
                    <a:pt x="32" y="161"/>
                  </a:lnTo>
                  <a:lnTo>
                    <a:pt x="55" y="116"/>
                  </a:lnTo>
                  <a:lnTo>
                    <a:pt x="81" y="81"/>
                  </a:lnTo>
                  <a:lnTo>
                    <a:pt x="106" y="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6" name="Freeform 73"/>
            <p:cNvSpPr>
              <a:spLocks/>
            </p:cNvSpPr>
            <p:nvPr/>
          </p:nvSpPr>
          <p:spPr bwMode="auto">
            <a:xfrm>
              <a:off x="3119" y="3870"/>
              <a:ext cx="206" cy="438"/>
            </a:xfrm>
            <a:custGeom>
              <a:avLst/>
              <a:gdLst>
                <a:gd name="T0" fmla="*/ 162 w 206"/>
                <a:gd name="T1" fmla="*/ 438 h 438"/>
                <a:gd name="T2" fmla="*/ 131 w 206"/>
                <a:gd name="T3" fmla="*/ 418 h 438"/>
                <a:gd name="T4" fmla="*/ 108 w 206"/>
                <a:gd name="T5" fmla="*/ 399 h 438"/>
                <a:gd name="T6" fmla="*/ 87 w 206"/>
                <a:gd name="T7" fmla="*/ 374 h 438"/>
                <a:gd name="T8" fmla="*/ 69 w 206"/>
                <a:gd name="T9" fmla="*/ 352 h 438"/>
                <a:gd name="T10" fmla="*/ 52 w 206"/>
                <a:gd name="T11" fmla="*/ 327 h 438"/>
                <a:gd name="T12" fmla="*/ 39 w 206"/>
                <a:gd name="T13" fmla="*/ 300 h 438"/>
                <a:gd name="T14" fmla="*/ 31 w 206"/>
                <a:gd name="T15" fmla="*/ 267 h 438"/>
                <a:gd name="T16" fmla="*/ 22 w 206"/>
                <a:gd name="T17" fmla="*/ 231 h 438"/>
                <a:gd name="T18" fmla="*/ 18 w 206"/>
                <a:gd name="T19" fmla="*/ 206 h 438"/>
                <a:gd name="T20" fmla="*/ 16 w 206"/>
                <a:gd name="T21" fmla="*/ 174 h 438"/>
                <a:gd name="T22" fmla="*/ 16 w 206"/>
                <a:gd name="T23" fmla="*/ 141 h 438"/>
                <a:gd name="T24" fmla="*/ 16 w 206"/>
                <a:gd name="T25" fmla="*/ 116 h 438"/>
                <a:gd name="T26" fmla="*/ 18 w 206"/>
                <a:gd name="T27" fmla="*/ 86 h 438"/>
                <a:gd name="T28" fmla="*/ 18 w 206"/>
                <a:gd name="T29" fmla="*/ 60 h 438"/>
                <a:gd name="T30" fmla="*/ 11 w 206"/>
                <a:gd name="T31" fmla="*/ 33 h 438"/>
                <a:gd name="T32" fmla="*/ 0 w 206"/>
                <a:gd name="T33" fmla="*/ 0 h 438"/>
                <a:gd name="T34" fmla="*/ 31 w 206"/>
                <a:gd name="T35" fmla="*/ 32 h 438"/>
                <a:gd name="T36" fmla="*/ 43 w 206"/>
                <a:gd name="T37" fmla="*/ 56 h 438"/>
                <a:gd name="T38" fmla="*/ 54 w 206"/>
                <a:gd name="T39" fmla="*/ 77 h 438"/>
                <a:gd name="T40" fmla="*/ 64 w 206"/>
                <a:gd name="T41" fmla="*/ 108 h 438"/>
                <a:gd name="T42" fmla="*/ 71 w 206"/>
                <a:gd name="T43" fmla="*/ 148 h 438"/>
                <a:gd name="T44" fmla="*/ 75 w 206"/>
                <a:gd name="T45" fmla="*/ 179 h 438"/>
                <a:gd name="T46" fmla="*/ 75 w 206"/>
                <a:gd name="T47" fmla="*/ 206 h 438"/>
                <a:gd name="T48" fmla="*/ 80 w 206"/>
                <a:gd name="T49" fmla="*/ 240 h 438"/>
                <a:gd name="T50" fmla="*/ 85 w 206"/>
                <a:gd name="T51" fmla="*/ 270 h 438"/>
                <a:gd name="T52" fmla="*/ 98 w 206"/>
                <a:gd name="T53" fmla="*/ 295 h 438"/>
                <a:gd name="T54" fmla="*/ 112 w 206"/>
                <a:gd name="T55" fmla="*/ 324 h 438"/>
                <a:gd name="T56" fmla="*/ 131 w 206"/>
                <a:gd name="T57" fmla="*/ 352 h 438"/>
                <a:gd name="T58" fmla="*/ 153 w 206"/>
                <a:gd name="T59" fmla="*/ 382 h 438"/>
                <a:gd name="T60" fmla="*/ 176 w 206"/>
                <a:gd name="T61" fmla="*/ 411 h 438"/>
                <a:gd name="T62" fmla="*/ 206 w 206"/>
                <a:gd name="T63" fmla="*/ 438 h 438"/>
                <a:gd name="T64" fmla="*/ 162 w 206"/>
                <a:gd name="T65" fmla="*/ 438 h 4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438"/>
                <a:gd name="T101" fmla="*/ 206 w 206"/>
                <a:gd name="T102" fmla="*/ 438 h 4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438">
                  <a:moveTo>
                    <a:pt x="162" y="438"/>
                  </a:moveTo>
                  <a:lnTo>
                    <a:pt x="131" y="418"/>
                  </a:lnTo>
                  <a:lnTo>
                    <a:pt x="108" y="399"/>
                  </a:lnTo>
                  <a:lnTo>
                    <a:pt x="87" y="374"/>
                  </a:lnTo>
                  <a:lnTo>
                    <a:pt x="69" y="352"/>
                  </a:lnTo>
                  <a:lnTo>
                    <a:pt x="52" y="327"/>
                  </a:lnTo>
                  <a:lnTo>
                    <a:pt x="39" y="300"/>
                  </a:lnTo>
                  <a:lnTo>
                    <a:pt x="31" y="267"/>
                  </a:lnTo>
                  <a:lnTo>
                    <a:pt x="22" y="231"/>
                  </a:lnTo>
                  <a:lnTo>
                    <a:pt x="18" y="206"/>
                  </a:lnTo>
                  <a:lnTo>
                    <a:pt x="16" y="174"/>
                  </a:lnTo>
                  <a:lnTo>
                    <a:pt x="16" y="141"/>
                  </a:lnTo>
                  <a:lnTo>
                    <a:pt x="16" y="116"/>
                  </a:lnTo>
                  <a:lnTo>
                    <a:pt x="18" y="86"/>
                  </a:lnTo>
                  <a:lnTo>
                    <a:pt x="18" y="60"/>
                  </a:lnTo>
                  <a:lnTo>
                    <a:pt x="11" y="33"/>
                  </a:lnTo>
                  <a:lnTo>
                    <a:pt x="0" y="0"/>
                  </a:lnTo>
                  <a:lnTo>
                    <a:pt x="31" y="32"/>
                  </a:lnTo>
                  <a:lnTo>
                    <a:pt x="43" y="56"/>
                  </a:lnTo>
                  <a:lnTo>
                    <a:pt x="54" y="77"/>
                  </a:lnTo>
                  <a:lnTo>
                    <a:pt x="64" y="108"/>
                  </a:lnTo>
                  <a:lnTo>
                    <a:pt x="71" y="148"/>
                  </a:lnTo>
                  <a:lnTo>
                    <a:pt x="75" y="179"/>
                  </a:lnTo>
                  <a:lnTo>
                    <a:pt x="75" y="206"/>
                  </a:lnTo>
                  <a:lnTo>
                    <a:pt x="80" y="240"/>
                  </a:lnTo>
                  <a:lnTo>
                    <a:pt x="85" y="270"/>
                  </a:lnTo>
                  <a:lnTo>
                    <a:pt x="98" y="295"/>
                  </a:lnTo>
                  <a:lnTo>
                    <a:pt x="112" y="324"/>
                  </a:lnTo>
                  <a:lnTo>
                    <a:pt x="131" y="352"/>
                  </a:lnTo>
                  <a:lnTo>
                    <a:pt x="153" y="382"/>
                  </a:lnTo>
                  <a:lnTo>
                    <a:pt x="176" y="411"/>
                  </a:lnTo>
                  <a:lnTo>
                    <a:pt x="206" y="438"/>
                  </a:lnTo>
                  <a:lnTo>
                    <a:pt x="162" y="4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7" name="Freeform 74"/>
            <p:cNvSpPr>
              <a:spLocks/>
            </p:cNvSpPr>
            <p:nvPr/>
          </p:nvSpPr>
          <p:spPr bwMode="auto">
            <a:xfrm>
              <a:off x="3153" y="3944"/>
              <a:ext cx="97" cy="322"/>
            </a:xfrm>
            <a:custGeom>
              <a:avLst/>
              <a:gdLst>
                <a:gd name="T0" fmla="*/ 0 w 97"/>
                <a:gd name="T1" fmla="*/ 0 h 322"/>
                <a:gd name="T2" fmla="*/ 4 w 97"/>
                <a:gd name="T3" fmla="*/ 27 h 322"/>
                <a:gd name="T4" fmla="*/ 5 w 97"/>
                <a:gd name="T5" fmla="*/ 50 h 322"/>
                <a:gd name="T6" fmla="*/ 5 w 97"/>
                <a:gd name="T7" fmla="*/ 78 h 322"/>
                <a:gd name="T8" fmla="*/ 5 w 97"/>
                <a:gd name="T9" fmla="*/ 100 h 322"/>
                <a:gd name="T10" fmla="*/ 12 w 97"/>
                <a:gd name="T11" fmla="*/ 138 h 322"/>
                <a:gd name="T12" fmla="*/ 21 w 97"/>
                <a:gd name="T13" fmla="*/ 174 h 322"/>
                <a:gd name="T14" fmla="*/ 30 w 97"/>
                <a:gd name="T15" fmla="*/ 205 h 322"/>
                <a:gd name="T16" fmla="*/ 41 w 97"/>
                <a:gd name="T17" fmla="*/ 239 h 322"/>
                <a:gd name="T18" fmla="*/ 64 w 97"/>
                <a:gd name="T19" fmla="*/ 283 h 322"/>
                <a:gd name="T20" fmla="*/ 97 w 97"/>
                <a:gd name="T21" fmla="*/ 322 h 322"/>
                <a:gd name="T22" fmla="*/ 71 w 97"/>
                <a:gd name="T23" fmla="*/ 276 h 322"/>
                <a:gd name="T24" fmla="*/ 49 w 97"/>
                <a:gd name="T25" fmla="*/ 243 h 322"/>
                <a:gd name="T26" fmla="*/ 32 w 97"/>
                <a:gd name="T27" fmla="*/ 193 h 322"/>
                <a:gd name="T28" fmla="*/ 25 w 97"/>
                <a:gd name="T29" fmla="*/ 160 h 322"/>
                <a:gd name="T30" fmla="*/ 14 w 97"/>
                <a:gd name="T31" fmla="*/ 125 h 322"/>
                <a:gd name="T32" fmla="*/ 11 w 97"/>
                <a:gd name="T33" fmla="*/ 90 h 322"/>
                <a:gd name="T34" fmla="*/ 9 w 97"/>
                <a:gd name="T35" fmla="*/ 61 h 322"/>
                <a:gd name="T36" fmla="*/ 0 w 97"/>
                <a:gd name="T37" fmla="*/ 0 h 3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322"/>
                <a:gd name="T59" fmla="*/ 97 w 97"/>
                <a:gd name="T60" fmla="*/ 322 h 3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322">
                  <a:moveTo>
                    <a:pt x="0" y="0"/>
                  </a:moveTo>
                  <a:lnTo>
                    <a:pt x="4" y="27"/>
                  </a:lnTo>
                  <a:lnTo>
                    <a:pt x="5" y="50"/>
                  </a:lnTo>
                  <a:lnTo>
                    <a:pt x="5" y="78"/>
                  </a:lnTo>
                  <a:lnTo>
                    <a:pt x="5" y="100"/>
                  </a:lnTo>
                  <a:lnTo>
                    <a:pt x="12" y="138"/>
                  </a:lnTo>
                  <a:lnTo>
                    <a:pt x="21" y="174"/>
                  </a:lnTo>
                  <a:lnTo>
                    <a:pt x="30" y="205"/>
                  </a:lnTo>
                  <a:lnTo>
                    <a:pt x="41" y="239"/>
                  </a:lnTo>
                  <a:lnTo>
                    <a:pt x="64" y="283"/>
                  </a:lnTo>
                  <a:lnTo>
                    <a:pt x="97" y="322"/>
                  </a:lnTo>
                  <a:lnTo>
                    <a:pt x="71" y="276"/>
                  </a:lnTo>
                  <a:lnTo>
                    <a:pt x="49" y="243"/>
                  </a:lnTo>
                  <a:lnTo>
                    <a:pt x="32" y="193"/>
                  </a:lnTo>
                  <a:lnTo>
                    <a:pt x="25" y="160"/>
                  </a:lnTo>
                  <a:lnTo>
                    <a:pt x="14" y="125"/>
                  </a:lnTo>
                  <a:lnTo>
                    <a:pt x="11" y="90"/>
                  </a:lnTo>
                  <a:lnTo>
                    <a:pt x="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8" name="Freeform 75"/>
            <p:cNvSpPr>
              <a:spLocks/>
            </p:cNvSpPr>
            <p:nvPr/>
          </p:nvSpPr>
          <p:spPr bwMode="auto">
            <a:xfrm>
              <a:off x="3257" y="3813"/>
              <a:ext cx="50" cy="495"/>
            </a:xfrm>
            <a:custGeom>
              <a:avLst/>
              <a:gdLst>
                <a:gd name="T0" fmla="*/ 10 w 50"/>
                <a:gd name="T1" fmla="*/ 2 h 495"/>
                <a:gd name="T2" fmla="*/ 12 w 50"/>
                <a:gd name="T3" fmla="*/ 19 h 495"/>
                <a:gd name="T4" fmla="*/ 12 w 50"/>
                <a:gd name="T5" fmla="*/ 32 h 495"/>
                <a:gd name="T6" fmla="*/ 11 w 50"/>
                <a:gd name="T7" fmla="*/ 49 h 495"/>
                <a:gd name="T8" fmla="*/ 10 w 50"/>
                <a:gd name="T9" fmla="*/ 64 h 495"/>
                <a:gd name="T10" fmla="*/ 8 w 50"/>
                <a:gd name="T11" fmla="*/ 84 h 495"/>
                <a:gd name="T12" fmla="*/ 6 w 50"/>
                <a:gd name="T13" fmla="*/ 105 h 495"/>
                <a:gd name="T14" fmla="*/ 4 w 50"/>
                <a:gd name="T15" fmla="*/ 131 h 495"/>
                <a:gd name="T16" fmla="*/ 2 w 50"/>
                <a:gd name="T17" fmla="*/ 153 h 495"/>
                <a:gd name="T18" fmla="*/ 1 w 50"/>
                <a:gd name="T19" fmla="*/ 194 h 495"/>
                <a:gd name="T20" fmla="*/ 0 w 50"/>
                <a:gd name="T21" fmla="*/ 211 h 495"/>
                <a:gd name="T22" fmla="*/ 1 w 50"/>
                <a:gd name="T23" fmla="*/ 229 h 495"/>
                <a:gd name="T24" fmla="*/ 1 w 50"/>
                <a:gd name="T25" fmla="*/ 247 h 495"/>
                <a:gd name="T26" fmla="*/ 1 w 50"/>
                <a:gd name="T27" fmla="*/ 268 h 495"/>
                <a:gd name="T28" fmla="*/ 3 w 50"/>
                <a:gd name="T29" fmla="*/ 299 h 495"/>
                <a:gd name="T30" fmla="*/ 5 w 50"/>
                <a:gd name="T31" fmla="*/ 319 h 495"/>
                <a:gd name="T32" fmla="*/ 6 w 50"/>
                <a:gd name="T33" fmla="*/ 335 h 495"/>
                <a:gd name="T34" fmla="*/ 9 w 50"/>
                <a:gd name="T35" fmla="*/ 361 h 495"/>
                <a:gd name="T36" fmla="*/ 12 w 50"/>
                <a:gd name="T37" fmla="*/ 382 h 495"/>
                <a:gd name="T38" fmla="*/ 16 w 50"/>
                <a:gd name="T39" fmla="*/ 405 h 495"/>
                <a:gd name="T40" fmla="*/ 20 w 50"/>
                <a:gd name="T41" fmla="*/ 428 h 495"/>
                <a:gd name="T42" fmla="*/ 24 w 50"/>
                <a:gd name="T43" fmla="*/ 446 h 495"/>
                <a:gd name="T44" fmla="*/ 27 w 50"/>
                <a:gd name="T45" fmla="*/ 463 h 495"/>
                <a:gd name="T46" fmla="*/ 29 w 50"/>
                <a:gd name="T47" fmla="*/ 477 h 495"/>
                <a:gd name="T48" fmla="*/ 33 w 50"/>
                <a:gd name="T49" fmla="*/ 495 h 495"/>
                <a:gd name="T50" fmla="*/ 50 w 50"/>
                <a:gd name="T51" fmla="*/ 495 h 495"/>
                <a:gd name="T52" fmla="*/ 48 w 50"/>
                <a:gd name="T53" fmla="*/ 485 h 495"/>
                <a:gd name="T54" fmla="*/ 44 w 50"/>
                <a:gd name="T55" fmla="*/ 469 h 495"/>
                <a:gd name="T56" fmla="*/ 41 w 50"/>
                <a:gd name="T57" fmla="*/ 455 h 495"/>
                <a:gd name="T58" fmla="*/ 38 w 50"/>
                <a:gd name="T59" fmla="*/ 437 h 495"/>
                <a:gd name="T60" fmla="*/ 35 w 50"/>
                <a:gd name="T61" fmla="*/ 419 h 495"/>
                <a:gd name="T62" fmla="*/ 31 w 50"/>
                <a:gd name="T63" fmla="*/ 397 h 495"/>
                <a:gd name="T64" fmla="*/ 28 w 50"/>
                <a:gd name="T65" fmla="*/ 378 h 495"/>
                <a:gd name="T66" fmla="*/ 26 w 50"/>
                <a:gd name="T67" fmla="*/ 361 h 495"/>
                <a:gd name="T68" fmla="*/ 22 w 50"/>
                <a:gd name="T69" fmla="*/ 333 h 495"/>
                <a:gd name="T70" fmla="*/ 20 w 50"/>
                <a:gd name="T71" fmla="*/ 314 h 495"/>
                <a:gd name="T72" fmla="*/ 18 w 50"/>
                <a:gd name="T73" fmla="*/ 290 h 495"/>
                <a:gd name="T74" fmla="*/ 17 w 50"/>
                <a:gd name="T75" fmla="*/ 275 h 495"/>
                <a:gd name="T76" fmla="*/ 16 w 50"/>
                <a:gd name="T77" fmla="*/ 252 h 495"/>
                <a:gd name="T78" fmla="*/ 16 w 50"/>
                <a:gd name="T79" fmla="*/ 225 h 495"/>
                <a:gd name="T80" fmla="*/ 16 w 50"/>
                <a:gd name="T81" fmla="*/ 206 h 495"/>
                <a:gd name="T82" fmla="*/ 17 w 50"/>
                <a:gd name="T83" fmla="*/ 185 h 495"/>
                <a:gd name="T84" fmla="*/ 18 w 50"/>
                <a:gd name="T85" fmla="*/ 145 h 495"/>
                <a:gd name="T86" fmla="*/ 20 w 50"/>
                <a:gd name="T87" fmla="*/ 116 h 495"/>
                <a:gd name="T88" fmla="*/ 22 w 50"/>
                <a:gd name="T89" fmla="*/ 91 h 495"/>
                <a:gd name="T90" fmla="*/ 24 w 50"/>
                <a:gd name="T91" fmla="*/ 75 h 495"/>
                <a:gd name="T92" fmla="*/ 26 w 50"/>
                <a:gd name="T93" fmla="*/ 58 h 495"/>
                <a:gd name="T94" fmla="*/ 27 w 50"/>
                <a:gd name="T95" fmla="*/ 43 h 495"/>
                <a:gd name="T96" fmla="*/ 28 w 50"/>
                <a:gd name="T97" fmla="*/ 28 h 495"/>
                <a:gd name="T98" fmla="*/ 28 w 50"/>
                <a:gd name="T99" fmla="*/ 11 h 495"/>
                <a:gd name="T100" fmla="*/ 27 w 50"/>
                <a:gd name="T101" fmla="*/ 0 h 495"/>
                <a:gd name="T102" fmla="*/ 10 w 50"/>
                <a:gd name="T103" fmla="*/ 2 h 4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0"/>
                <a:gd name="T157" fmla="*/ 0 h 495"/>
                <a:gd name="T158" fmla="*/ 50 w 50"/>
                <a:gd name="T159" fmla="*/ 495 h 4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0" h="495">
                  <a:moveTo>
                    <a:pt x="10" y="2"/>
                  </a:moveTo>
                  <a:lnTo>
                    <a:pt x="12" y="19"/>
                  </a:lnTo>
                  <a:lnTo>
                    <a:pt x="12" y="32"/>
                  </a:lnTo>
                  <a:lnTo>
                    <a:pt x="11" y="49"/>
                  </a:lnTo>
                  <a:lnTo>
                    <a:pt x="10" y="64"/>
                  </a:lnTo>
                  <a:lnTo>
                    <a:pt x="8" y="84"/>
                  </a:lnTo>
                  <a:lnTo>
                    <a:pt x="6" y="105"/>
                  </a:lnTo>
                  <a:lnTo>
                    <a:pt x="4" y="131"/>
                  </a:lnTo>
                  <a:lnTo>
                    <a:pt x="2" y="153"/>
                  </a:lnTo>
                  <a:lnTo>
                    <a:pt x="1" y="194"/>
                  </a:lnTo>
                  <a:lnTo>
                    <a:pt x="0" y="211"/>
                  </a:lnTo>
                  <a:lnTo>
                    <a:pt x="1" y="229"/>
                  </a:lnTo>
                  <a:lnTo>
                    <a:pt x="1" y="247"/>
                  </a:lnTo>
                  <a:lnTo>
                    <a:pt x="1" y="268"/>
                  </a:lnTo>
                  <a:lnTo>
                    <a:pt x="3" y="299"/>
                  </a:lnTo>
                  <a:lnTo>
                    <a:pt x="5" y="319"/>
                  </a:lnTo>
                  <a:lnTo>
                    <a:pt x="6" y="335"/>
                  </a:lnTo>
                  <a:lnTo>
                    <a:pt x="9" y="361"/>
                  </a:lnTo>
                  <a:lnTo>
                    <a:pt x="12" y="382"/>
                  </a:lnTo>
                  <a:lnTo>
                    <a:pt x="16" y="405"/>
                  </a:lnTo>
                  <a:lnTo>
                    <a:pt x="20" y="428"/>
                  </a:lnTo>
                  <a:lnTo>
                    <a:pt x="24" y="446"/>
                  </a:lnTo>
                  <a:lnTo>
                    <a:pt x="27" y="463"/>
                  </a:lnTo>
                  <a:lnTo>
                    <a:pt x="29" y="477"/>
                  </a:lnTo>
                  <a:lnTo>
                    <a:pt x="33" y="495"/>
                  </a:lnTo>
                  <a:lnTo>
                    <a:pt x="50" y="495"/>
                  </a:lnTo>
                  <a:lnTo>
                    <a:pt x="48" y="485"/>
                  </a:lnTo>
                  <a:lnTo>
                    <a:pt x="44" y="469"/>
                  </a:lnTo>
                  <a:lnTo>
                    <a:pt x="41" y="455"/>
                  </a:lnTo>
                  <a:lnTo>
                    <a:pt x="38" y="437"/>
                  </a:lnTo>
                  <a:lnTo>
                    <a:pt x="35" y="419"/>
                  </a:lnTo>
                  <a:lnTo>
                    <a:pt x="31" y="397"/>
                  </a:lnTo>
                  <a:lnTo>
                    <a:pt x="28" y="378"/>
                  </a:lnTo>
                  <a:lnTo>
                    <a:pt x="26" y="361"/>
                  </a:lnTo>
                  <a:lnTo>
                    <a:pt x="22" y="333"/>
                  </a:lnTo>
                  <a:lnTo>
                    <a:pt x="20" y="314"/>
                  </a:lnTo>
                  <a:lnTo>
                    <a:pt x="18" y="290"/>
                  </a:lnTo>
                  <a:lnTo>
                    <a:pt x="17" y="275"/>
                  </a:lnTo>
                  <a:lnTo>
                    <a:pt x="16" y="252"/>
                  </a:lnTo>
                  <a:lnTo>
                    <a:pt x="16" y="225"/>
                  </a:lnTo>
                  <a:lnTo>
                    <a:pt x="16" y="206"/>
                  </a:lnTo>
                  <a:lnTo>
                    <a:pt x="17" y="185"/>
                  </a:lnTo>
                  <a:lnTo>
                    <a:pt x="18" y="145"/>
                  </a:lnTo>
                  <a:lnTo>
                    <a:pt x="20" y="116"/>
                  </a:lnTo>
                  <a:lnTo>
                    <a:pt x="22" y="91"/>
                  </a:lnTo>
                  <a:lnTo>
                    <a:pt x="24" y="75"/>
                  </a:lnTo>
                  <a:lnTo>
                    <a:pt x="26" y="58"/>
                  </a:lnTo>
                  <a:lnTo>
                    <a:pt x="27" y="43"/>
                  </a:lnTo>
                  <a:lnTo>
                    <a:pt x="28" y="28"/>
                  </a:lnTo>
                  <a:lnTo>
                    <a:pt x="28" y="11"/>
                  </a:lnTo>
                  <a:lnTo>
                    <a:pt x="27" y="0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9" name="Freeform 76"/>
            <p:cNvSpPr>
              <a:spLocks/>
            </p:cNvSpPr>
            <p:nvPr/>
          </p:nvSpPr>
          <p:spPr bwMode="auto">
            <a:xfrm>
              <a:off x="3236" y="3774"/>
              <a:ext cx="62" cy="43"/>
            </a:xfrm>
            <a:custGeom>
              <a:avLst/>
              <a:gdLst>
                <a:gd name="T0" fmla="*/ 0 w 62"/>
                <a:gd name="T1" fmla="*/ 0 h 43"/>
                <a:gd name="T2" fmla="*/ 1 w 62"/>
                <a:gd name="T3" fmla="*/ 6 h 43"/>
                <a:gd name="T4" fmla="*/ 6 w 62"/>
                <a:gd name="T5" fmla="*/ 12 h 43"/>
                <a:gd name="T6" fmla="*/ 12 w 62"/>
                <a:gd name="T7" fmla="*/ 15 h 43"/>
                <a:gd name="T8" fmla="*/ 18 w 62"/>
                <a:gd name="T9" fmla="*/ 18 h 43"/>
                <a:gd name="T10" fmla="*/ 24 w 62"/>
                <a:gd name="T11" fmla="*/ 19 h 43"/>
                <a:gd name="T12" fmla="*/ 28 w 62"/>
                <a:gd name="T13" fmla="*/ 26 h 43"/>
                <a:gd name="T14" fmla="*/ 30 w 62"/>
                <a:gd name="T15" fmla="*/ 34 h 43"/>
                <a:gd name="T16" fmla="*/ 31 w 62"/>
                <a:gd name="T17" fmla="*/ 43 h 43"/>
                <a:gd name="T18" fmla="*/ 39 w 62"/>
                <a:gd name="T19" fmla="*/ 43 h 43"/>
                <a:gd name="T20" fmla="*/ 44 w 62"/>
                <a:gd name="T21" fmla="*/ 42 h 43"/>
                <a:gd name="T22" fmla="*/ 48 w 62"/>
                <a:gd name="T23" fmla="*/ 40 h 43"/>
                <a:gd name="T24" fmla="*/ 45 w 62"/>
                <a:gd name="T25" fmla="*/ 31 h 43"/>
                <a:gd name="T26" fmla="*/ 44 w 62"/>
                <a:gd name="T27" fmla="*/ 24 h 43"/>
                <a:gd name="T28" fmla="*/ 46 w 62"/>
                <a:gd name="T29" fmla="*/ 19 h 43"/>
                <a:gd name="T30" fmla="*/ 54 w 62"/>
                <a:gd name="T31" fmla="*/ 17 h 43"/>
                <a:gd name="T32" fmla="*/ 60 w 62"/>
                <a:gd name="T33" fmla="*/ 12 h 43"/>
                <a:gd name="T34" fmla="*/ 62 w 62"/>
                <a:gd name="T35" fmla="*/ 8 h 43"/>
                <a:gd name="T36" fmla="*/ 62 w 62"/>
                <a:gd name="T37" fmla="*/ 0 h 43"/>
                <a:gd name="T38" fmla="*/ 0 w 62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2"/>
                <a:gd name="T61" fmla="*/ 0 h 43"/>
                <a:gd name="T62" fmla="*/ 62 w 62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2" h="43">
                  <a:moveTo>
                    <a:pt x="0" y="0"/>
                  </a:moveTo>
                  <a:lnTo>
                    <a:pt x="1" y="6"/>
                  </a:lnTo>
                  <a:lnTo>
                    <a:pt x="6" y="12"/>
                  </a:lnTo>
                  <a:lnTo>
                    <a:pt x="12" y="15"/>
                  </a:lnTo>
                  <a:lnTo>
                    <a:pt x="18" y="18"/>
                  </a:lnTo>
                  <a:lnTo>
                    <a:pt x="24" y="19"/>
                  </a:lnTo>
                  <a:lnTo>
                    <a:pt x="28" y="26"/>
                  </a:lnTo>
                  <a:lnTo>
                    <a:pt x="30" y="34"/>
                  </a:lnTo>
                  <a:lnTo>
                    <a:pt x="31" y="43"/>
                  </a:lnTo>
                  <a:lnTo>
                    <a:pt x="39" y="43"/>
                  </a:lnTo>
                  <a:lnTo>
                    <a:pt x="44" y="42"/>
                  </a:lnTo>
                  <a:lnTo>
                    <a:pt x="48" y="40"/>
                  </a:lnTo>
                  <a:lnTo>
                    <a:pt x="45" y="31"/>
                  </a:lnTo>
                  <a:lnTo>
                    <a:pt x="44" y="24"/>
                  </a:lnTo>
                  <a:lnTo>
                    <a:pt x="46" y="19"/>
                  </a:lnTo>
                  <a:lnTo>
                    <a:pt x="54" y="17"/>
                  </a:lnTo>
                  <a:lnTo>
                    <a:pt x="60" y="12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0" name="Freeform 77"/>
            <p:cNvSpPr>
              <a:spLocks/>
            </p:cNvSpPr>
            <p:nvPr/>
          </p:nvSpPr>
          <p:spPr bwMode="auto">
            <a:xfrm>
              <a:off x="3290" y="3888"/>
              <a:ext cx="124" cy="420"/>
            </a:xfrm>
            <a:custGeom>
              <a:avLst/>
              <a:gdLst>
                <a:gd name="T0" fmla="*/ 0 w 124"/>
                <a:gd name="T1" fmla="*/ 420 h 420"/>
                <a:gd name="T2" fmla="*/ 9 w 124"/>
                <a:gd name="T3" fmla="*/ 395 h 420"/>
                <a:gd name="T4" fmla="*/ 23 w 124"/>
                <a:gd name="T5" fmla="*/ 370 h 420"/>
                <a:gd name="T6" fmla="*/ 36 w 124"/>
                <a:gd name="T7" fmla="*/ 342 h 420"/>
                <a:gd name="T8" fmla="*/ 46 w 124"/>
                <a:gd name="T9" fmla="*/ 312 h 420"/>
                <a:gd name="T10" fmla="*/ 53 w 124"/>
                <a:gd name="T11" fmla="*/ 282 h 420"/>
                <a:gd name="T12" fmla="*/ 59 w 124"/>
                <a:gd name="T13" fmla="*/ 254 h 420"/>
                <a:gd name="T14" fmla="*/ 60 w 124"/>
                <a:gd name="T15" fmla="*/ 231 h 420"/>
                <a:gd name="T16" fmla="*/ 68 w 124"/>
                <a:gd name="T17" fmla="*/ 194 h 420"/>
                <a:gd name="T18" fmla="*/ 71 w 124"/>
                <a:gd name="T19" fmla="*/ 155 h 420"/>
                <a:gd name="T20" fmla="*/ 71 w 124"/>
                <a:gd name="T21" fmla="*/ 119 h 420"/>
                <a:gd name="T22" fmla="*/ 71 w 124"/>
                <a:gd name="T23" fmla="*/ 83 h 420"/>
                <a:gd name="T24" fmla="*/ 69 w 124"/>
                <a:gd name="T25" fmla="*/ 51 h 420"/>
                <a:gd name="T26" fmla="*/ 64 w 124"/>
                <a:gd name="T27" fmla="*/ 0 h 420"/>
                <a:gd name="T28" fmla="*/ 78 w 124"/>
                <a:gd name="T29" fmla="*/ 31 h 420"/>
                <a:gd name="T30" fmla="*/ 91 w 124"/>
                <a:gd name="T31" fmla="*/ 64 h 420"/>
                <a:gd name="T32" fmla="*/ 103 w 124"/>
                <a:gd name="T33" fmla="*/ 94 h 420"/>
                <a:gd name="T34" fmla="*/ 113 w 124"/>
                <a:gd name="T35" fmla="*/ 127 h 420"/>
                <a:gd name="T36" fmla="*/ 117 w 124"/>
                <a:gd name="T37" fmla="*/ 153 h 420"/>
                <a:gd name="T38" fmla="*/ 121 w 124"/>
                <a:gd name="T39" fmla="*/ 175 h 420"/>
                <a:gd name="T40" fmla="*/ 124 w 124"/>
                <a:gd name="T41" fmla="*/ 204 h 420"/>
                <a:gd name="T42" fmla="*/ 122 w 124"/>
                <a:gd name="T43" fmla="*/ 240 h 420"/>
                <a:gd name="T44" fmla="*/ 117 w 124"/>
                <a:gd name="T45" fmla="*/ 271 h 420"/>
                <a:gd name="T46" fmla="*/ 112 w 124"/>
                <a:gd name="T47" fmla="*/ 296 h 420"/>
                <a:gd name="T48" fmla="*/ 105 w 124"/>
                <a:gd name="T49" fmla="*/ 318 h 420"/>
                <a:gd name="T50" fmla="*/ 96 w 124"/>
                <a:gd name="T51" fmla="*/ 344 h 420"/>
                <a:gd name="T52" fmla="*/ 84 w 124"/>
                <a:gd name="T53" fmla="*/ 370 h 420"/>
                <a:gd name="T54" fmla="*/ 69 w 124"/>
                <a:gd name="T55" fmla="*/ 389 h 420"/>
                <a:gd name="T56" fmla="*/ 57 w 124"/>
                <a:gd name="T57" fmla="*/ 405 h 420"/>
                <a:gd name="T58" fmla="*/ 41 w 124"/>
                <a:gd name="T59" fmla="*/ 420 h 420"/>
                <a:gd name="T60" fmla="*/ 0 w 124"/>
                <a:gd name="T61" fmla="*/ 420 h 42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"/>
                <a:gd name="T94" fmla="*/ 0 h 420"/>
                <a:gd name="T95" fmla="*/ 124 w 124"/>
                <a:gd name="T96" fmla="*/ 420 h 42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" h="420">
                  <a:moveTo>
                    <a:pt x="0" y="420"/>
                  </a:moveTo>
                  <a:lnTo>
                    <a:pt x="9" y="395"/>
                  </a:lnTo>
                  <a:lnTo>
                    <a:pt x="23" y="370"/>
                  </a:lnTo>
                  <a:lnTo>
                    <a:pt x="36" y="342"/>
                  </a:lnTo>
                  <a:lnTo>
                    <a:pt x="46" y="312"/>
                  </a:lnTo>
                  <a:lnTo>
                    <a:pt x="53" y="282"/>
                  </a:lnTo>
                  <a:lnTo>
                    <a:pt x="59" y="254"/>
                  </a:lnTo>
                  <a:lnTo>
                    <a:pt x="60" y="231"/>
                  </a:lnTo>
                  <a:lnTo>
                    <a:pt x="68" y="194"/>
                  </a:lnTo>
                  <a:lnTo>
                    <a:pt x="71" y="155"/>
                  </a:lnTo>
                  <a:lnTo>
                    <a:pt x="71" y="119"/>
                  </a:lnTo>
                  <a:lnTo>
                    <a:pt x="71" y="83"/>
                  </a:lnTo>
                  <a:lnTo>
                    <a:pt x="69" y="51"/>
                  </a:lnTo>
                  <a:lnTo>
                    <a:pt x="64" y="0"/>
                  </a:lnTo>
                  <a:lnTo>
                    <a:pt x="78" y="31"/>
                  </a:lnTo>
                  <a:lnTo>
                    <a:pt x="91" y="64"/>
                  </a:lnTo>
                  <a:lnTo>
                    <a:pt x="103" y="94"/>
                  </a:lnTo>
                  <a:lnTo>
                    <a:pt x="113" y="127"/>
                  </a:lnTo>
                  <a:lnTo>
                    <a:pt x="117" y="153"/>
                  </a:lnTo>
                  <a:lnTo>
                    <a:pt x="121" y="175"/>
                  </a:lnTo>
                  <a:lnTo>
                    <a:pt x="124" y="204"/>
                  </a:lnTo>
                  <a:lnTo>
                    <a:pt x="122" y="240"/>
                  </a:lnTo>
                  <a:lnTo>
                    <a:pt x="117" y="271"/>
                  </a:lnTo>
                  <a:lnTo>
                    <a:pt x="112" y="296"/>
                  </a:lnTo>
                  <a:lnTo>
                    <a:pt x="105" y="318"/>
                  </a:lnTo>
                  <a:lnTo>
                    <a:pt x="96" y="344"/>
                  </a:lnTo>
                  <a:lnTo>
                    <a:pt x="84" y="370"/>
                  </a:lnTo>
                  <a:lnTo>
                    <a:pt x="69" y="389"/>
                  </a:lnTo>
                  <a:lnTo>
                    <a:pt x="57" y="405"/>
                  </a:lnTo>
                  <a:lnTo>
                    <a:pt x="41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1" name="Freeform 78"/>
            <p:cNvSpPr>
              <a:spLocks/>
            </p:cNvSpPr>
            <p:nvPr/>
          </p:nvSpPr>
          <p:spPr bwMode="auto">
            <a:xfrm>
              <a:off x="3324" y="4012"/>
              <a:ext cx="67" cy="282"/>
            </a:xfrm>
            <a:custGeom>
              <a:avLst/>
              <a:gdLst>
                <a:gd name="T0" fmla="*/ 60 w 67"/>
                <a:gd name="T1" fmla="*/ 0 h 282"/>
                <a:gd name="T2" fmla="*/ 67 w 67"/>
                <a:gd name="T3" fmla="*/ 38 h 282"/>
                <a:gd name="T4" fmla="*/ 65 w 67"/>
                <a:gd name="T5" fmla="*/ 80 h 282"/>
                <a:gd name="T6" fmla="*/ 58 w 67"/>
                <a:gd name="T7" fmla="*/ 129 h 282"/>
                <a:gd name="T8" fmla="*/ 50 w 67"/>
                <a:gd name="T9" fmla="*/ 179 h 282"/>
                <a:gd name="T10" fmla="*/ 35 w 67"/>
                <a:gd name="T11" fmla="*/ 221 h 282"/>
                <a:gd name="T12" fmla="*/ 12 w 67"/>
                <a:gd name="T13" fmla="*/ 262 h 282"/>
                <a:gd name="T14" fmla="*/ 0 w 67"/>
                <a:gd name="T15" fmla="*/ 282 h 282"/>
                <a:gd name="T16" fmla="*/ 16 w 67"/>
                <a:gd name="T17" fmla="*/ 245 h 282"/>
                <a:gd name="T18" fmla="*/ 32 w 67"/>
                <a:gd name="T19" fmla="*/ 209 h 282"/>
                <a:gd name="T20" fmla="*/ 44 w 67"/>
                <a:gd name="T21" fmla="*/ 164 h 282"/>
                <a:gd name="T22" fmla="*/ 53 w 67"/>
                <a:gd name="T23" fmla="*/ 124 h 282"/>
                <a:gd name="T24" fmla="*/ 60 w 67"/>
                <a:gd name="T25" fmla="*/ 77 h 282"/>
                <a:gd name="T26" fmla="*/ 65 w 67"/>
                <a:gd name="T27" fmla="*/ 48 h 282"/>
                <a:gd name="T28" fmla="*/ 60 w 67"/>
                <a:gd name="T29" fmla="*/ 0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"/>
                <a:gd name="T46" fmla="*/ 0 h 282"/>
                <a:gd name="T47" fmla="*/ 67 w 67"/>
                <a:gd name="T48" fmla="*/ 282 h 2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" h="282">
                  <a:moveTo>
                    <a:pt x="60" y="0"/>
                  </a:moveTo>
                  <a:lnTo>
                    <a:pt x="67" y="38"/>
                  </a:lnTo>
                  <a:lnTo>
                    <a:pt x="65" y="80"/>
                  </a:lnTo>
                  <a:lnTo>
                    <a:pt x="58" y="129"/>
                  </a:lnTo>
                  <a:lnTo>
                    <a:pt x="50" y="179"/>
                  </a:lnTo>
                  <a:lnTo>
                    <a:pt x="35" y="221"/>
                  </a:lnTo>
                  <a:lnTo>
                    <a:pt x="12" y="262"/>
                  </a:lnTo>
                  <a:lnTo>
                    <a:pt x="0" y="282"/>
                  </a:lnTo>
                  <a:lnTo>
                    <a:pt x="16" y="245"/>
                  </a:lnTo>
                  <a:lnTo>
                    <a:pt x="32" y="209"/>
                  </a:lnTo>
                  <a:lnTo>
                    <a:pt x="44" y="164"/>
                  </a:lnTo>
                  <a:lnTo>
                    <a:pt x="53" y="124"/>
                  </a:lnTo>
                  <a:lnTo>
                    <a:pt x="60" y="77"/>
                  </a:lnTo>
                  <a:lnTo>
                    <a:pt x="65" y="4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2" name="Freeform 79"/>
            <p:cNvSpPr>
              <a:spLocks/>
            </p:cNvSpPr>
            <p:nvPr/>
          </p:nvSpPr>
          <p:spPr bwMode="auto">
            <a:xfrm>
              <a:off x="3216" y="3593"/>
              <a:ext cx="63" cy="79"/>
            </a:xfrm>
            <a:custGeom>
              <a:avLst/>
              <a:gdLst>
                <a:gd name="T0" fmla="*/ 63 w 63"/>
                <a:gd name="T1" fmla="*/ 38 h 79"/>
                <a:gd name="T2" fmla="*/ 58 w 63"/>
                <a:gd name="T3" fmla="*/ 28 h 79"/>
                <a:gd name="T4" fmla="*/ 51 w 63"/>
                <a:gd name="T5" fmla="*/ 21 h 79"/>
                <a:gd name="T6" fmla="*/ 38 w 63"/>
                <a:gd name="T7" fmla="*/ 11 h 79"/>
                <a:gd name="T8" fmla="*/ 26 w 63"/>
                <a:gd name="T9" fmla="*/ 6 h 79"/>
                <a:gd name="T10" fmla="*/ 12 w 63"/>
                <a:gd name="T11" fmla="*/ 0 h 79"/>
                <a:gd name="T12" fmla="*/ 11 w 63"/>
                <a:gd name="T13" fmla="*/ 10 h 79"/>
                <a:gd name="T14" fmla="*/ 9 w 63"/>
                <a:gd name="T15" fmla="*/ 21 h 79"/>
                <a:gd name="T16" fmla="*/ 5 w 63"/>
                <a:gd name="T17" fmla="*/ 29 h 79"/>
                <a:gd name="T18" fmla="*/ 0 w 63"/>
                <a:gd name="T19" fmla="*/ 44 h 79"/>
                <a:gd name="T20" fmla="*/ 2 w 63"/>
                <a:gd name="T21" fmla="*/ 62 h 79"/>
                <a:gd name="T22" fmla="*/ 43 w 63"/>
                <a:gd name="T23" fmla="*/ 79 h 79"/>
                <a:gd name="T24" fmla="*/ 63 w 63"/>
                <a:gd name="T25" fmla="*/ 38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79"/>
                <a:gd name="T41" fmla="*/ 63 w 63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79">
                  <a:moveTo>
                    <a:pt x="63" y="38"/>
                  </a:moveTo>
                  <a:lnTo>
                    <a:pt x="58" y="28"/>
                  </a:lnTo>
                  <a:lnTo>
                    <a:pt x="51" y="21"/>
                  </a:lnTo>
                  <a:lnTo>
                    <a:pt x="38" y="11"/>
                  </a:lnTo>
                  <a:lnTo>
                    <a:pt x="26" y="6"/>
                  </a:lnTo>
                  <a:lnTo>
                    <a:pt x="12" y="0"/>
                  </a:lnTo>
                  <a:lnTo>
                    <a:pt x="11" y="10"/>
                  </a:lnTo>
                  <a:lnTo>
                    <a:pt x="9" y="21"/>
                  </a:lnTo>
                  <a:lnTo>
                    <a:pt x="5" y="29"/>
                  </a:lnTo>
                  <a:lnTo>
                    <a:pt x="0" y="44"/>
                  </a:lnTo>
                  <a:lnTo>
                    <a:pt x="2" y="62"/>
                  </a:lnTo>
                  <a:lnTo>
                    <a:pt x="43" y="79"/>
                  </a:lnTo>
                  <a:lnTo>
                    <a:pt x="63" y="38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3" name="Freeform 80"/>
            <p:cNvSpPr>
              <a:spLocks/>
            </p:cNvSpPr>
            <p:nvPr/>
          </p:nvSpPr>
          <p:spPr bwMode="auto">
            <a:xfrm>
              <a:off x="3232" y="3599"/>
              <a:ext cx="42" cy="48"/>
            </a:xfrm>
            <a:custGeom>
              <a:avLst/>
              <a:gdLst>
                <a:gd name="T0" fmla="*/ 30 w 42"/>
                <a:gd name="T1" fmla="*/ 15 h 48"/>
                <a:gd name="T2" fmla="*/ 22 w 42"/>
                <a:gd name="T3" fmla="*/ 10 h 48"/>
                <a:gd name="T4" fmla="*/ 15 w 42"/>
                <a:gd name="T5" fmla="*/ 5 h 48"/>
                <a:gd name="T6" fmla="*/ 7 w 42"/>
                <a:gd name="T7" fmla="*/ 2 h 48"/>
                <a:gd name="T8" fmla="*/ 0 w 42"/>
                <a:gd name="T9" fmla="*/ 0 h 48"/>
                <a:gd name="T10" fmla="*/ 6 w 42"/>
                <a:gd name="T11" fmla="*/ 11 h 48"/>
                <a:gd name="T12" fmla="*/ 10 w 42"/>
                <a:gd name="T13" fmla="*/ 21 h 48"/>
                <a:gd name="T14" fmla="*/ 13 w 42"/>
                <a:gd name="T15" fmla="*/ 28 h 48"/>
                <a:gd name="T16" fmla="*/ 15 w 42"/>
                <a:gd name="T17" fmla="*/ 38 h 48"/>
                <a:gd name="T18" fmla="*/ 20 w 42"/>
                <a:gd name="T19" fmla="*/ 48 h 48"/>
                <a:gd name="T20" fmla="*/ 42 w 42"/>
                <a:gd name="T21" fmla="*/ 24 h 48"/>
                <a:gd name="T22" fmla="*/ 30 w 42"/>
                <a:gd name="T23" fmla="*/ 15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8"/>
                <a:gd name="T38" fmla="*/ 42 w 42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8">
                  <a:moveTo>
                    <a:pt x="30" y="15"/>
                  </a:moveTo>
                  <a:lnTo>
                    <a:pt x="22" y="10"/>
                  </a:lnTo>
                  <a:lnTo>
                    <a:pt x="15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0" y="21"/>
                  </a:lnTo>
                  <a:lnTo>
                    <a:pt x="13" y="28"/>
                  </a:lnTo>
                  <a:lnTo>
                    <a:pt x="15" y="38"/>
                  </a:lnTo>
                  <a:lnTo>
                    <a:pt x="20" y="48"/>
                  </a:lnTo>
                  <a:lnTo>
                    <a:pt x="42" y="24"/>
                  </a:lnTo>
                  <a:lnTo>
                    <a:pt x="3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4" name="Freeform 81"/>
            <p:cNvSpPr>
              <a:spLocks/>
            </p:cNvSpPr>
            <p:nvPr/>
          </p:nvSpPr>
          <p:spPr bwMode="auto">
            <a:xfrm>
              <a:off x="3218" y="3602"/>
              <a:ext cx="28" cy="45"/>
            </a:xfrm>
            <a:custGeom>
              <a:avLst/>
              <a:gdLst>
                <a:gd name="T0" fmla="*/ 13 w 28"/>
                <a:gd name="T1" fmla="*/ 0 h 45"/>
                <a:gd name="T2" fmla="*/ 19 w 28"/>
                <a:gd name="T3" fmla="*/ 13 h 45"/>
                <a:gd name="T4" fmla="*/ 23 w 28"/>
                <a:gd name="T5" fmla="*/ 23 h 45"/>
                <a:gd name="T6" fmla="*/ 25 w 28"/>
                <a:gd name="T7" fmla="*/ 31 h 45"/>
                <a:gd name="T8" fmla="*/ 28 w 28"/>
                <a:gd name="T9" fmla="*/ 45 h 45"/>
                <a:gd name="T10" fmla="*/ 3 w 28"/>
                <a:gd name="T11" fmla="*/ 42 h 45"/>
                <a:gd name="T12" fmla="*/ 0 w 28"/>
                <a:gd name="T13" fmla="*/ 26 h 45"/>
                <a:gd name="T14" fmla="*/ 7 w 28"/>
                <a:gd name="T15" fmla="*/ 21 h 45"/>
                <a:gd name="T16" fmla="*/ 11 w 28"/>
                <a:gd name="T17" fmla="*/ 13 h 45"/>
                <a:gd name="T18" fmla="*/ 12 w 28"/>
                <a:gd name="T19" fmla="*/ 8 h 45"/>
                <a:gd name="T20" fmla="*/ 13 w 28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"/>
                <a:gd name="T34" fmla="*/ 0 h 45"/>
                <a:gd name="T35" fmla="*/ 28 w 2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" h="45">
                  <a:moveTo>
                    <a:pt x="13" y="0"/>
                  </a:moveTo>
                  <a:lnTo>
                    <a:pt x="19" y="13"/>
                  </a:lnTo>
                  <a:lnTo>
                    <a:pt x="23" y="23"/>
                  </a:lnTo>
                  <a:lnTo>
                    <a:pt x="25" y="31"/>
                  </a:lnTo>
                  <a:lnTo>
                    <a:pt x="28" y="45"/>
                  </a:lnTo>
                  <a:lnTo>
                    <a:pt x="3" y="42"/>
                  </a:lnTo>
                  <a:lnTo>
                    <a:pt x="0" y="26"/>
                  </a:lnTo>
                  <a:lnTo>
                    <a:pt x="7" y="21"/>
                  </a:lnTo>
                  <a:lnTo>
                    <a:pt x="11" y="13"/>
                  </a:lnTo>
                  <a:lnTo>
                    <a:pt x="12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5" name="Freeform 82"/>
            <p:cNvSpPr>
              <a:spLocks/>
            </p:cNvSpPr>
            <p:nvPr/>
          </p:nvSpPr>
          <p:spPr bwMode="auto">
            <a:xfrm>
              <a:off x="3230" y="3602"/>
              <a:ext cx="101" cy="175"/>
            </a:xfrm>
            <a:custGeom>
              <a:avLst/>
              <a:gdLst>
                <a:gd name="T0" fmla="*/ 76 w 101"/>
                <a:gd name="T1" fmla="*/ 10 h 175"/>
                <a:gd name="T2" fmla="*/ 72 w 101"/>
                <a:gd name="T3" fmla="*/ 21 h 175"/>
                <a:gd name="T4" fmla="*/ 72 w 101"/>
                <a:gd name="T5" fmla="*/ 29 h 175"/>
                <a:gd name="T6" fmla="*/ 73 w 101"/>
                <a:gd name="T7" fmla="*/ 36 h 175"/>
                <a:gd name="T8" fmla="*/ 75 w 101"/>
                <a:gd name="T9" fmla="*/ 44 h 175"/>
                <a:gd name="T10" fmla="*/ 78 w 101"/>
                <a:gd name="T11" fmla="*/ 51 h 175"/>
                <a:gd name="T12" fmla="*/ 82 w 101"/>
                <a:gd name="T13" fmla="*/ 61 h 175"/>
                <a:gd name="T14" fmla="*/ 86 w 101"/>
                <a:gd name="T15" fmla="*/ 69 h 175"/>
                <a:gd name="T16" fmla="*/ 91 w 101"/>
                <a:gd name="T17" fmla="*/ 77 h 175"/>
                <a:gd name="T18" fmla="*/ 95 w 101"/>
                <a:gd name="T19" fmla="*/ 90 h 175"/>
                <a:gd name="T20" fmla="*/ 98 w 101"/>
                <a:gd name="T21" fmla="*/ 101 h 175"/>
                <a:gd name="T22" fmla="*/ 100 w 101"/>
                <a:gd name="T23" fmla="*/ 111 h 175"/>
                <a:gd name="T24" fmla="*/ 101 w 101"/>
                <a:gd name="T25" fmla="*/ 122 h 175"/>
                <a:gd name="T26" fmla="*/ 100 w 101"/>
                <a:gd name="T27" fmla="*/ 130 h 175"/>
                <a:gd name="T28" fmla="*/ 98 w 101"/>
                <a:gd name="T29" fmla="*/ 140 h 175"/>
                <a:gd name="T30" fmla="*/ 95 w 101"/>
                <a:gd name="T31" fmla="*/ 148 h 175"/>
                <a:gd name="T32" fmla="*/ 91 w 101"/>
                <a:gd name="T33" fmla="*/ 155 h 175"/>
                <a:gd name="T34" fmla="*/ 83 w 101"/>
                <a:gd name="T35" fmla="*/ 164 h 175"/>
                <a:gd name="T36" fmla="*/ 72 w 101"/>
                <a:gd name="T37" fmla="*/ 169 h 175"/>
                <a:gd name="T38" fmla="*/ 55 w 101"/>
                <a:gd name="T39" fmla="*/ 172 h 175"/>
                <a:gd name="T40" fmla="*/ 34 w 101"/>
                <a:gd name="T41" fmla="*/ 175 h 175"/>
                <a:gd name="T42" fmla="*/ 19 w 101"/>
                <a:gd name="T43" fmla="*/ 170 h 175"/>
                <a:gd name="T44" fmla="*/ 10 w 101"/>
                <a:gd name="T45" fmla="*/ 162 h 175"/>
                <a:gd name="T46" fmla="*/ 4 w 101"/>
                <a:gd name="T47" fmla="*/ 148 h 175"/>
                <a:gd name="T48" fmla="*/ 1 w 101"/>
                <a:gd name="T49" fmla="*/ 133 h 175"/>
                <a:gd name="T50" fmla="*/ 0 w 101"/>
                <a:gd name="T51" fmla="*/ 120 h 175"/>
                <a:gd name="T52" fmla="*/ 0 w 101"/>
                <a:gd name="T53" fmla="*/ 106 h 175"/>
                <a:gd name="T54" fmla="*/ 0 w 101"/>
                <a:gd name="T55" fmla="*/ 94 h 175"/>
                <a:gd name="T56" fmla="*/ 1 w 101"/>
                <a:gd name="T57" fmla="*/ 81 h 175"/>
                <a:gd name="T58" fmla="*/ 3 w 101"/>
                <a:gd name="T59" fmla="*/ 69 h 175"/>
                <a:gd name="T60" fmla="*/ 6 w 101"/>
                <a:gd name="T61" fmla="*/ 53 h 175"/>
                <a:gd name="T62" fmla="*/ 12 w 101"/>
                <a:gd name="T63" fmla="*/ 42 h 175"/>
                <a:gd name="T64" fmla="*/ 18 w 101"/>
                <a:gd name="T65" fmla="*/ 30 h 175"/>
                <a:gd name="T66" fmla="*/ 27 w 101"/>
                <a:gd name="T67" fmla="*/ 20 h 175"/>
                <a:gd name="T68" fmla="*/ 35 w 101"/>
                <a:gd name="T69" fmla="*/ 15 h 175"/>
                <a:gd name="T70" fmla="*/ 46 w 101"/>
                <a:gd name="T71" fmla="*/ 8 h 175"/>
                <a:gd name="T72" fmla="*/ 57 w 101"/>
                <a:gd name="T73" fmla="*/ 5 h 175"/>
                <a:gd name="T74" fmla="*/ 67 w 101"/>
                <a:gd name="T75" fmla="*/ 2 h 175"/>
                <a:gd name="T76" fmla="*/ 80 w 101"/>
                <a:gd name="T77" fmla="*/ 0 h 175"/>
                <a:gd name="T78" fmla="*/ 76 w 101"/>
                <a:gd name="T79" fmla="*/ 10 h 1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1"/>
                <a:gd name="T121" fmla="*/ 0 h 175"/>
                <a:gd name="T122" fmla="*/ 101 w 101"/>
                <a:gd name="T123" fmla="*/ 175 h 1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1" h="175">
                  <a:moveTo>
                    <a:pt x="76" y="10"/>
                  </a:moveTo>
                  <a:lnTo>
                    <a:pt x="72" y="21"/>
                  </a:lnTo>
                  <a:lnTo>
                    <a:pt x="72" y="29"/>
                  </a:lnTo>
                  <a:lnTo>
                    <a:pt x="73" y="36"/>
                  </a:lnTo>
                  <a:lnTo>
                    <a:pt x="75" y="44"/>
                  </a:lnTo>
                  <a:lnTo>
                    <a:pt x="78" y="51"/>
                  </a:lnTo>
                  <a:lnTo>
                    <a:pt x="82" y="61"/>
                  </a:lnTo>
                  <a:lnTo>
                    <a:pt x="86" y="69"/>
                  </a:lnTo>
                  <a:lnTo>
                    <a:pt x="91" y="77"/>
                  </a:lnTo>
                  <a:lnTo>
                    <a:pt x="95" y="90"/>
                  </a:lnTo>
                  <a:lnTo>
                    <a:pt x="98" y="101"/>
                  </a:lnTo>
                  <a:lnTo>
                    <a:pt x="100" y="111"/>
                  </a:lnTo>
                  <a:lnTo>
                    <a:pt x="101" y="122"/>
                  </a:lnTo>
                  <a:lnTo>
                    <a:pt x="100" y="130"/>
                  </a:lnTo>
                  <a:lnTo>
                    <a:pt x="98" y="140"/>
                  </a:lnTo>
                  <a:lnTo>
                    <a:pt x="95" y="148"/>
                  </a:lnTo>
                  <a:lnTo>
                    <a:pt x="91" y="155"/>
                  </a:lnTo>
                  <a:lnTo>
                    <a:pt x="83" y="164"/>
                  </a:lnTo>
                  <a:lnTo>
                    <a:pt x="72" y="169"/>
                  </a:lnTo>
                  <a:lnTo>
                    <a:pt x="55" y="172"/>
                  </a:lnTo>
                  <a:lnTo>
                    <a:pt x="34" y="175"/>
                  </a:lnTo>
                  <a:lnTo>
                    <a:pt x="19" y="170"/>
                  </a:lnTo>
                  <a:lnTo>
                    <a:pt x="10" y="162"/>
                  </a:lnTo>
                  <a:lnTo>
                    <a:pt x="4" y="148"/>
                  </a:lnTo>
                  <a:lnTo>
                    <a:pt x="1" y="133"/>
                  </a:lnTo>
                  <a:lnTo>
                    <a:pt x="0" y="120"/>
                  </a:lnTo>
                  <a:lnTo>
                    <a:pt x="0" y="106"/>
                  </a:lnTo>
                  <a:lnTo>
                    <a:pt x="0" y="94"/>
                  </a:lnTo>
                  <a:lnTo>
                    <a:pt x="1" y="81"/>
                  </a:lnTo>
                  <a:lnTo>
                    <a:pt x="3" y="69"/>
                  </a:lnTo>
                  <a:lnTo>
                    <a:pt x="6" y="53"/>
                  </a:lnTo>
                  <a:lnTo>
                    <a:pt x="12" y="42"/>
                  </a:lnTo>
                  <a:lnTo>
                    <a:pt x="18" y="30"/>
                  </a:lnTo>
                  <a:lnTo>
                    <a:pt x="27" y="20"/>
                  </a:lnTo>
                  <a:lnTo>
                    <a:pt x="35" y="15"/>
                  </a:lnTo>
                  <a:lnTo>
                    <a:pt x="46" y="8"/>
                  </a:lnTo>
                  <a:lnTo>
                    <a:pt x="57" y="5"/>
                  </a:lnTo>
                  <a:lnTo>
                    <a:pt x="67" y="2"/>
                  </a:lnTo>
                  <a:lnTo>
                    <a:pt x="80" y="0"/>
                  </a:lnTo>
                  <a:lnTo>
                    <a:pt x="76" y="1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6" name="Freeform 83"/>
            <p:cNvSpPr>
              <a:spLocks/>
            </p:cNvSpPr>
            <p:nvPr/>
          </p:nvSpPr>
          <p:spPr bwMode="auto">
            <a:xfrm>
              <a:off x="3184" y="3602"/>
              <a:ext cx="100" cy="177"/>
            </a:xfrm>
            <a:custGeom>
              <a:avLst/>
              <a:gdLst>
                <a:gd name="T0" fmla="*/ 66 w 100"/>
                <a:gd name="T1" fmla="*/ 55 h 177"/>
                <a:gd name="T2" fmla="*/ 58 w 100"/>
                <a:gd name="T3" fmla="*/ 40 h 177"/>
                <a:gd name="T4" fmla="*/ 50 w 100"/>
                <a:gd name="T5" fmla="*/ 31 h 177"/>
                <a:gd name="T6" fmla="*/ 41 w 100"/>
                <a:gd name="T7" fmla="*/ 22 h 177"/>
                <a:gd name="T8" fmla="*/ 30 w 100"/>
                <a:gd name="T9" fmla="*/ 15 h 177"/>
                <a:gd name="T10" fmla="*/ 22 w 100"/>
                <a:gd name="T11" fmla="*/ 11 h 177"/>
                <a:gd name="T12" fmla="*/ 15 w 100"/>
                <a:gd name="T13" fmla="*/ 8 h 177"/>
                <a:gd name="T14" fmla="*/ 9 w 100"/>
                <a:gd name="T15" fmla="*/ 5 h 177"/>
                <a:gd name="T16" fmla="*/ 0 w 100"/>
                <a:gd name="T17" fmla="*/ 0 h 177"/>
                <a:gd name="T18" fmla="*/ 6 w 100"/>
                <a:gd name="T19" fmla="*/ 14 h 177"/>
                <a:gd name="T20" fmla="*/ 9 w 100"/>
                <a:gd name="T21" fmla="*/ 24 h 177"/>
                <a:gd name="T22" fmla="*/ 9 w 100"/>
                <a:gd name="T23" fmla="*/ 35 h 177"/>
                <a:gd name="T24" fmla="*/ 9 w 100"/>
                <a:gd name="T25" fmla="*/ 47 h 177"/>
                <a:gd name="T26" fmla="*/ 9 w 100"/>
                <a:gd name="T27" fmla="*/ 57 h 177"/>
                <a:gd name="T28" fmla="*/ 6 w 100"/>
                <a:gd name="T29" fmla="*/ 70 h 177"/>
                <a:gd name="T30" fmla="*/ 4 w 100"/>
                <a:gd name="T31" fmla="*/ 81 h 177"/>
                <a:gd name="T32" fmla="*/ 2 w 100"/>
                <a:gd name="T33" fmla="*/ 93 h 177"/>
                <a:gd name="T34" fmla="*/ 0 w 100"/>
                <a:gd name="T35" fmla="*/ 103 h 177"/>
                <a:gd name="T36" fmla="*/ 0 w 100"/>
                <a:gd name="T37" fmla="*/ 113 h 177"/>
                <a:gd name="T38" fmla="*/ 1 w 100"/>
                <a:gd name="T39" fmla="*/ 124 h 177"/>
                <a:gd name="T40" fmla="*/ 4 w 100"/>
                <a:gd name="T41" fmla="*/ 135 h 177"/>
                <a:gd name="T42" fmla="*/ 7 w 100"/>
                <a:gd name="T43" fmla="*/ 147 h 177"/>
                <a:gd name="T44" fmla="*/ 11 w 100"/>
                <a:gd name="T45" fmla="*/ 155 h 177"/>
                <a:gd name="T46" fmla="*/ 21 w 100"/>
                <a:gd name="T47" fmla="*/ 167 h 177"/>
                <a:gd name="T48" fmla="*/ 31 w 100"/>
                <a:gd name="T49" fmla="*/ 172 h 177"/>
                <a:gd name="T50" fmla="*/ 44 w 100"/>
                <a:gd name="T51" fmla="*/ 176 h 177"/>
                <a:gd name="T52" fmla="*/ 60 w 100"/>
                <a:gd name="T53" fmla="*/ 177 h 177"/>
                <a:gd name="T54" fmla="*/ 69 w 100"/>
                <a:gd name="T55" fmla="*/ 177 h 177"/>
                <a:gd name="T56" fmla="*/ 83 w 100"/>
                <a:gd name="T57" fmla="*/ 174 h 177"/>
                <a:gd name="T58" fmla="*/ 90 w 100"/>
                <a:gd name="T59" fmla="*/ 170 h 177"/>
                <a:gd name="T60" fmla="*/ 97 w 100"/>
                <a:gd name="T61" fmla="*/ 162 h 177"/>
                <a:gd name="T62" fmla="*/ 100 w 100"/>
                <a:gd name="T63" fmla="*/ 150 h 177"/>
                <a:gd name="T64" fmla="*/ 100 w 100"/>
                <a:gd name="T65" fmla="*/ 141 h 177"/>
                <a:gd name="T66" fmla="*/ 100 w 100"/>
                <a:gd name="T67" fmla="*/ 126 h 177"/>
                <a:gd name="T68" fmla="*/ 97 w 100"/>
                <a:gd name="T69" fmla="*/ 113 h 177"/>
                <a:gd name="T70" fmla="*/ 89 w 100"/>
                <a:gd name="T71" fmla="*/ 96 h 177"/>
                <a:gd name="T72" fmla="*/ 81 w 100"/>
                <a:gd name="T73" fmla="*/ 81 h 177"/>
                <a:gd name="T74" fmla="*/ 75 w 100"/>
                <a:gd name="T75" fmla="*/ 68 h 177"/>
                <a:gd name="T76" fmla="*/ 66 w 100"/>
                <a:gd name="T77" fmla="*/ 55 h 1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0"/>
                <a:gd name="T118" fmla="*/ 0 h 177"/>
                <a:gd name="T119" fmla="*/ 100 w 100"/>
                <a:gd name="T120" fmla="*/ 177 h 17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0" h="177">
                  <a:moveTo>
                    <a:pt x="66" y="55"/>
                  </a:moveTo>
                  <a:lnTo>
                    <a:pt x="58" y="40"/>
                  </a:lnTo>
                  <a:lnTo>
                    <a:pt x="50" y="31"/>
                  </a:lnTo>
                  <a:lnTo>
                    <a:pt x="41" y="22"/>
                  </a:lnTo>
                  <a:lnTo>
                    <a:pt x="30" y="15"/>
                  </a:lnTo>
                  <a:lnTo>
                    <a:pt x="22" y="11"/>
                  </a:lnTo>
                  <a:lnTo>
                    <a:pt x="15" y="8"/>
                  </a:lnTo>
                  <a:lnTo>
                    <a:pt x="9" y="5"/>
                  </a:lnTo>
                  <a:lnTo>
                    <a:pt x="0" y="0"/>
                  </a:lnTo>
                  <a:lnTo>
                    <a:pt x="6" y="14"/>
                  </a:lnTo>
                  <a:lnTo>
                    <a:pt x="9" y="24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9" y="57"/>
                  </a:lnTo>
                  <a:lnTo>
                    <a:pt x="6" y="70"/>
                  </a:lnTo>
                  <a:lnTo>
                    <a:pt x="4" y="81"/>
                  </a:lnTo>
                  <a:lnTo>
                    <a:pt x="2" y="93"/>
                  </a:lnTo>
                  <a:lnTo>
                    <a:pt x="0" y="103"/>
                  </a:lnTo>
                  <a:lnTo>
                    <a:pt x="0" y="113"/>
                  </a:lnTo>
                  <a:lnTo>
                    <a:pt x="1" y="124"/>
                  </a:lnTo>
                  <a:lnTo>
                    <a:pt x="4" y="135"/>
                  </a:lnTo>
                  <a:lnTo>
                    <a:pt x="7" y="147"/>
                  </a:lnTo>
                  <a:lnTo>
                    <a:pt x="11" y="155"/>
                  </a:lnTo>
                  <a:lnTo>
                    <a:pt x="21" y="167"/>
                  </a:lnTo>
                  <a:lnTo>
                    <a:pt x="31" y="172"/>
                  </a:lnTo>
                  <a:lnTo>
                    <a:pt x="44" y="176"/>
                  </a:lnTo>
                  <a:lnTo>
                    <a:pt x="60" y="177"/>
                  </a:lnTo>
                  <a:lnTo>
                    <a:pt x="69" y="177"/>
                  </a:lnTo>
                  <a:lnTo>
                    <a:pt x="83" y="174"/>
                  </a:lnTo>
                  <a:lnTo>
                    <a:pt x="90" y="170"/>
                  </a:lnTo>
                  <a:lnTo>
                    <a:pt x="97" y="162"/>
                  </a:lnTo>
                  <a:lnTo>
                    <a:pt x="100" y="150"/>
                  </a:lnTo>
                  <a:lnTo>
                    <a:pt x="100" y="141"/>
                  </a:lnTo>
                  <a:lnTo>
                    <a:pt x="100" y="126"/>
                  </a:lnTo>
                  <a:lnTo>
                    <a:pt x="97" y="113"/>
                  </a:lnTo>
                  <a:lnTo>
                    <a:pt x="89" y="96"/>
                  </a:lnTo>
                  <a:lnTo>
                    <a:pt x="81" y="81"/>
                  </a:lnTo>
                  <a:lnTo>
                    <a:pt x="75" y="68"/>
                  </a:lnTo>
                  <a:lnTo>
                    <a:pt x="66" y="5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7" name="Freeform 84"/>
            <p:cNvSpPr>
              <a:spLocks/>
            </p:cNvSpPr>
            <p:nvPr/>
          </p:nvSpPr>
          <p:spPr bwMode="auto">
            <a:xfrm>
              <a:off x="3301" y="3665"/>
              <a:ext cx="23" cy="103"/>
            </a:xfrm>
            <a:custGeom>
              <a:avLst/>
              <a:gdLst>
                <a:gd name="T0" fmla="*/ 10 w 23"/>
                <a:gd name="T1" fmla="*/ 0 h 103"/>
                <a:gd name="T2" fmla="*/ 17 w 23"/>
                <a:gd name="T3" fmla="*/ 23 h 103"/>
                <a:gd name="T4" fmla="*/ 21 w 23"/>
                <a:gd name="T5" fmla="*/ 38 h 103"/>
                <a:gd name="T6" fmla="*/ 23 w 23"/>
                <a:gd name="T7" fmla="*/ 57 h 103"/>
                <a:gd name="T8" fmla="*/ 22 w 23"/>
                <a:gd name="T9" fmla="*/ 74 h 103"/>
                <a:gd name="T10" fmla="*/ 17 w 23"/>
                <a:gd name="T11" fmla="*/ 88 h 103"/>
                <a:gd name="T12" fmla="*/ 8 w 23"/>
                <a:gd name="T13" fmla="*/ 98 h 103"/>
                <a:gd name="T14" fmla="*/ 0 w 23"/>
                <a:gd name="T15" fmla="*/ 103 h 103"/>
                <a:gd name="T16" fmla="*/ 12 w 23"/>
                <a:gd name="T17" fmla="*/ 81 h 103"/>
                <a:gd name="T18" fmla="*/ 16 w 23"/>
                <a:gd name="T19" fmla="*/ 63 h 103"/>
                <a:gd name="T20" fmla="*/ 15 w 23"/>
                <a:gd name="T21" fmla="*/ 44 h 103"/>
                <a:gd name="T22" fmla="*/ 15 w 23"/>
                <a:gd name="T23" fmla="*/ 30 h 103"/>
                <a:gd name="T24" fmla="*/ 13 w 23"/>
                <a:gd name="T25" fmla="*/ 17 h 103"/>
                <a:gd name="T26" fmla="*/ 10 w 23"/>
                <a:gd name="T27" fmla="*/ 0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"/>
                <a:gd name="T43" fmla="*/ 0 h 103"/>
                <a:gd name="T44" fmla="*/ 23 w 23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" h="103">
                  <a:moveTo>
                    <a:pt x="10" y="0"/>
                  </a:moveTo>
                  <a:lnTo>
                    <a:pt x="17" y="23"/>
                  </a:lnTo>
                  <a:lnTo>
                    <a:pt x="21" y="38"/>
                  </a:lnTo>
                  <a:lnTo>
                    <a:pt x="23" y="57"/>
                  </a:lnTo>
                  <a:lnTo>
                    <a:pt x="22" y="74"/>
                  </a:lnTo>
                  <a:lnTo>
                    <a:pt x="17" y="88"/>
                  </a:lnTo>
                  <a:lnTo>
                    <a:pt x="8" y="98"/>
                  </a:lnTo>
                  <a:lnTo>
                    <a:pt x="0" y="103"/>
                  </a:lnTo>
                  <a:lnTo>
                    <a:pt x="12" y="81"/>
                  </a:lnTo>
                  <a:lnTo>
                    <a:pt x="16" y="63"/>
                  </a:lnTo>
                  <a:lnTo>
                    <a:pt x="15" y="44"/>
                  </a:lnTo>
                  <a:lnTo>
                    <a:pt x="15" y="30"/>
                  </a:lnTo>
                  <a:lnTo>
                    <a:pt x="13" y="1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8" name="Freeform 85"/>
            <p:cNvSpPr>
              <a:spLocks/>
            </p:cNvSpPr>
            <p:nvPr/>
          </p:nvSpPr>
          <p:spPr bwMode="auto">
            <a:xfrm>
              <a:off x="3188" y="3608"/>
              <a:ext cx="58" cy="49"/>
            </a:xfrm>
            <a:custGeom>
              <a:avLst/>
              <a:gdLst>
                <a:gd name="T0" fmla="*/ 6 w 58"/>
                <a:gd name="T1" fmla="*/ 3 h 49"/>
                <a:gd name="T2" fmla="*/ 12 w 58"/>
                <a:gd name="T3" fmla="*/ 6 h 49"/>
                <a:gd name="T4" fmla="*/ 19 w 58"/>
                <a:gd name="T5" fmla="*/ 9 h 49"/>
                <a:gd name="T6" fmla="*/ 26 w 58"/>
                <a:gd name="T7" fmla="*/ 13 h 49"/>
                <a:gd name="T8" fmla="*/ 31 w 58"/>
                <a:gd name="T9" fmla="*/ 17 h 49"/>
                <a:gd name="T10" fmla="*/ 38 w 58"/>
                <a:gd name="T11" fmla="*/ 23 h 49"/>
                <a:gd name="T12" fmla="*/ 44 w 58"/>
                <a:gd name="T13" fmla="*/ 29 h 49"/>
                <a:gd name="T14" fmla="*/ 51 w 58"/>
                <a:gd name="T15" fmla="*/ 38 h 49"/>
                <a:gd name="T16" fmla="*/ 58 w 58"/>
                <a:gd name="T17" fmla="*/ 49 h 49"/>
                <a:gd name="T18" fmla="*/ 48 w 58"/>
                <a:gd name="T19" fmla="*/ 43 h 49"/>
                <a:gd name="T20" fmla="*/ 40 w 58"/>
                <a:gd name="T21" fmla="*/ 39 h 49"/>
                <a:gd name="T22" fmla="*/ 33 w 58"/>
                <a:gd name="T23" fmla="*/ 35 h 49"/>
                <a:gd name="T24" fmla="*/ 25 w 58"/>
                <a:gd name="T25" fmla="*/ 32 h 49"/>
                <a:gd name="T26" fmla="*/ 19 w 58"/>
                <a:gd name="T27" fmla="*/ 30 h 49"/>
                <a:gd name="T28" fmla="*/ 14 w 58"/>
                <a:gd name="T29" fmla="*/ 28 h 49"/>
                <a:gd name="T30" fmla="*/ 10 w 58"/>
                <a:gd name="T31" fmla="*/ 24 h 49"/>
                <a:gd name="T32" fmla="*/ 7 w 58"/>
                <a:gd name="T33" fmla="*/ 17 h 49"/>
                <a:gd name="T34" fmla="*/ 5 w 58"/>
                <a:gd name="T35" fmla="*/ 11 h 49"/>
                <a:gd name="T36" fmla="*/ 0 w 58"/>
                <a:gd name="T37" fmla="*/ 0 h 49"/>
                <a:gd name="T38" fmla="*/ 6 w 58"/>
                <a:gd name="T39" fmla="*/ 3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8"/>
                <a:gd name="T61" fmla="*/ 0 h 49"/>
                <a:gd name="T62" fmla="*/ 58 w 58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8" h="49">
                  <a:moveTo>
                    <a:pt x="6" y="3"/>
                  </a:moveTo>
                  <a:lnTo>
                    <a:pt x="12" y="6"/>
                  </a:lnTo>
                  <a:lnTo>
                    <a:pt x="19" y="9"/>
                  </a:lnTo>
                  <a:lnTo>
                    <a:pt x="26" y="13"/>
                  </a:lnTo>
                  <a:lnTo>
                    <a:pt x="31" y="17"/>
                  </a:lnTo>
                  <a:lnTo>
                    <a:pt x="38" y="23"/>
                  </a:lnTo>
                  <a:lnTo>
                    <a:pt x="44" y="29"/>
                  </a:lnTo>
                  <a:lnTo>
                    <a:pt x="51" y="38"/>
                  </a:lnTo>
                  <a:lnTo>
                    <a:pt x="58" y="49"/>
                  </a:lnTo>
                  <a:lnTo>
                    <a:pt x="48" y="43"/>
                  </a:lnTo>
                  <a:lnTo>
                    <a:pt x="40" y="39"/>
                  </a:lnTo>
                  <a:lnTo>
                    <a:pt x="33" y="35"/>
                  </a:lnTo>
                  <a:lnTo>
                    <a:pt x="25" y="32"/>
                  </a:lnTo>
                  <a:lnTo>
                    <a:pt x="19" y="30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9" name="Freeform 86"/>
            <p:cNvSpPr>
              <a:spLocks/>
            </p:cNvSpPr>
            <p:nvPr/>
          </p:nvSpPr>
          <p:spPr bwMode="auto">
            <a:xfrm>
              <a:off x="3259" y="3607"/>
              <a:ext cx="45" cy="30"/>
            </a:xfrm>
            <a:custGeom>
              <a:avLst/>
              <a:gdLst>
                <a:gd name="T0" fmla="*/ 45 w 45"/>
                <a:gd name="T1" fmla="*/ 0 h 30"/>
                <a:gd name="T2" fmla="*/ 36 w 45"/>
                <a:gd name="T3" fmla="*/ 2 h 30"/>
                <a:gd name="T4" fmla="*/ 26 w 45"/>
                <a:gd name="T5" fmla="*/ 5 h 30"/>
                <a:gd name="T6" fmla="*/ 13 w 45"/>
                <a:gd name="T7" fmla="*/ 12 h 30"/>
                <a:gd name="T8" fmla="*/ 8 w 45"/>
                <a:gd name="T9" fmla="*/ 18 h 30"/>
                <a:gd name="T10" fmla="*/ 3 w 45"/>
                <a:gd name="T11" fmla="*/ 25 h 30"/>
                <a:gd name="T12" fmla="*/ 0 w 45"/>
                <a:gd name="T13" fmla="*/ 30 h 30"/>
                <a:gd name="T14" fmla="*/ 12 w 45"/>
                <a:gd name="T15" fmla="*/ 26 h 30"/>
                <a:gd name="T16" fmla="*/ 28 w 45"/>
                <a:gd name="T17" fmla="*/ 25 h 30"/>
                <a:gd name="T18" fmla="*/ 35 w 45"/>
                <a:gd name="T19" fmla="*/ 23 h 30"/>
                <a:gd name="T20" fmla="*/ 39 w 45"/>
                <a:gd name="T21" fmla="*/ 18 h 30"/>
                <a:gd name="T22" fmla="*/ 43 w 45"/>
                <a:gd name="T23" fmla="*/ 10 h 30"/>
                <a:gd name="T24" fmla="*/ 45 w 45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30"/>
                <a:gd name="T41" fmla="*/ 45 w 45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30">
                  <a:moveTo>
                    <a:pt x="45" y="0"/>
                  </a:moveTo>
                  <a:lnTo>
                    <a:pt x="36" y="2"/>
                  </a:lnTo>
                  <a:lnTo>
                    <a:pt x="26" y="5"/>
                  </a:lnTo>
                  <a:lnTo>
                    <a:pt x="13" y="12"/>
                  </a:lnTo>
                  <a:lnTo>
                    <a:pt x="8" y="18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8" y="25"/>
                  </a:lnTo>
                  <a:lnTo>
                    <a:pt x="35" y="23"/>
                  </a:lnTo>
                  <a:lnTo>
                    <a:pt x="39" y="18"/>
                  </a:lnTo>
                  <a:lnTo>
                    <a:pt x="43" y="1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0" name="Freeform 87"/>
            <p:cNvSpPr>
              <a:spLocks/>
            </p:cNvSpPr>
            <p:nvPr/>
          </p:nvSpPr>
          <p:spPr bwMode="auto">
            <a:xfrm>
              <a:off x="3264" y="3700"/>
              <a:ext cx="17" cy="73"/>
            </a:xfrm>
            <a:custGeom>
              <a:avLst/>
              <a:gdLst>
                <a:gd name="T0" fmla="*/ 3 w 17"/>
                <a:gd name="T1" fmla="*/ 0 h 73"/>
                <a:gd name="T2" fmla="*/ 11 w 17"/>
                <a:gd name="T3" fmla="*/ 14 h 73"/>
                <a:gd name="T4" fmla="*/ 15 w 17"/>
                <a:gd name="T5" fmla="*/ 23 h 73"/>
                <a:gd name="T6" fmla="*/ 17 w 17"/>
                <a:gd name="T7" fmla="*/ 33 h 73"/>
                <a:gd name="T8" fmla="*/ 17 w 17"/>
                <a:gd name="T9" fmla="*/ 42 h 73"/>
                <a:gd name="T10" fmla="*/ 16 w 17"/>
                <a:gd name="T11" fmla="*/ 49 h 73"/>
                <a:gd name="T12" fmla="*/ 14 w 17"/>
                <a:gd name="T13" fmla="*/ 58 h 73"/>
                <a:gd name="T14" fmla="*/ 11 w 17"/>
                <a:gd name="T15" fmla="*/ 62 h 73"/>
                <a:gd name="T16" fmla="*/ 7 w 17"/>
                <a:gd name="T17" fmla="*/ 68 h 73"/>
                <a:gd name="T18" fmla="*/ 0 w 17"/>
                <a:gd name="T19" fmla="*/ 73 h 73"/>
                <a:gd name="T20" fmla="*/ 5 w 17"/>
                <a:gd name="T21" fmla="*/ 61 h 73"/>
                <a:gd name="T22" fmla="*/ 7 w 17"/>
                <a:gd name="T23" fmla="*/ 55 h 73"/>
                <a:gd name="T24" fmla="*/ 9 w 17"/>
                <a:gd name="T25" fmla="*/ 48 h 73"/>
                <a:gd name="T26" fmla="*/ 9 w 17"/>
                <a:gd name="T27" fmla="*/ 41 h 73"/>
                <a:gd name="T28" fmla="*/ 9 w 17"/>
                <a:gd name="T29" fmla="*/ 34 h 73"/>
                <a:gd name="T30" fmla="*/ 9 w 17"/>
                <a:gd name="T31" fmla="*/ 27 h 73"/>
                <a:gd name="T32" fmla="*/ 7 w 17"/>
                <a:gd name="T33" fmla="*/ 17 h 73"/>
                <a:gd name="T34" fmla="*/ 3 w 17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"/>
                <a:gd name="T55" fmla="*/ 0 h 73"/>
                <a:gd name="T56" fmla="*/ 17 w 17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" h="73">
                  <a:moveTo>
                    <a:pt x="3" y="0"/>
                  </a:moveTo>
                  <a:lnTo>
                    <a:pt x="11" y="14"/>
                  </a:lnTo>
                  <a:lnTo>
                    <a:pt x="15" y="23"/>
                  </a:lnTo>
                  <a:lnTo>
                    <a:pt x="17" y="33"/>
                  </a:lnTo>
                  <a:lnTo>
                    <a:pt x="17" y="42"/>
                  </a:lnTo>
                  <a:lnTo>
                    <a:pt x="16" y="49"/>
                  </a:lnTo>
                  <a:lnTo>
                    <a:pt x="14" y="58"/>
                  </a:lnTo>
                  <a:lnTo>
                    <a:pt x="11" y="62"/>
                  </a:lnTo>
                  <a:lnTo>
                    <a:pt x="7" y="68"/>
                  </a:lnTo>
                  <a:lnTo>
                    <a:pt x="0" y="73"/>
                  </a:lnTo>
                  <a:lnTo>
                    <a:pt x="5" y="61"/>
                  </a:lnTo>
                  <a:lnTo>
                    <a:pt x="7" y="55"/>
                  </a:lnTo>
                  <a:lnTo>
                    <a:pt x="9" y="48"/>
                  </a:lnTo>
                  <a:lnTo>
                    <a:pt x="9" y="41"/>
                  </a:lnTo>
                  <a:lnTo>
                    <a:pt x="9" y="34"/>
                  </a:lnTo>
                  <a:lnTo>
                    <a:pt x="9" y="27"/>
                  </a:lnTo>
                  <a:lnTo>
                    <a:pt x="7" y="1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1" name="Freeform 88"/>
            <p:cNvSpPr>
              <a:spLocks/>
            </p:cNvSpPr>
            <p:nvPr/>
          </p:nvSpPr>
          <p:spPr bwMode="auto">
            <a:xfrm>
              <a:off x="3187" y="3668"/>
              <a:ext cx="20" cy="94"/>
            </a:xfrm>
            <a:custGeom>
              <a:avLst/>
              <a:gdLst>
                <a:gd name="T0" fmla="*/ 9 w 20"/>
                <a:gd name="T1" fmla="*/ 0 h 94"/>
                <a:gd name="T2" fmla="*/ 3 w 20"/>
                <a:gd name="T3" fmla="*/ 19 h 94"/>
                <a:gd name="T4" fmla="*/ 1 w 20"/>
                <a:gd name="T5" fmla="*/ 32 h 94"/>
                <a:gd name="T6" fmla="*/ 0 w 20"/>
                <a:gd name="T7" fmla="*/ 45 h 94"/>
                <a:gd name="T8" fmla="*/ 2 w 20"/>
                <a:gd name="T9" fmla="*/ 61 h 94"/>
                <a:gd name="T10" fmla="*/ 6 w 20"/>
                <a:gd name="T11" fmla="*/ 75 h 94"/>
                <a:gd name="T12" fmla="*/ 13 w 20"/>
                <a:gd name="T13" fmla="*/ 88 h 94"/>
                <a:gd name="T14" fmla="*/ 20 w 20"/>
                <a:gd name="T15" fmla="*/ 94 h 94"/>
                <a:gd name="T16" fmla="*/ 13 w 20"/>
                <a:gd name="T17" fmla="*/ 78 h 94"/>
                <a:gd name="T18" fmla="*/ 9 w 20"/>
                <a:gd name="T19" fmla="*/ 53 h 94"/>
                <a:gd name="T20" fmla="*/ 9 w 20"/>
                <a:gd name="T21" fmla="*/ 32 h 94"/>
                <a:gd name="T22" fmla="*/ 9 w 20"/>
                <a:gd name="T23" fmla="*/ 18 h 94"/>
                <a:gd name="T24" fmla="*/ 9 w 20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94"/>
                <a:gd name="T41" fmla="*/ 20 w 20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94">
                  <a:moveTo>
                    <a:pt x="9" y="0"/>
                  </a:moveTo>
                  <a:lnTo>
                    <a:pt x="3" y="19"/>
                  </a:lnTo>
                  <a:lnTo>
                    <a:pt x="1" y="32"/>
                  </a:lnTo>
                  <a:lnTo>
                    <a:pt x="0" y="45"/>
                  </a:lnTo>
                  <a:lnTo>
                    <a:pt x="2" y="61"/>
                  </a:lnTo>
                  <a:lnTo>
                    <a:pt x="6" y="75"/>
                  </a:lnTo>
                  <a:lnTo>
                    <a:pt x="13" y="88"/>
                  </a:lnTo>
                  <a:lnTo>
                    <a:pt x="20" y="94"/>
                  </a:lnTo>
                  <a:lnTo>
                    <a:pt x="13" y="78"/>
                  </a:lnTo>
                  <a:lnTo>
                    <a:pt x="9" y="53"/>
                  </a:lnTo>
                  <a:lnTo>
                    <a:pt x="9" y="32"/>
                  </a:lnTo>
                  <a:lnTo>
                    <a:pt x="9" y="1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2" name="Oval 89"/>
            <p:cNvSpPr>
              <a:spLocks noChangeArrowheads="1"/>
            </p:cNvSpPr>
            <p:nvPr/>
          </p:nvSpPr>
          <p:spPr bwMode="auto">
            <a:xfrm>
              <a:off x="3238" y="3724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3" name="Oval 90"/>
            <p:cNvSpPr>
              <a:spLocks noChangeArrowheads="1"/>
            </p:cNvSpPr>
            <p:nvPr/>
          </p:nvSpPr>
          <p:spPr bwMode="auto">
            <a:xfrm>
              <a:off x="3231" y="3700"/>
              <a:ext cx="3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4" name="Oval 91"/>
            <p:cNvSpPr>
              <a:spLocks noChangeArrowheads="1"/>
            </p:cNvSpPr>
            <p:nvPr/>
          </p:nvSpPr>
          <p:spPr bwMode="auto">
            <a:xfrm>
              <a:off x="3291" y="3672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5" name="Oval 92"/>
            <p:cNvSpPr>
              <a:spLocks noChangeArrowheads="1"/>
            </p:cNvSpPr>
            <p:nvPr/>
          </p:nvSpPr>
          <p:spPr bwMode="auto">
            <a:xfrm>
              <a:off x="3296" y="3722"/>
              <a:ext cx="5" cy="7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6" name="Oval 93"/>
            <p:cNvSpPr>
              <a:spLocks noChangeArrowheads="1"/>
            </p:cNvSpPr>
            <p:nvPr/>
          </p:nvSpPr>
          <p:spPr bwMode="auto">
            <a:xfrm>
              <a:off x="3235" y="3750"/>
              <a:ext cx="3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7" name="Oval 94"/>
            <p:cNvSpPr>
              <a:spLocks noChangeArrowheads="1"/>
            </p:cNvSpPr>
            <p:nvPr/>
          </p:nvSpPr>
          <p:spPr bwMode="auto">
            <a:xfrm>
              <a:off x="3239" y="3723"/>
              <a:ext cx="6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8" name="Oval 95"/>
            <p:cNvSpPr>
              <a:spLocks noChangeArrowheads="1"/>
            </p:cNvSpPr>
            <p:nvPr/>
          </p:nvSpPr>
          <p:spPr bwMode="auto">
            <a:xfrm>
              <a:off x="3233" y="3699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9" name="Oval 96"/>
            <p:cNvSpPr>
              <a:spLocks noChangeArrowheads="1"/>
            </p:cNvSpPr>
            <p:nvPr/>
          </p:nvSpPr>
          <p:spPr bwMode="auto">
            <a:xfrm>
              <a:off x="3292" y="3671"/>
              <a:ext cx="3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0" name="Oval 97"/>
            <p:cNvSpPr>
              <a:spLocks noChangeArrowheads="1"/>
            </p:cNvSpPr>
            <p:nvPr/>
          </p:nvSpPr>
          <p:spPr bwMode="auto">
            <a:xfrm>
              <a:off x="3298" y="3722"/>
              <a:ext cx="4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1" name="Oval 98"/>
            <p:cNvSpPr>
              <a:spLocks noChangeArrowheads="1"/>
            </p:cNvSpPr>
            <p:nvPr/>
          </p:nvSpPr>
          <p:spPr bwMode="auto">
            <a:xfrm>
              <a:off x="3236" y="3749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2" name="Oval 99"/>
            <p:cNvSpPr>
              <a:spLocks noChangeArrowheads="1"/>
            </p:cNvSpPr>
            <p:nvPr/>
          </p:nvSpPr>
          <p:spPr bwMode="auto">
            <a:xfrm>
              <a:off x="3242" y="3725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3" name="Oval 100"/>
            <p:cNvSpPr>
              <a:spLocks noChangeArrowheads="1"/>
            </p:cNvSpPr>
            <p:nvPr/>
          </p:nvSpPr>
          <p:spPr bwMode="auto">
            <a:xfrm>
              <a:off x="3293" y="3673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4" name="Oval 101"/>
            <p:cNvSpPr>
              <a:spLocks noChangeArrowheads="1"/>
            </p:cNvSpPr>
            <p:nvPr/>
          </p:nvSpPr>
          <p:spPr bwMode="auto">
            <a:xfrm>
              <a:off x="3300" y="3723"/>
              <a:ext cx="1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5" name="Oval 102"/>
            <p:cNvSpPr>
              <a:spLocks noChangeArrowheads="1"/>
            </p:cNvSpPr>
            <p:nvPr/>
          </p:nvSpPr>
          <p:spPr bwMode="auto">
            <a:xfrm>
              <a:off x="3238" y="3751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6" name="Freeform 103"/>
            <p:cNvSpPr>
              <a:spLocks/>
            </p:cNvSpPr>
            <p:nvPr/>
          </p:nvSpPr>
          <p:spPr bwMode="auto">
            <a:xfrm>
              <a:off x="3576" y="3838"/>
              <a:ext cx="67" cy="63"/>
            </a:xfrm>
            <a:custGeom>
              <a:avLst/>
              <a:gdLst>
                <a:gd name="T0" fmla="*/ 16 w 67"/>
                <a:gd name="T1" fmla="*/ 0 h 63"/>
                <a:gd name="T2" fmla="*/ 10 w 67"/>
                <a:gd name="T3" fmla="*/ 13 h 63"/>
                <a:gd name="T4" fmla="*/ 10 w 67"/>
                <a:gd name="T5" fmla="*/ 24 h 63"/>
                <a:gd name="T6" fmla="*/ 14 w 67"/>
                <a:gd name="T7" fmla="*/ 37 h 63"/>
                <a:gd name="T8" fmla="*/ 0 w 67"/>
                <a:gd name="T9" fmla="*/ 52 h 63"/>
                <a:gd name="T10" fmla="*/ 13 w 67"/>
                <a:gd name="T11" fmla="*/ 63 h 63"/>
                <a:gd name="T12" fmla="*/ 23 w 67"/>
                <a:gd name="T13" fmla="*/ 52 h 63"/>
                <a:gd name="T14" fmla="*/ 40 w 67"/>
                <a:gd name="T15" fmla="*/ 58 h 63"/>
                <a:gd name="T16" fmla="*/ 57 w 67"/>
                <a:gd name="T17" fmla="*/ 58 h 63"/>
                <a:gd name="T18" fmla="*/ 67 w 67"/>
                <a:gd name="T19" fmla="*/ 50 h 63"/>
                <a:gd name="T20" fmla="*/ 16 w 67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63"/>
                <a:gd name="T35" fmla="*/ 67 w 67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63">
                  <a:moveTo>
                    <a:pt x="16" y="0"/>
                  </a:moveTo>
                  <a:lnTo>
                    <a:pt x="10" y="13"/>
                  </a:lnTo>
                  <a:lnTo>
                    <a:pt x="10" y="24"/>
                  </a:lnTo>
                  <a:lnTo>
                    <a:pt x="14" y="37"/>
                  </a:lnTo>
                  <a:lnTo>
                    <a:pt x="0" y="52"/>
                  </a:lnTo>
                  <a:lnTo>
                    <a:pt x="13" y="63"/>
                  </a:lnTo>
                  <a:lnTo>
                    <a:pt x="23" y="52"/>
                  </a:lnTo>
                  <a:lnTo>
                    <a:pt x="40" y="58"/>
                  </a:lnTo>
                  <a:lnTo>
                    <a:pt x="57" y="58"/>
                  </a:lnTo>
                  <a:lnTo>
                    <a:pt x="67" y="5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7" name="Freeform 104"/>
            <p:cNvSpPr>
              <a:spLocks/>
            </p:cNvSpPr>
            <p:nvPr/>
          </p:nvSpPr>
          <p:spPr bwMode="auto">
            <a:xfrm>
              <a:off x="3438" y="4014"/>
              <a:ext cx="391" cy="294"/>
            </a:xfrm>
            <a:custGeom>
              <a:avLst/>
              <a:gdLst>
                <a:gd name="T0" fmla="*/ 0 w 391"/>
                <a:gd name="T1" fmla="*/ 294 h 294"/>
                <a:gd name="T2" fmla="*/ 6 w 391"/>
                <a:gd name="T3" fmla="*/ 186 h 294"/>
                <a:gd name="T4" fmla="*/ 17 w 391"/>
                <a:gd name="T5" fmla="*/ 139 h 294"/>
                <a:gd name="T6" fmla="*/ 34 w 391"/>
                <a:gd name="T7" fmla="*/ 111 h 294"/>
                <a:gd name="T8" fmla="*/ 55 w 391"/>
                <a:gd name="T9" fmla="*/ 84 h 294"/>
                <a:gd name="T10" fmla="*/ 82 w 391"/>
                <a:gd name="T11" fmla="*/ 61 h 294"/>
                <a:gd name="T12" fmla="*/ 104 w 391"/>
                <a:gd name="T13" fmla="*/ 42 h 294"/>
                <a:gd name="T14" fmla="*/ 131 w 391"/>
                <a:gd name="T15" fmla="*/ 29 h 294"/>
                <a:gd name="T16" fmla="*/ 167 w 391"/>
                <a:gd name="T17" fmla="*/ 16 h 294"/>
                <a:gd name="T18" fmla="*/ 199 w 391"/>
                <a:gd name="T19" fmla="*/ 4 h 294"/>
                <a:gd name="T20" fmla="*/ 230 w 391"/>
                <a:gd name="T21" fmla="*/ 2 h 294"/>
                <a:gd name="T22" fmla="*/ 262 w 391"/>
                <a:gd name="T23" fmla="*/ 0 h 294"/>
                <a:gd name="T24" fmla="*/ 288 w 391"/>
                <a:gd name="T25" fmla="*/ 4 h 294"/>
                <a:gd name="T26" fmla="*/ 321 w 391"/>
                <a:gd name="T27" fmla="*/ 12 h 294"/>
                <a:gd name="T28" fmla="*/ 339 w 391"/>
                <a:gd name="T29" fmla="*/ 21 h 294"/>
                <a:gd name="T30" fmla="*/ 391 w 391"/>
                <a:gd name="T31" fmla="*/ 67 h 294"/>
                <a:gd name="T32" fmla="*/ 336 w 391"/>
                <a:gd name="T33" fmla="*/ 55 h 294"/>
                <a:gd name="T34" fmla="*/ 309 w 391"/>
                <a:gd name="T35" fmla="*/ 69 h 294"/>
                <a:gd name="T36" fmla="*/ 277 w 391"/>
                <a:gd name="T37" fmla="*/ 71 h 294"/>
                <a:gd name="T38" fmla="*/ 251 w 391"/>
                <a:gd name="T39" fmla="*/ 74 h 294"/>
                <a:gd name="T40" fmla="*/ 220 w 391"/>
                <a:gd name="T41" fmla="*/ 84 h 294"/>
                <a:gd name="T42" fmla="*/ 186 w 391"/>
                <a:gd name="T43" fmla="*/ 86 h 294"/>
                <a:gd name="T44" fmla="*/ 161 w 391"/>
                <a:gd name="T45" fmla="*/ 91 h 294"/>
                <a:gd name="T46" fmla="*/ 127 w 391"/>
                <a:gd name="T47" fmla="*/ 99 h 294"/>
                <a:gd name="T48" fmla="*/ 97 w 391"/>
                <a:gd name="T49" fmla="*/ 107 h 294"/>
                <a:gd name="T50" fmla="*/ 80 w 391"/>
                <a:gd name="T51" fmla="*/ 124 h 294"/>
                <a:gd name="T52" fmla="*/ 57 w 391"/>
                <a:gd name="T53" fmla="*/ 160 h 294"/>
                <a:gd name="T54" fmla="*/ 45 w 391"/>
                <a:gd name="T55" fmla="*/ 198 h 294"/>
                <a:gd name="T56" fmla="*/ 40 w 391"/>
                <a:gd name="T57" fmla="*/ 230 h 294"/>
                <a:gd name="T58" fmla="*/ 38 w 391"/>
                <a:gd name="T59" fmla="*/ 294 h 294"/>
                <a:gd name="T60" fmla="*/ 0 w 391"/>
                <a:gd name="T61" fmla="*/ 294 h 2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91"/>
                <a:gd name="T94" fmla="*/ 0 h 294"/>
                <a:gd name="T95" fmla="*/ 391 w 391"/>
                <a:gd name="T96" fmla="*/ 294 h 29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91" h="294">
                  <a:moveTo>
                    <a:pt x="0" y="294"/>
                  </a:moveTo>
                  <a:lnTo>
                    <a:pt x="6" y="186"/>
                  </a:lnTo>
                  <a:lnTo>
                    <a:pt x="17" y="139"/>
                  </a:lnTo>
                  <a:lnTo>
                    <a:pt x="34" y="111"/>
                  </a:lnTo>
                  <a:lnTo>
                    <a:pt x="55" y="84"/>
                  </a:lnTo>
                  <a:lnTo>
                    <a:pt x="82" y="61"/>
                  </a:lnTo>
                  <a:lnTo>
                    <a:pt x="104" y="42"/>
                  </a:lnTo>
                  <a:lnTo>
                    <a:pt x="131" y="29"/>
                  </a:lnTo>
                  <a:lnTo>
                    <a:pt x="167" y="16"/>
                  </a:lnTo>
                  <a:lnTo>
                    <a:pt x="199" y="4"/>
                  </a:lnTo>
                  <a:lnTo>
                    <a:pt x="230" y="2"/>
                  </a:lnTo>
                  <a:lnTo>
                    <a:pt x="262" y="0"/>
                  </a:lnTo>
                  <a:lnTo>
                    <a:pt x="288" y="4"/>
                  </a:lnTo>
                  <a:lnTo>
                    <a:pt x="321" y="12"/>
                  </a:lnTo>
                  <a:lnTo>
                    <a:pt x="339" y="21"/>
                  </a:lnTo>
                  <a:lnTo>
                    <a:pt x="391" y="67"/>
                  </a:lnTo>
                  <a:lnTo>
                    <a:pt x="336" y="55"/>
                  </a:lnTo>
                  <a:lnTo>
                    <a:pt x="309" y="69"/>
                  </a:lnTo>
                  <a:lnTo>
                    <a:pt x="277" y="71"/>
                  </a:lnTo>
                  <a:lnTo>
                    <a:pt x="251" y="74"/>
                  </a:lnTo>
                  <a:lnTo>
                    <a:pt x="220" y="84"/>
                  </a:lnTo>
                  <a:lnTo>
                    <a:pt x="186" y="86"/>
                  </a:lnTo>
                  <a:lnTo>
                    <a:pt x="161" y="91"/>
                  </a:lnTo>
                  <a:lnTo>
                    <a:pt x="127" y="99"/>
                  </a:lnTo>
                  <a:lnTo>
                    <a:pt x="97" y="107"/>
                  </a:lnTo>
                  <a:lnTo>
                    <a:pt x="80" y="124"/>
                  </a:lnTo>
                  <a:lnTo>
                    <a:pt x="57" y="160"/>
                  </a:lnTo>
                  <a:lnTo>
                    <a:pt x="45" y="198"/>
                  </a:lnTo>
                  <a:lnTo>
                    <a:pt x="40" y="230"/>
                  </a:lnTo>
                  <a:lnTo>
                    <a:pt x="38" y="294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8" name="Freeform 105"/>
            <p:cNvSpPr>
              <a:spLocks/>
            </p:cNvSpPr>
            <p:nvPr/>
          </p:nvSpPr>
          <p:spPr bwMode="auto">
            <a:xfrm>
              <a:off x="3457" y="4045"/>
              <a:ext cx="288" cy="216"/>
            </a:xfrm>
            <a:custGeom>
              <a:avLst/>
              <a:gdLst>
                <a:gd name="T0" fmla="*/ 0 w 288"/>
                <a:gd name="T1" fmla="*/ 216 h 216"/>
                <a:gd name="T2" fmla="*/ 4 w 288"/>
                <a:gd name="T3" fmla="*/ 159 h 216"/>
                <a:gd name="T4" fmla="*/ 25 w 288"/>
                <a:gd name="T5" fmla="*/ 100 h 216"/>
                <a:gd name="T6" fmla="*/ 68 w 288"/>
                <a:gd name="T7" fmla="*/ 60 h 216"/>
                <a:gd name="T8" fmla="*/ 135 w 288"/>
                <a:gd name="T9" fmla="*/ 36 h 216"/>
                <a:gd name="T10" fmla="*/ 188 w 288"/>
                <a:gd name="T11" fmla="*/ 24 h 216"/>
                <a:gd name="T12" fmla="*/ 250 w 288"/>
                <a:gd name="T13" fmla="*/ 6 h 216"/>
                <a:gd name="T14" fmla="*/ 288 w 288"/>
                <a:gd name="T15" fmla="*/ 6 h 216"/>
                <a:gd name="T16" fmla="*/ 239 w 288"/>
                <a:gd name="T17" fmla="*/ 0 h 216"/>
                <a:gd name="T18" fmla="*/ 197 w 288"/>
                <a:gd name="T19" fmla="*/ 7 h 216"/>
                <a:gd name="T20" fmla="*/ 154 w 288"/>
                <a:gd name="T21" fmla="*/ 26 h 216"/>
                <a:gd name="T22" fmla="*/ 85 w 288"/>
                <a:gd name="T23" fmla="*/ 51 h 216"/>
                <a:gd name="T24" fmla="*/ 23 w 288"/>
                <a:gd name="T25" fmla="*/ 89 h 216"/>
                <a:gd name="T26" fmla="*/ 9 w 288"/>
                <a:gd name="T27" fmla="*/ 121 h 216"/>
                <a:gd name="T28" fmla="*/ 0 w 288"/>
                <a:gd name="T29" fmla="*/ 216 h 2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8"/>
                <a:gd name="T46" fmla="*/ 0 h 216"/>
                <a:gd name="T47" fmla="*/ 288 w 288"/>
                <a:gd name="T48" fmla="*/ 216 h 2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8" h="216">
                  <a:moveTo>
                    <a:pt x="0" y="216"/>
                  </a:moveTo>
                  <a:lnTo>
                    <a:pt x="4" y="159"/>
                  </a:lnTo>
                  <a:lnTo>
                    <a:pt x="25" y="100"/>
                  </a:lnTo>
                  <a:lnTo>
                    <a:pt x="68" y="60"/>
                  </a:lnTo>
                  <a:lnTo>
                    <a:pt x="135" y="36"/>
                  </a:lnTo>
                  <a:lnTo>
                    <a:pt x="188" y="24"/>
                  </a:lnTo>
                  <a:lnTo>
                    <a:pt x="250" y="6"/>
                  </a:lnTo>
                  <a:lnTo>
                    <a:pt x="288" y="6"/>
                  </a:lnTo>
                  <a:lnTo>
                    <a:pt x="239" y="0"/>
                  </a:lnTo>
                  <a:lnTo>
                    <a:pt x="197" y="7"/>
                  </a:lnTo>
                  <a:lnTo>
                    <a:pt x="154" y="26"/>
                  </a:lnTo>
                  <a:lnTo>
                    <a:pt x="85" y="51"/>
                  </a:lnTo>
                  <a:lnTo>
                    <a:pt x="23" y="89"/>
                  </a:lnTo>
                  <a:lnTo>
                    <a:pt x="9" y="121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9" name="Freeform 106"/>
            <p:cNvSpPr>
              <a:spLocks/>
            </p:cNvSpPr>
            <p:nvPr/>
          </p:nvSpPr>
          <p:spPr bwMode="auto">
            <a:xfrm>
              <a:off x="3437" y="3887"/>
              <a:ext cx="153" cy="421"/>
            </a:xfrm>
            <a:custGeom>
              <a:avLst/>
              <a:gdLst>
                <a:gd name="T0" fmla="*/ 143 w 153"/>
                <a:gd name="T1" fmla="*/ 0 h 421"/>
                <a:gd name="T2" fmla="*/ 127 w 153"/>
                <a:gd name="T3" fmla="*/ 14 h 421"/>
                <a:gd name="T4" fmla="*/ 113 w 153"/>
                <a:gd name="T5" fmla="*/ 28 h 421"/>
                <a:gd name="T6" fmla="*/ 93 w 153"/>
                <a:gd name="T7" fmla="*/ 49 h 421"/>
                <a:gd name="T8" fmla="*/ 79 w 153"/>
                <a:gd name="T9" fmla="*/ 69 h 421"/>
                <a:gd name="T10" fmla="*/ 66 w 153"/>
                <a:gd name="T11" fmla="*/ 89 h 421"/>
                <a:gd name="T12" fmla="*/ 55 w 153"/>
                <a:gd name="T13" fmla="*/ 108 h 421"/>
                <a:gd name="T14" fmla="*/ 47 w 153"/>
                <a:gd name="T15" fmla="*/ 127 h 421"/>
                <a:gd name="T16" fmla="*/ 40 w 153"/>
                <a:gd name="T17" fmla="*/ 147 h 421"/>
                <a:gd name="T18" fmla="*/ 35 w 153"/>
                <a:gd name="T19" fmla="*/ 170 h 421"/>
                <a:gd name="T20" fmla="*/ 31 w 153"/>
                <a:gd name="T21" fmla="*/ 194 h 421"/>
                <a:gd name="T22" fmla="*/ 26 w 153"/>
                <a:gd name="T23" fmla="*/ 220 h 421"/>
                <a:gd name="T24" fmla="*/ 20 w 153"/>
                <a:gd name="T25" fmla="*/ 253 h 421"/>
                <a:gd name="T26" fmla="*/ 14 w 153"/>
                <a:gd name="T27" fmla="*/ 279 h 421"/>
                <a:gd name="T28" fmla="*/ 7 w 153"/>
                <a:gd name="T29" fmla="*/ 310 h 421"/>
                <a:gd name="T30" fmla="*/ 4 w 153"/>
                <a:gd name="T31" fmla="*/ 333 h 421"/>
                <a:gd name="T32" fmla="*/ 2 w 153"/>
                <a:gd name="T33" fmla="*/ 352 h 421"/>
                <a:gd name="T34" fmla="*/ 0 w 153"/>
                <a:gd name="T35" fmla="*/ 377 h 421"/>
                <a:gd name="T36" fmla="*/ 0 w 153"/>
                <a:gd name="T37" fmla="*/ 400 h 421"/>
                <a:gd name="T38" fmla="*/ 0 w 153"/>
                <a:gd name="T39" fmla="*/ 421 h 421"/>
                <a:gd name="T40" fmla="*/ 15 w 153"/>
                <a:gd name="T41" fmla="*/ 421 h 421"/>
                <a:gd name="T42" fmla="*/ 15 w 153"/>
                <a:gd name="T43" fmla="*/ 389 h 421"/>
                <a:gd name="T44" fmla="*/ 17 w 153"/>
                <a:gd name="T45" fmla="*/ 363 h 421"/>
                <a:gd name="T46" fmla="*/ 19 w 153"/>
                <a:gd name="T47" fmla="*/ 345 h 421"/>
                <a:gd name="T48" fmla="*/ 21 w 153"/>
                <a:gd name="T49" fmla="*/ 324 h 421"/>
                <a:gd name="T50" fmla="*/ 24 w 153"/>
                <a:gd name="T51" fmla="*/ 305 h 421"/>
                <a:gd name="T52" fmla="*/ 28 w 153"/>
                <a:gd name="T53" fmla="*/ 287 h 421"/>
                <a:gd name="T54" fmla="*/ 33 w 153"/>
                <a:gd name="T55" fmla="*/ 270 h 421"/>
                <a:gd name="T56" fmla="*/ 37 w 153"/>
                <a:gd name="T57" fmla="*/ 250 h 421"/>
                <a:gd name="T58" fmla="*/ 42 w 153"/>
                <a:gd name="T59" fmla="*/ 227 h 421"/>
                <a:gd name="T60" fmla="*/ 46 w 153"/>
                <a:gd name="T61" fmla="*/ 200 h 421"/>
                <a:gd name="T62" fmla="*/ 49 w 153"/>
                <a:gd name="T63" fmla="*/ 174 h 421"/>
                <a:gd name="T64" fmla="*/ 57 w 153"/>
                <a:gd name="T65" fmla="*/ 140 h 421"/>
                <a:gd name="T66" fmla="*/ 65 w 153"/>
                <a:gd name="T67" fmla="*/ 119 h 421"/>
                <a:gd name="T68" fmla="*/ 75 w 153"/>
                <a:gd name="T69" fmla="*/ 101 h 421"/>
                <a:gd name="T70" fmla="*/ 89 w 153"/>
                <a:gd name="T71" fmla="*/ 80 h 421"/>
                <a:gd name="T72" fmla="*/ 106 w 153"/>
                <a:gd name="T73" fmla="*/ 56 h 421"/>
                <a:gd name="T74" fmla="*/ 120 w 153"/>
                <a:gd name="T75" fmla="*/ 40 h 421"/>
                <a:gd name="T76" fmla="*/ 140 w 153"/>
                <a:gd name="T77" fmla="*/ 22 h 421"/>
                <a:gd name="T78" fmla="*/ 153 w 153"/>
                <a:gd name="T79" fmla="*/ 9 h 421"/>
                <a:gd name="T80" fmla="*/ 143 w 153"/>
                <a:gd name="T81" fmla="*/ 0 h 4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3"/>
                <a:gd name="T124" fmla="*/ 0 h 421"/>
                <a:gd name="T125" fmla="*/ 153 w 153"/>
                <a:gd name="T126" fmla="*/ 421 h 4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3" h="421">
                  <a:moveTo>
                    <a:pt x="143" y="0"/>
                  </a:moveTo>
                  <a:lnTo>
                    <a:pt x="127" y="14"/>
                  </a:lnTo>
                  <a:lnTo>
                    <a:pt x="113" y="28"/>
                  </a:lnTo>
                  <a:lnTo>
                    <a:pt x="93" y="49"/>
                  </a:lnTo>
                  <a:lnTo>
                    <a:pt x="79" y="69"/>
                  </a:lnTo>
                  <a:lnTo>
                    <a:pt x="66" y="89"/>
                  </a:lnTo>
                  <a:lnTo>
                    <a:pt x="55" y="108"/>
                  </a:lnTo>
                  <a:lnTo>
                    <a:pt x="47" y="127"/>
                  </a:lnTo>
                  <a:lnTo>
                    <a:pt x="40" y="147"/>
                  </a:lnTo>
                  <a:lnTo>
                    <a:pt x="35" y="170"/>
                  </a:lnTo>
                  <a:lnTo>
                    <a:pt x="31" y="194"/>
                  </a:lnTo>
                  <a:lnTo>
                    <a:pt x="26" y="220"/>
                  </a:lnTo>
                  <a:lnTo>
                    <a:pt x="20" y="253"/>
                  </a:lnTo>
                  <a:lnTo>
                    <a:pt x="14" y="279"/>
                  </a:lnTo>
                  <a:lnTo>
                    <a:pt x="7" y="310"/>
                  </a:lnTo>
                  <a:lnTo>
                    <a:pt x="4" y="333"/>
                  </a:lnTo>
                  <a:lnTo>
                    <a:pt x="2" y="352"/>
                  </a:lnTo>
                  <a:lnTo>
                    <a:pt x="0" y="377"/>
                  </a:lnTo>
                  <a:lnTo>
                    <a:pt x="0" y="400"/>
                  </a:lnTo>
                  <a:lnTo>
                    <a:pt x="0" y="421"/>
                  </a:lnTo>
                  <a:lnTo>
                    <a:pt x="15" y="421"/>
                  </a:lnTo>
                  <a:lnTo>
                    <a:pt x="15" y="389"/>
                  </a:lnTo>
                  <a:lnTo>
                    <a:pt x="17" y="363"/>
                  </a:lnTo>
                  <a:lnTo>
                    <a:pt x="19" y="345"/>
                  </a:lnTo>
                  <a:lnTo>
                    <a:pt x="21" y="324"/>
                  </a:lnTo>
                  <a:lnTo>
                    <a:pt x="24" y="305"/>
                  </a:lnTo>
                  <a:lnTo>
                    <a:pt x="28" y="287"/>
                  </a:lnTo>
                  <a:lnTo>
                    <a:pt x="33" y="270"/>
                  </a:lnTo>
                  <a:lnTo>
                    <a:pt x="37" y="250"/>
                  </a:lnTo>
                  <a:lnTo>
                    <a:pt x="42" y="227"/>
                  </a:lnTo>
                  <a:lnTo>
                    <a:pt x="46" y="200"/>
                  </a:lnTo>
                  <a:lnTo>
                    <a:pt x="49" y="174"/>
                  </a:lnTo>
                  <a:lnTo>
                    <a:pt x="57" y="140"/>
                  </a:lnTo>
                  <a:lnTo>
                    <a:pt x="65" y="119"/>
                  </a:lnTo>
                  <a:lnTo>
                    <a:pt x="75" y="101"/>
                  </a:lnTo>
                  <a:lnTo>
                    <a:pt x="89" y="80"/>
                  </a:lnTo>
                  <a:lnTo>
                    <a:pt x="106" y="56"/>
                  </a:lnTo>
                  <a:lnTo>
                    <a:pt x="120" y="40"/>
                  </a:lnTo>
                  <a:lnTo>
                    <a:pt x="140" y="22"/>
                  </a:lnTo>
                  <a:lnTo>
                    <a:pt x="153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0" name="Freeform 107"/>
            <p:cNvSpPr>
              <a:spLocks/>
            </p:cNvSpPr>
            <p:nvPr/>
          </p:nvSpPr>
          <p:spPr bwMode="auto">
            <a:xfrm>
              <a:off x="3172" y="3848"/>
              <a:ext cx="279" cy="460"/>
            </a:xfrm>
            <a:custGeom>
              <a:avLst/>
              <a:gdLst>
                <a:gd name="T0" fmla="*/ 279 w 279"/>
                <a:gd name="T1" fmla="*/ 460 h 460"/>
                <a:gd name="T2" fmla="*/ 270 w 279"/>
                <a:gd name="T3" fmla="*/ 369 h 460"/>
                <a:gd name="T4" fmla="*/ 261 w 279"/>
                <a:gd name="T5" fmla="*/ 331 h 460"/>
                <a:gd name="T6" fmla="*/ 256 w 279"/>
                <a:gd name="T7" fmla="*/ 289 h 460"/>
                <a:gd name="T8" fmla="*/ 247 w 279"/>
                <a:gd name="T9" fmla="*/ 243 h 460"/>
                <a:gd name="T10" fmla="*/ 234 w 279"/>
                <a:gd name="T11" fmla="*/ 202 h 460"/>
                <a:gd name="T12" fmla="*/ 224 w 279"/>
                <a:gd name="T13" fmla="*/ 169 h 460"/>
                <a:gd name="T14" fmla="*/ 208 w 279"/>
                <a:gd name="T15" fmla="*/ 136 h 460"/>
                <a:gd name="T16" fmla="*/ 187 w 279"/>
                <a:gd name="T17" fmla="*/ 103 h 460"/>
                <a:gd name="T18" fmla="*/ 167 w 279"/>
                <a:gd name="T19" fmla="*/ 78 h 460"/>
                <a:gd name="T20" fmla="*/ 149 w 279"/>
                <a:gd name="T21" fmla="*/ 58 h 460"/>
                <a:gd name="T22" fmla="*/ 130 w 279"/>
                <a:gd name="T23" fmla="*/ 42 h 460"/>
                <a:gd name="T24" fmla="*/ 94 w 279"/>
                <a:gd name="T25" fmla="*/ 23 h 460"/>
                <a:gd name="T26" fmla="*/ 53 w 279"/>
                <a:gd name="T27" fmla="*/ 9 h 460"/>
                <a:gd name="T28" fmla="*/ 0 w 279"/>
                <a:gd name="T29" fmla="*/ 0 h 460"/>
                <a:gd name="T30" fmla="*/ 27 w 279"/>
                <a:gd name="T31" fmla="*/ 20 h 460"/>
                <a:gd name="T32" fmla="*/ 45 w 279"/>
                <a:gd name="T33" fmla="*/ 36 h 460"/>
                <a:gd name="T34" fmla="*/ 64 w 279"/>
                <a:gd name="T35" fmla="*/ 58 h 460"/>
                <a:gd name="T36" fmla="*/ 78 w 279"/>
                <a:gd name="T37" fmla="*/ 73 h 460"/>
                <a:gd name="T38" fmla="*/ 98 w 279"/>
                <a:gd name="T39" fmla="*/ 92 h 460"/>
                <a:gd name="T40" fmla="*/ 115 w 279"/>
                <a:gd name="T41" fmla="*/ 111 h 460"/>
                <a:gd name="T42" fmla="*/ 140 w 279"/>
                <a:gd name="T43" fmla="*/ 138 h 460"/>
                <a:gd name="T44" fmla="*/ 160 w 279"/>
                <a:gd name="T45" fmla="*/ 158 h 460"/>
                <a:gd name="T46" fmla="*/ 176 w 279"/>
                <a:gd name="T47" fmla="*/ 182 h 460"/>
                <a:gd name="T48" fmla="*/ 192 w 279"/>
                <a:gd name="T49" fmla="*/ 209 h 460"/>
                <a:gd name="T50" fmla="*/ 203 w 279"/>
                <a:gd name="T51" fmla="*/ 232 h 460"/>
                <a:gd name="T52" fmla="*/ 219 w 279"/>
                <a:gd name="T53" fmla="*/ 263 h 460"/>
                <a:gd name="T54" fmla="*/ 233 w 279"/>
                <a:gd name="T55" fmla="*/ 300 h 460"/>
                <a:gd name="T56" fmla="*/ 245 w 279"/>
                <a:gd name="T57" fmla="*/ 339 h 460"/>
                <a:gd name="T58" fmla="*/ 254 w 279"/>
                <a:gd name="T59" fmla="*/ 381 h 460"/>
                <a:gd name="T60" fmla="*/ 261 w 279"/>
                <a:gd name="T61" fmla="*/ 423 h 460"/>
                <a:gd name="T62" fmla="*/ 259 w 279"/>
                <a:gd name="T63" fmla="*/ 460 h 460"/>
                <a:gd name="T64" fmla="*/ 279 w 279"/>
                <a:gd name="T65" fmla="*/ 460 h 4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9"/>
                <a:gd name="T100" fmla="*/ 0 h 460"/>
                <a:gd name="T101" fmla="*/ 279 w 279"/>
                <a:gd name="T102" fmla="*/ 460 h 4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9" h="460">
                  <a:moveTo>
                    <a:pt x="279" y="460"/>
                  </a:moveTo>
                  <a:lnTo>
                    <a:pt x="270" y="369"/>
                  </a:lnTo>
                  <a:lnTo>
                    <a:pt x="261" y="331"/>
                  </a:lnTo>
                  <a:lnTo>
                    <a:pt x="256" y="289"/>
                  </a:lnTo>
                  <a:lnTo>
                    <a:pt x="247" y="243"/>
                  </a:lnTo>
                  <a:lnTo>
                    <a:pt x="234" y="202"/>
                  </a:lnTo>
                  <a:lnTo>
                    <a:pt x="224" y="169"/>
                  </a:lnTo>
                  <a:lnTo>
                    <a:pt x="208" y="136"/>
                  </a:lnTo>
                  <a:lnTo>
                    <a:pt x="187" y="103"/>
                  </a:lnTo>
                  <a:lnTo>
                    <a:pt x="167" y="78"/>
                  </a:lnTo>
                  <a:lnTo>
                    <a:pt x="149" y="58"/>
                  </a:lnTo>
                  <a:lnTo>
                    <a:pt x="130" y="42"/>
                  </a:lnTo>
                  <a:lnTo>
                    <a:pt x="94" y="23"/>
                  </a:lnTo>
                  <a:lnTo>
                    <a:pt x="53" y="9"/>
                  </a:lnTo>
                  <a:lnTo>
                    <a:pt x="0" y="0"/>
                  </a:lnTo>
                  <a:lnTo>
                    <a:pt x="27" y="20"/>
                  </a:lnTo>
                  <a:lnTo>
                    <a:pt x="45" y="36"/>
                  </a:lnTo>
                  <a:lnTo>
                    <a:pt x="64" y="58"/>
                  </a:lnTo>
                  <a:lnTo>
                    <a:pt x="78" y="73"/>
                  </a:lnTo>
                  <a:lnTo>
                    <a:pt x="98" y="92"/>
                  </a:lnTo>
                  <a:lnTo>
                    <a:pt x="115" y="111"/>
                  </a:lnTo>
                  <a:lnTo>
                    <a:pt x="140" y="138"/>
                  </a:lnTo>
                  <a:lnTo>
                    <a:pt x="160" y="158"/>
                  </a:lnTo>
                  <a:lnTo>
                    <a:pt x="176" y="182"/>
                  </a:lnTo>
                  <a:lnTo>
                    <a:pt x="192" y="209"/>
                  </a:lnTo>
                  <a:lnTo>
                    <a:pt x="203" y="232"/>
                  </a:lnTo>
                  <a:lnTo>
                    <a:pt x="219" y="263"/>
                  </a:lnTo>
                  <a:lnTo>
                    <a:pt x="233" y="300"/>
                  </a:lnTo>
                  <a:lnTo>
                    <a:pt x="245" y="339"/>
                  </a:lnTo>
                  <a:lnTo>
                    <a:pt x="254" y="381"/>
                  </a:lnTo>
                  <a:lnTo>
                    <a:pt x="261" y="423"/>
                  </a:lnTo>
                  <a:lnTo>
                    <a:pt x="259" y="460"/>
                  </a:lnTo>
                  <a:lnTo>
                    <a:pt x="279" y="46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1" name="Freeform 108"/>
            <p:cNvSpPr>
              <a:spLocks/>
            </p:cNvSpPr>
            <p:nvPr/>
          </p:nvSpPr>
          <p:spPr bwMode="auto">
            <a:xfrm>
              <a:off x="3247" y="3882"/>
              <a:ext cx="175" cy="281"/>
            </a:xfrm>
            <a:custGeom>
              <a:avLst/>
              <a:gdLst>
                <a:gd name="T0" fmla="*/ 0 w 175"/>
                <a:gd name="T1" fmla="*/ 0 h 281"/>
                <a:gd name="T2" fmla="*/ 24 w 175"/>
                <a:gd name="T3" fmla="*/ 17 h 281"/>
                <a:gd name="T4" fmla="*/ 58 w 175"/>
                <a:gd name="T5" fmla="*/ 51 h 281"/>
                <a:gd name="T6" fmla="*/ 83 w 175"/>
                <a:gd name="T7" fmla="*/ 79 h 281"/>
                <a:gd name="T8" fmla="*/ 110 w 175"/>
                <a:gd name="T9" fmla="*/ 115 h 281"/>
                <a:gd name="T10" fmla="*/ 131 w 175"/>
                <a:gd name="T11" fmla="*/ 156 h 281"/>
                <a:gd name="T12" fmla="*/ 151 w 175"/>
                <a:gd name="T13" fmla="*/ 193 h 281"/>
                <a:gd name="T14" fmla="*/ 163 w 175"/>
                <a:gd name="T15" fmla="*/ 237 h 281"/>
                <a:gd name="T16" fmla="*/ 175 w 175"/>
                <a:gd name="T17" fmla="*/ 281 h 281"/>
                <a:gd name="T18" fmla="*/ 163 w 175"/>
                <a:gd name="T19" fmla="*/ 217 h 281"/>
                <a:gd name="T20" fmla="*/ 144 w 175"/>
                <a:gd name="T21" fmla="*/ 162 h 281"/>
                <a:gd name="T22" fmla="*/ 120 w 175"/>
                <a:gd name="T23" fmla="*/ 116 h 281"/>
                <a:gd name="T24" fmla="*/ 94 w 175"/>
                <a:gd name="T25" fmla="*/ 82 h 281"/>
                <a:gd name="T26" fmla="*/ 69 w 175"/>
                <a:gd name="T27" fmla="*/ 52 h 281"/>
                <a:gd name="T28" fmla="*/ 0 w 175"/>
                <a:gd name="T29" fmla="*/ 0 h 2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5"/>
                <a:gd name="T46" fmla="*/ 0 h 281"/>
                <a:gd name="T47" fmla="*/ 175 w 175"/>
                <a:gd name="T48" fmla="*/ 281 h 2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5" h="281">
                  <a:moveTo>
                    <a:pt x="0" y="0"/>
                  </a:moveTo>
                  <a:lnTo>
                    <a:pt x="24" y="17"/>
                  </a:lnTo>
                  <a:lnTo>
                    <a:pt x="58" y="51"/>
                  </a:lnTo>
                  <a:lnTo>
                    <a:pt x="83" y="79"/>
                  </a:lnTo>
                  <a:lnTo>
                    <a:pt x="110" y="115"/>
                  </a:lnTo>
                  <a:lnTo>
                    <a:pt x="131" y="156"/>
                  </a:lnTo>
                  <a:lnTo>
                    <a:pt x="151" y="193"/>
                  </a:lnTo>
                  <a:lnTo>
                    <a:pt x="163" y="237"/>
                  </a:lnTo>
                  <a:lnTo>
                    <a:pt x="175" y="281"/>
                  </a:lnTo>
                  <a:lnTo>
                    <a:pt x="163" y="217"/>
                  </a:lnTo>
                  <a:lnTo>
                    <a:pt x="144" y="162"/>
                  </a:lnTo>
                  <a:lnTo>
                    <a:pt x="120" y="116"/>
                  </a:lnTo>
                  <a:lnTo>
                    <a:pt x="94" y="82"/>
                  </a:lnTo>
                  <a:lnTo>
                    <a:pt x="6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2" name="Freeform 109"/>
            <p:cNvSpPr>
              <a:spLocks/>
            </p:cNvSpPr>
            <p:nvPr/>
          </p:nvSpPr>
          <p:spPr bwMode="auto">
            <a:xfrm>
              <a:off x="3663" y="3755"/>
              <a:ext cx="105" cy="75"/>
            </a:xfrm>
            <a:custGeom>
              <a:avLst/>
              <a:gdLst>
                <a:gd name="T0" fmla="*/ 21 w 105"/>
                <a:gd name="T1" fmla="*/ 5 h 75"/>
                <a:gd name="T2" fmla="*/ 39 w 105"/>
                <a:gd name="T3" fmla="*/ 3 h 75"/>
                <a:gd name="T4" fmla="*/ 54 w 105"/>
                <a:gd name="T5" fmla="*/ 0 h 75"/>
                <a:gd name="T6" fmla="*/ 66 w 105"/>
                <a:gd name="T7" fmla="*/ 0 h 75"/>
                <a:gd name="T8" fmla="*/ 76 w 105"/>
                <a:gd name="T9" fmla="*/ 2 h 75"/>
                <a:gd name="T10" fmla="*/ 83 w 105"/>
                <a:gd name="T11" fmla="*/ 5 h 75"/>
                <a:gd name="T12" fmla="*/ 89 w 105"/>
                <a:gd name="T13" fmla="*/ 9 h 75"/>
                <a:gd name="T14" fmla="*/ 97 w 105"/>
                <a:gd name="T15" fmla="*/ 14 h 75"/>
                <a:gd name="T16" fmla="*/ 105 w 105"/>
                <a:gd name="T17" fmla="*/ 17 h 75"/>
                <a:gd name="T18" fmla="*/ 98 w 105"/>
                <a:gd name="T19" fmla="*/ 20 h 75"/>
                <a:gd name="T20" fmla="*/ 92 w 105"/>
                <a:gd name="T21" fmla="*/ 26 h 75"/>
                <a:gd name="T22" fmla="*/ 87 w 105"/>
                <a:gd name="T23" fmla="*/ 39 h 75"/>
                <a:gd name="T24" fmla="*/ 76 w 105"/>
                <a:gd name="T25" fmla="*/ 50 h 75"/>
                <a:gd name="T26" fmla="*/ 2 w 105"/>
                <a:gd name="T27" fmla="*/ 75 h 75"/>
                <a:gd name="T28" fmla="*/ 0 w 105"/>
                <a:gd name="T29" fmla="*/ 33 h 75"/>
                <a:gd name="T30" fmla="*/ 21 w 105"/>
                <a:gd name="T31" fmla="*/ 5 h 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75"/>
                <a:gd name="T50" fmla="*/ 105 w 105"/>
                <a:gd name="T51" fmla="*/ 75 h 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75">
                  <a:moveTo>
                    <a:pt x="21" y="5"/>
                  </a:moveTo>
                  <a:lnTo>
                    <a:pt x="39" y="3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76" y="2"/>
                  </a:lnTo>
                  <a:lnTo>
                    <a:pt x="83" y="5"/>
                  </a:lnTo>
                  <a:lnTo>
                    <a:pt x="89" y="9"/>
                  </a:lnTo>
                  <a:lnTo>
                    <a:pt x="97" y="14"/>
                  </a:lnTo>
                  <a:lnTo>
                    <a:pt x="105" y="17"/>
                  </a:lnTo>
                  <a:lnTo>
                    <a:pt x="98" y="20"/>
                  </a:lnTo>
                  <a:lnTo>
                    <a:pt x="92" y="26"/>
                  </a:lnTo>
                  <a:lnTo>
                    <a:pt x="87" y="39"/>
                  </a:lnTo>
                  <a:lnTo>
                    <a:pt x="76" y="50"/>
                  </a:lnTo>
                  <a:lnTo>
                    <a:pt x="2" y="75"/>
                  </a:lnTo>
                  <a:lnTo>
                    <a:pt x="0" y="33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3" name="Freeform 110"/>
            <p:cNvSpPr>
              <a:spLocks/>
            </p:cNvSpPr>
            <p:nvPr/>
          </p:nvSpPr>
          <p:spPr bwMode="auto">
            <a:xfrm>
              <a:off x="3671" y="3760"/>
              <a:ext cx="85" cy="38"/>
            </a:xfrm>
            <a:custGeom>
              <a:avLst/>
              <a:gdLst>
                <a:gd name="T0" fmla="*/ 33 w 85"/>
                <a:gd name="T1" fmla="*/ 2 h 38"/>
                <a:gd name="T2" fmla="*/ 47 w 85"/>
                <a:gd name="T3" fmla="*/ 0 h 38"/>
                <a:gd name="T4" fmla="*/ 56 w 85"/>
                <a:gd name="T5" fmla="*/ 0 h 38"/>
                <a:gd name="T6" fmla="*/ 63 w 85"/>
                <a:gd name="T7" fmla="*/ 1 h 38"/>
                <a:gd name="T8" fmla="*/ 72 w 85"/>
                <a:gd name="T9" fmla="*/ 3 h 38"/>
                <a:gd name="T10" fmla="*/ 78 w 85"/>
                <a:gd name="T11" fmla="*/ 8 h 38"/>
                <a:gd name="T12" fmla="*/ 85 w 85"/>
                <a:gd name="T13" fmla="*/ 10 h 38"/>
                <a:gd name="T14" fmla="*/ 71 w 85"/>
                <a:gd name="T15" fmla="*/ 12 h 38"/>
                <a:gd name="T16" fmla="*/ 61 w 85"/>
                <a:gd name="T17" fmla="*/ 15 h 38"/>
                <a:gd name="T18" fmla="*/ 51 w 85"/>
                <a:gd name="T19" fmla="*/ 19 h 38"/>
                <a:gd name="T20" fmla="*/ 38 w 85"/>
                <a:gd name="T21" fmla="*/ 25 h 38"/>
                <a:gd name="T22" fmla="*/ 22 w 85"/>
                <a:gd name="T23" fmla="*/ 38 h 38"/>
                <a:gd name="T24" fmla="*/ 0 w 85"/>
                <a:gd name="T25" fmla="*/ 18 h 38"/>
                <a:gd name="T26" fmla="*/ 33 w 85"/>
                <a:gd name="T27" fmla="*/ 2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38"/>
                <a:gd name="T44" fmla="*/ 85 w 85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38">
                  <a:moveTo>
                    <a:pt x="33" y="2"/>
                  </a:moveTo>
                  <a:lnTo>
                    <a:pt x="47" y="0"/>
                  </a:lnTo>
                  <a:lnTo>
                    <a:pt x="56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78" y="8"/>
                  </a:lnTo>
                  <a:lnTo>
                    <a:pt x="85" y="10"/>
                  </a:lnTo>
                  <a:lnTo>
                    <a:pt x="71" y="12"/>
                  </a:lnTo>
                  <a:lnTo>
                    <a:pt x="61" y="15"/>
                  </a:lnTo>
                  <a:lnTo>
                    <a:pt x="51" y="19"/>
                  </a:lnTo>
                  <a:lnTo>
                    <a:pt x="38" y="25"/>
                  </a:lnTo>
                  <a:lnTo>
                    <a:pt x="22" y="38"/>
                  </a:lnTo>
                  <a:lnTo>
                    <a:pt x="0" y="18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4" name="Freeform 111"/>
            <p:cNvSpPr>
              <a:spLocks/>
            </p:cNvSpPr>
            <p:nvPr/>
          </p:nvSpPr>
          <p:spPr bwMode="auto">
            <a:xfrm>
              <a:off x="3692" y="3773"/>
              <a:ext cx="68" cy="31"/>
            </a:xfrm>
            <a:custGeom>
              <a:avLst/>
              <a:gdLst>
                <a:gd name="T0" fmla="*/ 16 w 68"/>
                <a:gd name="T1" fmla="*/ 18 h 31"/>
                <a:gd name="T2" fmla="*/ 29 w 68"/>
                <a:gd name="T3" fmla="*/ 9 h 31"/>
                <a:gd name="T4" fmla="*/ 38 w 68"/>
                <a:gd name="T5" fmla="*/ 6 h 31"/>
                <a:gd name="T6" fmla="*/ 48 w 68"/>
                <a:gd name="T7" fmla="*/ 3 h 31"/>
                <a:gd name="T8" fmla="*/ 57 w 68"/>
                <a:gd name="T9" fmla="*/ 1 h 31"/>
                <a:gd name="T10" fmla="*/ 64 w 68"/>
                <a:gd name="T11" fmla="*/ 0 h 31"/>
                <a:gd name="T12" fmla="*/ 68 w 68"/>
                <a:gd name="T13" fmla="*/ 0 h 31"/>
                <a:gd name="T14" fmla="*/ 62 w 68"/>
                <a:gd name="T15" fmla="*/ 3 h 31"/>
                <a:gd name="T16" fmla="*/ 59 w 68"/>
                <a:gd name="T17" fmla="*/ 9 h 31"/>
                <a:gd name="T18" fmla="*/ 57 w 68"/>
                <a:gd name="T19" fmla="*/ 14 h 31"/>
                <a:gd name="T20" fmla="*/ 54 w 68"/>
                <a:gd name="T21" fmla="*/ 28 h 31"/>
                <a:gd name="T22" fmla="*/ 0 w 68"/>
                <a:gd name="T23" fmla="*/ 31 h 31"/>
                <a:gd name="T24" fmla="*/ 16 w 68"/>
                <a:gd name="T25" fmla="*/ 18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31"/>
                <a:gd name="T41" fmla="*/ 68 w 68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31">
                  <a:moveTo>
                    <a:pt x="16" y="18"/>
                  </a:moveTo>
                  <a:lnTo>
                    <a:pt x="29" y="9"/>
                  </a:lnTo>
                  <a:lnTo>
                    <a:pt x="38" y="6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2" y="3"/>
                  </a:lnTo>
                  <a:lnTo>
                    <a:pt x="59" y="9"/>
                  </a:lnTo>
                  <a:lnTo>
                    <a:pt x="57" y="14"/>
                  </a:lnTo>
                  <a:lnTo>
                    <a:pt x="54" y="28"/>
                  </a:lnTo>
                  <a:lnTo>
                    <a:pt x="0" y="31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5" name="Freeform 112"/>
            <p:cNvSpPr>
              <a:spLocks/>
            </p:cNvSpPr>
            <p:nvPr/>
          </p:nvSpPr>
          <p:spPr bwMode="auto">
            <a:xfrm>
              <a:off x="3597" y="3789"/>
              <a:ext cx="185" cy="104"/>
            </a:xfrm>
            <a:custGeom>
              <a:avLst/>
              <a:gdLst>
                <a:gd name="T0" fmla="*/ 0 w 185"/>
                <a:gd name="T1" fmla="*/ 76 h 104"/>
                <a:gd name="T2" fmla="*/ 11 w 185"/>
                <a:gd name="T3" fmla="*/ 88 h 104"/>
                <a:gd name="T4" fmla="*/ 23 w 185"/>
                <a:gd name="T5" fmla="*/ 96 h 104"/>
                <a:gd name="T6" fmla="*/ 36 w 185"/>
                <a:gd name="T7" fmla="*/ 100 h 104"/>
                <a:gd name="T8" fmla="*/ 47 w 185"/>
                <a:gd name="T9" fmla="*/ 103 h 104"/>
                <a:gd name="T10" fmla="*/ 60 w 185"/>
                <a:gd name="T11" fmla="*/ 104 h 104"/>
                <a:gd name="T12" fmla="*/ 71 w 185"/>
                <a:gd name="T13" fmla="*/ 104 h 104"/>
                <a:gd name="T14" fmla="*/ 84 w 185"/>
                <a:gd name="T15" fmla="*/ 103 h 104"/>
                <a:gd name="T16" fmla="*/ 95 w 185"/>
                <a:gd name="T17" fmla="*/ 101 h 104"/>
                <a:gd name="T18" fmla="*/ 104 w 185"/>
                <a:gd name="T19" fmla="*/ 97 h 104"/>
                <a:gd name="T20" fmla="*/ 112 w 185"/>
                <a:gd name="T21" fmla="*/ 93 h 104"/>
                <a:gd name="T22" fmla="*/ 118 w 185"/>
                <a:gd name="T23" fmla="*/ 88 h 104"/>
                <a:gd name="T24" fmla="*/ 124 w 185"/>
                <a:gd name="T25" fmla="*/ 82 h 104"/>
                <a:gd name="T26" fmla="*/ 132 w 185"/>
                <a:gd name="T27" fmla="*/ 73 h 104"/>
                <a:gd name="T28" fmla="*/ 137 w 185"/>
                <a:gd name="T29" fmla="*/ 65 h 104"/>
                <a:gd name="T30" fmla="*/ 140 w 185"/>
                <a:gd name="T31" fmla="*/ 53 h 104"/>
                <a:gd name="T32" fmla="*/ 146 w 185"/>
                <a:gd name="T33" fmla="*/ 42 h 104"/>
                <a:gd name="T34" fmla="*/ 151 w 185"/>
                <a:gd name="T35" fmla="*/ 35 h 104"/>
                <a:gd name="T36" fmla="*/ 155 w 185"/>
                <a:gd name="T37" fmla="*/ 29 h 104"/>
                <a:gd name="T38" fmla="*/ 161 w 185"/>
                <a:gd name="T39" fmla="*/ 25 h 104"/>
                <a:gd name="T40" fmla="*/ 166 w 185"/>
                <a:gd name="T41" fmla="*/ 22 h 104"/>
                <a:gd name="T42" fmla="*/ 175 w 185"/>
                <a:gd name="T43" fmla="*/ 19 h 104"/>
                <a:gd name="T44" fmla="*/ 185 w 185"/>
                <a:gd name="T45" fmla="*/ 13 h 104"/>
                <a:gd name="T46" fmla="*/ 169 w 185"/>
                <a:gd name="T47" fmla="*/ 9 h 104"/>
                <a:gd name="T48" fmla="*/ 152 w 185"/>
                <a:gd name="T49" fmla="*/ 5 h 104"/>
                <a:gd name="T50" fmla="*/ 138 w 185"/>
                <a:gd name="T51" fmla="*/ 2 h 104"/>
                <a:gd name="T52" fmla="*/ 121 w 185"/>
                <a:gd name="T53" fmla="*/ 1 h 104"/>
                <a:gd name="T54" fmla="*/ 102 w 185"/>
                <a:gd name="T55" fmla="*/ 0 h 104"/>
                <a:gd name="T56" fmla="*/ 82 w 185"/>
                <a:gd name="T57" fmla="*/ 3 h 104"/>
                <a:gd name="T58" fmla="*/ 66 w 185"/>
                <a:gd name="T59" fmla="*/ 8 h 104"/>
                <a:gd name="T60" fmla="*/ 50 w 185"/>
                <a:gd name="T61" fmla="*/ 15 h 104"/>
                <a:gd name="T62" fmla="*/ 40 w 185"/>
                <a:gd name="T63" fmla="*/ 24 h 104"/>
                <a:gd name="T64" fmla="*/ 25 w 185"/>
                <a:gd name="T65" fmla="*/ 36 h 104"/>
                <a:gd name="T66" fmla="*/ 14 w 185"/>
                <a:gd name="T67" fmla="*/ 50 h 104"/>
                <a:gd name="T68" fmla="*/ 6 w 185"/>
                <a:gd name="T69" fmla="*/ 67 h 104"/>
                <a:gd name="T70" fmla="*/ 0 w 185"/>
                <a:gd name="T71" fmla="*/ 76 h 1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5"/>
                <a:gd name="T109" fmla="*/ 0 h 104"/>
                <a:gd name="T110" fmla="*/ 185 w 185"/>
                <a:gd name="T111" fmla="*/ 104 h 10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5" h="104">
                  <a:moveTo>
                    <a:pt x="0" y="76"/>
                  </a:moveTo>
                  <a:lnTo>
                    <a:pt x="11" y="88"/>
                  </a:lnTo>
                  <a:lnTo>
                    <a:pt x="23" y="96"/>
                  </a:lnTo>
                  <a:lnTo>
                    <a:pt x="36" y="100"/>
                  </a:lnTo>
                  <a:lnTo>
                    <a:pt x="47" y="103"/>
                  </a:lnTo>
                  <a:lnTo>
                    <a:pt x="60" y="104"/>
                  </a:lnTo>
                  <a:lnTo>
                    <a:pt x="71" y="104"/>
                  </a:lnTo>
                  <a:lnTo>
                    <a:pt x="84" y="103"/>
                  </a:lnTo>
                  <a:lnTo>
                    <a:pt x="95" y="101"/>
                  </a:lnTo>
                  <a:lnTo>
                    <a:pt x="104" y="97"/>
                  </a:lnTo>
                  <a:lnTo>
                    <a:pt x="112" y="93"/>
                  </a:lnTo>
                  <a:lnTo>
                    <a:pt x="118" y="88"/>
                  </a:lnTo>
                  <a:lnTo>
                    <a:pt x="124" y="82"/>
                  </a:lnTo>
                  <a:lnTo>
                    <a:pt x="132" y="73"/>
                  </a:lnTo>
                  <a:lnTo>
                    <a:pt x="137" y="65"/>
                  </a:lnTo>
                  <a:lnTo>
                    <a:pt x="140" y="53"/>
                  </a:lnTo>
                  <a:lnTo>
                    <a:pt x="146" y="42"/>
                  </a:lnTo>
                  <a:lnTo>
                    <a:pt x="151" y="35"/>
                  </a:lnTo>
                  <a:lnTo>
                    <a:pt x="155" y="29"/>
                  </a:lnTo>
                  <a:lnTo>
                    <a:pt x="161" y="25"/>
                  </a:lnTo>
                  <a:lnTo>
                    <a:pt x="166" y="22"/>
                  </a:lnTo>
                  <a:lnTo>
                    <a:pt x="175" y="19"/>
                  </a:lnTo>
                  <a:lnTo>
                    <a:pt x="185" y="13"/>
                  </a:lnTo>
                  <a:lnTo>
                    <a:pt x="169" y="9"/>
                  </a:lnTo>
                  <a:lnTo>
                    <a:pt x="152" y="5"/>
                  </a:lnTo>
                  <a:lnTo>
                    <a:pt x="138" y="2"/>
                  </a:lnTo>
                  <a:lnTo>
                    <a:pt x="121" y="1"/>
                  </a:lnTo>
                  <a:lnTo>
                    <a:pt x="102" y="0"/>
                  </a:lnTo>
                  <a:lnTo>
                    <a:pt x="82" y="3"/>
                  </a:lnTo>
                  <a:lnTo>
                    <a:pt x="66" y="8"/>
                  </a:lnTo>
                  <a:lnTo>
                    <a:pt x="50" y="15"/>
                  </a:lnTo>
                  <a:lnTo>
                    <a:pt x="40" y="24"/>
                  </a:lnTo>
                  <a:lnTo>
                    <a:pt x="25" y="36"/>
                  </a:lnTo>
                  <a:lnTo>
                    <a:pt x="14" y="50"/>
                  </a:lnTo>
                  <a:lnTo>
                    <a:pt x="6" y="67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6" name="Freeform 113"/>
            <p:cNvSpPr>
              <a:spLocks/>
            </p:cNvSpPr>
            <p:nvPr/>
          </p:nvSpPr>
          <p:spPr bwMode="auto">
            <a:xfrm>
              <a:off x="3712" y="3794"/>
              <a:ext cx="61" cy="19"/>
            </a:xfrm>
            <a:custGeom>
              <a:avLst/>
              <a:gdLst>
                <a:gd name="T0" fmla="*/ 0 w 61"/>
                <a:gd name="T1" fmla="*/ 0 h 19"/>
                <a:gd name="T2" fmla="*/ 17 w 61"/>
                <a:gd name="T3" fmla="*/ 1 h 19"/>
                <a:gd name="T4" fmla="*/ 34 w 61"/>
                <a:gd name="T5" fmla="*/ 3 h 19"/>
                <a:gd name="T6" fmla="*/ 41 w 61"/>
                <a:gd name="T7" fmla="*/ 5 h 19"/>
                <a:gd name="T8" fmla="*/ 50 w 61"/>
                <a:gd name="T9" fmla="*/ 8 h 19"/>
                <a:gd name="T10" fmla="*/ 57 w 61"/>
                <a:gd name="T11" fmla="*/ 9 h 19"/>
                <a:gd name="T12" fmla="*/ 61 w 61"/>
                <a:gd name="T13" fmla="*/ 9 h 19"/>
                <a:gd name="T14" fmla="*/ 49 w 61"/>
                <a:gd name="T15" fmla="*/ 14 h 19"/>
                <a:gd name="T16" fmla="*/ 42 w 61"/>
                <a:gd name="T17" fmla="*/ 18 h 19"/>
                <a:gd name="T18" fmla="*/ 30 w 61"/>
                <a:gd name="T19" fmla="*/ 19 h 19"/>
                <a:gd name="T20" fmla="*/ 16 w 61"/>
                <a:gd name="T21" fmla="*/ 17 h 19"/>
                <a:gd name="T22" fmla="*/ 3 w 61"/>
                <a:gd name="T23" fmla="*/ 9 h 19"/>
                <a:gd name="T24" fmla="*/ 0 w 61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"/>
                <a:gd name="T40" fmla="*/ 0 h 19"/>
                <a:gd name="T41" fmla="*/ 61 w 61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" h="19">
                  <a:moveTo>
                    <a:pt x="0" y="0"/>
                  </a:moveTo>
                  <a:lnTo>
                    <a:pt x="17" y="1"/>
                  </a:lnTo>
                  <a:lnTo>
                    <a:pt x="34" y="3"/>
                  </a:lnTo>
                  <a:lnTo>
                    <a:pt x="41" y="5"/>
                  </a:lnTo>
                  <a:lnTo>
                    <a:pt x="50" y="8"/>
                  </a:lnTo>
                  <a:lnTo>
                    <a:pt x="57" y="9"/>
                  </a:lnTo>
                  <a:lnTo>
                    <a:pt x="61" y="9"/>
                  </a:lnTo>
                  <a:lnTo>
                    <a:pt x="49" y="14"/>
                  </a:lnTo>
                  <a:lnTo>
                    <a:pt x="42" y="18"/>
                  </a:lnTo>
                  <a:lnTo>
                    <a:pt x="30" y="19"/>
                  </a:lnTo>
                  <a:lnTo>
                    <a:pt x="16" y="17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7" name="Freeform 114"/>
            <p:cNvSpPr>
              <a:spLocks/>
            </p:cNvSpPr>
            <p:nvPr/>
          </p:nvSpPr>
          <p:spPr bwMode="auto">
            <a:xfrm>
              <a:off x="3611" y="3852"/>
              <a:ext cx="116" cy="38"/>
            </a:xfrm>
            <a:custGeom>
              <a:avLst/>
              <a:gdLst>
                <a:gd name="T0" fmla="*/ 10 w 116"/>
                <a:gd name="T1" fmla="*/ 25 h 38"/>
                <a:gd name="T2" fmla="*/ 20 w 116"/>
                <a:gd name="T3" fmla="*/ 27 h 38"/>
                <a:gd name="T4" fmla="*/ 30 w 116"/>
                <a:gd name="T5" fmla="*/ 29 h 38"/>
                <a:gd name="T6" fmla="*/ 48 w 116"/>
                <a:gd name="T7" fmla="*/ 30 h 38"/>
                <a:gd name="T8" fmla="*/ 67 w 116"/>
                <a:gd name="T9" fmla="*/ 28 h 38"/>
                <a:gd name="T10" fmla="*/ 81 w 116"/>
                <a:gd name="T11" fmla="*/ 24 h 38"/>
                <a:gd name="T12" fmla="*/ 95 w 116"/>
                <a:gd name="T13" fmla="*/ 19 h 38"/>
                <a:gd name="T14" fmla="*/ 108 w 116"/>
                <a:gd name="T15" fmla="*/ 9 h 38"/>
                <a:gd name="T16" fmla="*/ 116 w 116"/>
                <a:gd name="T17" fmla="*/ 0 h 38"/>
                <a:gd name="T18" fmla="*/ 111 w 116"/>
                <a:gd name="T19" fmla="*/ 13 h 38"/>
                <a:gd name="T20" fmla="*/ 105 w 116"/>
                <a:gd name="T21" fmla="*/ 19 h 38"/>
                <a:gd name="T22" fmla="*/ 94 w 116"/>
                <a:gd name="T23" fmla="*/ 26 h 38"/>
                <a:gd name="T24" fmla="*/ 85 w 116"/>
                <a:gd name="T25" fmla="*/ 32 h 38"/>
                <a:gd name="T26" fmla="*/ 74 w 116"/>
                <a:gd name="T27" fmla="*/ 35 h 38"/>
                <a:gd name="T28" fmla="*/ 60 w 116"/>
                <a:gd name="T29" fmla="*/ 37 h 38"/>
                <a:gd name="T30" fmla="*/ 44 w 116"/>
                <a:gd name="T31" fmla="*/ 38 h 38"/>
                <a:gd name="T32" fmla="*/ 30 w 116"/>
                <a:gd name="T33" fmla="*/ 37 h 38"/>
                <a:gd name="T34" fmla="*/ 16 w 116"/>
                <a:gd name="T35" fmla="*/ 34 h 38"/>
                <a:gd name="T36" fmla="*/ 8 w 116"/>
                <a:gd name="T37" fmla="*/ 30 h 38"/>
                <a:gd name="T38" fmla="*/ 0 w 116"/>
                <a:gd name="T39" fmla="*/ 24 h 38"/>
                <a:gd name="T40" fmla="*/ 10 w 116"/>
                <a:gd name="T41" fmla="*/ 25 h 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6"/>
                <a:gd name="T64" fmla="*/ 0 h 38"/>
                <a:gd name="T65" fmla="*/ 116 w 116"/>
                <a:gd name="T66" fmla="*/ 38 h 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6" h="38">
                  <a:moveTo>
                    <a:pt x="10" y="25"/>
                  </a:moveTo>
                  <a:lnTo>
                    <a:pt x="20" y="27"/>
                  </a:lnTo>
                  <a:lnTo>
                    <a:pt x="30" y="29"/>
                  </a:lnTo>
                  <a:lnTo>
                    <a:pt x="48" y="30"/>
                  </a:lnTo>
                  <a:lnTo>
                    <a:pt x="67" y="28"/>
                  </a:lnTo>
                  <a:lnTo>
                    <a:pt x="81" y="24"/>
                  </a:lnTo>
                  <a:lnTo>
                    <a:pt x="95" y="19"/>
                  </a:lnTo>
                  <a:lnTo>
                    <a:pt x="108" y="9"/>
                  </a:lnTo>
                  <a:lnTo>
                    <a:pt x="116" y="0"/>
                  </a:lnTo>
                  <a:lnTo>
                    <a:pt x="111" y="13"/>
                  </a:lnTo>
                  <a:lnTo>
                    <a:pt x="105" y="19"/>
                  </a:lnTo>
                  <a:lnTo>
                    <a:pt x="94" y="26"/>
                  </a:lnTo>
                  <a:lnTo>
                    <a:pt x="85" y="32"/>
                  </a:lnTo>
                  <a:lnTo>
                    <a:pt x="74" y="35"/>
                  </a:lnTo>
                  <a:lnTo>
                    <a:pt x="60" y="37"/>
                  </a:lnTo>
                  <a:lnTo>
                    <a:pt x="44" y="38"/>
                  </a:lnTo>
                  <a:lnTo>
                    <a:pt x="30" y="37"/>
                  </a:lnTo>
                  <a:lnTo>
                    <a:pt x="16" y="34"/>
                  </a:lnTo>
                  <a:lnTo>
                    <a:pt x="8" y="30"/>
                  </a:lnTo>
                  <a:lnTo>
                    <a:pt x="0" y="24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8" name="Freeform 115"/>
            <p:cNvSpPr>
              <a:spLocks/>
            </p:cNvSpPr>
            <p:nvPr/>
          </p:nvSpPr>
          <p:spPr bwMode="auto">
            <a:xfrm>
              <a:off x="3579" y="3731"/>
              <a:ext cx="133" cy="144"/>
            </a:xfrm>
            <a:custGeom>
              <a:avLst/>
              <a:gdLst>
                <a:gd name="T0" fmla="*/ 10 w 133"/>
                <a:gd name="T1" fmla="*/ 130 h 144"/>
                <a:gd name="T2" fmla="*/ 4 w 133"/>
                <a:gd name="T3" fmla="*/ 116 h 144"/>
                <a:gd name="T4" fmla="*/ 1 w 133"/>
                <a:gd name="T5" fmla="*/ 106 h 144"/>
                <a:gd name="T6" fmla="*/ 0 w 133"/>
                <a:gd name="T7" fmla="*/ 91 h 144"/>
                <a:gd name="T8" fmla="*/ 1 w 133"/>
                <a:gd name="T9" fmla="*/ 80 h 144"/>
                <a:gd name="T10" fmla="*/ 5 w 133"/>
                <a:gd name="T11" fmla="*/ 69 h 144"/>
                <a:gd name="T12" fmla="*/ 15 w 133"/>
                <a:gd name="T13" fmla="*/ 57 h 144"/>
                <a:gd name="T14" fmla="*/ 22 w 133"/>
                <a:gd name="T15" fmla="*/ 50 h 144"/>
                <a:gd name="T16" fmla="*/ 32 w 133"/>
                <a:gd name="T17" fmla="*/ 43 h 144"/>
                <a:gd name="T18" fmla="*/ 45 w 133"/>
                <a:gd name="T19" fmla="*/ 37 h 144"/>
                <a:gd name="T20" fmla="*/ 56 w 133"/>
                <a:gd name="T21" fmla="*/ 34 h 144"/>
                <a:gd name="T22" fmla="*/ 69 w 133"/>
                <a:gd name="T23" fmla="*/ 30 h 144"/>
                <a:gd name="T24" fmla="*/ 83 w 133"/>
                <a:gd name="T25" fmla="*/ 28 h 144"/>
                <a:gd name="T26" fmla="*/ 93 w 133"/>
                <a:gd name="T27" fmla="*/ 25 h 144"/>
                <a:gd name="T28" fmla="*/ 109 w 133"/>
                <a:gd name="T29" fmla="*/ 20 h 144"/>
                <a:gd name="T30" fmla="*/ 120 w 133"/>
                <a:gd name="T31" fmla="*/ 11 h 144"/>
                <a:gd name="T32" fmla="*/ 133 w 133"/>
                <a:gd name="T33" fmla="*/ 0 h 144"/>
                <a:gd name="T34" fmla="*/ 132 w 133"/>
                <a:gd name="T35" fmla="*/ 13 h 144"/>
                <a:gd name="T36" fmla="*/ 127 w 133"/>
                <a:gd name="T37" fmla="*/ 31 h 144"/>
                <a:gd name="T38" fmla="*/ 122 w 133"/>
                <a:gd name="T39" fmla="*/ 44 h 144"/>
                <a:gd name="T40" fmla="*/ 116 w 133"/>
                <a:gd name="T41" fmla="*/ 60 h 144"/>
                <a:gd name="T42" fmla="*/ 113 w 133"/>
                <a:gd name="T43" fmla="*/ 72 h 144"/>
                <a:gd name="T44" fmla="*/ 107 w 133"/>
                <a:gd name="T45" fmla="*/ 85 h 144"/>
                <a:gd name="T46" fmla="*/ 102 w 133"/>
                <a:gd name="T47" fmla="*/ 95 h 144"/>
                <a:gd name="T48" fmla="*/ 94 w 133"/>
                <a:gd name="T49" fmla="*/ 111 h 144"/>
                <a:gd name="T50" fmla="*/ 86 w 133"/>
                <a:gd name="T51" fmla="*/ 119 h 144"/>
                <a:gd name="T52" fmla="*/ 75 w 133"/>
                <a:gd name="T53" fmla="*/ 130 h 144"/>
                <a:gd name="T54" fmla="*/ 56 w 133"/>
                <a:gd name="T55" fmla="*/ 141 h 144"/>
                <a:gd name="T56" fmla="*/ 43 w 133"/>
                <a:gd name="T57" fmla="*/ 142 h 144"/>
                <a:gd name="T58" fmla="*/ 27 w 133"/>
                <a:gd name="T59" fmla="*/ 144 h 144"/>
                <a:gd name="T60" fmla="*/ 10 w 133"/>
                <a:gd name="T61" fmla="*/ 130 h 14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3"/>
                <a:gd name="T94" fmla="*/ 0 h 144"/>
                <a:gd name="T95" fmla="*/ 133 w 133"/>
                <a:gd name="T96" fmla="*/ 144 h 14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3" h="144">
                  <a:moveTo>
                    <a:pt x="10" y="130"/>
                  </a:moveTo>
                  <a:lnTo>
                    <a:pt x="4" y="116"/>
                  </a:lnTo>
                  <a:lnTo>
                    <a:pt x="1" y="106"/>
                  </a:lnTo>
                  <a:lnTo>
                    <a:pt x="0" y="91"/>
                  </a:lnTo>
                  <a:lnTo>
                    <a:pt x="1" y="80"/>
                  </a:lnTo>
                  <a:lnTo>
                    <a:pt x="5" y="69"/>
                  </a:lnTo>
                  <a:lnTo>
                    <a:pt x="15" y="57"/>
                  </a:lnTo>
                  <a:lnTo>
                    <a:pt x="22" y="50"/>
                  </a:lnTo>
                  <a:lnTo>
                    <a:pt x="32" y="43"/>
                  </a:lnTo>
                  <a:lnTo>
                    <a:pt x="45" y="37"/>
                  </a:lnTo>
                  <a:lnTo>
                    <a:pt x="56" y="34"/>
                  </a:lnTo>
                  <a:lnTo>
                    <a:pt x="69" y="30"/>
                  </a:lnTo>
                  <a:lnTo>
                    <a:pt x="83" y="28"/>
                  </a:lnTo>
                  <a:lnTo>
                    <a:pt x="93" y="25"/>
                  </a:lnTo>
                  <a:lnTo>
                    <a:pt x="109" y="20"/>
                  </a:lnTo>
                  <a:lnTo>
                    <a:pt x="120" y="11"/>
                  </a:lnTo>
                  <a:lnTo>
                    <a:pt x="133" y="0"/>
                  </a:lnTo>
                  <a:lnTo>
                    <a:pt x="132" y="13"/>
                  </a:lnTo>
                  <a:lnTo>
                    <a:pt x="127" y="31"/>
                  </a:lnTo>
                  <a:lnTo>
                    <a:pt x="122" y="44"/>
                  </a:lnTo>
                  <a:lnTo>
                    <a:pt x="116" y="60"/>
                  </a:lnTo>
                  <a:lnTo>
                    <a:pt x="113" y="72"/>
                  </a:lnTo>
                  <a:lnTo>
                    <a:pt x="107" y="85"/>
                  </a:lnTo>
                  <a:lnTo>
                    <a:pt x="102" y="95"/>
                  </a:lnTo>
                  <a:lnTo>
                    <a:pt x="94" y="111"/>
                  </a:lnTo>
                  <a:lnTo>
                    <a:pt x="86" y="119"/>
                  </a:lnTo>
                  <a:lnTo>
                    <a:pt x="75" y="130"/>
                  </a:lnTo>
                  <a:lnTo>
                    <a:pt x="56" y="141"/>
                  </a:lnTo>
                  <a:lnTo>
                    <a:pt x="43" y="142"/>
                  </a:lnTo>
                  <a:lnTo>
                    <a:pt x="27" y="144"/>
                  </a:lnTo>
                  <a:lnTo>
                    <a:pt x="10" y="130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9" name="Freeform 116"/>
            <p:cNvSpPr>
              <a:spLocks/>
            </p:cNvSpPr>
            <p:nvPr/>
          </p:nvSpPr>
          <p:spPr bwMode="auto">
            <a:xfrm>
              <a:off x="3582" y="3770"/>
              <a:ext cx="51" cy="54"/>
            </a:xfrm>
            <a:custGeom>
              <a:avLst/>
              <a:gdLst>
                <a:gd name="T0" fmla="*/ 0 w 51"/>
                <a:gd name="T1" fmla="*/ 54 h 54"/>
                <a:gd name="T2" fmla="*/ 1 w 51"/>
                <a:gd name="T3" fmla="*/ 42 h 54"/>
                <a:gd name="T4" fmla="*/ 5 w 51"/>
                <a:gd name="T5" fmla="*/ 32 h 54"/>
                <a:gd name="T6" fmla="*/ 13 w 51"/>
                <a:gd name="T7" fmla="*/ 22 h 54"/>
                <a:gd name="T8" fmla="*/ 23 w 51"/>
                <a:gd name="T9" fmla="*/ 14 h 54"/>
                <a:gd name="T10" fmla="*/ 32 w 51"/>
                <a:gd name="T11" fmla="*/ 8 h 54"/>
                <a:gd name="T12" fmla="*/ 43 w 51"/>
                <a:gd name="T13" fmla="*/ 2 h 54"/>
                <a:gd name="T14" fmla="*/ 51 w 51"/>
                <a:gd name="T15" fmla="*/ 0 h 54"/>
                <a:gd name="T16" fmla="*/ 39 w 51"/>
                <a:gd name="T17" fmla="*/ 12 h 54"/>
                <a:gd name="T18" fmla="*/ 32 w 51"/>
                <a:gd name="T19" fmla="*/ 25 h 54"/>
                <a:gd name="T20" fmla="*/ 24 w 51"/>
                <a:gd name="T21" fmla="*/ 38 h 54"/>
                <a:gd name="T22" fmla="*/ 18 w 51"/>
                <a:gd name="T23" fmla="*/ 45 h 54"/>
                <a:gd name="T24" fmla="*/ 9 w 51"/>
                <a:gd name="T25" fmla="*/ 52 h 54"/>
                <a:gd name="T26" fmla="*/ 0 w 51"/>
                <a:gd name="T27" fmla="*/ 54 h 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4"/>
                <a:gd name="T44" fmla="*/ 51 w 51"/>
                <a:gd name="T45" fmla="*/ 54 h 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4">
                  <a:moveTo>
                    <a:pt x="0" y="54"/>
                  </a:moveTo>
                  <a:lnTo>
                    <a:pt x="1" y="42"/>
                  </a:lnTo>
                  <a:lnTo>
                    <a:pt x="5" y="32"/>
                  </a:lnTo>
                  <a:lnTo>
                    <a:pt x="13" y="22"/>
                  </a:lnTo>
                  <a:lnTo>
                    <a:pt x="23" y="14"/>
                  </a:lnTo>
                  <a:lnTo>
                    <a:pt x="32" y="8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39" y="12"/>
                  </a:lnTo>
                  <a:lnTo>
                    <a:pt x="32" y="25"/>
                  </a:lnTo>
                  <a:lnTo>
                    <a:pt x="24" y="38"/>
                  </a:lnTo>
                  <a:lnTo>
                    <a:pt x="18" y="45"/>
                  </a:lnTo>
                  <a:lnTo>
                    <a:pt x="9" y="5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0" name="Freeform 117"/>
            <p:cNvSpPr>
              <a:spLocks/>
            </p:cNvSpPr>
            <p:nvPr/>
          </p:nvSpPr>
          <p:spPr bwMode="auto">
            <a:xfrm>
              <a:off x="3660" y="3739"/>
              <a:ext cx="47" cy="27"/>
            </a:xfrm>
            <a:custGeom>
              <a:avLst/>
              <a:gdLst>
                <a:gd name="T0" fmla="*/ 47 w 47"/>
                <a:gd name="T1" fmla="*/ 0 h 27"/>
                <a:gd name="T2" fmla="*/ 36 w 47"/>
                <a:gd name="T3" fmla="*/ 11 h 27"/>
                <a:gd name="T4" fmla="*/ 23 w 47"/>
                <a:gd name="T5" fmla="*/ 19 h 27"/>
                <a:gd name="T6" fmla="*/ 12 w 47"/>
                <a:gd name="T7" fmla="*/ 21 h 27"/>
                <a:gd name="T8" fmla="*/ 0 w 47"/>
                <a:gd name="T9" fmla="*/ 23 h 27"/>
                <a:gd name="T10" fmla="*/ 8 w 47"/>
                <a:gd name="T11" fmla="*/ 26 h 27"/>
                <a:gd name="T12" fmla="*/ 18 w 47"/>
                <a:gd name="T13" fmla="*/ 27 h 27"/>
                <a:gd name="T14" fmla="*/ 31 w 47"/>
                <a:gd name="T15" fmla="*/ 27 h 27"/>
                <a:gd name="T16" fmla="*/ 37 w 47"/>
                <a:gd name="T17" fmla="*/ 25 h 27"/>
                <a:gd name="T18" fmla="*/ 42 w 47"/>
                <a:gd name="T19" fmla="*/ 18 h 27"/>
                <a:gd name="T20" fmla="*/ 45 w 47"/>
                <a:gd name="T21" fmla="*/ 10 h 27"/>
                <a:gd name="T22" fmla="*/ 47 w 47"/>
                <a:gd name="T23" fmla="*/ 0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27"/>
                <a:gd name="T38" fmla="*/ 47 w 47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27">
                  <a:moveTo>
                    <a:pt x="47" y="0"/>
                  </a:moveTo>
                  <a:lnTo>
                    <a:pt x="36" y="11"/>
                  </a:lnTo>
                  <a:lnTo>
                    <a:pt x="23" y="19"/>
                  </a:lnTo>
                  <a:lnTo>
                    <a:pt x="12" y="21"/>
                  </a:lnTo>
                  <a:lnTo>
                    <a:pt x="0" y="23"/>
                  </a:lnTo>
                  <a:lnTo>
                    <a:pt x="8" y="26"/>
                  </a:lnTo>
                  <a:lnTo>
                    <a:pt x="18" y="27"/>
                  </a:lnTo>
                  <a:lnTo>
                    <a:pt x="31" y="27"/>
                  </a:lnTo>
                  <a:lnTo>
                    <a:pt x="37" y="25"/>
                  </a:lnTo>
                  <a:lnTo>
                    <a:pt x="42" y="18"/>
                  </a:lnTo>
                  <a:lnTo>
                    <a:pt x="45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1" name="Oval 118"/>
            <p:cNvSpPr>
              <a:spLocks noChangeArrowheads="1"/>
            </p:cNvSpPr>
            <p:nvPr/>
          </p:nvSpPr>
          <p:spPr bwMode="auto">
            <a:xfrm>
              <a:off x="3622" y="3832"/>
              <a:ext cx="6" cy="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2" name="Oval 119"/>
            <p:cNvSpPr>
              <a:spLocks noChangeArrowheads="1"/>
            </p:cNvSpPr>
            <p:nvPr/>
          </p:nvSpPr>
          <p:spPr bwMode="auto">
            <a:xfrm>
              <a:off x="3621" y="3831"/>
              <a:ext cx="6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3" name="Oval 120"/>
            <p:cNvSpPr>
              <a:spLocks noChangeArrowheads="1"/>
            </p:cNvSpPr>
            <p:nvPr/>
          </p:nvSpPr>
          <p:spPr bwMode="auto">
            <a:xfrm>
              <a:off x="3622" y="3833"/>
              <a:ext cx="2" cy="2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4" name="Oval 121"/>
            <p:cNvSpPr>
              <a:spLocks noChangeArrowheads="1"/>
            </p:cNvSpPr>
            <p:nvPr/>
          </p:nvSpPr>
          <p:spPr bwMode="auto">
            <a:xfrm>
              <a:off x="3743" y="3779"/>
              <a:ext cx="2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5" name="Oval 122"/>
            <p:cNvSpPr>
              <a:spLocks noChangeArrowheads="1"/>
            </p:cNvSpPr>
            <p:nvPr/>
          </p:nvSpPr>
          <p:spPr bwMode="auto">
            <a:xfrm>
              <a:off x="3742" y="3778"/>
              <a:ext cx="2" cy="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6" name="Oval 123"/>
            <p:cNvSpPr>
              <a:spLocks noChangeArrowheads="1"/>
            </p:cNvSpPr>
            <p:nvPr/>
          </p:nvSpPr>
          <p:spPr bwMode="auto">
            <a:xfrm>
              <a:off x="3719" y="3840"/>
              <a:ext cx="2" cy="6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7" name="Oval 124"/>
            <p:cNvSpPr>
              <a:spLocks noChangeArrowheads="1"/>
            </p:cNvSpPr>
            <p:nvPr/>
          </p:nvSpPr>
          <p:spPr bwMode="auto">
            <a:xfrm>
              <a:off x="3718" y="3839"/>
              <a:ext cx="2" cy="6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8" name="Oval 125"/>
            <p:cNvSpPr>
              <a:spLocks noChangeArrowheads="1"/>
            </p:cNvSpPr>
            <p:nvPr/>
          </p:nvSpPr>
          <p:spPr bwMode="auto">
            <a:xfrm>
              <a:off x="3719" y="3841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9" name="Oval 126"/>
            <p:cNvSpPr>
              <a:spLocks noChangeArrowheads="1"/>
            </p:cNvSpPr>
            <p:nvPr/>
          </p:nvSpPr>
          <p:spPr bwMode="auto">
            <a:xfrm>
              <a:off x="3686" y="3772"/>
              <a:ext cx="5" cy="8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0" name="Oval 127"/>
            <p:cNvSpPr>
              <a:spLocks noChangeArrowheads="1"/>
            </p:cNvSpPr>
            <p:nvPr/>
          </p:nvSpPr>
          <p:spPr bwMode="auto">
            <a:xfrm>
              <a:off x="3685" y="3772"/>
              <a:ext cx="4" cy="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" name="Oval 128"/>
            <p:cNvSpPr>
              <a:spLocks noChangeArrowheads="1"/>
            </p:cNvSpPr>
            <p:nvPr/>
          </p:nvSpPr>
          <p:spPr bwMode="auto">
            <a:xfrm>
              <a:off x="3686" y="3774"/>
              <a:ext cx="1" cy="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" name="Oval 129"/>
            <p:cNvSpPr>
              <a:spLocks noChangeArrowheads="1"/>
            </p:cNvSpPr>
            <p:nvPr/>
          </p:nvSpPr>
          <p:spPr bwMode="auto">
            <a:xfrm>
              <a:off x="3627" y="3859"/>
              <a:ext cx="4" cy="4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3" name="Oval 130"/>
            <p:cNvSpPr>
              <a:spLocks noChangeArrowheads="1"/>
            </p:cNvSpPr>
            <p:nvPr/>
          </p:nvSpPr>
          <p:spPr bwMode="auto">
            <a:xfrm>
              <a:off x="3626" y="3857"/>
              <a:ext cx="4" cy="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" name="Oval 131"/>
            <p:cNvSpPr>
              <a:spLocks noChangeArrowheads="1"/>
            </p:cNvSpPr>
            <p:nvPr/>
          </p:nvSpPr>
          <p:spPr bwMode="auto">
            <a:xfrm>
              <a:off x="3627" y="3859"/>
              <a:ext cx="1" cy="1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26" name="Group 132"/>
          <p:cNvGrpSpPr>
            <a:grpSpLocks/>
          </p:cNvGrpSpPr>
          <p:nvPr/>
        </p:nvGrpSpPr>
        <p:grpSpPr bwMode="auto">
          <a:xfrm>
            <a:off x="0" y="5486400"/>
            <a:ext cx="1971675" cy="1371600"/>
            <a:chOff x="4506" y="3198"/>
            <a:chExt cx="1242" cy="1111"/>
          </a:xfrm>
        </p:grpSpPr>
        <p:sp>
          <p:nvSpPr>
            <p:cNvPr id="9227" name="Freeform 133"/>
            <p:cNvSpPr>
              <a:spLocks/>
            </p:cNvSpPr>
            <p:nvPr/>
          </p:nvSpPr>
          <p:spPr bwMode="auto">
            <a:xfrm>
              <a:off x="5087" y="3669"/>
              <a:ext cx="271" cy="640"/>
            </a:xfrm>
            <a:custGeom>
              <a:avLst/>
              <a:gdLst>
                <a:gd name="T0" fmla="*/ 224 w 271"/>
                <a:gd name="T1" fmla="*/ 640 h 640"/>
                <a:gd name="T2" fmla="*/ 239 w 271"/>
                <a:gd name="T3" fmla="*/ 599 h 640"/>
                <a:gd name="T4" fmla="*/ 254 w 271"/>
                <a:gd name="T5" fmla="*/ 550 h 640"/>
                <a:gd name="T6" fmla="*/ 261 w 271"/>
                <a:gd name="T7" fmla="*/ 500 h 640"/>
                <a:gd name="T8" fmla="*/ 265 w 271"/>
                <a:gd name="T9" fmla="*/ 461 h 640"/>
                <a:gd name="T10" fmla="*/ 265 w 271"/>
                <a:gd name="T11" fmla="*/ 420 h 640"/>
                <a:gd name="T12" fmla="*/ 271 w 271"/>
                <a:gd name="T13" fmla="*/ 364 h 640"/>
                <a:gd name="T14" fmla="*/ 267 w 271"/>
                <a:gd name="T15" fmla="*/ 313 h 640"/>
                <a:gd name="T16" fmla="*/ 265 w 271"/>
                <a:gd name="T17" fmla="*/ 253 h 640"/>
                <a:gd name="T18" fmla="*/ 259 w 271"/>
                <a:gd name="T19" fmla="*/ 210 h 640"/>
                <a:gd name="T20" fmla="*/ 256 w 271"/>
                <a:gd name="T21" fmla="*/ 180 h 640"/>
                <a:gd name="T22" fmla="*/ 246 w 271"/>
                <a:gd name="T23" fmla="*/ 151 h 640"/>
                <a:gd name="T24" fmla="*/ 236 w 271"/>
                <a:gd name="T25" fmla="*/ 119 h 640"/>
                <a:gd name="T26" fmla="*/ 217 w 271"/>
                <a:gd name="T27" fmla="*/ 82 h 640"/>
                <a:gd name="T28" fmla="*/ 190 w 271"/>
                <a:gd name="T29" fmla="*/ 47 h 640"/>
                <a:gd name="T30" fmla="*/ 169 w 271"/>
                <a:gd name="T31" fmla="*/ 26 h 640"/>
                <a:gd name="T32" fmla="*/ 144 w 271"/>
                <a:gd name="T33" fmla="*/ 8 h 640"/>
                <a:gd name="T34" fmla="*/ 120 w 271"/>
                <a:gd name="T35" fmla="*/ 2 h 640"/>
                <a:gd name="T36" fmla="*/ 88 w 271"/>
                <a:gd name="T37" fmla="*/ 0 h 640"/>
                <a:gd name="T38" fmla="*/ 52 w 271"/>
                <a:gd name="T39" fmla="*/ 6 h 640"/>
                <a:gd name="T40" fmla="*/ 0 w 271"/>
                <a:gd name="T41" fmla="*/ 28 h 640"/>
                <a:gd name="T42" fmla="*/ 56 w 271"/>
                <a:gd name="T43" fmla="*/ 28 h 640"/>
                <a:gd name="T44" fmla="*/ 97 w 271"/>
                <a:gd name="T45" fmla="*/ 32 h 640"/>
                <a:gd name="T46" fmla="*/ 118 w 271"/>
                <a:gd name="T47" fmla="*/ 36 h 640"/>
                <a:gd name="T48" fmla="*/ 142 w 271"/>
                <a:gd name="T49" fmla="*/ 45 h 640"/>
                <a:gd name="T50" fmla="*/ 157 w 271"/>
                <a:gd name="T51" fmla="*/ 62 h 640"/>
                <a:gd name="T52" fmla="*/ 175 w 271"/>
                <a:gd name="T53" fmla="*/ 92 h 640"/>
                <a:gd name="T54" fmla="*/ 191 w 271"/>
                <a:gd name="T55" fmla="*/ 115 h 640"/>
                <a:gd name="T56" fmla="*/ 197 w 271"/>
                <a:gd name="T57" fmla="*/ 143 h 640"/>
                <a:gd name="T58" fmla="*/ 209 w 271"/>
                <a:gd name="T59" fmla="*/ 173 h 640"/>
                <a:gd name="T60" fmla="*/ 216 w 271"/>
                <a:gd name="T61" fmla="*/ 206 h 640"/>
                <a:gd name="T62" fmla="*/ 224 w 271"/>
                <a:gd name="T63" fmla="*/ 249 h 640"/>
                <a:gd name="T64" fmla="*/ 227 w 271"/>
                <a:gd name="T65" fmla="*/ 296 h 640"/>
                <a:gd name="T66" fmla="*/ 227 w 271"/>
                <a:gd name="T67" fmla="*/ 370 h 640"/>
                <a:gd name="T68" fmla="*/ 223 w 271"/>
                <a:gd name="T69" fmla="*/ 437 h 640"/>
                <a:gd name="T70" fmla="*/ 215 w 271"/>
                <a:gd name="T71" fmla="*/ 504 h 640"/>
                <a:gd name="T72" fmla="*/ 204 w 271"/>
                <a:gd name="T73" fmla="*/ 545 h 640"/>
                <a:gd name="T74" fmla="*/ 189 w 271"/>
                <a:gd name="T75" fmla="*/ 595 h 640"/>
                <a:gd name="T76" fmla="*/ 170 w 271"/>
                <a:gd name="T77" fmla="*/ 640 h 640"/>
                <a:gd name="T78" fmla="*/ 224 w 271"/>
                <a:gd name="T79" fmla="*/ 640 h 6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71"/>
                <a:gd name="T121" fmla="*/ 0 h 640"/>
                <a:gd name="T122" fmla="*/ 271 w 271"/>
                <a:gd name="T123" fmla="*/ 640 h 6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71" h="640">
                  <a:moveTo>
                    <a:pt x="224" y="640"/>
                  </a:moveTo>
                  <a:lnTo>
                    <a:pt x="239" y="599"/>
                  </a:lnTo>
                  <a:lnTo>
                    <a:pt x="254" y="550"/>
                  </a:lnTo>
                  <a:lnTo>
                    <a:pt x="261" y="500"/>
                  </a:lnTo>
                  <a:lnTo>
                    <a:pt x="265" y="461"/>
                  </a:lnTo>
                  <a:lnTo>
                    <a:pt x="265" y="420"/>
                  </a:lnTo>
                  <a:lnTo>
                    <a:pt x="271" y="364"/>
                  </a:lnTo>
                  <a:lnTo>
                    <a:pt x="267" y="313"/>
                  </a:lnTo>
                  <a:lnTo>
                    <a:pt x="265" y="253"/>
                  </a:lnTo>
                  <a:lnTo>
                    <a:pt x="259" y="210"/>
                  </a:lnTo>
                  <a:lnTo>
                    <a:pt x="256" y="180"/>
                  </a:lnTo>
                  <a:lnTo>
                    <a:pt x="246" y="151"/>
                  </a:lnTo>
                  <a:lnTo>
                    <a:pt x="236" y="119"/>
                  </a:lnTo>
                  <a:lnTo>
                    <a:pt x="217" y="82"/>
                  </a:lnTo>
                  <a:lnTo>
                    <a:pt x="190" y="47"/>
                  </a:lnTo>
                  <a:lnTo>
                    <a:pt x="169" y="26"/>
                  </a:lnTo>
                  <a:lnTo>
                    <a:pt x="144" y="8"/>
                  </a:lnTo>
                  <a:lnTo>
                    <a:pt x="120" y="2"/>
                  </a:lnTo>
                  <a:lnTo>
                    <a:pt x="88" y="0"/>
                  </a:lnTo>
                  <a:lnTo>
                    <a:pt x="52" y="6"/>
                  </a:lnTo>
                  <a:lnTo>
                    <a:pt x="0" y="28"/>
                  </a:lnTo>
                  <a:lnTo>
                    <a:pt x="56" y="28"/>
                  </a:lnTo>
                  <a:lnTo>
                    <a:pt x="97" y="32"/>
                  </a:lnTo>
                  <a:lnTo>
                    <a:pt x="118" y="36"/>
                  </a:lnTo>
                  <a:lnTo>
                    <a:pt x="142" y="45"/>
                  </a:lnTo>
                  <a:lnTo>
                    <a:pt x="157" y="62"/>
                  </a:lnTo>
                  <a:lnTo>
                    <a:pt x="175" y="92"/>
                  </a:lnTo>
                  <a:lnTo>
                    <a:pt x="191" y="115"/>
                  </a:lnTo>
                  <a:lnTo>
                    <a:pt x="197" y="143"/>
                  </a:lnTo>
                  <a:lnTo>
                    <a:pt x="209" y="173"/>
                  </a:lnTo>
                  <a:lnTo>
                    <a:pt x="216" y="206"/>
                  </a:lnTo>
                  <a:lnTo>
                    <a:pt x="224" y="249"/>
                  </a:lnTo>
                  <a:lnTo>
                    <a:pt x="227" y="296"/>
                  </a:lnTo>
                  <a:lnTo>
                    <a:pt x="227" y="370"/>
                  </a:lnTo>
                  <a:lnTo>
                    <a:pt x="223" y="437"/>
                  </a:lnTo>
                  <a:lnTo>
                    <a:pt x="215" y="504"/>
                  </a:lnTo>
                  <a:lnTo>
                    <a:pt x="204" y="545"/>
                  </a:lnTo>
                  <a:lnTo>
                    <a:pt x="189" y="595"/>
                  </a:lnTo>
                  <a:lnTo>
                    <a:pt x="170" y="640"/>
                  </a:lnTo>
                  <a:lnTo>
                    <a:pt x="224" y="64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Freeform 134"/>
            <p:cNvSpPr>
              <a:spLocks/>
            </p:cNvSpPr>
            <p:nvPr/>
          </p:nvSpPr>
          <p:spPr bwMode="auto">
            <a:xfrm>
              <a:off x="5299" y="3405"/>
              <a:ext cx="132" cy="904"/>
            </a:xfrm>
            <a:custGeom>
              <a:avLst/>
              <a:gdLst>
                <a:gd name="T0" fmla="*/ 0 w 132"/>
                <a:gd name="T1" fmla="*/ 0 h 904"/>
                <a:gd name="T2" fmla="*/ 41 w 132"/>
                <a:gd name="T3" fmla="*/ 30 h 904"/>
                <a:gd name="T4" fmla="*/ 62 w 132"/>
                <a:gd name="T5" fmla="*/ 43 h 904"/>
                <a:gd name="T6" fmla="*/ 76 w 132"/>
                <a:gd name="T7" fmla="*/ 57 h 904"/>
                <a:gd name="T8" fmla="*/ 93 w 132"/>
                <a:gd name="T9" fmla="*/ 75 h 904"/>
                <a:gd name="T10" fmla="*/ 107 w 132"/>
                <a:gd name="T11" fmla="*/ 100 h 904"/>
                <a:gd name="T12" fmla="*/ 114 w 132"/>
                <a:gd name="T13" fmla="*/ 124 h 904"/>
                <a:gd name="T14" fmla="*/ 116 w 132"/>
                <a:gd name="T15" fmla="*/ 147 h 904"/>
                <a:gd name="T16" fmla="*/ 116 w 132"/>
                <a:gd name="T17" fmla="*/ 186 h 904"/>
                <a:gd name="T18" fmla="*/ 115 w 132"/>
                <a:gd name="T19" fmla="*/ 225 h 904"/>
                <a:gd name="T20" fmla="*/ 111 w 132"/>
                <a:gd name="T21" fmla="*/ 282 h 904"/>
                <a:gd name="T22" fmla="*/ 104 w 132"/>
                <a:gd name="T23" fmla="*/ 331 h 904"/>
                <a:gd name="T24" fmla="*/ 101 w 132"/>
                <a:gd name="T25" fmla="*/ 364 h 904"/>
                <a:gd name="T26" fmla="*/ 96 w 132"/>
                <a:gd name="T27" fmla="*/ 387 h 904"/>
                <a:gd name="T28" fmla="*/ 90 w 132"/>
                <a:gd name="T29" fmla="*/ 415 h 904"/>
                <a:gd name="T30" fmla="*/ 80 w 132"/>
                <a:gd name="T31" fmla="*/ 451 h 904"/>
                <a:gd name="T32" fmla="*/ 71 w 132"/>
                <a:gd name="T33" fmla="*/ 485 h 904"/>
                <a:gd name="T34" fmla="*/ 61 w 132"/>
                <a:gd name="T35" fmla="*/ 521 h 904"/>
                <a:gd name="T36" fmla="*/ 54 w 132"/>
                <a:gd name="T37" fmla="*/ 548 h 904"/>
                <a:gd name="T38" fmla="*/ 44 w 132"/>
                <a:gd name="T39" fmla="*/ 585 h 904"/>
                <a:gd name="T40" fmla="*/ 34 w 132"/>
                <a:gd name="T41" fmla="*/ 628 h 904"/>
                <a:gd name="T42" fmla="*/ 23 w 132"/>
                <a:gd name="T43" fmla="*/ 679 h 904"/>
                <a:gd name="T44" fmla="*/ 15 w 132"/>
                <a:gd name="T45" fmla="*/ 725 h 904"/>
                <a:gd name="T46" fmla="*/ 9 w 132"/>
                <a:gd name="T47" fmla="*/ 762 h 904"/>
                <a:gd name="T48" fmla="*/ 6 w 132"/>
                <a:gd name="T49" fmla="*/ 815 h 904"/>
                <a:gd name="T50" fmla="*/ 3 w 132"/>
                <a:gd name="T51" fmla="*/ 860 h 904"/>
                <a:gd name="T52" fmla="*/ 1 w 132"/>
                <a:gd name="T53" fmla="*/ 904 h 904"/>
                <a:gd name="T54" fmla="*/ 19 w 132"/>
                <a:gd name="T55" fmla="*/ 903 h 904"/>
                <a:gd name="T56" fmla="*/ 16 w 132"/>
                <a:gd name="T57" fmla="*/ 879 h 904"/>
                <a:gd name="T58" fmla="*/ 19 w 132"/>
                <a:gd name="T59" fmla="*/ 846 h 904"/>
                <a:gd name="T60" fmla="*/ 22 w 132"/>
                <a:gd name="T61" fmla="*/ 810 h 904"/>
                <a:gd name="T62" fmla="*/ 24 w 132"/>
                <a:gd name="T63" fmla="*/ 780 h 904"/>
                <a:gd name="T64" fmla="*/ 30 w 132"/>
                <a:gd name="T65" fmla="*/ 733 h 904"/>
                <a:gd name="T66" fmla="*/ 39 w 132"/>
                <a:gd name="T67" fmla="*/ 686 h 904"/>
                <a:gd name="T68" fmla="*/ 50 w 132"/>
                <a:gd name="T69" fmla="*/ 630 h 904"/>
                <a:gd name="T70" fmla="*/ 60 w 132"/>
                <a:gd name="T71" fmla="*/ 589 h 904"/>
                <a:gd name="T72" fmla="*/ 70 w 132"/>
                <a:gd name="T73" fmla="*/ 548 h 904"/>
                <a:gd name="T74" fmla="*/ 82 w 132"/>
                <a:gd name="T75" fmla="*/ 509 h 904"/>
                <a:gd name="T76" fmla="*/ 92 w 132"/>
                <a:gd name="T77" fmla="*/ 470 h 904"/>
                <a:gd name="T78" fmla="*/ 101 w 132"/>
                <a:gd name="T79" fmla="*/ 439 h 904"/>
                <a:gd name="T80" fmla="*/ 108 w 132"/>
                <a:gd name="T81" fmla="*/ 406 h 904"/>
                <a:gd name="T82" fmla="*/ 115 w 132"/>
                <a:gd name="T83" fmla="*/ 374 h 904"/>
                <a:gd name="T84" fmla="*/ 119 w 132"/>
                <a:gd name="T85" fmla="*/ 342 h 904"/>
                <a:gd name="T86" fmla="*/ 124 w 132"/>
                <a:gd name="T87" fmla="*/ 310 h 904"/>
                <a:gd name="T88" fmla="*/ 127 w 132"/>
                <a:gd name="T89" fmla="*/ 275 h 904"/>
                <a:gd name="T90" fmla="*/ 129 w 132"/>
                <a:gd name="T91" fmla="*/ 242 h 904"/>
                <a:gd name="T92" fmla="*/ 132 w 132"/>
                <a:gd name="T93" fmla="*/ 207 h 904"/>
                <a:gd name="T94" fmla="*/ 132 w 132"/>
                <a:gd name="T95" fmla="*/ 174 h 904"/>
                <a:gd name="T96" fmla="*/ 131 w 132"/>
                <a:gd name="T97" fmla="*/ 141 h 904"/>
                <a:gd name="T98" fmla="*/ 127 w 132"/>
                <a:gd name="T99" fmla="*/ 108 h 904"/>
                <a:gd name="T100" fmla="*/ 119 w 132"/>
                <a:gd name="T101" fmla="*/ 85 h 904"/>
                <a:gd name="T102" fmla="*/ 104 w 132"/>
                <a:gd name="T103" fmla="*/ 63 h 904"/>
                <a:gd name="T104" fmla="*/ 83 w 132"/>
                <a:gd name="T105" fmla="*/ 44 h 904"/>
                <a:gd name="T106" fmla="*/ 63 w 132"/>
                <a:gd name="T107" fmla="*/ 30 h 904"/>
                <a:gd name="T108" fmla="*/ 0 w 132"/>
                <a:gd name="T109" fmla="*/ 0 h 9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2"/>
                <a:gd name="T166" fmla="*/ 0 h 904"/>
                <a:gd name="T167" fmla="*/ 132 w 132"/>
                <a:gd name="T168" fmla="*/ 904 h 9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2" h="904">
                  <a:moveTo>
                    <a:pt x="0" y="0"/>
                  </a:moveTo>
                  <a:lnTo>
                    <a:pt x="41" y="30"/>
                  </a:lnTo>
                  <a:lnTo>
                    <a:pt x="62" y="43"/>
                  </a:lnTo>
                  <a:lnTo>
                    <a:pt x="76" y="57"/>
                  </a:lnTo>
                  <a:lnTo>
                    <a:pt x="93" y="75"/>
                  </a:lnTo>
                  <a:lnTo>
                    <a:pt x="107" y="100"/>
                  </a:lnTo>
                  <a:lnTo>
                    <a:pt x="114" y="124"/>
                  </a:lnTo>
                  <a:lnTo>
                    <a:pt x="116" y="147"/>
                  </a:lnTo>
                  <a:lnTo>
                    <a:pt x="116" y="186"/>
                  </a:lnTo>
                  <a:lnTo>
                    <a:pt x="115" y="225"/>
                  </a:lnTo>
                  <a:lnTo>
                    <a:pt x="111" y="282"/>
                  </a:lnTo>
                  <a:lnTo>
                    <a:pt x="104" y="331"/>
                  </a:lnTo>
                  <a:lnTo>
                    <a:pt x="101" y="364"/>
                  </a:lnTo>
                  <a:lnTo>
                    <a:pt x="96" y="387"/>
                  </a:lnTo>
                  <a:lnTo>
                    <a:pt x="90" y="415"/>
                  </a:lnTo>
                  <a:lnTo>
                    <a:pt x="80" y="451"/>
                  </a:lnTo>
                  <a:lnTo>
                    <a:pt x="71" y="485"/>
                  </a:lnTo>
                  <a:lnTo>
                    <a:pt x="61" y="521"/>
                  </a:lnTo>
                  <a:lnTo>
                    <a:pt x="54" y="548"/>
                  </a:lnTo>
                  <a:lnTo>
                    <a:pt x="44" y="585"/>
                  </a:lnTo>
                  <a:lnTo>
                    <a:pt x="34" y="628"/>
                  </a:lnTo>
                  <a:lnTo>
                    <a:pt x="23" y="679"/>
                  </a:lnTo>
                  <a:lnTo>
                    <a:pt x="15" y="725"/>
                  </a:lnTo>
                  <a:lnTo>
                    <a:pt x="9" y="762"/>
                  </a:lnTo>
                  <a:lnTo>
                    <a:pt x="6" y="815"/>
                  </a:lnTo>
                  <a:lnTo>
                    <a:pt x="3" y="860"/>
                  </a:lnTo>
                  <a:lnTo>
                    <a:pt x="1" y="904"/>
                  </a:lnTo>
                  <a:lnTo>
                    <a:pt x="19" y="903"/>
                  </a:lnTo>
                  <a:lnTo>
                    <a:pt x="16" y="879"/>
                  </a:lnTo>
                  <a:lnTo>
                    <a:pt x="19" y="846"/>
                  </a:lnTo>
                  <a:lnTo>
                    <a:pt x="22" y="810"/>
                  </a:lnTo>
                  <a:lnTo>
                    <a:pt x="24" y="780"/>
                  </a:lnTo>
                  <a:lnTo>
                    <a:pt x="30" y="733"/>
                  </a:lnTo>
                  <a:lnTo>
                    <a:pt x="39" y="686"/>
                  </a:lnTo>
                  <a:lnTo>
                    <a:pt x="50" y="630"/>
                  </a:lnTo>
                  <a:lnTo>
                    <a:pt x="60" y="589"/>
                  </a:lnTo>
                  <a:lnTo>
                    <a:pt x="70" y="548"/>
                  </a:lnTo>
                  <a:lnTo>
                    <a:pt x="82" y="509"/>
                  </a:lnTo>
                  <a:lnTo>
                    <a:pt x="92" y="470"/>
                  </a:lnTo>
                  <a:lnTo>
                    <a:pt x="101" y="439"/>
                  </a:lnTo>
                  <a:lnTo>
                    <a:pt x="108" y="406"/>
                  </a:lnTo>
                  <a:lnTo>
                    <a:pt x="115" y="374"/>
                  </a:lnTo>
                  <a:lnTo>
                    <a:pt x="119" y="342"/>
                  </a:lnTo>
                  <a:lnTo>
                    <a:pt x="124" y="310"/>
                  </a:lnTo>
                  <a:lnTo>
                    <a:pt x="127" y="275"/>
                  </a:lnTo>
                  <a:lnTo>
                    <a:pt x="129" y="242"/>
                  </a:lnTo>
                  <a:lnTo>
                    <a:pt x="132" y="207"/>
                  </a:lnTo>
                  <a:lnTo>
                    <a:pt x="132" y="174"/>
                  </a:lnTo>
                  <a:lnTo>
                    <a:pt x="131" y="141"/>
                  </a:lnTo>
                  <a:lnTo>
                    <a:pt x="127" y="108"/>
                  </a:lnTo>
                  <a:lnTo>
                    <a:pt x="119" y="85"/>
                  </a:lnTo>
                  <a:lnTo>
                    <a:pt x="104" y="63"/>
                  </a:lnTo>
                  <a:lnTo>
                    <a:pt x="83" y="44"/>
                  </a:lnTo>
                  <a:lnTo>
                    <a:pt x="6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Freeform 135"/>
            <p:cNvSpPr>
              <a:spLocks/>
            </p:cNvSpPr>
            <p:nvPr/>
          </p:nvSpPr>
          <p:spPr bwMode="auto">
            <a:xfrm>
              <a:off x="5311" y="3471"/>
              <a:ext cx="437" cy="838"/>
            </a:xfrm>
            <a:custGeom>
              <a:avLst/>
              <a:gdLst>
                <a:gd name="T0" fmla="*/ 0 w 437"/>
                <a:gd name="T1" fmla="*/ 838 h 838"/>
                <a:gd name="T2" fmla="*/ 2 w 437"/>
                <a:gd name="T3" fmla="*/ 798 h 838"/>
                <a:gd name="T4" fmla="*/ 4 w 437"/>
                <a:gd name="T5" fmla="*/ 763 h 838"/>
                <a:gd name="T6" fmla="*/ 8 w 437"/>
                <a:gd name="T7" fmla="*/ 715 h 838"/>
                <a:gd name="T8" fmla="*/ 15 w 437"/>
                <a:gd name="T9" fmla="*/ 672 h 838"/>
                <a:gd name="T10" fmla="*/ 22 w 437"/>
                <a:gd name="T11" fmla="*/ 624 h 838"/>
                <a:gd name="T12" fmla="*/ 35 w 437"/>
                <a:gd name="T13" fmla="*/ 576 h 838"/>
                <a:gd name="T14" fmla="*/ 46 w 437"/>
                <a:gd name="T15" fmla="*/ 539 h 838"/>
                <a:gd name="T16" fmla="*/ 60 w 437"/>
                <a:gd name="T17" fmla="*/ 488 h 838"/>
                <a:gd name="T18" fmla="*/ 76 w 437"/>
                <a:gd name="T19" fmla="*/ 438 h 838"/>
                <a:gd name="T20" fmla="*/ 94 w 437"/>
                <a:gd name="T21" fmla="*/ 394 h 838"/>
                <a:gd name="T22" fmla="*/ 116 w 437"/>
                <a:gd name="T23" fmla="*/ 345 h 838"/>
                <a:gd name="T24" fmla="*/ 136 w 437"/>
                <a:gd name="T25" fmla="*/ 308 h 838"/>
                <a:gd name="T26" fmla="*/ 165 w 437"/>
                <a:gd name="T27" fmla="*/ 256 h 838"/>
                <a:gd name="T28" fmla="*/ 192 w 437"/>
                <a:gd name="T29" fmla="*/ 213 h 838"/>
                <a:gd name="T30" fmla="*/ 216 w 437"/>
                <a:gd name="T31" fmla="*/ 176 h 838"/>
                <a:gd name="T32" fmla="*/ 240 w 437"/>
                <a:gd name="T33" fmla="*/ 141 h 838"/>
                <a:gd name="T34" fmla="*/ 266 w 437"/>
                <a:gd name="T35" fmla="*/ 105 h 838"/>
                <a:gd name="T36" fmla="*/ 299 w 437"/>
                <a:gd name="T37" fmla="*/ 70 h 838"/>
                <a:gd name="T38" fmla="*/ 328 w 437"/>
                <a:gd name="T39" fmla="*/ 37 h 838"/>
                <a:gd name="T40" fmla="*/ 366 w 437"/>
                <a:gd name="T41" fmla="*/ 14 h 838"/>
                <a:gd name="T42" fmla="*/ 411 w 437"/>
                <a:gd name="T43" fmla="*/ 0 h 838"/>
                <a:gd name="T44" fmla="*/ 437 w 437"/>
                <a:gd name="T45" fmla="*/ 0 h 838"/>
                <a:gd name="T46" fmla="*/ 396 w 437"/>
                <a:gd name="T47" fmla="*/ 14 h 838"/>
                <a:gd name="T48" fmla="*/ 351 w 437"/>
                <a:gd name="T49" fmla="*/ 51 h 838"/>
                <a:gd name="T50" fmla="*/ 326 w 437"/>
                <a:gd name="T51" fmla="*/ 83 h 838"/>
                <a:gd name="T52" fmla="*/ 295 w 437"/>
                <a:gd name="T53" fmla="*/ 119 h 838"/>
                <a:gd name="T54" fmla="*/ 258 w 437"/>
                <a:gd name="T55" fmla="*/ 170 h 838"/>
                <a:gd name="T56" fmla="*/ 233 w 437"/>
                <a:gd name="T57" fmla="*/ 208 h 838"/>
                <a:gd name="T58" fmla="*/ 212 w 437"/>
                <a:gd name="T59" fmla="*/ 246 h 838"/>
                <a:gd name="T60" fmla="*/ 186 w 437"/>
                <a:gd name="T61" fmla="*/ 290 h 838"/>
                <a:gd name="T62" fmla="*/ 166 w 437"/>
                <a:gd name="T63" fmla="*/ 325 h 838"/>
                <a:gd name="T64" fmla="*/ 143 w 437"/>
                <a:gd name="T65" fmla="*/ 371 h 838"/>
                <a:gd name="T66" fmla="*/ 121 w 437"/>
                <a:gd name="T67" fmla="*/ 421 h 838"/>
                <a:gd name="T68" fmla="*/ 103 w 437"/>
                <a:gd name="T69" fmla="*/ 470 h 838"/>
                <a:gd name="T70" fmla="*/ 87 w 437"/>
                <a:gd name="T71" fmla="*/ 512 h 838"/>
                <a:gd name="T72" fmla="*/ 78 w 437"/>
                <a:gd name="T73" fmla="*/ 553 h 838"/>
                <a:gd name="T74" fmla="*/ 67 w 437"/>
                <a:gd name="T75" fmla="*/ 603 h 838"/>
                <a:gd name="T76" fmla="*/ 58 w 437"/>
                <a:gd name="T77" fmla="*/ 655 h 838"/>
                <a:gd name="T78" fmla="*/ 53 w 437"/>
                <a:gd name="T79" fmla="*/ 702 h 838"/>
                <a:gd name="T80" fmla="*/ 50 w 437"/>
                <a:gd name="T81" fmla="*/ 747 h 838"/>
                <a:gd name="T82" fmla="*/ 53 w 437"/>
                <a:gd name="T83" fmla="*/ 797 h 838"/>
                <a:gd name="T84" fmla="*/ 56 w 437"/>
                <a:gd name="T85" fmla="*/ 838 h 838"/>
                <a:gd name="T86" fmla="*/ 0 w 437"/>
                <a:gd name="T87" fmla="*/ 838 h 83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37"/>
                <a:gd name="T133" fmla="*/ 0 h 838"/>
                <a:gd name="T134" fmla="*/ 437 w 437"/>
                <a:gd name="T135" fmla="*/ 838 h 83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37" h="838">
                  <a:moveTo>
                    <a:pt x="0" y="838"/>
                  </a:moveTo>
                  <a:lnTo>
                    <a:pt x="2" y="798"/>
                  </a:lnTo>
                  <a:lnTo>
                    <a:pt x="4" y="763"/>
                  </a:lnTo>
                  <a:lnTo>
                    <a:pt x="8" y="715"/>
                  </a:lnTo>
                  <a:lnTo>
                    <a:pt x="15" y="672"/>
                  </a:lnTo>
                  <a:lnTo>
                    <a:pt x="22" y="624"/>
                  </a:lnTo>
                  <a:lnTo>
                    <a:pt x="35" y="576"/>
                  </a:lnTo>
                  <a:lnTo>
                    <a:pt x="46" y="539"/>
                  </a:lnTo>
                  <a:lnTo>
                    <a:pt x="60" y="488"/>
                  </a:lnTo>
                  <a:lnTo>
                    <a:pt x="76" y="438"/>
                  </a:lnTo>
                  <a:lnTo>
                    <a:pt x="94" y="394"/>
                  </a:lnTo>
                  <a:lnTo>
                    <a:pt x="116" y="345"/>
                  </a:lnTo>
                  <a:lnTo>
                    <a:pt x="136" y="308"/>
                  </a:lnTo>
                  <a:lnTo>
                    <a:pt x="165" y="256"/>
                  </a:lnTo>
                  <a:lnTo>
                    <a:pt x="192" y="213"/>
                  </a:lnTo>
                  <a:lnTo>
                    <a:pt x="216" y="176"/>
                  </a:lnTo>
                  <a:lnTo>
                    <a:pt x="240" y="141"/>
                  </a:lnTo>
                  <a:lnTo>
                    <a:pt x="266" y="105"/>
                  </a:lnTo>
                  <a:lnTo>
                    <a:pt x="299" y="70"/>
                  </a:lnTo>
                  <a:lnTo>
                    <a:pt x="328" y="37"/>
                  </a:lnTo>
                  <a:lnTo>
                    <a:pt x="366" y="14"/>
                  </a:lnTo>
                  <a:lnTo>
                    <a:pt x="411" y="0"/>
                  </a:lnTo>
                  <a:lnTo>
                    <a:pt x="437" y="0"/>
                  </a:lnTo>
                  <a:lnTo>
                    <a:pt x="396" y="14"/>
                  </a:lnTo>
                  <a:lnTo>
                    <a:pt x="351" y="51"/>
                  </a:lnTo>
                  <a:lnTo>
                    <a:pt x="326" y="83"/>
                  </a:lnTo>
                  <a:lnTo>
                    <a:pt x="295" y="119"/>
                  </a:lnTo>
                  <a:lnTo>
                    <a:pt x="258" y="170"/>
                  </a:lnTo>
                  <a:lnTo>
                    <a:pt x="233" y="208"/>
                  </a:lnTo>
                  <a:lnTo>
                    <a:pt x="212" y="246"/>
                  </a:lnTo>
                  <a:lnTo>
                    <a:pt x="186" y="290"/>
                  </a:lnTo>
                  <a:lnTo>
                    <a:pt x="166" y="325"/>
                  </a:lnTo>
                  <a:lnTo>
                    <a:pt x="143" y="371"/>
                  </a:lnTo>
                  <a:lnTo>
                    <a:pt x="121" y="421"/>
                  </a:lnTo>
                  <a:lnTo>
                    <a:pt x="103" y="470"/>
                  </a:lnTo>
                  <a:lnTo>
                    <a:pt x="87" y="512"/>
                  </a:lnTo>
                  <a:lnTo>
                    <a:pt x="78" y="553"/>
                  </a:lnTo>
                  <a:lnTo>
                    <a:pt x="67" y="603"/>
                  </a:lnTo>
                  <a:lnTo>
                    <a:pt x="58" y="655"/>
                  </a:lnTo>
                  <a:lnTo>
                    <a:pt x="53" y="702"/>
                  </a:lnTo>
                  <a:lnTo>
                    <a:pt x="50" y="747"/>
                  </a:lnTo>
                  <a:lnTo>
                    <a:pt x="53" y="797"/>
                  </a:lnTo>
                  <a:lnTo>
                    <a:pt x="56" y="838"/>
                  </a:lnTo>
                  <a:lnTo>
                    <a:pt x="0" y="83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Freeform 136"/>
            <p:cNvSpPr>
              <a:spLocks/>
            </p:cNvSpPr>
            <p:nvPr/>
          </p:nvSpPr>
          <p:spPr bwMode="auto">
            <a:xfrm>
              <a:off x="5066" y="3286"/>
              <a:ext cx="180" cy="135"/>
            </a:xfrm>
            <a:custGeom>
              <a:avLst/>
              <a:gdLst>
                <a:gd name="T0" fmla="*/ 174 w 180"/>
                <a:gd name="T1" fmla="*/ 102 h 135"/>
                <a:gd name="T2" fmla="*/ 179 w 180"/>
                <a:gd name="T3" fmla="*/ 87 h 135"/>
                <a:gd name="T4" fmla="*/ 180 w 180"/>
                <a:gd name="T5" fmla="*/ 74 h 135"/>
                <a:gd name="T6" fmla="*/ 175 w 180"/>
                <a:gd name="T7" fmla="*/ 62 h 135"/>
                <a:gd name="T8" fmla="*/ 172 w 180"/>
                <a:gd name="T9" fmla="*/ 48 h 135"/>
                <a:gd name="T10" fmla="*/ 163 w 180"/>
                <a:gd name="T11" fmla="*/ 36 h 135"/>
                <a:gd name="T12" fmla="*/ 154 w 180"/>
                <a:gd name="T13" fmla="*/ 25 h 135"/>
                <a:gd name="T14" fmla="*/ 142 w 180"/>
                <a:gd name="T15" fmla="*/ 15 h 135"/>
                <a:gd name="T16" fmla="*/ 126 w 180"/>
                <a:gd name="T17" fmla="*/ 7 h 135"/>
                <a:gd name="T18" fmla="*/ 109 w 180"/>
                <a:gd name="T19" fmla="*/ 3 h 135"/>
                <a:gd name="T20" fmla="*/ 90 w 180"/>
                <a:gd name="T21" fmla="*/ 0 h 135"/>
                <a:gd name="T22" fmla="*/ 69 w 180"/>
                <a:gd name="T23" fmla="*/ 3 h 135"/>
                <a:gd name="T24" fmla="*/ 51 w 180"/>
                <a:gd name="T25" fmla="*/ 7 h 135"/>
                <a:gd name="T26" fmla="*/ 28 w 180"/>
                <a:gd name="T27" fmla="*/ 9 h 135"/>
                <a:gd name="T28" fmla="*/ 13 w 180"/>
                <a:gd name="T29" fmla="*/ 9 h 135"/>
                <a:gd name="T30" fmla="*/ 0 w 180"/>
                <a:gd name="T31" fmla="*/ 4 h 135"/>
                <a:gd name="T32" fmla="*/ 10 w 180"/>
                <a:gd name="T33" fmla="*/ 17 h 135"/>
                <a:gd name="T34" fmla="*/ 13 w 180"/>
                <a:gd name="T35" fmla="*/ 25 h 135"/>
                <a:gd name="T36" fmla="*/ 14 w 180"/>
                <a:gd name="T37" fmla="*/ 37 h 135"/>
                <a:gd name="T38" fmla="*/ 14 w 180"/>
                <a:gd name="T39" fmla="*/ 50 h 135"/>
                <a:gd name="T40" fmla="*/ 18 w 180"/>
                <a:gd name="T41" fmla="*/ 71 h 135"/>
                <a:gd name="T42" fmla="*/ 23 w 180"/>
                <a:gd name="T43" fmla="*/ 84 h 135"/>
                <a:gd name="T44" fmla="*/ 27 w 180"/>
                <a:gd name="T45" fmla="*/ 94 h 135"/>
                <a:gd name="T46" fmla="*/ 38 w 180"/>
                <a:gd name="T47" fmla="*/ 109 h 135"/>
                <a:gd name="T48" fmla="*/ 50 w 180"/>
                <a:gd name="T49" fmla="*/ 119 h 135"/>
                <a:gd name="T50" fmla="*/ 63 w 180"/>
                <a:gd name="T51" fmla="*/ 128 h 135"/>
                <a:gd name="T52" fmla="*/ 77 w 180"/>
                <a:gd name="T53" fmla="*/ 132 h 135"/>
                <a:gd name="T54" fmla="*/ 92 w 180"/>
                <a:gd name="T55" fmla="*/ 135 h 135"/>
                <a:gd name="T56" fmla="*/ 105 w 180"/>
                <a:gd name="T57" fmla="*/ 135 h 135"/>
                <a:gd name="T58" fmla="*/ 121 w 180"/>
                <a:gd name="T59" fmla="*/ 135 h 135"/>
                <a:gd name="T60" fmla="*/ 140 w 180"/>
                <a:gd name="T61" fmla="*/ 134 h 135"/>
                <a:gd name="T62" fmla="*/ 156 w 180"/>
                <a:gd name="T63" fmla="*/ 127 h 135"/>
                <a:gd name="T64" fmla="*/ 169 w 180"/>
                <a:gd name="T65" fmla="*/ 115 h 135"/>
                <a:gd name="T66" fmla="*/ 174 w 180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0"/>
                <a:gd name="T103" fmla="*/ 0 h 135"/>
                <a:gd name="T104" fmla="*/ 180 w 180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0" h="135">
                  <a:moveTo>
                    <a:pt x="174" y="102"/>
                  </a:moveTo>
                  <a:lnTo>
                    <a:pt x="179" y="87"/>
                  </a:lnTo>
                  <a:lnTo>
                    <a:pt x="180" y="74"/>
                  </a:lnTo>
                  <a:lnTo>
                    <a:pt x="175" y="62"/>
                  </a:lnTo>
                  <a:lnTo>
                    <a:pt x="172" y="48"/>
                  </a:lnTo>
                  <a:lnTo>
                    <a:pt x="163" y="36"/>
                  </a:lnTo>
                  <a:lnTo>
                    <a:pt x="154" y="25"/>
                  </a:lnTo>
                  <a:lnTo>
                    <a:pt x="142" y="15"/>
                  </a:lnTo>
                  <a:lnTo>
                    <a:pt x="126" y="7"/>
                  </a:lnTo>
                  <a:lnTo>
                    <a:pt x="109" y="3"/>
                  </a:lnTo>
                  <a:lnTo>
                    <a:pt x="90" y="0"/>
                  </a:lnTo>
                  <a:lnTo>
                    <a:pt x="69" y="3"/>
                  </a:lnTo>
                  <a:lnTo>
                    <a:pt x="51" y="7"/>
                  </a:lnTo>
                  <a:lnTo>
                    <a:pt x="28" y="9"/>
                  </a:lnTo>
                  <a:lnTo>
                    <a:pt x="13" y="9"/>
                  </a:lnTo>
                  <a:lnTo>
                    <a:pt x="0" y="4"/>
                  </a:lnTo>
                  <a:lnTo>
                    <a:pt x="10" y="17"/>
                  </a:lnTo>
                  <a:lnTo>
                    <a:pt x="13" y="25"/>
                  </a:lnTo>
                  <a:lnTo>
                    <a:pt x="14" y="37"/>
                  </a:lnTo>
                  <a:lnTo>
                    <a:pt x="14" y="50"/>
                  </a:lnTo>
                  <a:lnTo>
                    <a:pt x="18" y="71"/>
                  </a:lnTo>
                  <a:lnTo>
                    <a:pt x="23" y="84"/>
                  </a:lnTo>
                  <a:lnTo>
                    <a:pt x="27" y="94"/>
                  </a:lnTo>
                  <a:lnTo>
                    <a:pt x="38" y="109"/>
                  </a:lnTo>
                  <a:lnTo>
                    <a:pt x="50" y="119"/>
                  </a:lnTo>
                  <a:lnTo>
                    <a:pt x="63" y="128"/>
                  </a:lnTo>
                  <a:lnTo>
                    <a:pt x="77" y="132"/>
                  </a:lnTo>
                  <a:lnTo>
                    <a:pt x="92" y="135"/>
                  </a:lnTo>
                  <a:lnTo>
                    <a:pt x="105" y="135"/>
                  </a:lnTo>
                  <a:lnTo>
                    <a:pt x="121" y="135"/>
                  </a:lnTo>
                  <a:lnTo>
                    <a:pt x="140" y="134"/>
                  </a:lnTo>
                  <a:lnTo>
                    <a:pt x="156" y="127"/>
                  </a:lnTo>
                  <a:lnTo>
                    <a:pt x="169" y="115"/>
                  </a:lnTo>
                  <a:lnTo>
                    <a:pt x="174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Freeform 137"/>
            <p:cNvSpPr>
              <a:spLocks/>
            </p:cNvSpPr>
            <p:nvPr/>
          </p:nvSpPr>
          <p:spPr bwMode="auto">
            <a:xfrm>
              <a:off x="5089" y="3294"/>
              <a:ext cx="150" cy="124"/>
            </a:xfrm>
            <a:custGeom>
              <a:avLst/>
              <a:gdLst>
                <a:gd name="T0" fmla="*/ 0 w 150"/>
                <a:gd name="T1" fmla="*/ 19 h 124"/>
                <a:gd name="T2" fmla="*/ 19 w 150"/>
                <a:gd name="T3" fmla="*/ 36 h 124"/>
                <a:gd name="T4" fmla="*/ 46 w 150"/>
                <a:gd name="T5" fmla="*/ 55 h 124"/>
                <a:gd name="T6" fmla="*/ 69 w 150"/>
                <a:gd name="T7" fmla="*/ 67 h 124"/>
                <a:gd name="T8" fmla="*/ 82 w 150"/>
                <a:gd name="T9" fmla="*/ 74 h 124"/>
                <a:gd name="T10" fmla="*/ 92 w 150"/>
                <a:gd name="T11" fmla="*/ 78 h 124"/>
                <a:gd name="T12" fmla="*/ 92 w 150"/>
                <a:gd name="T13" fmla="*/ 84 h 124"/>
                <a:gd name="T14" fmla="*/ 82 w 150"/>
                <a:gd name="T15" fmla="*/ 87 h 124"/>
                <a:gd name="T16" fmla="*/ 69 w 150"/>
                <a:gd name="T17" fmla="*/ 92 h 124"/>
                <a:gd name="T18" fmla="*/ 55 w 150"/>
                <a:gd name="T19" fmla="*/ 100 h 124"/>
                <a:gd name="T20" fmla="*/ 45 w 150"/>
                <a:gd name="T21" fmla="*/ 108 h 124"/>
                <a:gd name="T22" fmla="*/ 38 w 150"/>
                <a:gd name="T23" fmla="*/ 116 h 124"/>
                <a:gd name="T24" fmla="*/ 54 w 150"/>
                <a:gd name="T25" fmla="*/ 119 h 124"/>
                <a:gd name="T26" fmla="*/ 74 w 150"/>
                <a:gd name="T27" fmla="*/ 123 h 124"/>
                <a:gd name="T28" fmla="*/ 98 w 150"/>
                <a:gd name="T29" fmla="*/ 124 h 124"/>
                <a:gd name="T30" fmla="*/ 115 w 150"/>
                <a:gd name="T31" fmla="*/ 121 h 124"/>
                <a:gd name="T32" fmla="*/ 131 w 150"/>
                <a:gd name="T33" fmla="*/ 114 h 124"/>
                <a:gd name="T34" fmla="*/ 143 w 150"/>
                <a:gd name="T35" fmla="*/ 103 h 124"/>
                <a:gd name="T36" fmla="*/ 148 w 150"/>
                <a:gd name="T37" fmla="*/ 92 h 124"/>
                <a:gd name="T38" fmla="*/ 149 w 150"/>
                <a:gd name="T39" fmla="*/ 79 h 124"/>
                <a:gd name="T40" fmla="*/ 150 w 150"/>
                <a:gd name="T41" fmla="*/ 67 h 124"/>
                <a:gd name="T42" fmla="*/ 146 w 150"/>
                <a:gd name="T43" fmla="*/ 52 h 124"/>
                <a:gd name="T44" fmla="*/ 140 w 150"/>
                <a:gd name="T45" fmla="*/ 39 h 124"/>
                <a:gd name="T46" fmla="*/ 130 w 150"/>
                <a:gd name="T47" fmla="*/ 28 h 124"/>
                <a:gd name="T48" fmla="*/ 118 w 150"/>
                <a:gd name="T49" fmla="*/ 16 h 124"/>
                <a:gd name="T50" fmla="*/ 108 w 150"/>
                <a:gd name="T51" fmla="*/ 9 h 124"/>
                <a:gd name="T52" fmla="*/ 93 w 150"/>
                <a:gd name="T53" fmla="*/ 3 h 124"/>
                <a:gd name="T54" fmla="*/ 79 w 150"/>
                <a:gd name="T55" fmla="*/ 0 h 124"/>
                <a:gd name="T56" fmla="*/ 77 w 150"/>
                <a:gd name="T57" fmla="*/ 14 h 124"/>
                <a:gd name="T58" fmla="*/ 77 w 150"/>
                <a:gd name="T59" fmla="*/ 26 h 124"/>
                <a:gd name="T60" fmla="*/ 78 w 150"/>
                <a:gd name="T61" fmla="*/ 38 h 124"/>
                <a:gd name="T62" fmla="*/ 79 w 150"/>
                <a:gd name="T63" fmla="*/ 50 h 124"/>
                <a:gd name="T64" fmla="*/ 82 w 150"/>
                <a:gd name="T65" fmla="*/ 60 h 124"/>
                <a:gd name="T66" fmla="*/ 87 w 150"/>
                <a:gd name="T67" fmla="*/ 69 h 124"/>
                <a:gd name="T68" fmla="*/ 61 w 150"/>
                <a:gd name="T69" fmla="*/ 58 h 124"/>
                <a:gd name="T70" fmla="*/ 45 w 150"/>
                <a:gd name="T71" fmla="*/ 50 h 124"/>
                <a:gd name="T72" fmla="*/ 26 w 150"/>
                <a:gd name="T73" fmla="*/ 39 h 124"/>
                <a:gd name="T74" fmla="*/ 0 w 150"/>
                <a:gd name="T75" fmla="*/ 19 h 12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4"/>
                <a:gd name="T116" fmla="*/ 150 w 150"/>
                <a:gd name="T117" fmla="*/ 124 h 12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4">
                  <a:moveTo>
                    <a:pt x="0" y="19"/>
                  </a:moveTo>
                  <a:lnTo>
                    <a:pt x="19" y="36"/>
                  </a:lnTo>
                  <a:lnTo>
                    <a:pt x="46" y="55"/>
                  </a:lnTo>
                  <a:lnTo>
                    <a:pt x="69" y="67"/>
                  </a:lnTo>
                  <a:lnTo>
                    <a:pt x="82" y="74"/>
                  </a:lnTo>
                  <a:lnTo>
                    <a:pt x="92" y="78"/>
                  </a:lnTo>
                  <a:lnTo>
                    <a:pt x="92" y="84"/>
                  </a:lnTo>
                  <a:lnTo>
                    <a:pt x="82" y="87"/>
                  </a:lnTo>
                  <a:lnTo>
                    <a:pt x="69" y="92"/>
                  </a:lnTo>
                  <a:lnTo>
                    <a:pt x="55" y="100"/>
                  </a:lnTo>
                  <a:lnTo>
                    <a:pt x="45" y="108"/>
                  </a:lnTo>
                  <a:lnTo>
                    <a:pt x="38" y="116"/>
                  </a:lnTo>
                  <a:lnTo>
                    <a:pt x="54" y="119"/>
                  </a:lnTo>
                  <a:lnTo>
                    <a:pt x="74" y="123"/>
                  </a:lnTo>
                  <a:lnTo>
                    <a:pt x="98" y="124"/>
                  </a:lnTo>
                  <a:lnTo>
                    <a:pt x="115" y="121"/>
                  </a:lnTo>
                  <a:lnTo>
                    <a:pt x="131" y="114"/>
                  </a:lnTo>
                  <a:lnTo>
                    <a:pt x="143" y="103"/>
                  </a:lnTo>
                  <a:lnTo>
                    <a:pt x="148" y="92"/>
                  </a:lnTo>
                  <a:lnTo>
                    <a:pt x="149" y="79"/>
                  </a:lnTo>
                  <a:lnTo>
                    <a:pt x="150" y="67"/>
                  </a:lnTo>
                  <a:lnTo>
                    <a:pt x="146" y="52"/>
                  </a:lnTo>
                  <a:lnTo>
                    <a:pt x="140" y="39"/>
                  </a:lnTo>
                  <a:lnTo>
                    <a:pt x="130" y="28"/>
                  </a:lnTo>
                  <a:lnTo>
                    <a:pt x="118" y="16"/>
                  </a:lnTo>
                  <a:lnTo>
                    <a:pt x="108" y="9"/>
                  </a:lnTo>
                  <a:lnTo>
                    <a:pt x="93" y="3"/>
                  </a:lnTo>
                  <a:lnTo>
                    <a:pt x="79" y="0"/>
                  </a:lnTo>
                  <a:lnTo>
                    <a:pt x="77" y="14"/>
                  </a:lnTo>
                  <a:lnTo>
                    <a:pt x="77" y="26"/>
                  </a:lnTo>
                  <a:lnTo>
                    <a:pt x="78" y="38"/>
                  </a:lnTo>
                  <a:lnTo>
                    <a:pt x="79" y="50"/>
                  </a:lnTo>
                  <a:lnTo>
                    <a:pt x="82" y="60"/>
                  </a:lnTo>
                  <a:lnTo>
                    <a:pt x="87" y="69"/>
                  </a:lnTo>
                  <a:lnTo>
                    <a:pt x="61" y="58"/>
                  </a:lnTo>
                  <a:lnTo>
                    <a:pt x="45" y="50"/>
                  </a:lnTo>
                  <a:lnTo>
                    <a:pt x="26" y="3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Freeform 138"/>
            <p:cNvSpPr>
              <a:spLocks/>
            </p:cNvSpPr>
            <p:nvPr/>
          </p:nvSpPr>
          <p:spPr bwMode="auto">
            <a:xfrm>
              <a:off x="5274" y="3210"/>
              <a:ext cx="143" cy="173"/>
            </a:xfrm>
            <a:custGeom>
              <a:avLst/>
              <a:gdLst>
                <a:gd name="T0" fmla="*/ 32 w 143"/>
                <a:gd name="T1" fmla="*/ 164 h 173"/>
                <a:gd name="T2" fmla="*/ 22 w 143"/>
                <a:gd name="T3" fmla="*/ 161 h 173"/>
                <a:gd name="T4" fmla="*/ 10 w 143"/>
                <a:gd name="T5" fmla="*/ 152 h 173"/>
                <a:gd name="T6" fmla="*/ 4 w 143"/>
                <a:gd name="T7" fmla="*/ 136 h 173"/>
                <a:gd name="T8" fmla="*/ 0 w 143"/>
                <a:gd name="T9" fmla="*/ 121 h 173"/>
                <a:gd name="T10" fmla="*/ 0 w 143"/>
                <a:gd name="T11" fmla="*/ 106 h 173"/>
                <a:gd name="T12" fmla="*/ 0 w 143"/>
                <a:gd name="T13" fmla="*/ 89 h 173"/>
                <a:gd name="T14" fmla="*/ 4 w 143"/>
                <a:gd name="T15" fmla="*/ 72 h 173"/>
                <a:gd name="T16" fmla="*/ 12 w 143"/>
                <a:gd name="T17" fmla="*/ 55 h 173"/>
                <a:gd name="T18" fmla="*/ 21 w 143"/>
                <a:gd name="T19" fmla="*/ 44 h 173"/>
                <a:gd name="T20" fmla="*/ 32 w 143"/>
                <a:gd name="T21" fmla="*/ 37 h 173"/>
                <a:gd name="T22" fmla="*/ 47 w 143"/>
                <a:gd name="T23" fmla="*/ 28 h 173"/>
                <a:gd name="T24" fmla="*/ 67 w 143"/>
                <a:gd name="T25" fmla="*/ 22 h 173"/>
                <a:gd name="T26" fmla="*/ 85 w 143"/>
                <a:gd name="T27" fmla="*/ 20 h 173"/>
                <a:gd name="T28" fmla="*/ 102 w 143"/>
                <a:gd name="T29" fmla="*/ 18 h 173"/>
                <a:gd name="T30" fmla="*/ 119 w 143"/>
                <a:gd name="T31" fmla="*/ 17 h 173"/>
                <a:gd name="T32" fmla="*/ 128 w 143"/>
                <a:gd name="T33" fmla="*/ 10 h 173"/>
                <a:gd name="T34" fmla="*/ 139 w 143"/>
                <a:gd name="T35" fmla="*/ 0 h 173"/>
                <a:gd name="T36" fmla="*/ 135 w 143"/>
                <a:gd name="T37" fmla="*/ 17 h 173"/>
                <a:gd name="T38" fmla="*/ 134 w 143"/>
                <a:gd name="T39" fmla="*/ 30 h 173"/>
                <a:gd name="T40" fmla="*/ 136 w 143"/>
                <a:gd name="T41" fmla="*/ 46 h 173"/>
                <a:gd name="T42" fmla="*/ 137 w 143"/>
                <a:gd name="T43" fmla="*/ 60 h 173"/>
                <a:gd name="T44" fmla="*/ 139 w 143"/>
                <a:gd name="T45" fmla="*/ 71 h 173"/>
                <a:gd name="T46" fmla="*/ 141 w 143"/>
                <a:gd name="T47" fmla="*/ 85 h 173"/>
                <a:gd name="T48" fmla="*/ 143 w 143"/>
                <a:gd name="T49" fmla="*/ 103 h 173"/>
                <a:gd name="T50" fmla="*/ 140 w 143"/>
                <a:gd name="T51" fmla="*/ 120 h 173"/>
                <a:gd name="T52" fmla="*/ 135 w 143"/>
                <a:gd name="T53" fmla="*/ 138 h 173"/>
                <a:gd name="T54" fmla="*/ 125 w 143"/>
                <a:gd name="T55" fmla="*/ 151 h 173"/>
                <a:gd name="T56" fmla="*/ 112 w 143"/>
                <a:gd name="T57" fmla="*/ 160 h 173"/>
                <a:gd name="T58" fmla="*/ 100 w 143"/>
                <a:gd name="T59" fmla="*/ 167 h 173"/>
                <a:gd name="T60" fmla="*/ 85 w 143"/>
                <a:gd name="T61" fmla="*/ 169 h 173"/>
                <a:gd name="T62" fmla="*/ 63 w 143"/>
                <a:gd name="T63" fmla="*/ 173 h 173"/>
                <a:gd name="T64" fmla="*/ 47 w 143"/>
                <a:gd name="T65" fmla="*/ 171 h 173"/>
                <a:gd name="T66" fmla="*/ 32 w 143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73"/>
                <a:gd name="T104" fmla="*/ 143 w 143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73">
                  <a:moveTo>
                    <a:pt x="32" y="164"/>
                  </a:moveTo>
                  <a:lnTo>
                    <a:pt x="22" y="161"/>
                  </a:lnTo>
                  <a:lnTo>
                    <a:pt x="10" y="152"/>
                  </a:lnTo>
                  <a:lnTo>
                    <a:pt x="4" y="136"/>
                  </a:lnTo>
                  <a:lnTo>
                    <a:pt x="0" y="121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4" y="72"/>
                  </a:lnTo>
                  <a:lnTo>
                    <a:pt x="12" y="55"/>
                  </a:lnTo>
                  <a:lnTo>
                    <a:pt x="21" y="44"/>
                  </a:lnTo>
                  <a:lnTo>
                    <a:pt x="32" y="37"/>
                  </a:lnTo>
                  <a:lnTo>
                    <a:pt x="47" y="28"/>
                  </a:lnTo>
                  <a:lnTo>
                    <a:pt x="67" y="22"/>
                  </a:lnTo>
                  <a:lnTo>
                    <a:pt x="85" y="20"/>
                  </a:lnTo>
                  <a:lnTo>
                    <a:pt x="102" y="18"/>
                  </a:lnTo>
                  <a:lnTo>
                    <a:pt x="119" y="17"/>
                  </a:lnTo>
                  <a:lnTo>
                    <a:pt x="128" y="10"/>
                  </a:lnTo>
                  <a:lnTo>
                    <a:pt x="139" y="0"/>
                  </a:lnTo>
                  <a:lnTo>
                    <a:pt x="135" y="17"/>
                  </a:lnTo>
                  <a:lnTo>
                    <a:pt x="134" y="30"/>
                  </a:lnTo>
                  <a:lnTo>
                    <a:pt x="136" y="46"/>
                  </a:lnTo>
                  <a:lnTo>
                    <a:pt x="137" y="60"/>
                  </a:lnTo>
                  <a:lnTo>
                    <a:pt x="139" y="71"/>
                  </a:lnTo>
                  <a:lnTo>
                    <a:pt x="141" y="85"/>
                  </a:lnTo>
                  <a:lnTo>
                    <a:pt x="143" y="103"/>
                  </a:lnTo>
                  <a:lnTo>
                    <a:pt x="140" y="120"/>
                  </a:lnTo>
                  <a:lnTo>
                    <a:pt x="135" y="138"/>
                  </a:lnTo>
                  <a:lnTo>
                    <a:pt x="125" y="151"/>
                  </a:lnTo>
                  <a:lnTo>
                    <a:pt x="112" y="160"/>
                  </a:lnTo>
                  <a:lnTo>
                    <a:pt x="100" y="167"/>
                  </a:lnTo>
                  <a:lnTo>
                    <a:pt x="85" y="169"/>
                  </a:lnTo>
                  <a:lnTo>
                    <a:pt x="63" y="173"/>
                  </a:lnTo>
                  <a:lnTo>
                    <a:pt x="47" y="171"/>
                  </a:lnTo>
                  <a:lnTo>
                    <a:pt x="32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39"/>
            <p:cNvSpPr>
              <a:spLocks/>
            </p:cNvSpPr>
            <p:nvPr/>
          </p:nvSpPr>
          <p:spPr bwMode="auto">
            <a:xfrm>
              <a:off x="5292" y="3245"/>
              <a:ext cx="108" cy="129"/>
            </a:xfrm>
            <a:custGeom>
              <a:avLst/>
              <a:gdLst>
                <a:gd name="T0" fmla="*/ 100 w 108"/>
                <a:gd name="T1" fmla="*/ 0 h 129"/>
                <a:gd name="T2" fmla="*/ 92 w 108"/>
                <a:gd name="T3" fmla="*/ 19 h 129"/>
                <a:gd name="T4" fmla="*/ 82 w 108"/>
                <a:gd name="T5" fmla="*/ 37 h 129"/>
                <a:gd name="T6" fmla="*/ 73 w 108"/>
                <a:gd name="T7" fmla="*/ 48 h 129"/>
                <a:gd name="T8" fmla="*/ 51 w 108"/>
                <a:gd name="T9" fmla="*/ 66 h 129"/>
                <a:gd name="T10" fmla="*/ 41 w 108"/>
                <a:gd name="T11" fmla="*/ 69 h 129"/>
                <a:gd name="T12" fmla="*/ 32 w 108"/>
                <a:gd name="T13" fmla="*/ 64 h 129"/>
                <a:gd name="T14" fmla="*/ 25 w 108"/>
                <a:gd name="T15" fmla="*/ 57 h 129"/>
                <a:gd name="T16" fmla="*/ 13 w 108"/>
                <a:gd name="T17" fmla="*/ 46 h 129"/>
                <a:gd name="T18" fmla="*/ 4 w 108"/>
                <a:gd name="T19" fmla="*/ 33 h 129"/>
                <a:gd name="T20" fmla="*/ 0 w 108"/>
                <a:gd name="T21" fmla="*/ 53 h 129"/>
                <a:gd name="T22" fmla="*/ 0 w 108"/>
                <a:gd name="T23" fmla="*/ 71 h 129"/>
                <a:gd name="T24" fmla="*/ 0 w 108"/>
                <a:gd name="T25" fmla="*/ 83 h 129"/>
                <a:gd name="T26" fmla="*/ 1 w 108"/>
                <a:gd name="T27" fmla="*/ 99 h 129"/>
                <a:gd name="T28" fmla="*/ 4 w 108"/>
                <a:gd name="T29" fmla="*/ 117 h 129"/>
                <a:gd name="T30" fmla="*/ 7 w 108"/>
                <a:gd name="T31" fmla="*/ 123 h 129"/>
                <a:gd name="T32" fmla="*/ 16 w 108"/>
                <a:gd name="T33" fmla="*/ 129 h 129"/>
                <a:gd name="T34" fmla="*/ 37 w 108"/>
                <a:gd name="T35" fmla="*/ 129 h 129"/>
                <a:gd name="T36" fmla="*/ 53 w 108"/>
                <a:gd name="T37" fmla="*/ 129 h 129"/>
                <a:gd name="T38" fmla="*/ 76 w 108"/>
                <a:gd name="T39" fmla="*/ 122 h 129"/>
                <a:gd name="T40" fmla="*/ 91 w 108"/>
                <a:gd name="T41" fmla="*/ 111 h 129"/>
                <a:gd name="T42" fmla="*/ 102 w 108"/>
                <a:gd name="T43" fmla="*/ 99 h 129"/>
                <a:gd name="T44" fmla="*/ 108 w 108"/>
                <a:gd name="T45" fmla="*/ 81 h 129"/>
                <a:gd name="T46" fmla="*/ 64 w 108"/>
                <a:gd name="T47" fmla="*/ 77 h 129"/>
                <a:gd name="T48" fmla="*/ 53 w 108"/>
                <a:gd name="T49" fmla="*/ 71 h 129"/>
                <a:gd name="T50" fmla="*/ 67 w 108"/>
                <a:gd name="T51" fmla="*/ 61 h 129"/>
                <a:gd name="T52" fmla="*/ 79 w 108"/>
                <a:gd name="T53" fmla="*/ 45 h 129"/>
                <a:gd name="T54" fmla="*/ 90 w 108"/>
                <a:gd name="T55" fmla="*/ 27 h 129"/>
                <a:gd name="T56" fmla="*/ 100 w 108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8"/>
                <a:gd name="T88" fmla="*/ 0 h 129"/>
                <a:gd name="T89" fmla="*/ 108 w 108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8" h="129">
                  <a:moveTo>
                    <a:pt x="100" y="0"/>
                  </a:moveTo>
                  <a:lnTo>
                    <a:pt x="92" y="19"/>
                  </a:lnTo>
                  <a:lnTo>
                    <a:pt x="82" y="37"/>
                  </a:lnTo>
                  <a:lnTo>
                    <a:pt x="73" y="48"/>
                  </a:lnTo>
                  <a:lnTo>
                    <a:pt x="51" y="66"/>
                  </a:lnTo>
                  <a:lnTo>
                    <a:pt x="41" y="69"/>
                  </a:lnTo>
                  <a:lnTo>
                    <a:pt x="32" y="64"/>
                  </a:lnTo>
                  <a:lnTo>
                    <a:pt x="25" y="57"/>
                  </a:lnTo>
                  <a:lnTo>
                    <a:pt x="13" y="46"/>
                  </a:lnTo>
                  <a:lnTo>
                    <a:pt x="4" y="33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0" y="83"/>
                  </a:lnTo>
                  <a:lnTo>
                    <a:pt x="1" y="99"/>
                  </a:lnTo>
                  <a:lnTo>
                    <a:pt x="4" y="117"/>
                  </a:lnTo>
                  <a:lnTo>
                    <a:pt x="7" y="123"/>
                  </a:lnTo>
                  <a:lnTo>
                    <a:pt x="16" y="129"/>
                  </a:lnTo>
                  <a:lnTo>
                    <a:pt x="37" y="129"/>
                  </a:lnTo>
                  <a:lnTo>
                    <a:pt x="53" y="129"/>
                  </a:lnTo>
                  <a:lnTo>
                    <a:pt x="76" y="122"/>
                  </a:lnTo>
                  <a:lnTo>
                    <a:pt x="91" y="111"/>
                  </a:lnTo>
                  <a:lnTo>
                    <a:pt x="102" y="99"/>
                  </a:lnTo>
                  <a:lnTo>
                    <a:pt x="108" y="81"/>
                  </a:lnTo>
                  <a:lnTo>
                    <a:pt x="64" y="77"/>
                  </a:lnTo>
                  <a:lnTo>
                    <a:pt x="53" y="71"/>
                  </a:lnTo>
                  <a:lnTo>
                    <a:pt x="67" y="61"/>
                  </a:lnTo>
                  <a:lnTo>
                    <a:pt x="79" y="45"/>
                  </a:lnTo>
                  <a:lnTo>
                    <a:pt x="90" y="27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40"/>
            <p:cNvSpPr>
              <a:spLocks/>
            </p:cNvSpPr>
            <p:nvPr/>
          </p:nvSpPr>
          <p:spPr bwMode="auto">
            <a:xfrm>
              <a:off x="5234" y="3394"/>
              <a:ext cx="143" cy="197"/>
            </a:xfrm>
            <a:custGeom>
              <a:avLst/>
              <a:gdLst>
                <a:gd name="T0" fmla="*/ 70 w 143"/>
                <a:gd name="T1" fmla="*/ 0 h 197"/>
                <a:gd name="T2" fmla="*/ 45 w 143"/>
                <a:gd name="T3" fmla="*/ 8 h 197"/>
                <a:gd name="T4" fmla="*/ 24 w 143"/>
                <a:gd name="T5" fmla="*/ 27 h 197"/>
                <a:gd name="T6" fmla="*/ 9 w 143"/>
                <a:gd name="T7" fmla="*/ 51 h 197"/>
                <a:gd name="T8" fmla="*/ 6 w 143"/>
                <a:gd name="T9" fmla="*/ 66 h 197"/>
                <a:gd name="T10" fmla="*/ 2 w 143"/>
                <a:gd name="T11" fmla="*/ 81 h 197"/>
                <a:gd name="T12" fmla="*/ 0 w 143"/>
                <a:gd name="T13" fmla="*/ 99 h 197"/>
                <a:gd name="T14" fmla="*/ 3 w 143"/>
                <a:gd name="T15" fmla="*/ 115 h 197"/>
                <a:gd name="T16" fmla="*/ 11 w 143"/>
                <a:gd name="T17" fmla="*/ 134 h 197"/>
                <a:gd name="T18" fmla="*/ 22 w 143"/>
                <a:gd name="T19" fmla="*/ 147 h 197"/>
                <a:gd name="T20" fmla="*/ 33 w 143"/>
                <a:gd name="T21" fmla="*/ 158 h 197"/>
                <a:gd name="T22" fmla="*/ 56 w 143"/>
                <a:gd name="T23" fmla="*/ 174 h 197"/>
                <a:gd name="T24" fmla="*/ 70 w 143"/>
                <a:gd name="T25" fmla="*/ 186 h 197"/>
                <a:gd name="T26" fmla="*/ 73 w 143"/>
                <a:gd name="T27" fmla="*/ 197 h 197"/>
                <a:gd name="T28" fmla="*/ 79 w 143"/>
                <a:gd name="T29" fmla="*/ 185 h 197"/>
                <a:gd name="T30" fmla="*/ 89 w 143"/>
                <a:gd name="T31" fmla="*/ 174 h 197"/>
                <a:gd name="T32" fmla="*/ 101 w 143"/>
                <a:gd name="T33" fmla="*/ 163 h 197"/>
                <a:gd name="T34" fmla="*/ 117 w 143"/>
                <a:gd name="T35" fmla="*/ 149 h 197"/>
                <a:gd name="T36" fmla="*/ 128 w 143"/>
                <a:gd name="T37" fmla="*/ 134 h 197"/>
                <a:gd name="T38" fmla="*/ 138 w 143"/>
                <a:gd name="T39" fmla="*/ 119 h 197"/>
                <a:gd name="T40" fmla="*/ 143 w 143"/>
                <a:gd name="T41" fmla="*/ 98 h 197"/>
                <a:gd name="T42" fmla="*/ 141 w 143"/>
                <a:gd name="T43" fmla="*/ 79 h 197"/>
                <a:gd name="T44" fmla="*/ 139 w 143"/>
                <a:gd name="T45" fmla="*/ 62 h 197"/>
                <a:gd name="T46" fmla="*/ 130 w 143"/>
                <a:gd name="T47" fmla="*/ 45 h 197"/>
                <a:gd name="T48" fmla="*/ 121 w 143"/>
                <a:gd name="T49" fmla="*/ 28 h 197"/>
                <a:gd name="T50" fmla="*/ 109 w 143"/>
                <a:gd name="T51" fmla="*/ 14 h 197"/>
                <a:gd name="T52" fmla="*/ 94 w 143"/>
                <a:gd name="T53" fmla="*/ 4 h 197"/>
                <a:gd name="T54" fmla="*/ 70 w 143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197"/>
                <a:gd name="T86" fmla="*/ 143 w 143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197">
                  <a:moveTo>
                    <a:pt x="70" y="0"/>
                  </a:moveTo>
                  <a:lnTo>
                    <a:pt x="45" y="8"/>
                  </a:lnTo>
                  <a:lnTo>
                    <a:pt x="24" y="27"/>
                  </a:lnTo>
                  <a:lnTo>
                    <a:pt x="9" y="51"/>
                  </a:lnTo>
                  <a:lnTo>
                    <a:pt x="6" y="66"/>
                  </a:lnTo>
                  <a:lnTo>
                    <a:pt x="2" y="81"/>
                  </a:lnTo>
                  <a:lnTo>
                    <a:pt x="0" y="99"/>
                  </a:lnTo>
                  <a:lnTo>
                    <a:pt x="3" y="115"/>
                  </a:lnTo>
                  <a:lnTo>
                    <a:pt x="11" y="134"/>
                  </a:lnTo>
                  <a:lnTo>
                    <a:pt x="22" y="147"/>
                  </a:lnTo>
                  <a:lnTo>
                    <a:pt x="33" y="158"/>
                  </a:lnTo>
                  <a:lnTo>
                    <a:pt x="56" y="174"/>
                  </a:lnTo>
                  <a:lnTo>
                    <a:pt x="70" y="186"/>
                  </a:lnTo>
                  <a:lnTo>
                    <a:pt x="73" y="197"/>
                  </a:lnTo>
                  <a:lnTo>
                    <a:pt x="79" y="185"/>
                  </a:lnTo>
                  <a:lnTo>
                    <a:pt x="89" y="174"/>
                  </a:lnTo>
                  <a:lnTo>
                    <a:pt x="101" y="163"/>
                  </a:lnTo>
                  <a:lnTo>
                    <a:pt x="117" y="149"/>
                  </a:lnTo>
                  <a:lnTo>
                    <a:pt x="128" y="134"/>
                  </a:lnTo>
                  <a:lnTo>
                    <a:pt x="138" y="119"/>
                  </a:lnTo>
                  <a:lnTo>
                    <a:pt x="143" y="98"/>
                  </a:lnTo>
                  <a:lnTo>
                    <a:pt x="141" y="79"/>
                  </a:lnTo>
                  <a:lnTo>
                    <a:pt x="139" y="62"/>
                  </a:lnTo>
                  <a:lnTo>
                    <a:pt x="130" y="45"/>
                  </a:lnTo>
                  <a:lnTo>
                    <a:pt x="121" y="28"/>
                  </a:lnTo>
                  <a:lnTo>
                    <a:pt x="109" y="14"/>
                  </a:lnTo>
                  <a:lnTo>
                    <a:pt x="94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41"/>
            <p:cNvSpPr>
              <a:spLocks/>
            </p:cNvSpPr>
            <p:nvPr/>
          </p:nvSpPr>
          <p:spPr bwMode="auto">
            <a:xfrm>
              <a:off x="5237" y="3402"/>
              <a:ext cx="117" cy="171"/>
            </a:xfrm>
            <a:custGeom>
              <a:avLst/>
              <a:gdLst>
                <a:gd name="T0" fmla="*/ 0 w 117"/>
                <a:gd name="T1" fmla="*/ 80 h 171"/>
                <a:gd name="T2" fmla="*/ 26 w 117"/>
                <a:gd name="T3" fmla="*/ 79 h 171"/>
                <a:gd name="T4" fmla="*/ 35 w 117"/>
                <a:gd name="T5" fmla="*/ 79 h 171"/>
                <a:gd name="T6" fmla="*/ 54 w 117"/>
                <a:gd name="T7" fmla="*/ 74 h 171"/>
                <a:gd name="T8" fmla="*/ 62 w 117"/>
                <a:gd name="T9" fmla="*/ 69 h 171"/>
                <a:gd name="T10" fmla="*/ 66 w 117"/>
                <a:gd name="T11" fmla="*/ 79 h 171"/>
                <a:gd name="T12" fmla="*/ 66 w 117"/>
                <a:gd name="T13" fmla="*/ 94 h 171"/>
                <a:gd name="T14" fmla="*/ 68 w 117"/>
                <a:gd name="T15" fmla="*/ 121 h 171"/>
                <a:gd name="T16" fmla="*/ 67 w 117"/>
                <a:gd name="T17" fmla="*/ 146 h 171"/>
                <a:gd name="T18" fmla="*/ 70 w 117"/>
                <a:gd name="T19" fmla="*/ 171 h 171"/>
                <a:gd name="T20" fmla="*/ 70 w 117"/>
                <a:gd name="T21" fmla="*/ 139 h 171"/>
                <a:gd name="T22" fmla="*/ 70 w 117"/>
                <a:gd name="T23" fmla="*/ 107 h 171"/>
                <a:gd name="T24" fmla="*/ 70 w 117"/>
                <a:gd name="T25" fmla="*/ 87 h 171"/>
                <a:gd name="T26" fmla="*/ 70 w 117"/>
                <a:gd name="T27" fmla="*/ 69 h 171"/>
                <a:gd name="T28" fmla="*/ 73 w 117"/>
                <a:gd name="T29" fmla="*/ 57 h 171"/>
                <a:gd name="T30" fmla="*/ 77 w 117"/>
                <a:gd name="T31" fmla="*/ 45 h 171"/>
                <a:gd name="T32" fmla="*/ 87 w 117"/>
                <a:gd name="T33" fmla="*/ 38 h 171"/>
                <a:gd name="T34" fmla="*/ 96 w 117"/>
                <a:gd name="T35" fmla="*/ 36 h 171"/>
                <a:gd name="T36" fmla="*/ 108 w 117"/>
                <a:gd name="T37" fmla="*/ 36 h 171"/>
                <a:gd name="T38" fmla="*/ 117 w 117"/>
                <a:gd name="T39" fmla="*/ 36 h 171"/>
                <a:gd name="T40" fmla="*/ 109 w 117"/>
                <a:gd name="T41" fmla="*/ 20 h 171"/>
                <a:gd name="T42" fmla="*/ 96 w 117"/>
                <a:gd name="T43" fmla="*/ 8 h 171"/>
                <a:gd name="T44" fmla="*/ 77 w 117"/>
                <a:gd name="T45" fmla="*/ 0 h 171"/>
                <a:gd name="T46" fmla="*/ 62 w 117"/>
                <a:gd name="T47" fmla="*/ 0 h 171"/>
                <a:gd name="T48" fmla="*/ 47 w 117"/>
                <a:gd name="T49" fmla="*/ 6 h 171"/>
                <a:gd name="T50" fmla="*/ 34 w 117"/>
                <a:gd name="T51" fmla="*/ 16 h 171"/>
                <a:gd name="T52" fmla="*/ 28 w 117"/>
                <a:gd name="T53" fmla="*/ 25 h 171"/>
                <a:gd name="T54" fmla="*/ 0 w 117"/>
                <a:gd name="T55" fmla="*/ 80 h 17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71"/>
                <a:gd name="T86" fmla="*/ 117 w 117"/>
                <a:gd name="T87" fmla="*/ 171 h 17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71">
                  <a:moveTo>
                    <a:pt x="0" y="80"/>
                  </a:moveTo>
                  <a:lnTo>
                    <a:pt x="26" y="79"/>
                  </a:lnTo>
                  <a:lnTo>
                    <a:pt x="35" y="79"/>
                  </a:lnTo>
                  <a:lnTo>
                    <a:pt x="54" y="74"/>
                  </a:lnTo>
                  <a:lnTo>
                    <a:pt x="62" y="69"/>
                  </a:lnTo>
                  <a:lnTo>
                    <a:pt x="66" y="79"/>
                  </a:lnTo>
                  <a:lnTo>
                    <a:pt x="66" y="94"/>
                  </a:lnTo>
                  <a:lnTo>
                    <a:pt x="68" y="121"/>
                  </a:lnTo>
                  <a:lnTo>
                    <a:pt x="67" y="146"/>
                  </a:lnTo>
                  <a:lnTo>
                    <a:pt x="70" y="171"/>
                  </a:lnTo>
                  <a:lnTo>
                    <a:pt x="70" y="139"/>
                  </a:lnTo>
                  <a:lnTo>
                    <a:pt x="70" y="107"/>
                  </a:lnTo>
                  <a:lnTo>
                    <a:pt x="70" y="87"/>
                  </a:lnTo>
                  <a:lnTo>
                    <a:pt x="70" y="69"/>
                  </a:lnTo>
                  <a:lnTo>
                    <a:pt x="73" y="57"/>
                  </a:lnTo>
                  <a:lnTo>
                    <a:pt x="77" y="45"/>
                  </a:lnTo>
                  <a:lnTo>
                    <a:pt x="87" y="38"/>
                  </a:lnTo>
                  <a:lnTo>
                    <a:pt x="96" y="36"/>
                  </a:lnTo>
                  <a:lnTo>
                    <a:pt x="108" y="36"/>
                  </a:lnTo>
                  <a:lnTo>
                    <a:pt x="117" y="36"/>
                  </a:lnTo>
                  <a:lnTo>
                    <a:pt x="109" y="20"/>
                  </a:lnTo>
                  <a:lnTo>
                    <a:pt x="96" y="8"/>
                  </a:lnTo>
                  <a:lnTo>
                    <a:pt x="77" y="0"/>
                  </a:lnTo>
                  <a:lnTo>
                    <a:pt x="62" y="0"/>
                  </a:lnTo>
                  <a:lnTo>
                    <a:pt x="47" y="6"/>
                  </a:lnTo>
                  <a:lnTo>
                    <a:pt x="34" y="16"/>
                  </a:lnTo>
                  <a:lnTo>
                    <a:pt x="28" y="25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142"/>
            <p:cNvSpPr>
              <a:spLocks/>
            </p:cNvSpPr>
            <p:nvPr/>
          </p:nvSpPr>
          <p:spPr bwMode="auto">
            <a:xfrm>
              <a:off x="5084" y="3373"/>
              <a:ext cx="201" cy="128"/>
            </a:xfrm>
            <a:custGeom>
              <a:avLst/>
              <a:gdLst>
                <a:gd name="T0" fmla="*/ 77 w 201"/>
                <a:gd name="T1" fmla="*/ 16 h 128"/>
                <a:gd name="T2" fmla="*/ 64 w 201"/>
                <a:gd name="T3" fmla="*/ 25 h 128"/>
                <a:gd name="T4" fmla="*/ 50 w 201"/>
                <a:gd name="T5" fmla="*/ 34 h 128"/>
                <a:gd name="T6" fmla="*/ 41 w 201"/>
                <a:gd name="T7" fmla="*/ 45 h 128"/>
                <a:gd name="T8" fmla="*/ 36 w 201"/>
                <a:gd name="T9" fmla="*/ 55 h 128"/>
                <a:gd name="T10" fmla="*/ 33 w 201"/>
                <a:gd name="T11" fmla="*/ 69 h 128"/>
                <a:gd name="T12" fmla="*/ 31 w 201"/>
                <a:gd name="T13" fmla="*/ 80 h 128"/>
                <a:gd name="T14" fmla="*/ 28 w 201"/>
                <a:gd name="T15" fmla="*/ 93 h 128"/>
                <a:gd name="T16" fmla="*/ 16 w 201"/>
                <a:gd name="T17" fmla="*/ 106 h 128"/>
                <a:gd name="T18" fmla="*/ 0 w 201"/>
                <a:gd name="T19" fmla="*/ 117 h 128"/>
                <a:gd name="T20" fmla="*/ 24 w 201"/>
                <a:gd name="T21" fmla="*/ 123 h 128"/>
                <a:gd name="T22" fmla="*/ 42 w 201"/>
                <a:gd name="T23" fmla="*/ 126 h 128"/>
                <a:gd name="T24" fmla="*/ 61 w 201"/>
                <a:gd name="T25" fmla="*/ 128 h 128"/>
                <a:gd name="T26" fmla="*/ 80 w 201"/>
                <a:gd name="T27" fmla="*/ 128 h 128"/>
                <a:gd name="T28" fmla="*/ 101 w 201"/>
                <a:gd name="T29" fmla="*/ 126 h 128"/>
                <a:gd name="T30" fmla="*/ 120 w 201"/>
                <a:gd name="T31" fmla="*/ 123 h 128"/>
                <a:gd name="T32" fmla="*/ 139 w 201"/>
                <a:gd name="T33" fmla="*/ 117 h 128"/>
                <a:gd name="T34" fmla="*/ 154 w 201"/>
                <a:gd name="T35" fmla="*/ 108 h 128"/>
                <a:gd name="T36" fmla="*/ 167 w 201"/>
                <a:gd name="T37" fmla="*/ 100 h 128"/>
                <a:gd name="T38" fmla="*/ 178 w 201"/>
                <a:gd name="T39" fmla="*/ 90 h 128"/>
                <a:gd name="T40" fmla="*/ 188 w 201"/>
                <a:gd name="T41" fmla="*/ 80 h 128"/>
                <a:gd name="T42" fmla="*/ 195 w 201"/>
                <a:gd name="T43" fmla="*/ 64 h 128"/>
                <a:gd name="T44" fmla="*/ 200 w 201"/>
                <a:gd name="T45" fmla="*/ 51 h 128"/>
                <a:gd name="T46" fmla="*/ 201 w 201"/>
                <a:gd name="T47" fmla="*/ 35 h 128"/>
                <a:gd name="T48" fmla="*/ 197 w 201"/>
                <a:gd name="T49" fmla="*/ 23 h 128"/>
                <a:gd name="T50" fmla="*/ 192 w 201"/>
                <a:gd name="T51" fmla="*/ 15 h 128"/>
                <a:gd name="T52" fmla="*/ 185 w 201"/>
                <a:gd name="T53" fmla="*/ 7 h 128"/>
                <a:gd name="T54" fmla="*/ 169 w 201"/>
                <a:gd name="T55" fmla="*/ 1 h 128"/>
                <a:gd name="T56" fmla="*/ 152 w 201"/>
                <a:gd name="T57" fmla="*/ 0 h 128"/>
                <a:gd name="T58" fmla="*/ 129 w 201"/>
                <a:gd name="T59" fmla="*/ 1 h 128"/>
                <a:gd name="T60" fmla="*/ 111 w 201"/>
                <a:gd name="T61" fmla="*/ 4 h 128"/>
                <a:gd name="T62" fmla="*/ 91 w 201"/>
                <a:gd name="T63" fmla="*/ 8 h 128"/>
                <a:gd name="T64" fmla="*/ 77 w 201"/>
                <a:gd name="T65" fmla="*/ 16 h 1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8"/>
                <a:gd name="T101" fmla="*/ 201 w 201"/>
                <a:gd name="T102" fmla="*/ 128 h 1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8">
                  <a:moveTo>
                    <a:pt x="77" y="16"/>
                  </a:moveTo>
                  <a:lnTo>
                    <a:pt x="64" y="25"/>
                  </a:lnTo>
                  <a:lnTo>
                    <a:pt x="50" y="34"/>
                  </a:lnTo>
                  <a:lnTo>
                    <a:pt x="41" y="45"/>
                  </a:lnTo>
                  <a:lnTo>
                    <a:pt x="36" y="55"/>
                  </a:lnTo>
                  <a:lnTo>
                    <a:pt x="33" y="69"/>
                  </a:lnTo>
                  <a:lnTo>
                    <a:pt x="31" y="80"/>
                  </a:lnTo>
                  <a:lnTo>
                    <a:pt x="28" y="93"/>
                  </a:lnTo>
                  <a:lnTo>
                    <a:pt x="16" y="106"/>
                  </a:lnTo>
                  <a:lnTo>
                    <a:pt x="0" y="117"/>
                  </a:lnTo>
                  <a:lnTo>
                    <a:pt x="24" y="123"/>
                  </a:lnTo>
                  <a:lnTo>
                    <a:pt x="42" y="126"/>
                  </a:lnTo>
                  <a:lnTo>
                    <a:pt x="61" y="128"/>
                  </a:lnTo>
                  <a:lnTo>
                    <a:pt x="80" y="128"/>
                  </a:lnTo>
                  <a:lnTo>
                    <a:pt x="101" y="126"/>
                  </a:lnTo>
                  <a:lnTo>
                    <a:pt x="120" y="123"/>
                  </a:lnTo>
                  <a:lnTo>
                    <a:pt x="139" y="117"/>
                  </a:lnTo>
                  <a:lnTo>
                    <a:pt x="154" y="108"/>
                  </a:lnTo>
                  <a:lnTo>
                    <a:pt x="167" y="100"/>
                  </a:lnTo>
                  <a:lnTo>
                    <a:pt x="178" y="90"/>
                  </a:lnTo>
                  <a:lnTo>
                    <a:pt x="188" y="80"/>
                  </a:lnTo>
                  <a:lnTo>
                    <a:pt x="195" y="64"/>
                  </a:lnTo>
                  <a:lnTo>
                    <a:pt x="200" y="51"/>
                  </a:lnTo>
                  <a:lnTo>
                    <a:pt x="201" y="35"/>
                  </a:lnTo>
                  <a:lnTo>
                    <a:pt x="197" y="23"/>
                  </a:lnTo>
                  <a:lnTo>
                    <a:pt x="192" y="15"/>
                  </a:lnTo>
                  <a:lnTo>
                    <a:pt x="185" y="7"/>
                  </a:lnTo>
                  <a:lnTo>
                    <a:pt x="169" y="1"/>
                  </a:lnTo>
                  <a:lnTo>
                    <a:pt x="152" y="0"/>
                  </a:lnTo>
                  <a:lnTo>
                    <a:pt x="129" y="1"/>
                  </a:lnTo>
                  <a:lnTo>
                    <a:pt x="111" y="4"/>
                  </a:lnTo>
                  <a:lnTo>
                    <a:pt x="91" y="8"/>
                  </a:lnTo>
                  <a:lnTo>
                    <a:pt x="77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143"/>
            <p:cNvSpPr>
              <a:spLocks/>
            </p:cNvSpPr>
            <p:nvPr/>
          </p:nvSpPr>
          <p:spPr bwMode="auto">
            <a:xfrm>
              <a:off x="5117" y="3376"/>
              <a:ext cx="162" cy="108"/>
            </a:xfrm>
            <a:custGeom>
              <a:avLst/>
              <a:gdLst>
                <a:gd name="T0" fmla="*/ 123 w 162"/>
                <a:gd name="T1" fmla="*/ 14 h 108"/>
                <a:gd name="T2" fmla="*/ 126 w 162"/>
                <a:gd name="T3" fmla="*/ 25 h 108"/>
                <a:gd name="T4" fmla="*/ 123 w 162"/>
                <a:gd name="T5" fmla="*/ 38 h 108"/>
                <a:gd name="T6" fmla="*/ 111 w 162"/>
                <a:gd name="T7" fmla="*/ 56 h 108"/>
                <a:gd name="T8" fmla="*/ 96 w 162"/>
                <a:gd name="T9" fmla="*/ 70 h 108"/>
                <a:gd name="T10" fmla="*/ 76 w 162"/>
                <a:gd name="T11" fmla="*/ 84 h 108"/>
                <a:gd name="T12" fmla="*/ 56 w 162"/>
                <a:gd name="T13" fmla="*/ 92 h 108"/>
                <a:gd name="T14" fmla="*/ 32 w 162"/>
                <a:gd name="T15" fmla="*/ 100 h 108"/>
                <a:gd name="T16" fmla="*/ 15 w 162"/>
                <a:gd name="T17" fmla="*/ 105 h 108"/>
                <a:gd name="T18" fmla="*/ 0 w 162"/>
                <a:gd name="T19" fmla="*/ 108 h 108"/>
                <a:gd name="T20" fmla="*/ 41 w 162"/>
                <a:gd name="T21" fmla="*/ 100 h 108"/>
                <a:gd name="T22" fmla="*/ 65 w 162"/>
                <a:gd name="T23" fmla="*/ 92 h 108"/>
                <a:gd name="T24" fmla="*/ 78 w 162"/>
                <a:gd name="T25" fmla="*/ 87 h 108"/>
                <a:gd name="T26" fmla="*/ 94 w 162"/>
                <a:gd name="T27" fmla="*/ 80 h 108"/>
                <a:gd name="T28" fmla="*/ 108 w 162"/>
                <a:gd name="T29" fmla="*/ 71 h 108"/>
                <a:gd name="T30" fmla="*/ 119 w 162"/>
                <a:gd name="T31" fmla="*/ 64 h 108"/>
                <a:gd name="T32" fmla="*/ 130 w 162"/>
                <a:gd name="T33" fmla="*/ 58 h 108"/>
                <a:gd name="T34" fmla="*/ 147 w 162"/>
                <a:gd name="T35" fmla="*/ 56 h 108"/>
                <a:gd name="T36" fmla="*/ 152 w 162"/>
                <a:gd name="T37" fmla="*/ 60 h 108"/>
                <a:gd name="T38" fmla="*/ 153 w 162"/>
                <a:gd name="T39" fmla="*/ 67 h 108"/>
                <a:gd name="T40" fmla="*/ 162 w 162"/>
                <a:gd name="T41" fmla="*/ 50 h 108"/>
                <a:gd name="T42" fmla="*/ 162 w 162"/>
                <a:gd name="T43" fmla="*/ 32 h 108"/>
                <a:gd name="T44" fmla="*/ 155 w 162"/>
                <a:gd name="T45" fmla="*/ 16 h 108"/>
                <a:gd name="T46" fmla="*/ 144 w 162"/>
                <a:gd name="T47" fmla="*/ 7 h 108"/>
                <a:gd name="T48" fmla="*/ 131 w 162"/>
                <a:gd name="T49" fmla="*/ 2 h 108"/>
                <a:gd name="T50" fmla="*/ 115 w 162"/>
                <a:gd name="T51" fmla="*/ 0 h 108"/>
                <a:gd name="T52" fmla="*/ 123 w 162"/>
                <a:gd name="T53" fmla="*/ 14 h 10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2"/>
                <a:gd name="T82" fmla="*/ 0 h 108"/>
                <a:gd name="T83" fmla="*/ 162 w 162"/>
                <a:gd name="T84" fmla="*/ 108 h 10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2" h="108">
                  <a:moveTo>
                    <a:pt x="123" y="14"/>
                  </a:moveTo>
                  <a:lnTo>
                    <a:pt x="126" y="25"/>
                  </a:lnTo>
                  <a:lnTo>
                    <a:pt x="123" y="38"/>
                  </a:lnTo>
                  <a:lnTo>
                    <a:pt x="111" y="56"/>
                  </a:lnTo>
                  <a:lnTo>
                    <a:pt x="96" y="70"/>
                  </a:lnTo>
                  <a:lnTo>
                    <a:pt x="76" y="84"/>
                  </a:lnTo>
                  <a:lnTo>
                    <a:pt x="56" y="92"/>
                  </a:lnTo>
                  <a:lnTo>
                    <a:pt x="32" y="100"/>
                  </a:lnTo>
                  <a:lnTo>
                    <a:pt x="15" y="105"/>
                  </a:lnTo>
                  <a:lnTo>
                    <a:pt x="0" y="108"/>
                  </a:lnTo>
                  <a:lnTo>
                    <a:pt x="41" y="100"/>
                  </a:lnTo>
                  <a:lnTo>
                    <a:pt x="65" y="92"/>
                  </a:lnTo>
                  <a:lnTo>
                    <a:pt x="78" y="87"/>
                  </a:lnTo>
                  <a:lnTo>
                    <a:pt x="94" y="80"/>
                  </a:lnTo>
                  <a:lnTo>
                    <a:pt x="108" y="71"/>
                  </a:lnTo>
                  <a:lnTo>
                    <a:pt x="119" y="64"/>
                  </a:lnTo>
                  <a:lnTo>
                    <a:pt x="130" y="58"/>
                  </a:lnTo>
                  <a:lnTo>
                    <a:pt x="147" y="56"/>
                  </a:lnTo>
                  <a:lnTo>
                    <a:pt x="152" y="60"/>
                  </a:lnTo>
                  <a:lnTo>
                    <a:pt x="153" y="67"/>
                  </a:lnTo>
                  <a:lnTo>
                    <a:pt x="162" y="50"/>
                  </a:lnTo>
                  <a:lnTo>
                    <a:pt x="162" y="32"/>
                  </a:lnTo>
                  <a:lnTo>
                    <a:pt x="155" y="16"/>
                  </a:lnTo>
                  <a:lnTo>
                    <a:pt x="144" y="7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23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144"/>
            <p:cNvSpPr>
              <a:spLocks/>
            </p:cNvSpPr>
            <p:nvPr/>
          </p:nvSpPr>
          <p:spPr bwMode="auto">
            <a:xfrm>
              <a:off x="5300" y="3310"/>
              <a:ext cx="186" cy="129"/>
            </a:xfrm>
            <a:custGeom>
              <a:avLst/>
              <a:gdLst>
                <a:gd name="T0" fmla="*/ 24 w 186"/>
                <a:gd name="T1" fmla="*/ 113 h 129"/>
                <a:gd name="T2" fmla="*/ 14 w 186"/>
                <a:gd name="T3" fmla="*/ 105 h 129"/>
                <a:gd name="T4" fmla="*/ 6 w 186"/>
                <a:gd name="T5" fmla="*/ 95 h 129"/>
                <a:gd name="T6" fmla="*/ 3 w 186"/>
                <a:gd name="T7" fmla="*/ 84 h 129"/>
                <a:gd name="T8" fmla="*/ 0 w 186"/>
                <a:gd name="T9" fmla="*/ 70 h 129"/>
                <a:gd name="T10" fmla="*/ 2 w 186"/>
                <a:gd name="T11" fmla="*/ 55 h 129"/>
                <a:gd name="T12" fmla="*/ 7 w 186"/>
                <a:gd name="T13" fmla="*/ 38 h 129"/>
                <a:gd name="T14" fmla="*/ 15 w 186"/>
                <a:gd name="T15" fmla="*/ 24 h 129"/>
                <a:gd name="T16" fmla="*/ 27 w 186"/>
                <a:gd name="T17" fmla="*/ 13 h 129"/>
                <a:gd name="T18" fmla="*/ 40 w 186"/>
                <a:gd name="T19" fmla="*/ 6 h 129"/>
                <a:gd name="T20" fmla="*/ 56 w 186"/>
                <a:gd name="T21" fmla="*/ 1 h 129"/>
                <a:gd name="T22" fmla="*/ 74 w 186"/>
                <a:gd name="T23" fmla="*/ 0 h 129"/>
                <a:gd name="T24" fmla="*/ 89 w 186"/>
                <a:gd name="T25" fmla="*/ 1 h 129"/>
                <a:gd name="T26" fmla="*/ 103 w 186"/>
                <a:gd name="T27" fmla="*/ 4 h 129"/>
                <a:gd name="T28" fmla="*/ 115 w 186"/>
                <a:gd name="T29" fmla="*/ 9 h 129"/>
                <a:gd name="T30" fmla="*/ 128 w 186"/>
                <a:gd name="T31" fmla="*/ 18 h 129"/>
                <a:gd name="T32" fmla="*/ 139 w 186"/>
                <a:gd name="T33" fmla="*/ 29 h 129"/>
                <a:gd name="T34" fmla="*/ 149 w 186"/>
                <a:gd name="T35" fmla="*/ 39 h 129"/>
                <a:gd name="T36" fmla="*/ 156 w 186"/>
                <a:gd name="T37" fmla="*/ 52 h 129"/>
                <a:gd name="T38" fmla="*/ 161 w 186"/>
                <a:gd name="T39" fmla="*/ 64 h 129"/>
                <a:gd name="T40" fmla="*/ 165 w 186"/>
                <a:gd name="T41" fmla="*/ 76 h 129"/>
                <a:gd name="T42" fmla="*/ 172 w 186"/>
                <a:gd name="T43" fmla="*/ 86 h 129"/>
                <a:gd name="T44" fmla="*/ 186 w 186"/>
                <a:gd name="T45" fmla="*/ 92 h 129"/>
                <a:gd name="T46" fmla="*/ 169 w 186"/>
                <a:gd name="T47" fmla="*/ 100 h 129"/>
                <a:gd name="T48" fmla="*/ 158 w 186"/>
                <a:gd name="T49" fmla="*/ 104 h 129"/>
                <a:gd name="T50" fmla="*/ 147 w 186"/>
                <a:gd name="T51" fmla="*/ 110 h 129"/>
                <a:gd name="T52" fmla="*/ 132 w 186"/>
                <a:gd name="T53" fmla="*/ 118 h 129"/>
                <a:gd name="T54" fmla="*/ 116 w 186"/>
                <a:gd name="T55" fmla="*/ 122 h 129"/>
                <a:gd name="T56" fmla="*/ 102 w 186"/>
                <a:gd name="T57" fmla="*/ 126 h 129"/>
                <a:gd name="T58" fmla="*/ 86 w 186"/>
                <a:gd name="T59" fmla="*/ 129 h 129"/>
                <a:gd name="T60" fmla="*/ 70 w 186"/>
                <a:gd name="T61" fmla="*/ 129 h 129"/>
                <a:gd name="T62" fmla="*/ 53 w 186"/>
                <a:gd name="T63" fmla="*/ 125 h 129"/>
                <a:gd name="T64" fmla="*/ 37 w 186"/>
                <a:gd name="T65" fmla="*/ 120 h 129"/>
                <a:gd name="T66" fmla="*/ 24 w 186"/>
                <a:gd name="T67" fmla="*/ 113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24" y="113"/>
                  </a:moveTo>
                  <a:lnTo>
                    <a:pt x="14" y="105"/>
                  </a:lnTo>
                  <a:lnTo>
                    <a:pt x="6" y="95"/>
                  </a:lnTo>
                  <a:lnTo>
                    <a:pt x="3" y="84"/>
                  </a:lnTo>
                  <a:lnTo>
                    <a:pt x="0" y="70"/>
                  </a:lnTo>
                  <a:lnTo>
                    <a:pt x="2" y="55"/>
                  </a:lnTo>
                  <a:lnTo>
                    <a:pt x="7" y="38"/>
                  </a:lnTo>
                  <a:lnTo>
                    <a:pt x="15" y="24"/>
                  </a:lnTo>
                  <a:lnTo>
                    <a:pt x="27" y="13"/>
                  </a:lnTo>
                  <a:lnTo>
                    <a:pt x="40" y="6"/>
                  </a:lnTo>
                  <a:lnTo>
                    <a:pt x="56" y="1"/>
                  </a:lnTo>
                  <a:lnTo>
                    <a:pt x="74" y="0"/>
                  </a:lnTo>
                  <a:lnTo>
                    <a:pt x="89" y="1"/>
                  </a:lnTo>
                  <a:lnTo>
                    <a:pt x="103" y="4"/>
                  </a:lnTo>
                  <a:lnTo>
                    <a:pt x="115" y="9"/>
                  </a:lnTo>
                  <a:lnTo>
                    <a:pt x="128" y="18"/>
                  </a:lnTo>
                  <a:lnTo>
                    <a:pt x="139" y="29"/>
                  </a:lnTo>
                  <a:lnTo>
                    <a:pt x="149" y="39"/>
                  </a:lnTo>
                  <a:lnTo>
                    <a:pt x="156" y="52"/>
                  </a:lnTo>
                  <a:lnTo>
                    <a:pt x="161" y="64"/>
                  </a:lnTo>
                  <a:lnTo>
                    <a:pt x="165" y="76"/>
                  </a:lnTo>
                  <a:lnTo>
                    <a:pt x="172" y="86"/>
                  </a:lnTo>
                  <a:lnTo>
                    <a:pt x="186" y="92"/>
                  </a:lnTo>
                  <a:lnTo>
                    <a:pt x="169" y="100"/>
                  </a:lnTo>
                  <a:lnTo>
                    <a:pt x="158" y="104"/>
                  </a:lnTo>
                  <a:lnTo>
                    <a:pt x="147" y="110"/>
                  </a:lnTo>
                  <a:lnTo>
                    <a:pt x="132" y="118"/>
                  </a:lnTo>
                  <a:lnTo>
                    <a:pt x="116" y="122"/>
                  </a:lnTo>
                  <a:lnTo>
                    <a:pt x="102" y="126"/>
                  </a:lnTo>
                  <a:lnTo>
                    <a:pt x="86" y="129"/>
                  </a:lnTo>
                  <a:lnTo>
                    <a:pt x="70" y="129"/>
                  </a:lnTo>
                  <a:lnTo>
                    <a:pt x="53" y="125"/>
                  </a:lnTo>
                  <a:lnTo>
                    <a:pt x="37" y="120"/>
                  </a:lnTo>
                  <a:lnTo>
                    <a:pt x="24" y="1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145"/>
            <p:cNvSpPr>
              <a:spLocks/>
            </p:cNvSpPr>
            <p:nvPr/>
          </p:nvSpPr>
          <p:spPr bwMode="auto">
            <a:xfrm>
              <a:off x="5303" y="3336"/>
              <a:ext cx="164" cy="100"/>
            </a:xfrm>
            <a:custGeom>
              <a:avLst/>
              <a:gdLst>
                <a:gd name="T0" fmla="*/ 14 w 164"/>
                <a:gd name="T1" fmla="*/ 0 h 100"/>
                <a:gd name="T2" fmla="*/ 13 w 164"/>
                <a:gd name="T3" fmla="*/ 16 h 100"/>
                <a:gd name="T4" fmla="*/ 14 w 164"/>
                <a:gd name="T5" fmla="*/ 30 h 100"/>
                <a:gd name="T6" fmla="*/ 17 w 164"/>
                <a:gd name="T7" fmla="*/ 38 h 100"/>
                <a:gd name="T8" fmla="*/ 24 w 164"/>
                <a:gd name="T9" fmla="*/ 46 h 100"/>
                <a:gd name="T10" fmla="*/ 34 w 164"/>
                <a:gd name="T11" fmla="*/ 53 h 100"/>
                <a:gd name="T12" fmla="*/ 43 w 164"/>
                <a:gd name="T13" fmla="*/ 57 h 100"/>
                <a:gd name="T14" fmla="*/ 61 w 164"/>
                <a:gd name="T15" fmla="*/ 63 h 100"/>
                <a:gd name="T16" fmla="*/ 76 w 164"/>
                <a:gd name="T17" fmla="*/ 66 h 100"/>
                <a:gd name="T18" fmla="*/ 97 w 164"/>
                <a:gd name="T19" fmla="*/ 66 h 100"/>
                <a:gd name="T20" fmla="*/ 112 w 164"/>
                <a:gd name="T21" fmla="*/ 67 h 100"/>
                <a:gd name="T22" fmla="*/ 131 w 164"/>
                <a:gd name="T23" fmla="*/ 67 h 100"/>
                <a:gd name="T24" fmla="*/ 145 w 164"/>
                <a:gd name="T25" fmla="*/ 66 h 100"/>
                <a:gd name="T26" fmla="*/ 164 w 164"/>
                <a:gd name="T27" fmla="*/ 67 h 100"/>
                <a:gd name="T28" fmla="*/ 140 w 164"/>
                <a:gd name="T29" fmla="*/ 69 h 100"/>
                <a:gd name="T30" fmla="*/ 115 w 164"/>
                <a:gd name="T31" fmla="*/ 70 h 100"/>
                <a:gd name="T32" fmla="*/ 90 w 164"/>
                <a:gd name="T33" fmla="*/ 69 h 100"/>
                <a:gd name="T34" fmla="*/ 66 w 164"/>
                <a:gd name="T35" fmla="*/ 69 h 100"/>
                <a:gd name="T36" fmla="*/ 54 w 164"/>
                <a:gd name="T37" fmla="*/ 67 h 100"/>
                <a:gd name="T38" fmla="*/ 45 w 164"/>
                <a:gd name="T39" fmla="*/ 66 h 100"/>
                <a:gd name="T40" fmla="*/ 30 w 164"/>
                <a:gd name="T41" fmla="*/ 64 h 100"/>
                <a:gd name="T42" fmla="*/ 27 w 164"/>
                <a:gd name="T43" fmla="*/ 69 h 100"/>
                <a:gd name="T44" fmla="*/ 29 w 164"/>
                <a:gd name="T45" fmla="*/ 74 h 100"/>
                <a:gd name="T46" fmla="*/ 32 w 164"/>
                <a:gd name="T47" fmla="*/ 80 h 100"/>
                <a:gd name="T48" fmla="*/ 36 w 164"/>
                <a:gd name="T49" fmla="*/ 85 h 100"/>
                <a:gd name="T50" fmla="*/ 44 w 164"/>
                <a:gd name="T51" fmla="*/ 90 h 100"/>
                <a:gd name="T52" fmla="*/ 51 w 164"/>
                <a:gd name="T53" fmla="*/ 94 h 100"/>
                <a:gd name="T54" fmla="*/ 59 w 164"/>
                <a:gd name="T55" fmla="*/ 97 h 100"/>
                <a:gd name="T56" fmla="*/ 66 w 164"/>
                <a:gd name="T57" fmla="*/ 100 h 100"/>
                <a:gd name="T58" fmla="*/ 55 w 164"/>
                <a:gd name="T59" fmla="*/ 98 h 100"/>
                <a:gd name="T60" fmla="*/ 43 w 164"/>
                <a:gd name="T61" fmla="*/ 95 h 100"/>
                <a:gd name="T62" fmla="*/ 33 w 164"/>
                <a:gd name="T63" fmla="*/ 91 h 100"/>
                <a:gd name="T64" fmla="*/ 23 w 164"/>
                <a:gd name="T65" fmla="*/ 86 h 100"/>
                <a:gd name="T66" fmla="*/ 17 w 164"/>
                <a:gd name="T67" fmla="*/ 79 h 100"/>
                <a:gd name="T68" fmla="*/ 10 w 164"/>
                <a:gd name="T69" fmla="*/ 74 h 100"/>
                <a:gd name="T70" fmla="*/ 5 w 164"/>
                <a:gd name="T71" fmla="*/ 67 h 100"/>
                <a:gd name="T72" fmla="*/ 2 w 164"/>
                <a:gd name="T73" fmla="*/ 61 h 100"/>
                <a:gd name="T74" fmla="*/ 1 w 164"/>
                <a:gd name="T75" fmla="*/ 52 h 100"/>
                <a:gd name="T76" fmla="*/ 0 w 164"/>
                <a:gd name="T77" fmla="*/ 42 h 100"/>
                <a:gd name="T78" fmla="*/ 1 w 164"/>
                <a:gd name="T79" fmla="*/ 31 h 100"/>
                <a:gd name="T80" fmla="*/ 4 w 164"/>
                <a:gd name="T81" fmla="*/ 18 h 100"/>
                <a:gd name="T82" fmla="*/ 7 w 164"/>
                <a:gd name="T83" fmla="*/ 10 h 100"/>
                <a:gd name="T84" fmla="*/ 14 w 164"/>
                <a:gd name="T85" fmla="*/ 0 h 1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0"/>
                <a:gd name="T131" fmla="*/ 164 w 164"/>
                <a:gd name="T132" fmla="*/ 100 h 10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0">
                  <a:moveTo>
                    <a:pt x="14" y="0"/>
                  </a:moveTo>
                  <a:lnTo>
                    <a:pt x="13" y="16"/>
                  </a:lnTo>
                  <a:lnTo>
                    <a:pt x="14" y="30"/>
                  </a:lnTo>
                  <a:lnTo>
                    <a:pt x="17" y="38"/>
                  </a:lnTo>
                  <a:lnTo>
                    <a:pt x="24" y="46"/>
                  </a:lnTo>
                  <a:lnTo>
                    <a:pt x="34" y="53"/>
                  </a:lnTo>
                  <a:lnTo>
                    <a:pt x="43" y="57"/>
                  </a:lnTo>
                  <a:lnTo>
                    <a:pt x="61" y="63"/>
                  </a:lnTo>
                  <a:lnTo>
                    <a:pt x="76" y="66"/>
                  </a:lnTo>
                  <a:lnTo>
                    <a:pt x="97" y="66"/>
                  </a:lnTo>
                  <a:lnTo>
                    <a:pt x="112" y="67"/>
                  </a:lnTo>
                  <a:lnTo>
                    <a:pt x="131" y="67"/>
                  </a:lnTo>
                  <a:lnTo>
                    <a:pt x="145" y="66"/>
                  </a:lnTo>
                  <a:lnTo>
                    <a:pt x="164" y="67"/>
                  </a:lnTo>
                  <a:lnTo>
                    <a:pt x="140" y="69"/>
                  </a:lnTo>
                  <a:lnTo>
                    <a:pt x="115" y="70"/>
                  </a:lnTo>
                  <a:lnTo>
                    <a:pt x="90" y="69"/>
                  </a:lnTo>
                  <a:lnTo>
                    <a:pt x="66" y="69"/>
                  </a:lnTo>
                  <a:lnTo>
                    <a:pt x="54" y="67"/>
                  </a:lnTo>
                  <a:lnTo>
                    <a:pt x="45" y="66"/>
                  </a:lnTo>
                  <a:lnTo>
                    <a:pt x="30" y="64"/>
                  </a:lnTo>
                  <a:lnTo>
                    <a:pt x="27" y="69"/>
                  </a:lnTo>
                  <a:lnTo>
                    <a:pt x="29" y="74"/>
                  </a:lnTo>
                  <a:lnTo>
                    <a:pt x="32" y="80"/>
                  </a:lnTo>
                  <a:lnTo>
                    <a:pt x="36" y="85"/>
                  </a:lnTo>
                  <a:lnTo>
                    <a:pt x="44" y="90"/>
                  </a:lnTo>
                  <a:lnTo>
                    <a:pt x="51" y="94"/>
                  </a:lnTo>
                  <a:lnTo>
                    <a:pt x="59" y="97"/>
                  </a:lnTo>
                  <a:lnTo>
                    <a:pt x="66" y="100"/>
                  </a:lnTo>
                  <a:lnTo>
                    <a:pt x="55" y="98"/>
                  </a:lnTo>
                  <a:lnTo>
                    <a:pt x="43" y="95"/>
                  </a:lnTo>
                  <a:lnTo>
                    <a:pt x="33" y="91"/>
                  </a:lnTo>
                  <a:lnTo>
                    <a:pt x="23" y="86"/>
                  </a:lnTo>
                  <a:lnTo>
                    <a:pt x="17" y="79"/>
                  </a:lnTo>
                  <a:lnTo>
                    <a:pt x="10" y="74"/>
                  </a:lnTo>
                  <a:lnTo>
                    <a:pt x="5" y="67"/>
                  </a:lnTo>
                  <a:lnTo>
                    <a:pt x="2" y="61"/>
                  </a:lnTo>
                  <a:lnTo>
                    <a:pt x="1" y="52"/>
                  </a:lnTo>
                  <a:lnTo>
                    <a:pt x="0" y="42"/>
                  </a:lnTo>
                  <a:lnTo>
                    <a:pt x="1" y="31"/>
                  </a:lnTo>
                  <a:lnTo>
                    <a:pt x="4" y="18"/>
                  </a:lnTo>
                  <a:lnTo>
                    <a:pt x="7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146"/>
            <p:cNvSpPr>
              <a:spLocks/>
            </p:cNvSpPr>
            <p:nvPr/>
          </p:nvSpPr>
          <p:spPr bwMode="auto">
            <a:xfrm>
              <a:off x="5169" y="3198"/>
              <a:ext cx="151" cy="181"/>
            </a:xfrm>
            <a:custGeom>
              <a:avLst/>
              <a:gdLst>
                <a:gd name="T0" fmla="*/ 113 w 151"/>
                <a:gd name="T1" fmla="*/ 178 h 181"/>
                <a:gd name="T2" fmla="*/ 95 w 151"/>
                <a:gd name="T3" fmla="*/ 181 h 181"/>
                <a:gd name="T4" fmla="*/ 78 w 151"/>
                <a:gd name="T5" fmla="*/ 180 h 181"/>
                <a:gd name="T6" fmla="*/ 62 w 151"/>
                <a:gd name="T7" fmla="*/ 176 h 181"/>
                <a:gd name="T8" fmla="*/ 46 w 151"/>
                <a:gd name="T9" fmla="*/ 170 h 181"/>
                <a:gd name="T10" fmla="*/ 31 w 151"/>
                <a:gd name="T11" fmla="*/ 162 h 181"/>
                <a:gd name="T12" fmla="*/ 16 w 151"/>
                <a:gd name="T13" fmla="*/ 144 h 181"/>
                <a:gd name="T14" fmla="*/ 8 w 151"/>
                <a:gd name="T15" fmla="*/ 128 h 181"/>
                <a:gd name="T16" fmla="*/ 2 w 151"/>
                <a:gd name="T17" fmla="*/ 110 h 181"/>
                <a:gd name="T18" fmla="*/ 0 w 151"/>
                <a:gd name="T19" fmla="*/ 85 h 181"/>
                <a:gd name="T20" fmla="*/ 2 w 151"/>
                <a:gd name="T21" fmla="*/ 64 h 181"/>
                <a:gd name="T22" fmla="*/ 7 w 151"/>
                <a:gd name="T23" fmla="*/ 47 h 181"/>
                <a:gd name="T24" fmla="*/ 16 w 151"/>
                <a:gd name="T25" fmla="*/ 34 h 181"/>
                <a:gd name="T26" fmla="*/ 24 w 151"/>
                <a:gd name="T27" fmla="*/ 21 h 181"/>
                <a:gd name="T28" fmla="*/ 30 w 151"/>
                <a:gd name="T29" fmla="*/ 10 h 181"/>
                <a:gd name="T30" fmla="*/ 30 w 151"/>
                <a:gd name="T31" fmla="*/ 0 h 181"/>
                <a:gd name="T32" fmla="*/ 43 w 151"/>
                <a:gd name="T33" fmla="*/ 8 h 181"/>
                <a:gd name="T34" fmla="*/ 55 w 151"/>
                <a:gd name="T35" fmla="*/ 11 h 181"/>
                <a:gd name="T36" fmla="*/ 66 w 151"/>
                <a:gd name="T37" fmla="*/ 16 h 181"/>
                <a:gd name="T38" fmla="*/ 82 w 151"/>
                <a:gd name="T39" fmla="*/ 21 h 181"/>
                <a:gd name="T40" fmla="*/ 95 w 151"/>
                <a:gd name="T41" fmla="*/ 22 h 181"/>
                <a:gd name="T42" fmla="*/ 107 w 151"/>
                <a:gd name="T43" fmla="*/ 28 h 181"/>
                <a:gd name="T44" fmla="*/ 122 w 151"/>
                <a:gd name="T45" fmla="*/ 39 h 181"/>
                <a:gd name="T46" fmla="*/ 129 w 151"/>
                <a:gd name="T47" fmla="*/ 49 h 181"/>
                <a:gd name="T48" fmla="*/ 139 w 151"/>
                <a:gd name="T49" fmla="*/ 62 h 181"/>
                <a:gd name="T50" fmla="*/ 145 w 151"/>
                <a:gd name="T51" fmla="*/ 75 h 181"/>
                <a:gd name="T52" fmla="*/ 149 w 151"/>
                <a:gd name="T53" fmla="*/ 88 h 181"/>
                <a:gd name="T54" fmla="*/ 151 w 151"/>
                <a:gd name="T55" fmla="*/ 106 h 181"/>
                <a:gd name="T56" fmla="*/ 149 w 151"/>
                <a:gd name="T57" fmla="*/ 118 h 181"/>
                <a:gd name="T58" fmla="*/ 148 w 151"/>
                <a:gd name="T59" fmla="*/ 131 h 181"/>
                <a:gd name="T60" fmla="*/ 142 w 151"/>
                <a:gd name="T61" fmla="*/ 147 h 181"/>
                <a:gd name="T62" fmla="*/ 134 w 151"/>
                <a:gd name="T63" fmla="*/ 164 h 181"/>
                <a:gd name="T64" fmla="*/ 124 w 151"/>
                <a:gd name="T65" fmla="*/ 172 h 181"/>
                <a:gd name="T66" fmla="*/ 113 w 151"/>
                <a:gd name="T67" fmla="*/ 178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113" y="178"/>
                  </a:moveTo>
                  <a:lnTo>
                    <a:pt x="95" y="181"/>
                  </a:lnTo>
                  <a:lnTo>
                    <a:pt x="78" y="180"/>
                  </a:lnTo>
                  <a:lnTo>
                    <a:pt x="62" y="176"/>
                  </a:lnTo>
                  <a:lnTo>
                    <a:pt x="46" y="170"/>
                  </a:lnTo>
                  <a:lnTo>
                    <a:pt x="31" y="162"/>
                  </a:lnTo>
                  <a:lnTo>
                    <a:pt x="16" y="144"/>
                  </a:lnTo>
                  <a:lnTo>
                    <a:pt x="8" y="128"/>
                  </a:lnTo>
                  <a:lnTo>
                    <a:pt x="2" y="110"/>
                  </a:lnTo>
                  <a:lnTo>
                    <a:pt x="0" y="85"/>
                  </a:lnTo>
                  <a:lnTo>
                    <a:pt x="2" y="64"/>
                  </a:lnTo>
                  <a:lnTo>
                    <a:pt x="7" y="47"/>
                  </a:lnTo>
                  <a:lnTo>
                    <a:pt x="16" y="34"/>
                  </a:lnTo>
                  <a:lnTo>
                    <a:pt x="24" y="21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43" y="8"/>
                  </a:lnTo>
                  <a:lnTo>
                    <a:pt x="55" y="11"/>
                  </a:lnTo>
                  <a:lnTo>
                    <a:pt x="66" y="16"/>
                  </a:lnTo>
                  <a:lnTo>
                    <a:pt x="82" y="21"/>
                  </a:lnTo>
                  <a:lnTo>
                    <a:pt x="95" y="22"/>
                  </a:lnTo>
                  <a:lnTo>
                    <a:pt x="107" y="28"/>
                  </a:lnTo>
                  <a:lnTo>
                    <a:pt x="122" y="39"/>
                  </a:lnTo>
                  <a:lnTo>
                    <a:pt x="129" y="49"/>
                  </a:lnTo>
                  <a:lnTo>
                    <a:pt x="139" y="62"/>
                  </a:lnTo>
                  <a:lnTo>
                    <a:pt x="145" y="75"/>
                  </a:lnTo>
                  <a:lnTo>
                    <a:pt x="149" y="88"/>
                  </a:lnTo>
                  <a:lnTo>
                    <a:pt x="151" y="106"/>
                  </a:lnTo>
                  <a:lnTo>
                    <a:pt x="149" y="118"/>
                  </a:lnTo>
                  <a:lnTo>
                    <a:pt x="148" y="131"/>
                  </a:lnTo>
                  <a:lnTo>
                    <a:pt x="142" y="147"/>
                  </a:lnTo>
                  <a:lnTo>
                    <a:pt x="134" y="164"/>
                  </a:lnTo>
                  <a:lnTo>
                    <a:pt x="124" y="172"/>
                  </a:lnTo>
                  <a:lnTo>
                    <a:pt x="113" y="178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147"/>
            <p:cNvSpPr>
              <a:spLocks/>
            </p:cNvSpPr>
            <p:nvPr/>
          </p:nvSpPr>
          <p:spPr bwMode="auto">
            <a:xfrm>
              <a:off x="5213" y="3238"/>
              <a:ext cx="99" cy="138"/>
            </a:xfrm>
            <a:custGeom>
              <a:avLst/>
              <a:gdLst>
                <a:gd name="T0" fmla="*/ 0 w 99"/>
                <a:gd name="T1" fmla="*/ 0 h 138"/>
                <a:gd name="T2" fmla="*/ 11 w 99"/>
                <a:gd name="T3" fmla="*/ 13 h 138"/>
                <a:gd name="T4" fmla="*/ 21 w 99"/>
                <a:gd name="T5" fmla="*/ 32 h 138"/>
                <a:gd name="T6" fmla="*/ 30 w 99"/>
                <a:gd name="T7" fmla="*/ 51 h 138"/>
                <a:gd name="T8" fmla="*/ 38 w 99"/>
                <a:gd name="T9" fmla="*/ 76 h 138"/>
                <a:gd name="T10" fmla="*/ 44 w 99"/>
                <a:gd name="T11" fmla="*/ 101 h 138"/>
                <a:gd name="T12" fmla="*/ 43 w 99"/>
                <a:gd name="T13" fmla="*/ 116 h 138"/>
                <a:gd name="T14" fmla="*/ 41 w 99"/>
                <a:gd name="T15" fmla="*/ 127 h 138"/>
                <a:gd name="T16" fmla="*/ 33 w 99"/>
                <a:gd name="T17" fmla="*/ 133 h 138"/>
                <a:gd name="T18" fmla="*/ 21 w 99"/>
                <a:gd name="T19" fmla="*/ 133 h 138"/>
                <a:gd name="T20" fmla="*/ 36 w 99"/>
                <a:gd name="T21" fmla="*/ 138 h 138"/>
                <a:gd name="T22" fmla="*/ 51 w 99"/>
                <a:gd name="T23" fmla="*/ 138 h 138"/>
                <a:gd name="T24" fmla="*/ 73 w 99"/>
                <a:gd name="T25" fmla="*/ 133 h 138"/>
                <a:gd name="T26" fmla="*/ 81 w 99"/>
                <a:gd name="T27" fmla="*/ 126 h 138"/>
                <a:gd name="T28" fmla="*/ 88 w 99"/>
                <a:gd name="T29" fmla="*/ 120 h 138"/>
                <a:gd name="T30" fmla="*/ 93 w 99"/>
                <a:gd name="T31" fmla="*/ 108 h 138"/>
                <a:gd name="T32" fmla="*/ 97 w 99"/>
                <a:gd name="T33" fmla="*/ 98 h 138"/>
                <a:gd name="T34" fmla="*/ 99 w 99"/>
                <a:gd name="T35" fmla="*/ 85 h 138"/>
                <a:gd name="T36" fmla="*/ 91 w 99"/>
                <a:gd name="T37" fmla="*/ 96 h 138"/>
                <a:gd name="T38" fmla="*/ 80 w 99"/>
                <a:gd name="T39" fmla="*/ 102 h 138"/>
                <a:gd name="T40" fmla="*/ 65 w 99"/>
                <a:gd name="T41" fmla="*/ 105 h 138"/>
                <a:gd name="T42" fmla="*/ 54 w 99"/>
                <a:gd name="T43" fmla="*/ 104 h 138"/>
                <a:gd name="T44" fmla="*/ 48 w 99"/>
                <a:gd name="T45" fmla="*/ 101 h 138"/>
                <a:gd name="T46" fmla="*/ 47 w 99"/>
                <a:gd name="T47" fmla="*/ 89 h 138"/>
                <a:gd name="T48" fmla="*/ 43 w 99"/>
                <a:gd name="T49" fmla="*/ 70 h 138"/>
                <a:gd name="T50" fmla="*/ 36 w 99"/>
                <a:gd name="T51" fmla="*/ 49 h 138"/>
                <a:gd name="T52" fmla="*/ 28 w 99"/>
                <a:gd name="T53" fmla="*/ 36 h 138"/>
                <a:gd name="T54" fmla="*/ 17 w 99"/>
                <a:gd name="T55" fmla="*/ 18 h 138"/>
                <a:gd name="T56" fmla="*/ 0 w 99"/>
                <a:gd name="T57" fmla="*/ 0 h 13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138"/>
                <a:gd name="T89" fmla="*/ 99 w 99"/>
                <a:gd name="T90" fmla="*/ 138 h 13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138">
                  <a:moveTo>
                    <a:pt x="0" y="0"/>
                  </a:moveTo>
                  <a:lnTo>
                    <a:pt x="11" y="13"/>
                  </a:lnTo>
                  <a:lnTo>
                    <a:pt x="21" y="32"/>
                  </a:lnTo>
                  <a:lnTo>
                    <a:pt x="30" y="51"/>
                  </a:lnTo>
                  <a:lnTo>
                    <a:pt x="38" y="76"/>
                  </a:lnTo>
                  <a:lnTo>
                    <a:pt x="44" y="101"/>
                  </a:lnTo>
                  <a:lnTo>
                    <a:pt x="43" y="116"/>
                  </a:lnTo>
                  <a:lnTo>
                    <a:pt x="41" y="127"/>
                  </a:lnTo>
                  <a:lnTo>
                    <a:pt x="33" y="133"/>
                  </a:lnTo>
                  <a:lnTo>
                    <a:pt x="21" y="133"/>
                  </a:lnTo>
                  <a:lnTo>
                    <a:pt x="36" y="138"/>
                  </a:lnTo>
                  <a:lnTo>
                    <a:pt x="51" y="138"/>
                  </a:lnTo>
                  <a:lnTo>
                    <a:pt x="73" y="133"/>
                  </a:lnTo>
                  <a:lnTo>
                    <a:pt x="81" y="126"/>
                  </a:lnTo>
                  <a:lnTo>
                    <a:pt x="88" y="120"/>
                  </a:lnTo>
                  <a:lnTo>
                    <a:pt x="93" y="108"/>
                  </a:lnTo>
                  <a:lnTo>
                    <a:pt x="97" y="98"/>
                  </a:lnTo>
                  <a:lnTo>
                    <a:pt x="99" y="85"/>
                  </a:lnTo>
                  <a:lnTo>
                    <a:pt x="91" y="96"/>
                  </a:lnTo>
                  <a:lnTo>
                    <a:pt x="80" y="102"/>
                  </a:lnTo>
                  <a:lnTo>
                    <a:pt x="65" y="105"/>
                  </a:lnTo>
                  <a:lnTo>
                    <a:pt x="54" y="104"/>
                  </a:lnTo>
                  <a:lnTo>
                    <a:pt x="48" y="101"/>
                  </a:lnTo>
                  <a:lnTo>
                    <a:pt x="47" y="89"/>
                  </a:lnTo>
                  <a:lnTo>
                    <a:pt x="43" y="70"/>
                  </a:lnTo>
                  <a:lnTo>
                    <a:pt x="36" y="49"/>
                  </a:lnTo>
                  <a:lnTo>
                    <a:pt x="28" y="36"/>
                  </a:lnTo>
                  <a:lnTo>
                    <a:pt x="17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148"/>
            <p:cNvSpPr>
              <a:spLocks/>
            </p:cNvSpPr>
            <p:nvPr/>
          </p:nvSpPr>
          <p:spPr bwMode="auto">
            <a:xfrm>
              <a:off x="5211" y="3342"/>
              <a:ext cx="114" cy="88"/>
            </a:xfrm>
            <a:custGeom>
              <a:avLst/>
              <a:gdLst>
                <a:gd name="T0" fmla="*/ 24 w 273"/>
                <a:gd name="T1" fmla="*/ 37 h 209"/>
                <a:gd name="T2" fmla="*/ 48 w 273"/>
                <a:gd name="T3" fmla="*/ 19 h 209"/>
                <a:gd name="T4" fmla="*/ 23 w 273"/>
                <a:gd name="T5" fmla="*/ 0 h 209"/>
                <a:gd name="T6" fmla="*/ 0 w 273"/>
                <a:gd name="T7" fmla="*/ 14 h 209"/>
                <a:gd name="T8" fmla="*/ 23 w 273"/>
                <a:gd name="T9" fmla="*/ 19 h 209"/>
                <a:gd name="T10" fmla="*/ 24 w 273"/>
                <a:gd name="T11" fmla="*/ 37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209"/>
                <a:gd name="T20" fmla="*/ 273 w 273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209">
                  <a:moveTo>
                    <a:pt x="137" y="209"/>
                  </a:moveTo>
                  <a:cubicBezTo>
                    <a:pt x="212" y="208"/>
                    <a:pt x="273" y="162"/>
                    <a:pt x="273" y="105"/>
                  </a:cubicBezTo>
                  <a:cubicBezTo>
                    <a:pt x="273" y="47"/>
                    <a:pt x="211" y="1"/>
                    <a:pt x="135" y="1"/>
                  </a:cubicBezTo>
                  <a:cubicBezTo>
                    <a:pt x="71" y="0"/>
                    <a:pt x="16" y="33"/>
                    <a:pt x="0" y="80"/>
                  </a:cubicBezTo>
                  <a:lnTo>
                    <a:pt x="135" y="106"/>
                  </a:lnTo>
                  <a:lnTo>
                    <a:pt x="137" y="209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149"/>
            <p:cNvSpPr>
              <a:spLocks/>
            </p:cNvSpPr>
            <p:nvPr/>
          </p:nvSpPr>
          <p:spPr bwMode="auto">
            <a:xfrm>
              <a:off x="5137" y="3318"/>
              <a:ext cx="154" cy="166"/>
            </a:xfrm>
            <a:custGeom>
              <a:avLst/>
              <a:gdLst>
                <a:gd name="T0" fmla="*/ 64 w 154"/>
                <a:gd name="T1" fmla="*/ 6 h 166"/>
                <a:gd name="T2" fmla="*/ 49 w 154"/>
                <a:gd name="T3" fmla="*/ 14 h 166"/>
                <a:gd name="T4" fmla="*/ 35 w 154"/>
                <a:gd name="T5" fmla="*/ 22 h 166"/>
                <a:gd name="T6" fmla="*/ 24 w 154"/>
                <a:gd name="T7" fmla="*/ 26 h 166"/>
                <a:gd name="T8" fmla="*/ 17 w 154"/>
                <a:gd name="T9" fmla="*/ 35 h 166"/>
                <a:gd name="T10" fmla="*/ 20 w 154"/>
                <a:gd name="T11" fmla="*/ 44 h 166"/>
                <a:gd name="T12" fmla="*/ 11 w 154"/>
                <a:gd name="T13" fmla="*/ 52 h 166"/>
                <a:gd name="T14" fmla="*/ 3 w 154"/>
                <a:gd name="T15" fmla="*/ 60 h 166"/>
                <a:gd name="T16" fmla="*/ 5 w 154"/>
                <a:gd name="T17" fmla="*/ 73 h 166"/>
                <a:gd name="T18" fmla="*/ 5 w 154"/>
                <a:gd name="T19" fmla="*/ 86 h 166"/>
                <a:gd name="T20" fmla="*/ 0 w 154"/>
                <a:gd name="T21" fmla="*/ 106 h 166"/>
                <a:gd name="T22" fmla="*/ 5 w 154"/>
                <a:gd name="T23" fmla="*/ 119 h 166"/>
                <a:gd name="T24" fmla="*/ 19 w 154"/>
                <a:gd name="T25" fmla="*/ 122 h 166"/>
                <a:gd name="T26" fmla="*/ 25 w 154"/>
                <a:gd name="T27" fmla="*/ 139 h 166"/>
                <a:gd name="T28" fmla="*/ 45 w 154"/>
                <a:gd name="T29" fmla="*/ 145 h 166"/>
                <a:gd name="T30" fmla="*/ 51 w 154"/>
                <a:gd name="T31" fmla="*/ 163 h 166"/>
                <a:gd name="T32" fmla="*/ 65 w 154"/>
                <a:gd name="T33" fmla="*/ 166 h 166"/>
                <a:gd name="T34" fmla="*/ 77 w 154"/>
                <a:gd name="T35" fmla="*/ 163 h 166"/>
                <a:gd name="T36" fmla="*/ 87 w 154"/>
                <a:gd name="T37" fmla="*/ 161 h 166"/>
                <a:gd name="T38" fmla="*/ 107 w 154"/>
                <a:gd name="T39" fmla="*/ 161 h 166"/>
                <a:gd name="T40" fmla="*/ 115 w 154"/>
                <a:gd name="T41" fmla="*/ 149 h 166"/>
                <a:gd name="T42" fmla="*/ 122 w 154"/>
                <a:gd name="T43" fmla="*/ 147 h 166"/>
                <a:gd name="T44" fmla="*/ 133 w 154"/>
                <a:gd name="T45" fmla="*/ 141 h 166"/>
                <a:gd name="T46" fmla="*/ 141 w 154"/>
                <a:gd name="T47" fmla="*/ 117 h 166"/>
                <a:gd name="T48" fmla="*/ 151 w 154"/>
                <a:gd name="T49" fmla="*/ 116 h 166"/>
                <a:gd name="T50" fmla="*/ 154 w 154"/>
                <a:gd name="T51" fmla="*/ 100 h 166"/>
                <a:gd name="T52" fmla="*/ 149 w 154"/>
                <a:gd name="T53" fmla="*/ 87 h 166"/>
                <a:gd name="T54" fmla="*/ 154 w 154"/>
                <a:gd name="T55" fmla="*/ 74 h 166"/>
                <a:gd name="T56" fmla="*/ 147 w 154"/>
                <a:gd name="T57" fmla="*/ 61 h 166"/>
                <a:gd name="T58" fmla="*/ 145 w 154"/>
                <a:gd name="T59" fmla="*/ 44 h 166"/>
                <a:gd name="T60" fmla="*/ 140 w 154"/>
                <a:gd name="T61" fmla="*/ 31 h 166"/>
                <a:gd name="T62" fmla="*/ 130 w 154"/>
                <a:gd name="T63" fmla="*/ 27 h 166"/>
                <a:gd name="T64" fmla="*/ 123 w 154"/>
                <a:gd name="T65" fmla="*/ 18 h 166"/>
                <a:gd name="T66" fmla="*/ 113 w 154"/>
                <a:gd name="T67" fmla="*/ 11 h 166"/>
                <a:gd name="T68" fmla="*/ 103 w 154"/>
                <a:gd name="T69" fmla="*/ 11 h 166"/>
                <a:gd name="T70" fmla="*/ 94 w 154"/>
                <a:gd name="T71" fmla="*/ 3 h 166"/>
                <a:gd name="T72" fmla="*/ 83 w 154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166"/>
                <a:gd name="T113" fmla="*/ 154 w 154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166">
                  <a:moveTo>
                    <a:pt x="77" y="6"/>
                  </a:moveTo>
                  <a:lnTo>
                    <a:pt x="64" y="6"/>
                  </a:lnTo>
                  <a:lnTo>
                    <a:pt x="55" y="8"/>
                  </a:lnTo>
                  <a:lnTo>
                    <a:pt x="49" y="14"/>
                  </a:lnTo>
                  <a:lnTo>
                    <a:pt x="47" y="21"/>
                  </a:lnTo>
                  <a:lnTo>
                    <a:pt x="35" y="22"/>
                  </a:lnTo>
                  <a:lnTo>
                    <a:pt x="29" y="24"/>
                  </a:lnTo>
                  <a:lnTo>
                    <a:pt x="24" y="26"/>
                  </a:lnTo>
                  <a:lnTo>
                    <a:pt x="19" y="31"/>
                  </a:lnTo>
                  <a:lnTo>
                    <a:pt x="17" y="35"/>
                  </a:lnTo>
                  <a:lnTo>
                    <a:pt x="18" y="41"/>
                  </a:lnTo>
                  <a:lnTo>
                    <a:pt x="20" y="44"/>
                  </a:lnTo>
                  <a:lnTo>
                    <a:pt x="18" y="50"/>
                  </a:lnTo>
                  <a:lnTo>
                    <a:pt x="11" y="52"/>
                  </a:lnTo>
                  <a:lnTo>
                    <a:pt x="6" y="55"/>
                  </a:lnTo>
                  <a:lnTo>
                    <a:pt x="3" y="60"/>
                  </a:lnTo>
                  <a:lnTo>
                    <a:pt x="2" y="67"/>
                  </a:lnTo>
                  <a:lnTo>
                    <a:pt x="5" y="73"/>
                  </a:lnTo>
                  <a:lnTo>
                    <a:pt x="8" y="77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0" y="106"/>
                  </a:lnTo>
                  <a:lnTo>
                    <a:pt x="1" y="114"/>
                  </a:lnTo>
                  <a:lnTo>
                    <a:pt x="5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0" y="131"/>
                  </a:lnTo>
                  <a:lnTo>
                    <a:pt x="25" y="139"/>
                  </a:lnTo>
                  <a:lnTo>
                    <a:pt x="36" y="144"/>
                  </a:lnTo>
                  <a:lnTo>
                    <a:pt x="45" y="145"/>
                  </a:lnTo>
                  <a:lnTo>
                    <a:pt x="48" y="158"/>
                  </a:lnTo>
                  <a:lnTo>
                    <a:pt x="51" y="163"/>
                  </a:lnTo>
                  <a:lnTo>
                    <a:pt x="56" y="166"/>
                  </a:lnTo>
                  <a:lnTo>
                    <a:pt x="65" y="166"/>
                  </a:lnTo>
                  <a:lnTo>
                    <a:pt x="72" y="166"/>
                  </a:lnTo>
                  <a:lnTo>
                    <a:pt x="77" y="163"/>
                  </a:lnTo>
                  <a:lnTo>
                    <a:pt x="82" y="159"/>
                  </a:lnTo>
                  <a:lnTo>
                    <a:pt x="87" y="161"/>
                  </a:lnTo>
                  <a:lnTo>
                    <a:pt x="98" y="163"/>
                  </a:lnTo>
                  <a:lnTo>
                    <a:pt x="107" y="161"/>
                  </a:lnTo>
                  <a:lnTo>
                    <a:pt x="112" y="155"/>
                  </a:lnTo>
                  <a:lnTo>
                    <a:pt x="115" y="149"/>
                  </a:lnTo>
                  <a:lnTo>
                    <a:pt x="117" y="145"/>
                  </a:lnTo>
                  <a:lnTo>
                    <a:pt x="122" y="147"/>
                  </a:lnTo>
                  <a:lnTo>
                    <a:pt x="127" y="146"/>
                  </a:lnTo>
                  <a:lnTo>
                    <a:pt x="133" y="141"/>
                  </a:lnTo>
                  <a:lnTo>
                    <a:pt x="139" y="130"/>
                  </a:lnTo>
                  <a:lnTo>
                    <a:pt x="141" y="117"/>
                  </a:lnTo>
                  <a:lnTo>
                    <a:pt x="145" y="119"/>
                  </a:lnTo>
                  <a:lnTo>
                    <a:pt x="151" y="116"/>
                  </a:lnTo>
                  <a:lnTo>
                    <a:pt x="153" y="108"/>
                  </a:lnTo>
                  <a:lnTo>
                    <a:pt x="154" y="100"/>
                  </a:lnTo>
                  <a:lnTo>
                    <a:pt x="150" y="92"/>
                  </a:lnTo>
                  <a:lnTo>
                    <a:pt x="149" y="87"/>
                  </a:lnTo>
                  <a:lnTo>
                    <a:pt x="154" y="81"/>
                  </a:lnTo>
                  <a:lnTo>
                    <a:pt x="154" y="74"/>
                  </a:lnTo>
                  <a:lnTo>
                    <a:pt x="151" y="66"/>
                  </a:lnTo>
                  <a:lnTo>
                    <a:pt x="147" y="61"/>
                  </a:lnTo>
                  <a:lnTo>
                    <a:pt x="145" y="53"/>
                  </a:lnTo>
                  <a:lnTo>
                    <a:pt x="145" y="44"/>
                  </a:lnTo>
                  <a:lnTo>
                    <a:pt x="145" y="37"/>
                  </a:lnTo>
                  <a:lnTo>
                    <a:pt x="140" y="31"/>
                  </a:lnTo>
                  <a:lnTo>
                    <a:pt x="134" y="27"/>
                  </a:lnTo>
                  <a:lnTo>
                    <a:pt x="130" y="27"/>
                  </a:lnTo>
                  <a:lnTo>
                    <a:pt x="127" y="27"/>
                  </a:lnTo>
                  <a:lnTo>
                    <a:pt x="123" y="18"/>
                  </a:lnTo>
                  <a:lnTo>
                    <a:pt x="119" y="13"/>
                  </a:lnTo>
                  <a:lnTo>
                    <a:pt x="113" y="11"/>
                  </a:lnTo>
                  <a:lnTo>
                    <a:pt x="108" y="11"/>
                  </a:lnTo>
                  <a:lnTo>
                    <a:pt x="103" y="11"/>
                  </a:lnTo>
                  <a:lnTo>
                    <a:pt x="98" y="6"/>
                  </a:lnTo>
                  <a:lnTo>
                    <a:pt x="94" y="3"/>
                  </a:lnTo>
                  <a:lnTo>
                    <a:pt x="88" y="1"/>
                  </a:lnTo>
                  <a:lnTo>
                    <a:pt x="83" y="0"/>
                  </a:lnTo>
                  <a:lnTo>
                    <a:pt x="77" y="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Freeform 150"/>
            <p:cNvSpPr>
              <a:spLocks/>
            </p:cNvSpPr>
            <p:nvPr/>
          </p:nvSpPr>
          <p:spPr bwMode="auto">
            <a:xfrm>
              <a:off x="5149" y="3379"/>
              <a:ext cx="44" cy="16"/>
            </a:xfrm>
            <a:custGeom>
              <a:avLst/>
              <a:gdLst>
                <a:gd name="T0" fmla="*/ 0 w 44"/>
                <a:gd name="T1" fmla="*/ 16 h 16"/>
                <a:gd name="T2" fmla="*/ 7 w 44"/>
                <a:gd name="T3" fmla="*/ 11 h 16"/>
                <a:gd name="T4" fmla="*/ 14 w 44"/>
                <a:gd name="T5" fmla="*/ 7 h 16"/>
                <a:gd name="T6" fmla="*/ 24 w 44"/>
                <a:gd name="T7" fmla="*/ 5 h 16"/>
                <a:gd name="T8" fmla="*/ 33 w 44"/>
                <a:gd name="T9" fmla="*/ 4 h 16"/>
                <a:gd name="T10" fmla="*/ 44 w 44"/>
                <a:gd name="T11" fmla="*/ 4 h 16"/>
                <a:gd name="T12" fmla="*/ 32 w 44"/>
                <a:gd name="T13" fmla="*/ 1 h 16"/>
                <a:gd name="T14" fmla="*/ 22 w 44"/>
                <a:gd name="T15" fmla="*/ 0 h 16"/>
                <a:gd name="T16" fmla="*/ 12 w 44"/>
                <a:gd name="T17" fmla="*/ 0 h 16"/>
                <a:gd name="T18" fmla="*/ 7 w 44"/>
                <a:gd name="T19" fmla="*/ 3 h 16"/>
                <a:gd name="T20" fmla="*/ 2 w 44"/>
                <a:gd name="T21" fmla="*/ 8 h 16"/>
                <a:gd name="T22" fmla="*/ 0 w 44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16"/>
                <a:gd name="T38" fmla="*/ 44 w 44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16">
                  <a:moveTo>
                    <a:pt x="0" y="16"/>
                  </a:moveTo>
                  <a:lnTo>
                    <a:pt x="7" y="11"/>
                  </a:lnTo>
                  <a:lnTo>
                    <a:pt x="14" y="7"/>
                  </a:lnTo>
                  <a:lnTo>
                    <a:pt x="24" y="5"/>
                  </a:lnTo>
                  <a:lnTo>
                    <a:pt x="33" y="4"/>
                  </a:lnTo>
                  <a:lnTo>
                    <a:pt x="44" y="4"/>
                  </a:lnTo>
                  <a:lnTo>
                    <a:pt x="32" y="1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Freeform 151"/>
            <p:cNvSpPr>
              <a:spLocks/>
            </p:cNvSpPr>
            <p:nvPr/>
          </p:nvSpPr>
          <p:spPr bwMode="auto">
            <a:xfrm>
              <a:off x="5158" y="3410"/>
              <a:ext cx="39" cy="28"/>
            </a:xfrm>
            <a:custGeom>
              <a:avLst/>
              <a:gdLst>
                <a:gd name="T0" fmla="*/ 0 w 39"/>
                <a:gd name="T1" fmla="*/ 28 h 28"/>
                <a:gd name="T2" fmla="*/ 6 w 39"/>
                <a:gd name="T3" fmla="*/ 17 h 28"/>
                <a:gd name="T4" fmla="*/ 14 w 39"/>
                <a:gd name="T5" fmla="*/ 10 h 28"/>
                <a:gd name="T6" fmla="*/ 24 w 39"/>
                <a:gd name="T7" fmla="*/ 4 h 28"/>
                <a:gd name="T8" fmla="*/ 33 w 39"/>
                <a:gd name="T9" fmla="*/ 3 h 28"/>
                <a:gd name="T10" fmla="*/ 39 w 39"/>
                <a:gd name="T11" fmla="*/ 2 h 28"/>
                <a:gd name="T12" fmla="*/ 23 w 39"/>
                <a:gd name="T13" fmla="*/ 0 h 28"/>
                <a:gd name="T14" fmla="*/ 15 w 39"/>
                <a:gd name="T15" fmla="*/ 3 h 28"/>
                <a:gd name="T16" fmla="*/ 10 w 39"/>
                <a:gd name="T17" fmla="*/ 6 h 28"/>
                <a:gd name="T18" fmla="*/ 6 w 39"/>
                <a:gd name="T19" fmla="*/ 11 h 28"/>
                <a:gd name="T20" fmla="*/ 3 w 39"/>
                <a:gd name="T21" fmla="*/ 18 h 28"/>
                <a:gd name="T22" fmla="*/ 0 w 39"/>
                <a:gd name="T23" fmla="*/ 28 h 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28"/>
                <a:gd name="T38" fmla="*/ 39 w 39"/>
                <a:gd name="T39" fmla="*/ 28 h 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28">
                  <a:moveTo>
                    <a:pt x="0" y="28"/>
                  </a:moveTo>
                  <a:lnTo>
                    <a:pt x="6" y="17"/>
                  </a:lnTo>
                  <a:lnTo>
                    <a:pt x="14" y="10"/>
                  </a:lnTo>
                  <a:lnTo>
                    <a:pt x="24" y="4"/>
                  </a:lnTo>
                  <a:lnTo>
                    <a:pt x="33" y="3"/>
                  </a:lnTo>
                  <a:lnTo>
                    <a:pt x="39" y="2"/>
                  </a:lnTo>
                  <a:lnTo>
                    <a:pt x="23" y="0"/>
                  </a:lnTo>
                  <a:lnTo>
                    <a:pt x="15" y="3"/>
                  </a:lnTo>
                  <a:lnTo>
                    <a:pt x="10" y="6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152"/>
            <p:cNvSpPr>
              <a:spLocks/>
            </p:cNvSpPr>
            <p:nvPr/>
          </p:nvSpPr>
          <p:spPr bwMode="auto">
            <a:xfrm>
              <a:off x="5186" y="3418"/>
              <a:ext cx="21" cy="39"/>
            </a:xfrm>
            <a:custGeom>
              <a:avLst/>
              <a:gdLst>
                <a:gd name="T0" fmla="*/ 1 w 21"/>
                <a:gd name="T1" fmla="*/ 39 h 39"/>
                <a:gd name="T2" fmla="*/ 5 w 21"/>
                <a:gd name="T3" fmla="*/ 25 h 39"/>
                <a:gd name="T4" fmla="*/ 8 w 21"/>
                <a:gd name="T5" fmla="*/ 17 h 39"/>
                <a:gd name="T6" fmla="*/ 13 w 21"/>
                <a:gd name="T7" fmla="*/ 10 h 39"/>
                <a:gd name="T8" fmla="*/ 16 w 21"/>
                <a:gd name="T9" fmla="*/ 4 h 39"/>
                <a:gd name="T10" fmla="*/ 21 w 21"/>
                <a:gd name="T11" fmla="*/ 0 h 39"/>
                <a:gd name="T12" fmla="*/ 12 w 21"/>
                <a:gd name="T13" fmla="*/ 6 h 39"/>
                <a:gd name="T14" fmla="*/ 4 w 21"/>
                <a:gd name="T15" fmla="*/ 16 h 39"/>
                <a:gd name="T16" fmla="*/ 1 w 21"/>
                <a:gd name="T17" fmla="*/ 22 h 39"/>
                <a:gd name="T18" fmla="*/ 0 w 21"/>
                <a:gd name="T19" fmla="*/ 28 h 39"/>
                <a:gd name="T20" fmla="*/ 1 w 21"/>
                <a:gd name="T21" fmla="*/ 39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39"/>
                <a:gd name="T35" fmla="*/ 21 w 21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39">
                  <a:moveTo>
                    <a:pt x="1" y="39"/>
                  </a:moveTo>
                  <a:lnTo>
                    <a:pt x="5" y="25"/>
                  </a:lnTo>
                  <a:lnTo>
                    <a:pt x="8" y="17"/>
                  </a:lnTo>
                  <a:lnTo>
                    <a:pt x="13" y="10"/>
                  </a:lnTo>
                  <a:lnTo>
                    <a:pt x="16" y="4"/>
                  </a:lnTo>
                  <a:lnTo>
                    <a:pt x="21" y="0"/>
                  </a:lnTo>
                  <a:lnTo>
                    <a:pt x="12" y="6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153"/>
            <p:cNvSpPr>
              <a:spLocks/>
            </p:cNvSpPr>
            <p:nvPr/>
          </p:nvSpPr>
          <p:spPr bwMode="auto">
            <a:xfrm>
              <a:off x="5163" y="3367"/>
              <a:ext cx="38" cy="17"/>
            </a:xfrm>
            <a:custGeom>
              <a:avLst/>
              <a:gdLst>
                <a:gd name="T0" fmla="*/ 9 w 38"/>
                <a:gd name="T1" fmla="*/ 0 h 17"/>
                <a:gd name="T2" fmla="*/ 16 w 38"/>
                <a:gd name="T3" fmla="*/ 1 h 17"/>
                <a:gd name="T4" fmla="*/ 25 w 38"/>
                <a:gd name="T5" fmla="*/ 3 h 17"/>
                <a:gd name="T6" fmla="*/ 34 w 38"/>
                <a:gd name="T7" fmla="*/ 11 h 17"/>
                <a:gd name="T8" fmla="*/ 38 w 38"/>
                <a:gd name="T9" fmla="*/ 17 h 17"/>
                <a:gd name="T10" fmla="*/ 27 w 38"/>
                <a:gd name="T11" fmla="*/ 8 h 17"/>
                <a:gd name="T12" fmla="*/ 15 w 38"/>
                <a:gd name="T13" fmla="*/ 4 h 17"/>
                <a:gd name="T14" fmla="*/ 7 w 38"/>
                <a:gd name="T15" fmla="*/ 3 h 17"/>
                <a:gd name="T16" fmla="*/ 0 w 38"/>
                <a:gd name="T17" fmla="*/ 2 h 17"/>
                <a:gd name="T18" fmla="*/ 9 w 38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7"/>
                <a:gd name="T32" fmla="*/ 38 w 38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7">
                  <a:moveTo>
                    <a:pt x="9" y="0"/>
                  </a:moveTo>
                  <a:lnTo>
                    <a:pt x="16" y="1"/>
                  </a:lnTo>
                  <a:lnTo>
                    <a:pt x="25" y="3"/>
                  </a:lnTo>
                  <a:lnTo>
                    <a:pt x="34" y="11"/>
                  </a:lnTo>
                  <a:lnTo>
                    <a:pt x="38" y="17"/>
                  </a:lnTo>
                  <a:lnTo>
                    <a:pt x="27" y="8"/>
                  </a:lnTo>
                  <a:lnTo>
                    <a:pt x="15" y="4"/>
                  </a:lnTo>
                  <a:lnTo>
                    <a:pt x="7" y="3"/>
                  </a:lnTo>
                  <a:lnTo>
                    <a:pt x="0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Freeform 154"/>
            <p:cNvSpPr>
              <a:spLocks/>
            </p:cNvSpPr>
            <p:nvPr/>
          </p:nvSpPr>
          <p:spPr bwMode="auto">
            <a:xfrm>
              <a:off x="5187" y="3344"/>
              <a:ext cx="15" cy="26"/>
            </a:xfrm>
            <a:custGeom>
              <a:avLst/>
              <a:gdLst>
                <a:gd name="T0" fmla="*/ 0 w 15"/>
                <a:gd name="T1" fmla="*/ 0 h 26"/>
                <a:gd name="T2" fmla="*/ 9 w 15"/>
                <a:gd name="T3" fmla="*/ 9 h 26"/>
                <a:gd name="T4" fmla="*/ 12 w 15"/>
                <a:gd name="T5" fmla="*/ 16 h 26"/>
                <a:gd name="T6" fmla="*/ 15 w 15"/>
                <a:gd name="T7" fmla="*/ 26 h 26"/>
                <a:gd name="T8" fmla="*/ 15 w 15"/>
                <a:gd name="T9" fmla="*/ 13 h 26"/>
                <a:gd name="T10" fmla="*/ 11 w 15"/>
                <a:gd name="T11" fmla="*/ 4 h 26"/>
                <a:gd name="T12" fmla="*/ 0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0" y="0"/>
                  </a:moveTo>
                  <a:lnTo>
                    <a:pt x="9" y="9"/>
                  </a:lnTo>
                  <a:lnTo>
                    <a:pt x="12" y="16"/>
                  </a:lnTo>
                  <a:lnTo>
                    <a:pt x="15" y="26"/>
                  </a:lnTo>
                  <a:lnTo>
                    <a:pt x="15" y="13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49" name="Freeform 155"/>
            <p:cNvSpPr>
              <a:spLocks/>
            </p:cNvSpPr>
            <p:nvPr/>
          </p:nvSpPr>
          <p:spPr bwMode="auto">
            <a:xfrm>
              <a:off x="5210" y="3422"/>
              <a:ext cx="7" cy="49"/>
            </a:xfrm>
            <a:custGeom>
              <a:avLst/>
              <a:gdLst>
                <a:gd name="T0" fmla="*/ 5 w 7"/>
                <a:gd name="T1" fmla="*/ 0 h 49"/>
                <a:gd name="T2" fmla="*/ 1 w 7"/>
                <a:gd name="T3" fmla="*/ 12 h 49"/>
                <a:gd name="T4" fmla="*/ 0 w 7"/>
                <a:gd name="T5" fmla="*/ 25 h 49"/>
                <a:gd name="T6" fmla="*/ 2 w 7"/>
                <a:gd name="T7" fmla="*/ 33 h 49"/>
                <a:gd name="T8" fmla="*/ 3 w 7"/>
                <a:gd name="T9" fmla="*/ 43 h 49"/>
                <a:gd name="T10" fmla="*/ 7 w 7"/>
                <a:gd name="T11" fmla="*/ 49 h 49"/>
                <a:gd name="T12" fmla="*/ 5 w 7"/>
                <a:gd name="T13" fmla="*/ 33 h 49"/>
                <a:gd name="T14" fmla="*/ 4 w 7"/>
                <a:gd name="T15" fmla="*/ 13 h 49"/>
                <a:gd name="T16" fmla="*/ 5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5" y="0"/>
                  </a:moveTo>
                  <a:lnTo>
                    <a:pt x="1" y="12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3" y="43"/>
                  </a:lnTo>
                  <a:lnTo>
                    <a:pt x="7" y="49"/>
                  </a:lnTo>
                  <a:lnTo>
                    <a:pt x="5" y="33"/>
                  </a:lnTo>
                  <a:lnTo>
                    <a:pt x="4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0" name="Freeform 156"/>
            <p:cNvSpPr>
              <a:spLocks/>
            </p:cNvSpPr>
            <p:nvPr/>
          </p:nvSpPr>
          <p:spPr bwMode="auto">
            <a:xfrm>
              <a:off x="5233" y="3417"/>
              <a:ext cx="15" cy="38"/>
            </a:xfrm>
            <a:custGeom>
              <a:avLst/>
              <a:gdLst>
                <a:gd name="T0" fmla="*/ 15 w 15"/>
                <a:gd name="T1" fmla="*/ 38 h 38"/>
                <a:gd name="T2" fmla="*/ 5 w 15"/>
                <a:gd name="T3" fmla="*/ 23 h 38"/>
                <a:gd name="T4" fmla="*/ 2 w 15"/>
                <a:gd name="T5" fmla="*/ 11 h 38"/>
                <a:gd name="T6" fmla="*/ 0 w 15"/>
                <a:gd name="T7" fmla="*/ 0 h 38"/>
                <a:gd name="T8" fmla="*/ 8 w 15"/>
                <a:gd name="T9" fmla="*/ 11 h 38"/>
                <a:gd name="T10" fmla="*/ 12 w 15"/>
                <a:gd name="T11" fmla="*/ 22 h 38"/>
                <a:gd name="T12" fmla="*/ 15 w 15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8"/>
                <a:gd name="T23" fmla="*/ 15 w 1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8">
                  <a:moveTo>
                    <a:pt x="15" y="38"/>
                  </a:moveTo>
                  <a:lnTo>
                    <a:pt x="5" y="23"/>
                  </a:lnTo>
                  <a:lnTo>
                    <a:pt x="2" y="11"/>
                  </a:lnTo>
                  <a:lnTo>
                    <a:pt x="0" y="0"/>
                  </a:lnTo>
                  <a:lnTo>
                    <a:pt x="8" y="11"/>
                  </a:lnTo>
                  <a:lnTo>
                    <a:pt x="12" y="22"/>
                  </a:lnTo>
                  <a:lnTo>
                    <a:pt x="15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157"/>
            <p:cNvSpPr>
              <a:spLocks/>
            </p:cNvSpPr>
            <p:nvPr/>
          </p:nvSpPr>
          <p:spPr bwMode="auto">
            <a:xfrm>
              <a:off x="5239" y="3412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15 w 35"/>
                <a:gd name="T3" fmla="*/ 3 h 20"/>
                <a:gd name="T4" fmla="*/ 22 w 35"/>
                <a:gd name="T5" fmla="*/ 8 h 20"/>
                <a:gd name="T6" fmla="*/ 31 w 35"/>
                <a:gd name="T7" fmla="*/ 15 h 20"/>
                <a:gd name="T8" fmla="*/ 35 w 35"/>
                <a:gd name="T9" fmla="*/ 20 h 20"/>
                <a:gd name="T10" fmla="*/ 30 w 35"/>
                <a:gd name="T11" fmla="*/ 10 h 20"/>
                <a:gd name="T12" fmla="*/ 23 w 35"/>
                <a:gd name="T13" fmla="*/ 3 h 20"/>
                <a:gd name="T14" fmla="*/ 13 w 35"/>
                <a:gd name="T15" fmla="*/ 0 h 20"/>
                <a:gd name="T16" fmla="*/ 0 w 35"/>
                <a:gd name="T17" fmla="*/ 0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"/>
                <a:gd name="T28" fmla="*/ 0 h 20"/>
                <a:gd name="T29" fmla="*/ 35 w 35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" h="20">
                  <a:moveTo>
                    <a:pt x="0" y="0"/>
                  </a:moveTo>
                  <a:lnTo>
                    <a:pt x="15" y="3"/>
                  </a:lnTo>
                  <a:lnTo>
                    <a:pt x="22" y="8"/>
                  </a:lnTo>
                  <a:lnTo>
                    <a:pt x="31" y="15"/>
                  </a:lnTo>
                  <a:lnTo>
                    <a:pt x="35" y="20"/>
                  </a:lnTo>
                  <a:lnTo>
                    <a:pt x="30" y="10"/>
                  </a:lnTo>
                  <a:lnTo>
                    <a:pt x="23" y="3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158"/>
            <p:cNvSpPr>
              <a:spLocks/>
            </p:cNvSpPr>
            <p:nvPr/>
          </p:nvSpPr>
          <p:spPr bwMode="auto">
            <a:xfrm>
              <a:off x="5242" y="3358"/>
              <a:ext cx="9" cy="20"/>
            </a:xfrm>
            <a:custGeom>
              <a:avLst/>
              <a:gdLst>
                <a:gd name="T0" fmla="*/ 9 w 9"/>
                <a:gd name="T1" fmla="*/ 0 h 20"/>
                <a:gd name="T2" fmla="*/ 3 w 9"/>
                <a:gd name="T3" fmla="*/ 9 h 20"/>
                <a:gd name="T4" fmla="*/ 0 w 9"/>
                <a:gd name="T5" fmla="*/ 20 h 20"/>
                <a:gd name="T6" fmla="*/ 7 w 9"/>
                <a:gd name="T7" fmla="*/ 11 h 20"/>
                <a:gd name="T8" fmla="*/ 9 w 9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0"/>
                <a:gd name="T17" fmla="*/ 9 w 9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0">
                  <a:moveTo>
                    <a:pt x="9" y="0"/>
                  </a:moveTo>
                  <a:lnTo>
                    <a:pt x="3" y="9"/>
                  </a:lnTo>
                  <a:lnTo>
                    <a:pt x="0" y="20"/>
                  </a:lnTo>
                  <a:lnTo>
                    <a:pt x="7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Freeform 159"/>
            <p:cNvSpPr>
              <a:spLocks/>
            </p:cNvSpPr>
            <p:nvPr/>
          </p:nvSpPr>
          <p:spPr bwMode="auto">
            <a:xfrm>
              <a:off x="5226" y="3346"/>
              <a:ext cx="4" cy="27"/>
            </a:xfrm>
            <a:custGeom>
              <a:avLst/>
              <a:gdLst>
                <a:gd name="T0" fmla="*/ 3 w 4"/>
                <a:gd name="T1" fmla="*/ 0 h 27"/>
                <a:gd name="T2" fmla="*/ 0 w 4"/>
                <a:gd name="T3" fmla="*/ 8 h 27"/>
                <a:gd name="T4" fmla="*/ 0 w 4"/>
                <a:gd name="T5" fmla="*/ 17 h 27"/>
                <a:gd name="T6" fmla="*/ 2 w 4"/>
                <a:gd name="T7" fmla="*/ 27 h 27"/>
                <a:gd name="T8" fmla="*/ 4 w 4"/>
                <a:gd name="T9" fmla="*/ 14 h 27"/>
                <a:gd name="T10" fmla="*/ 3 w 4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7"/>
                <a:gd name="T20" fmla="*/ 4 w 4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7">
                  <a:moveTo>
                    <a:pt x="3" y="0"/>
                  </a:moveTo>
                  <a:lnTo>
                    <a:pt x="0" y="8"/>
                  </a:lnTo>
                  <a:lnTo>
                    <a:pt x="0" y="17"/>
                  </a:lnTo>
                  <a:lnTo>
                    <a:pt x="2" y="27"/>
                  </a:lnTo>
                  <a:lnTo>
                    <a:pt x="4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Freeform 160"/>
            <p:cNvSpPr>
              <a:spLocks/>
            </p:cNvSpPr>
            <p:nvPr/>
          </p:nvSpPr>
          <p:spPr bwMode="auto">
            <a:xfrm>
              <a:off x="5250" y="3381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8 w 24"/>
                <a:gd name="T3" fmla="*/ 3 h 6"/>
                <a:gd name="T4" fmla="*/ 16 w 24"/>
                <a:gd name="T5" fmla="*/ 0 h 6"/>
                <a:gd name="T6" fmla="*/ 24 w 24"/>
                <a:gd name="T7" fmla="*/ 1 h 6"/>
                <a:gd name="T8" fmla="*/ 14 w 24"/>
                <a:gd name="T9" fmla="*/ 3 h 6"/>
                <a:gd name="T10" fmla="*/ 0 w 2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6"/>
                <a:gd name="T20" fmla="*/ 24 w 2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6">
                  <a:moveTo>
                    <a:pt x="0" y="6"/>
                  </a:moveTo>
                  <a:lnTo>
                    <a:pt x="8" y="3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14" y="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Freeform 161"/>
            <p:cNvSpPr>
              <a:spLocks/>
            </p:cNvSpPr>
            <p:nvPr/>
          </p:nvSpPr>
          <p:spPr bwMode="auto">
            <a:xfrm>
              <a:off x="5188" y="3376"/>
              <a:ext cx="57" cy="44"/>
            </a:xfrm>
            <a:custGeom>
              <a:avLst/>
              <a:gdLst>
                <a:gd name="T0" fmla="*/ 3 w 57"/>
                <a:gd name="T1" fmla="*/ 30 h 44"/>
                <a:gd name="T2" fmla="*/ 9 w 57"/>
                <a:gd name="T3" fmla="*/ 36 h 44"/>
                <a:gd name="T4" fmla="*/ 9 w 57"/>
                <a:gd name="T5" fmla="*/ 30 h 44"/>
                <a:gd name="T6" fmla="*/ 11 w 57"/>
                <a:gd name="T7" fmla="*/ 24 h 44"/>
                <a:gd name="T8" fmla="*/ 13 w 57"/>
                <a:gd name="T9" fmla="*/ 20 h 44"/>
                <a:gd name="T10" fmla="*/ 21 w 57"/>
                <a:gd name="T11" fmla="*/ 16 h 44"/>
                <a:gd name="T12" fmla="*/ 27 w 57"/>
                <a:gd name="T13" fmla="*/ 14 h 44"/>
                <a:gd name="T14" fmla="*/ 34 w 57"/>
                <a:gd name="T15" fmla="*/ 15 h 44"/>
                <a:gd name="T16" fmla="*/ 40 w 57"/>
                <a:gd name="T17" fmla="*/ 16 h 44"/>
                <a:gd name="T18" fmla="*/ 44 w 57"/>
                <a:gd name="T19" fmla="*/ 20 h 44"/>
                <a:gd name="T20" fmla="*/ 45 w 57"/>
                <a:gd name="T21" fmla="*/ 26 h 44"/>
                <a:gd name="T22" fmla="*/ 45 w 57"/>
                <a:gd name="T23" fmla="*/ 33 h 44"/>
                <a:gd name="T24" fmla="*/ 43 w 57"/>
                <a:gd name="T25" fmla="*/ 37 h 44"/>
                <a:gd name="T26" fmla="*/ 39 w 57"/>
                <a:gd name="T27" fmla="*/ 41 h 44"/>
                <a:gd name="T28" fmla="*/ 25 w 57"/>
                <a:gd name="T29" fmla="*/ 42 h 44"/>
                <a:gd name="T30" fmla="*/ 35 w 57"/>
                <a:gd name="T31" fmla="*/ 44 h 44"/>
                <a:gd name="T32" fmla="*/ 42 w 57"/>
                <a:gd name="T33" fmla="*/ 42 h 44"/>
                <a:gd name="T34" fmla="*/ 47 w 57"/>
                <a:gd name="T35" fmla="*/ 40 h 44"/>
                <a:gd name="T36" fmla="*/ 54 w 57"/>
                <a:gd name="T37" fmla="*/ 34 h 44"/>
                <a:gd name="T38" fmla="*/ 56 w 57"/>
                <a:gd name="T39" fmla="*/ 28 h 44"/>
                <a:gd name="T40" fmla="*/ 57 w 57"/>
                <a:gd name="T41" fmla="*/ 23 h 44"/>
                <a:gd name="T42" fmla="*/ 57 w 57"/>
                <a:gd name="T43" fmla="*/ 17 h 44"/>
                <a:gd name="T44" fmla="*/ 54 w 57"/>
                <a:gd name="T45" fmla="*/ 12 h 44"/>
                <a:gd name="T46" fmla="*/ 52 w 57"/>
                <a:gd name="T47" fmla="*/ 9 h 44"/>
                <a:gd name="T48" fmla="*/ 46 w 57"/>
                <a:gd name="T49" fmla="*/ 4 h 44"/>
                <a:gd name="T50" fmla="*/ 41 w 57"/>
                <a:gd name="T51" fmla="*/ 1 h 44"/>
                <a:gd name="T52" fmla="*/ 36 w 57"/>
                <a:gd name="T53" fmla="*/ 0 h 44"/>
                <a:gd name="T54" fmla="*/ 29 w 57"/>
                <a:gd name="T55" fmla="*/ 0 h 44"/>
                <a:gd name="T56" fmla="*/ 22 w 57"/>
                <a:gd name="T57" fmla="*/ 1 h 44"/>
                <a:gd name="T58" fmla="*/ 14 w 57"/>
                <a:gd name="T59" fmla="*/ 3 h 44"/>
                <a:gd name="T60" fmla="*/ 7 w 57"/>
                <a:gd name="T61" fmla="*/ 7 h 44"/>
                <a:gd name="T62" fmla="*/ 4 w 57"/>
                <a:gd name="T63" fmla="*/ 11 h 44"/>
                <a:gd name="T64" fmla="*/ 0 w 57"/>
                <a:gd name="T65" fmla="*/ 18 h 44"/>
                <a:gd name="T66" fmla="*/ 0 w 57"/>
                <a:gd name="T67" fmla="*/ 25 h 44"/>
                <a:gd name="T68" fmla="*/ 3 w 57"/>
                <a:gd name="T69" fmla="*/ 30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"/>
                <a:gd name="T106" fmla="*/ 0 h 44"/>
                <a:gd name="T107" fmla="*/ 57 w 57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" h="44">
                  <a:moveTo>
                    <a:pt x="3" y="30"/>
                  </a:moveTo>
                  <a:lnTo>
                    <a:pt x="9" y="36"/>
                  </a:lnTo>
                  <a:lnTo>
                    <a:pt x="9" y="30"/>
                  </a:lnTo>
                  <a:lnTo>
                    <a:pt x="11" y="24"/>
                  </a:lnTo>
                  <a:lnTo>
                    <a:pt x="13" y="20"/>
                  </a:lnTo>
                  <a:lnTo>
                    <a:pt x="21" y="16"/>
                  </a:lnTo>
                  <a:lnTo>
                    <a:pt x="27" y="14"/>
                  </a:lnTo>
                  <a:lnTo>
                    <a:pt x="34" y="15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5" y="26"/>
                  </a:lnTo>
                  <a:lnTo>
                    <a:pt x="45" y="33"/>
                  </a:lnTo>
                  <a:lnTo>
                    <a:pt x="43" y="37"/>
                  </a:lnTo>
                  <a:lnTo>
                    <a:pt x="39" y="41"/>
                  </a:lnTo>
                  <a:lnTo>
                    <a:pt x="25" y="42"/>
                  </a:lnTo>
                  <a:lnTo>
                    <a:pt x="35" y="44"/>
                  </a:lnTo>
                  <a:lnTo>
                    <a:pt x="42" y="42"/>
                  </a:lnTo>
                  <a:lnTo>
                    <a:pt x="47" y="40"/>
                  </a:lnTo>
                  <a:lnTo>
                    <a:pt x="54" y="34"/>
                  </a:lnTo>
                  <a:lnTo>
                    <a:pt x="56" y="28"/>
                  </a:lnTo>
                  <a:lnTo>
                    <a:pt x="57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2" y="9"/>
                  </a:lnTo>
                  <a:lnTo>
                    <a:pt x="46" y="4"/>
                  </a:lnTo>
                  <a:lnTo>
                    <a:pt x="41" y="1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2" y="1"/>
                  </a:lnTo>
                  <a:lnTo>
                    <a:pt x="14" y="3"/>
                  </a:lnTo>
                  <a:lnTo>
                    <a:pt x="7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5"/>
                  </a:lnTo>
                  <a:lnTo>
                    <a:pt x="3" y="3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Freeform 162"/>
            <p:cNvSpPr>
              <a:spLocks/>
            </p:cNvSpPr>
            <p:nvPr/>
          </p:nvSpPr>
          <p:spPr bwMode="auto">
            <a:xfrm>
              <a:off x="5179" y="3405"/>
              <a:ext cx="26" cy="24"/>
            </a:xfrm>
            <a:custGeom>
              <a:avLst/>
              <a:gdLst>
                <a:gd name="T0" fmla="*/ 26 w 26"/>
                <a:gd name="T1" fmla="*/ 0 h 24"/>
                <a:gd name="T2" fmla="*/ 15 w 26"/>
                <a:gd name="T3" fmla="*/ 5 h 24"/>
                <a:gd name="T4" fmla="*/ 6 w 26"/>
                <a:gd name="T5" fmla="*/ 11 h 24"/>
                <a:gd name="T6" fmla="*/ 2 w 26"/>
                <a:gd name="T7" fmla="*/ 18 h 24"/>
                <a:gd name="T8" fmla="*/ 0 w 26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26" y="0"/>
                  </a:moveTo>
                  <a:lnTo>
                    <a:pt x="15" y="5"/>
                  </a:lnTo>
                  <a:lnTo>
                    <a:pt x="6" y="11"/>
                  </a:lnTo>
                  <a:lnTo>
                    <a:pt x="2" y="18"/>
                  </a:lnTo>
                  <a:lnTo>
                    <a:pt x="0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Freeform 163"/>
            <p:cNvSpPr>
              <a:spLocks/>
            </p:cNvSpPr>
            <p:nvPr/>
          </p:nvSpPr>
          <p:spPr bwMode="auto">
            <a:xfrm>
              <a:off x="5196" y="3405"/>
              <a:ext cx="15" cy="36"/>
            </a:xfrm>
            <a:custGeom>
              <a:avLst/>
              <a:gdLst>
                <a:gd name="T0" fmla="*/ 15 w 15"/>
                <a:gd name="T1" fmla="*/ 0 h 36"/>
                <a:gd name="T2" fmla="*/ 5 w 15"/>
                <a:gd name="T3" fmla="*/ 8 h 36"/>
                <a:gd name="T4" fmla="*/ 1 w 15"/>
                <a:gd name="T5" fmla="*/ 15 h 36"/>
                <a:gd name="T6" fmla="*/ 0 w 15"/>
                <a:gd name="T7" fmla="*/ 20 h 36"/>
                <a:gd name="T8" fmla="*/ 0 w 15"/>
                <a:gd name="T9" fmla="*/ 28 h 36"/>
                <a:gd name="T10" fmla="*/ 2 w 15"/>
                <a:gd name="T11" fmla="*/ 3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6"/>
                <a:gd name="T20" fmla="*/ 15 w 15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6">
                  <a:moveTo>
                    <a:pt x="15" y="0"/>
                  </a:moveTo>
                  <a:lnTo>
                    <a:pt x="5" y="8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2" y="36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Freeform 164"/>
            <p:cNvSpPr>
              <a:spLocks/>
            </p:cNvSpPr>
            <p:nvPr/>
          </p:nvSpPr>
          <p:spPr bwMode="auto">
            <a:xfrm>
              <a:off x="5208" y="3405"/>
              <a:ext cx="9" cy="29"/>
            </a:xfrm>
            <a:custGeom>
              <a:avLst/>
              <a:gdLst>
                <a:gd name="T0" fmla="*/ 9 w 9"/>
                <a:gd name="T1" fmla="*/ 0 h 29"/>
                <a:gd name="T2" fmla="*/ 2 w 9"/>
                <a:gd name="T3" fmla="*/ 7 h 29"/>
                <a:gd name="T4" fmla="*/ 1 w 9"/>
                <a:gd name="T5" fmla="*/ 13 h 29"/>
                <a:gd name="T6" fmla="*/ 0 w 9"/>
                <a:gd name="T7" fmla="*/ 19 h 29"/>
                <a:gd name="T8" fmla="*/ 0 w 9"/>
                <a:gd name="T9" fmla="*/ 26 h 29"/>
                <a:gd name="T10" fmla="*/ 0 w 9"/>
                <a:gd name="T11" fmla="*/ 29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9"/>
                <a:gd name="T20" fmla="*/ 9 w 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9">
                  <a:moveTo>
                    <a:pt x="9" y="0"/>
                  </a:moveTo>
                  <a:lnTo>
                    <a:pt x="2" y="7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29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Oval 165"/>
            <p:cNvSpPr>
              <a:spLocks noChangeArrowheads="1"/>
            </p:cNvSpPr>
            <p:nvPr/>
          </p:nvSpPr>
          <p:spPr bwMode="auto">
            <a:xfrm>
              <a:off x="5174" y="3425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Oval 166"/>
            <p:cNvSpPr>
              <a:spLocks noChangeArrowheads="1"/>
            </p:cNvSpPr>
            <p:nvPr/>
          </p:nvSpPr>
          <p:spPr bwMode="auto">
            <a:xfrm>
              <a:off x="5193" y="3440"/>
              <a:ext cx="9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1" name="Oval 167"/>
            <p:cNvSpPr>
              <a:spLocks noChangeArrowheads="1"/>
            </p:cNvSpPr>
            <p:nvPr/>
          </p:nvSpPr>
          <p:spPr bwMode="auto">
            <a:xfrm>
              <a:off x="5204" y="3432"/>
              <a:ext cx="8" cy="8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Freeform 168"/>
            <p:cNvSpPr>
              <a:spLocks/>
            </p:cNvSpPr>
            <p:nvPr/>
          </p:nvSpPr>
          <p:spPr bwMode="auto">
            <a:xfrm>
              <a:off x="4897" y="3740"/>
              <a:ext cx="320" cy="569"/>
            </a:xfrm>
            <a:custGeom>
              <a:avLst/>
              <a:gdLst>
                <a:gd name="T0" fmla="*/ 0 w 320"/>
                <a:gd name="T1" fmla="*/ 569 h 569"/>
                <a:gd name="T2" fmla="*/ 1 w 320"/>
                <a:gd name="T3" fmla="*/ 542 h 569"/>
                <a:gd name="T4" fmla="*/ 2 w 320"/>
                <a:gd name="T5" fmla="*/ 518 h 569"/>
                <a:gd name="T6" fmla="*/ 5 w 320"/>
                <a:gd name="T7" fmla="*/ 485 h 569"/>
                <a:gd name="T8" fmla="*/ 11 w 320"/>
                <a:gd name="T9" fmla="*/ 456 h 569"/>
                <a:gd name="T10" fmla="*/ 16 w 320"/>
                <a:gd name="T11" fmla="*/ 424 h 569"/>
                <a:gd name="T12" fmla="*/ 26 w 320"/>
                <a:gd name="T13" fmla="*/ 391 h 569"/>
                <a:gd name="T14" fmla="*/ 33 w 320"/>
                <a:gd name="T15" fmla="*/ 366 h 569"/>
                <a:gd name="T16" fmla="*/ 43 w 320"/>
                <a:gd name="T17" fmla="*/ 332 h 569"/>
                <a:gd name="T18" fmla="*/ 56 w 320"/>
                <a:gd name="T19" fmla="*/ 297 h 569"/>
                <a:gd name="T20" fmla="*/ 69 w 320"/>
                <a:gd name="T21" fmla="*/ 267 h 569"/>
                <a:gd name="T22" fmla="*/ 84 w 320"/>
                <a:gd name="T23" fmla="*/ 234 h 569"/>
                <a:gd name="T24" fmla="*/ 99 w 320"/>
                <a:gd name="T25" fmla="*/ 209 h 569"/>
                <a:gd name="T26" fmla="*/ 121 w 320"/>
                <a:gd name="T27" fmla="*/ 174 h 569"/>
                <a:gd name="T28" fmla="*/ 141 w 320"/>
                <a:gd name="T29" fmla="*/ 145 h 569"/>
                <a:gd name="T30" fmla="*/ 159 w 320"/>
                <a:gd name="T31" fmla="*/ 120 h 569"/>
                <a:gd name="T32" fmla="*/ 176 w 320"/>
                <a:gd name="T33" fmla="*/ 96 h 569"/>
                <a:gd name="T34" fmla="*/ 195 w 320"/>
                <a:gd name="T35" fmla="*/ 72 h 569"/>
                <a:gd name="T36" fmla="*/ 219 w 320"/>
                <a:gd name="T37" fmla="*/ 48 h 569"/>
                <a:gd name="T38" fmla="*/ 240 w 320"/>
                <a:gd name="T39" fmla="*/ 25 h 569"/>
                <a:gd name="T40" fmla="*/ 269 w 320"/>
                <a:gd name="T41" fmla="*/ 10 h 569"/>
                <a:gd name="T42" fmla="*/ 301 w 320"/>
                <a:gd name="T43" fmla="*/ 0 h 569"/>
                <a:gd name="T44" fmla="*/ 320 w 320"/>
                <a:gd name="T45" fmla="*/ 0 h 569"/>
                <a:gd name="T46" fmla="*/ 290 w 320"/>
                <a:gd name="T47" fmla="*/ 10 h 569"/>
                <a:gd name="T48" fmla="*/ 258 w 320"/>
                <a:gd name="T49" fmla="*/ 35 h 569"/>
                <a:gd name="T50" fmla="*/ 239 w 320"/>
                <a:gd name="T51" fmla="*/ 56 h 569"/>
                <a:gd name="T52" fmla="*/ 216 w 320"/>
                <a:gd name="T53" fmla="*/ 81 h 569"/>
                <a:gd name="T54" fmla="*/ 189 w 320"/>
                <a:gd name="T55" fmla="*/ 116 h 569"/>
                <a:gd name="T56" fmla="*/ 171 w 320"/>
                <a:gd name="T57" fmla="*/ 141 h 569"/>
                <a:gd name="T58" fmla="*/ 156 w 320"/>
                <a:gd name="T59" fmla="*/ 168 h 569"/>
                <a:gd name="T60" fmla="*/ 136 w 320"/>
                <a:gd name="T61" fmla="*/ 196 h 569"/>
                <a:gd name="T62" fmla="*/ 122 w 320"/>
                <a:gd name="T63" fmla="*/ 221 h 569"/>
                <a:gd name="T64" fmla="*/ 105 w 320"/>
                <a:gd name="T65" fmla="*/ 252 h 569"/>
                <a:gd name="T66" fmla="*/ 89 w 320"/>
                <a:gd name="T67" fmla="*/ 286 h 569"/>
                <a:gd name="T68" fmla="*/ 75 w 320"/>
                <a:gd name="T69" fmla="*/ 319 h 569"/>
                <a:gd name="T70" fmla="*/ 63 w 320"/>
                <a:gd name="T71" fmla="*/ 348 h 569"/>
                <a:gd name="T72" fmla="*/ 57 w 320"/>
                <a:gd name="T73" fmla="*/ 376 h 569"/>
                <a:gd name="T74" fmla="*/ 49 w 320"/>
                <a:gd name="T75" fmla="*/ 409 h 569"/>
                <a:gd name="T76" fmla="*/ 42 w 320"/>
                <a:gd name="T77" fmla="*/ 445 h 569"/>
                <a:gd name="T78" fmla="*/ 38 w 320"/>
                <a:gd name="T79" fmla="*/ 477 h 569"/>
                <a:gd name="T80" fmla="*/ 37 w 320"/>
                <a:gd name="T81" fmla="*/ 507 h 569"/>
                <a:gd name="T82" fmla="*/ 38 w 320"/>
                <a:gd name="T83" fmla="*/ 541 h 569"/>
                <a:gd name="T84" fmla="*/ 41 w 320"/>
                <a:gd name="T85" fmla="*/ 569 h 569"/>
                <a:gd name="T86" fmla="*/ 0 w 320"/>
                <a:gd name="T87" fmla="*/ 569 h 56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0"/>
                <a:gd name="T133" fmla="*/ 0 h 569"/>
                <a:gd name="T134" fmla="*/ 320 w 320"/>
                <a:gd name="T135" fmla="*/ 569 h 56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0" h="569">
                  <a:moveTo>
                    <a:pt x="0" y="569"/>
                  </a:moveTo>
                  <a:lnTo>
                    <a:pt x="1" y="542"/>
                  </a:lnTo>
                  <a:lnTo>
                    <a:pt x="2" y="518"/>
                  </a:lnTo>
                  <a:lnTo>
                    <a:pt x="5" y="485"/>
                  </a:lnTo>
                  <a:lnTo>
                    <a:pt x="11" y="456"/>
                  </a:lnTo>
                  <a:lnTo>
                    <a:pt x="16" y="424"/>
                  </a:lnTo>
                  <a:lnTo>
                    <a:pt x="26" y="391"/>
                  </a:lnTo>
                  <a:lnTo>
                    <a:pt x="33" y="366"/>
                  </a:lnTo>
                  <a:lnTo>
                    <a:pt x="43" y="332"/>
                  </a:lnTo>
                  <a:lnTo>
                    <a:pt x="56" y="297"/>
                  </a:lnTo>
                  <a:lnTo>
                    <a:pt x="69" y="267"/>
                  </a:lnTo>
                  <a:lnTo>
                    <a:pt x="84" y="234"/>
                  </a:lnTo>
                  <a:lnTo>
                    <a:pt x="99" y="209"/>
                  </a:lnTo>
                  <a:lnTo>
                    <a:pt x="121" y="174"/>
                  </a:lnTo>
                  <a:lnTo>
                    <a:pt x="141" y="145"/>
                  </a:lnTo>
                  <a:lnTo>
                    <a:pt x="159" y="120"/>
                  </a:lnTo>
                  <a:lnTo>
                    <a:pt x="176" y="96"/>
                  </a:lnTo>
                  <a:lnTo>
                    <a:pt x="195" y="72"/>
                  </a:lnTo>
                  <a:lnTo>
                    <a:pt x="219" y="48"/>
                  </a:lnTo>
                  <a:lnTo>
                    <a:pt x="240" y="25"/>
                  </a:lnTo>
                  <a:lnTo>
                    <a:pt x="269" y="10"/>
                  </a:lnTo>
                  <a:lnTo>
                    <a:pt x="301" y="0"/>
                  </a:lnTo>
                  <a:lnTo>
                    <a:pt x="320" y="0"/>
                  </a:lnTo>
                  <a:lnTo>
                    <a:pt x="290" y="10"/>
                  </a:lnTo>
                  <a:lnTo>
                    <a:pt x="258" y="35"/>
                  </a:lnTo>
                  <a:lnTo>
                    <a:pt x="239" y="56"/>
                  </a:lnTo>
                  <a:lnTo>
                    <a:pt x="216" y="81"/>
                  </a:lnTo>
                  <a:lnTo>
                    <a:pt x="189" y="116"/>
                  </a:lnTo>
                  <a:lnTo>
                    <a:pt x="171" y="141"/>
                  </a:lnTo>
                  <a:lnTo>
                    <a:pt x="156" y="168"/>
                  </a:lnTo>
                  <a:lnTo>
                    <a:pt x="136" y="196"/>
                  </a:lnTo>
                  <a:lnTo>
                    <a:pt x="122" y="221"/>
                  </a:lnTo>
                  <a:lnTo>
                    <a:pt x="105" y="252"/>
                  </a:lnTo>
                  <a:lnTo>
                    <a:pt x="89" y="286"/>
                  </a:lnTo>
                  <a:lnTo>
                    <a:pt x="75" y="319"/>
                  </a:lnTo>
                  <a:lnTo>
                    <a:pt x="63" y="348"/>
                  </a:lnTo>
                  <a:lnTo>
                    <a:pt x="57" y="376"/>
                  </a:lnTo>
                  <a:lnTo>
                    <a:pt x="49" y="409"/>
                  </a:lnTo>
                  <a:lnTo>
                    <a:pt x="42" y="445"/>
                  </a:lnTo>
                  <a:lnTo>
                    <a:pt x="38" y="477"/>
                  </a:lnTo>
                  <a:lnTo>
                    <a:pt x="37" y="507"/>
                  </a:lnTo>
                  <a:lnTo>
                    <a:pt x="38" y="541"/>
                  </a:lnTo>
                  <a:lnTo>
                    <a:pt x="41" y="569"/>
                  </a:lnTo>
                  <a:lnTo>
                    <a:pt x="0" y="56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Freeform 169"/>
            <p:cNvSpPr>
              <a:spLocks/>
            </p:cNvSpPr>
            <p:nvPr/>
          </p:nvSpPr>
          <p:spPr bwMode="auto">
            <a:xfrm>
              <a:off x="4786" y="3526"/>
              <a:ext cx="118" cy="783"/>
            </a:xfrm>
            <a:custGeom>
              <a:avLst/>
              <a:gdLst>
                <a:gd name="T0" fmla="*/ 118 w 118"/>
                <a:gd name="T1" fmla="*/ 0 h 783"/>
                <a:gd name="T2" fmla="*/ 82 w 118"/>
                <a:gd name="T3" fmla="*/ 26 h 783"/>
                <a:gd name="T4" fmla="*/ 62 w 118"/>
                <a:gd name="T5" fmla="*/ 37 h 783"/>
                <a:gd name="T6" fmla="*/ 50 w 118"/>
                <a:gd name="T7" fmla="*/ 49 h 783"/>
                <a:gd name="T8" fmla="*/ 35 w 118"/>
                <a:gd name="T9" fmla="*/ 64 h 783"/>
                <a:gd name="T10" fmla="*/ 22 w 118"/>
                <a:gd name="T11" fmla="*/ 86 h 783"/>
                <a:gd name="T12" fmla="*/ 17 w 118"/>
                <a:gd name="T13" fmla="*/ 107 h 783"/>
                <a:gd name="T14" fmla="*/ 15 w 118"/>
                <a:gd name="T15" fmla="*/ 127 h 783"/>
                <a:gd name="T16" fmla="*/ 15 w 118"/>
                <a:gd name="T17" fmla="*/ 161 h 783"/>
                <a:gd name="T18" fmla="*/ 15 w 118"/>
                <a:gd name="T19" fmla="*/ 195 h 783"/>
                <a:gd name="T20" fmla="*/ 19 w 118"/>
                <a:gd name="T21" fmla="*/ 244 h 783"/>
                <a:gd name="T22" fmla="*/ 25 w 118"/>
                <a:gd name="T23" fmla="*/ 287 h 783"/>
                <a:gd name="T24" fmla="*/ 28 w 118"/>
                <a:gd name="T25" fmla="*/ 315 h 783"/>
                <a:gd name="T26" fmla="*/ 32 w 118"/>
                <a:gd name="T27" fmla="*/ 335 h 783"/>
                <a:gd name="T28" fmla="*/ 38 w 118"/>
                <a:gd name="T29" fmla="*/ 359 h 783"/>
                <a:gd name="T30" fmla="*/ 47 w 118"/>
                <a:gd name="T31" fmla="*/ 390 h 783"/>
                <a:gd name="T32" fmla="*/ 54 w 118"/>
                <a:gd name="T33" fmla="*/ 420 h 783"/>
                <a:gd name="T34" fmla="*/ 64 w 118"/>
                <a:gd name="T35" fmla="*/ 450 h 783"/>
                <a:gd name="T36" fmla="*/ 70 w 118"/>
                <a:gd name="T37" fmla="*/ 474 h 783"/>
                <a:gd name="T38" fmla="*/ 79 w 118"/>
                <a:gd name="T39" fmla="*/ 506 h 783"/>
                <a:gd name="T40" fmla="*/ 88 w 118"/>
                <a:gd name="T41" fmla="*/ 544 h 783"/>
                <a:gd name="T42" fmla="*/ 98 w 118"/>
                <a:gd name="T43" fmla="*/ 588 h 783"/>
                <a:gd name="T44" fmla="*/ 105 w 118"/>
                <a:gd name="T45" fmla="*/ 628 h 783"/>
                <a:gd name="T46" fmla="*/ 110 w 118"/>
                <a:gd name="T47" fmla="*/ 660 h 783"/>
                <a:gd name="T48" fmla="*/ 113 w 118"/>
                <a:gd name="T49" fmla="*/ 705 h 783"/>
                <a:gd name="T50" fmla="*/ 116 w 118"/>
                <a:gd name="T51" fmla="*/ 745 h 783"/>
                <a:gd name="T52" fmla="*/ 118 w 118"/>
                <a:gd name="T53" fmla="*/ 783 h 783"/>
                <a:gd name="T54" fmla="*/ 102 w 118"/>
                <a:gd name="T55" fmla="*/ 782 h 783"/>
                <a:gd name="T56" fmla="*/ 104 w 118"/>
                <a:gd name="T57" fmla="*/ 761 h 783"/>
                <a:gd name="T58" fmla="*/ 101 w 118"/>
                <a:gd name="T59" fmla="*/ 732 h 783"/>
                <a:gd name="T60" fmla="*/ 98 w 118"/>
                <a:gd name="T61" fmla="*/ 702 h 783"/>
                <a:gd name="T62" fmla="*/ 97 w 118"/>
                <a:gd name="T63" fmla="*/ 675 h 783"/>
                <a:gd name="T64" fmla="*/ 91 w 118"/>
                <a:gd name="T65" fmla="*/ 634 h 783"/>
                <a:gd name="T66" fmla="*/ 84 w 118"/>
                <a:gd name="T67" fmla="*/ 594 h 783"/>
                <a:gd name="T68" fmla="*/ 74 w 118"/>
                <a:gd name="T69" fmla="*/ 545 h 783"/>
                <a:gd name="T70" fmla="*/ 64 w 118"/>
                <a:gd name="T71" fmla="*/ 510 h 783"/>
                <a:gd name="T72" fmla="*/ 56 w 118"/>
                <a:gd name="T73" fmla="*/ 474 h 783"/>
                <a:gd name="T74" fmla="*/ 45 w 118"/>
                <a:gd name="T75" fmla="*/ 441 h 783"/>
                <a:gd name="T76" fmla="*/ 36 w 118"/>
                <a:gd name="T77" fmla="*/ 407 h 783"/>
                <a:gd name="T78" fmla="*/ 28 w 118"/>
                <a:gd name="T79" fmla="*/ 380 h 783"/>
                <a:gd name="T80" fmla="*/ 21 w 118"/>
                <a:gd name="T81" fmla="*/ 351 h 783"/>
                <a:gd name="T82" fmla="*/ 15 w 118"/>
                <a:gd name="T83" fmla="*/ 323 h 783"/>
                <a:gd name="T84" fmla="*/ 11 w 118"/>
                <a:gd name="T85" fmla="*/ 296 h 783"/>
                <a:gd name="T86" fmla="*/ 7 w 118"/>
                <a:gd name="T87" fmla="*/ 268 h 783"/>
                <a:gd name="T88" fmla="*/ 5 w 118"/>
                <a:gd name="T89" fmla="*/ 238 h 783"/>
                <a:gd name="T90" fmla="*/ 2 w 118"/>
                <a:gd name="T91" fmla="*/ 210 h 783"/>
                <a:gd name="T92" fmla="*/ 0 w 118"/>
                <a:gd name="T93" fmla="*/ 179 h 783"/>
                <a:gd name="T94" fmla="*/ 0 w 118"/>
                <a:gd name="T95" fmla="*/ 151 h 783"/>
                <a:gd name="T96" fmla="*/ 1 w 118"/>
                <a:gd name="T97" fmla="*/ 122 h 783"/>
                <a:gd name="T98" fmla="*/ 5 w 118"/>
                <a:gd name="T99" fmla="*/ 93 h 783"/>
                <a:gd name="T100" fmla="*/ 13 w 118"/>
                <a:gd name="T101" fmla="*/ 74 h 783"/>
                <a:gd name="T102" fmla="*/ 25 w 118"/>
                <a:gd name="T103" fmla="*/ 55 h 783"/>
                <a:gd name="T104" fmla="*/ 43 w 118"/>
                <a:gd name="T105" fmla="*/ 38 h 783"/>
                <a:gd name="T106" fmla="*/ 61 w 118"/>
                <a:gd name="T107" fmla="*/ 26 h 783"/>
                <a:gd name="T108" fmla="*/ 118 w 118"/>
                <a:gd name="T109" fmla="*/ 0 h 7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8"/>
                <a:gd name="T166" fmla="*/ 0 h 783"/>
                <a:gd name="T167" fmla="*/ 118 w 118"/>
                <a:gd name="T168" fmla="*/ 783 h 78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8" h="783">
                  <a:moveTo>
                    <a:pt x="118" y="0"/>
                  </a:moveTo>
                  <a:lnTo>
                    <a:pt x="82" y="26"/>
                  </a:lnTo>
                  <a:lnTo>
                    <a:pt x="62" y="37"/>
                  </a:lnTo>
                  <a:lnTo>
                    <a:pt x="50" y="49"/>
                  </a:lnTo>
                  <a:lnTo>
                    <a:pt x="35" y="64"/>
                  </a:lnTo>
                  <a:lnTo>
                    <a:pt x="22" y="86"/>
                  </a:lnTo>
                  <a:lnTo>
                    <a:pt x="17" y="107"/>
                  </a:lnTo>
                  <a:lnTo>
                    <a:pt x="15" y="127"/>
                  </a:lnTo>
                  <a:lnTo>
                    <a:pt x="15" y="161"/>
                  </a:lnTo>
                  <a:lnTo>
                    <a:pt x="15" y="195"/>
                  </a:lnTo>
                  <a:lnTo>
                    <a:pt x="19" y="244"/>
                  </a:lnTo>
                  <a:lnTo>
                    <a:pt x="25" y="287"/>
                  </a:lnTo>
                  <a:lnTo>
                    <a:pt x="28" y="315"/>
                  </a:lnTo>
                  <a:lnTo>
                    <a:pt x="32" y="335"/>
                  </a:lnTo>
                  <a:lnTo>
                    <a:pt x="38" y="359"/>
                  </a:lnTo>
                  <a:lnTo>
                    <a:pt x="47" y="390"/>
                  </a:lnTo>
                  <a:lnTo>
                    <a:pt x="54" y="420"/>
                  </a:lnTo>
                  <a:lnTo>
                    <a:pt x="64" y="450"/>
                  </a:lnTo>
                  <a:lnTo>
                    <a:pt x="70" y="474"/>
                  </a:lnTo>
                  <a:lnTo>
                    <a:pt x="79" y="506"/>
                  </a:lnTo>
                  <a:lnTo>
                    <a:pt x="88" y="544"/>
                  </a:lnTo>
                  <a:lnTo>
                    <a:pt x="98" y="588"/>
                  </a:lnTo>
                  <a:lnTo>
                    <a:pt x="105" y="628"/>
                  </a:lnTo>
                  <a:lnTo>
                    <a:pt x="110" y="660"/>
                  </a:lnTo>
                  <a:lnTo>
                    <a:pt x="113" y="705"/>
                  </a:lnTo>
                  <a:lnTo>
                    <a:pt x="116" y="745"/>
                  </a:lnTo>
                  <a:lnTo>
                    <a:pt x="118" y="783"/>
                  </a:lnTo>
                  <a:lnTo>
                    <a:pt x="102" y="782"/>
                  </a:lnTo>
                  <a:lnTo>
                    <a:pt x="104" y="761"/>
                  </a:lnTo>
                  <a:lnTo>
                    <a:pt x="101" y="732"/>
                  </a:lnTo>
                  <a:lnTo>
                    <a:pt x="98" y="702"/>
                  </a:lnTo>
                  <a:lnTo>
                    <a:pt x="97" y="675"/>
                  </a:lnTo>
                  <a:lnTo>
                    <a:pt x="91" y="634"/>
                  </a:lnTo>
                  <a:lnTo>
                    <a:pt x="84" y="594"/>
                  </a:lnTo>
                  <a:lnTo>
                    <a:pt x="74" y="545"/>
                  </a:lnTo>
                  <a:lnTo>
                    <a:pt x="64" y="510"/>
                  </a:lnTo>
                  <a:lnTo>
                    <a:pt x="56" y="474"/>
                  </a:lnTo>
                  <a:lnTo>
                    <a:pt x="45" y="441"/>
                  </a:lnTo>
                  <a:lnTo>
                    <a:pt x="36" y="407"/>
                  </a:lnTo>
                  <a:lnTo>
                    <a:pt x="28" y="380"/>
                  </a:lnTo>
                  <a:lnTo>
                    <a:pt x="21" y="351"/>
                  </a:lnTo>
                  <a:lnTo>
                    <a:pt x="15" y="323"/>
                  </a:lnTo>
                  <a:lnTo>
                    <a:pt x="11" y="296"/>
                  </a:lnTo>
                  <a:lnTo>
                    <a:pt x="7" y="268"/>
                  </a:lnTo>
                  <a:lnTo>
                    <a:pt x="5" y="238"/>
                  </a:lnTo>
                  <a:lnTo>
                    <a:pt x="2" y="210"/>
                  </a:lnTo>
                  <a:lnTo>
                    <a:pt x="0" y="179"/>
                  </a:lnTo>
                  <a:lnTo>
                    <a:pt x="0" y="151"/>
                  </a:lnTo>
                  <a:lnTo>
                    <a:pt x="1" y="122"/>
                  </a:lnTo>
                  <a:lnTo>
                    <a:pt x="5" y="93"/>
                  </a:lnTo>
                  <a:lnTo>
                    <a:pt x="13" y="74"/>
                  </a:lnTo>
                  <a:lnTo>
                    <a:pt x="25" y="55"/>
                  </a:lnTo>
                  <a:lnTo>
                    <a:pt x="43" y="38"/>
                  </a:lnTo>
                  <a:lnTo>
                    <a:pt x="61" y="2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Freeform 170"/>
            <p:cNvSpPr>
              <a:spLocks/>
            </p:cNvSpPr>
            <p:nvPr/>
          </p:nvSpPr>
          <p:spPr bwMode="auto">
            <a:xfrm>
              <a:off x="4506" y="3619"/>
              <a:ext cx="389" cy="690"/>
            </a:xfrm>
            <a:custGeom>
              <a:avLst/>
              <a:gdLst>
                <a:gd name="T0" fmla="*/ 389 w 389"/>
                <a:gd name="T1" fmla="*/ 690 h 690"/>
                <a:gd name="T2" fmla="*/ 388 w 389"/>
                <a:gd name="T3" fmla="*/ 657 h 690"/>
                <a:gd name="T4" fmla="*/ 386 w 389"/>
                <a:gd name="T5" fmla="*/ 629 h 690"/>
                <a:gd name="T6" fmla="*/ 383 w 389"/>
                <a:gd name="T7" fmla="*/ 589 h 690"/>
                <a:gd name="T8" fmla="*/ 376 w 389"/>
                <a:gd name="T9" fmla="*/ 554 h 690"/>
                <a:gd name="T10" fmla="*/ 370 w 389"/>
                <a:gd name="T11" fmla="*/ 514 h 690"/>
                <a:gd name="T12" fmla="*/ 358 w 389"/>
                <a:gd name="T13" fmla="*/ 474 h 690"/>
                <a:gd name="T14" fmla="*/ 349 w 389"/>
                <a:gd name="T15" fmla="*/ 444 h 690"/>
                <a:gd name="T16" fmla="*/ 336 w 389"/>
                <a:gd name="T17" fmla="*/ 403 h 690"/>
                <a:gd name="T18" fmla="*/ 321 w 389"/>
                <a:gd name="T19" fmla="*/ 361 h 690"/>
                <a:gd name="T20" fmla="*/ 305 w 389"/>
                <a:gd name="T21" fmla="*/ 324 h 690"/>
                <a:gd name="T22" fmla="*/ 286 w 389"/>
                <a:gd name="T23" fmla="*/ 285 h 690"/>
                <a:gd name="T24" fmla="*/ 268 w 389"/>
                <a:gd name="T25" fmla="*/ 254 h 690"/>
                <a:gd name="T26" fmla="*/ 243 w 389"/>
                <a:gd name="T27" fmla="*/ 211 h 690"/>
                <a:gd name="T28" fmla="*/ 218 w 389"/>
                <a:gd name="T29" fmla="*/ 176 h 690"/>
                <a:gd name="T30" fmla="*/ 197 w 389"/>
                <a:gd name="T31" fmla="*/ 146 h 690"/>
                <a:gd name="T32" fmla="*/ 176 w 389"/>
                <a:gd name="T33" fmla="*/ 116 h 690"/>
                <a:gd name="T34" fmla="*/ 152 w 389"/>
                <a:gd name="T35" fmla="*/ 88 h 690"/>
                <a:gd name="T36" fmla="*/ 123 w 389"/>
                <a:gd name="T37" fmla="*/ 58 h 690"/>
                <a:gd name="T38" fmla="*/ 97 w 389"/>
                <a:gd name="T39" fmla="*/ 31 h 690"/>
                <a:gd name="T40" fmla="*/ 63 w 389"/>
                <a:gd name="T41" fmla="*/ 12 h 690"/>
                <a:gd name="T42" fmla="*/ 23 w 389"/>
                <a:gd name="T43" fmla="*/ 0 h 690"/>
                <a:gd name="T44" fmla="*/ 0 w 389"/>
                <a:gd name="T45" fmla="*/ 0 h 690"/>
                <a:gd name="T46" fmla="*/ 37 w 389"/>
                <a:gd name="T47" fmla="*/ 12 h 690"/>
                <a:gd name="T48" fmla="*/ 77 w 389"/>
                <a:gd name="T49" fmla="*/ 43 h 690"/>
                <a:gd name="T50" fmla="*/ 99 w 389"/>
                <a:gd name="T51" fmla="*/ 69 h 690"/>
                <a:gd name="T52" fmla="*/ 126 w 389"/>
                <a:gd name="T53" fmla="*/ 98 h 690"/>
                <a:gd name="T54" fmla="*/ 159 w 389"/>
                <a:gd name="T55" fmla="*/ 141 h 690"/>
                <a:gd name="T56" fmla="*/ 182 w 389"/>
                <a:gd name="T57" fmla="*/ 172 h 690"/>
                <a:gd name="T58" fmla="*/ 200 w 389"/>
                <a:gd name="T59" fmla="*/ 204 h 690"/>
                <a:gd name="T60" fmla="*/ 223 w 389"/>
                <a:gd name="T61" fmla="*/ 239 h 690"/>
                <a:gd name="T62" fmla="*/ 242 w 389"/>
                <a:gd name="T63" fmla="*/ 268 h 690"/>
                <a:gd name="T64" fmla="*/ 262 w 389"/>
                <a:gd name="T65" fmla="*/ 306 h 690"/>
                <a:gd name="T66" fmla="*/ 282 w 389"/>
                <a:gd name="T67" fmla="*/ 347 h 690"/>
                <a:gd name="T68" fmla="*/ 298 w 389"/>
                <a:gd name="T69" fmla="*/ 387 h 690"/>
                <a:gd name="T70" fmla="*/ 312 w 389"/>
                <a:gd name="T71" fmla="*/ 422 h 690"/>
                <a:gd name="T72" fmla="*/ 320 w 389"/>
                <a:gd name="T73" fmla="*/ 456 h 690"/>
                <a:gd name="T74" fmla="*/ 330 w 389"/>
                <a:gd name="T75" fmla="*/ 497 h 690"/>
                <a:gd name="T76" fmla="*/ 338 w 389"/>
                <a:gd name="T77" fmla="*/ 540 h 690"/>
                <a:gd name="T78" fmla="*/ 343 w 389"/>
                <a:gd name="T79" fmla="*/ 578 h 690"/>
                <a:gd name="T80" fmla="*/ 344 w 389"/>
                <a:gd name="T81" fmla="*/ 615 h 690"/>
                <a:gd name="T82" fmla="*/ 343 w 389"/>
                <a:gd name="T83" fmla="*/ 656 h 690"/>
                <a:gd name="T84" fmla="*/ 340 w 389"/>
                <a:gd name="T85" fmla="*/ 690 h 690"/>
                <a:gd name="T86" fmla="*/ 389 w 389"/>
                <a:gd name="T87" fmla="*/ 690 h 6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89"/>
                <a:gd name="T133" fmla="*/ 0 h 690"/>
                <a:gd name="T134" fmla="*/ 389 w 389"/>
                <a:gd name="T135" fmla="*/ 690 h 6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89" h="690">
                  <a:moveTo>
                    <a:pt x="389" y="690"/>
                  </a:moveTo>
                  <a:lnTo>
                    <a:pt x="388" y="657"/>
                  </a:lnTo>
                  <a:lnTo>
                    <a:pt x="386" y="629"/>
                  </a:lnTo>
                  <a:lnTo>
                    <a:pt x="383" y="589"/>
                  </a:lnTo>
                  <a:lnTo>
                    <a:pt x="376" y="554"/>
                  </a:lnTo>
                  <a:lnTo>
                    <a:pt x="370" y="514"/>
                  </a:lnTo>
                  <a:lnTo>
                    <a:pt x="358" y="474"/>
                  </a:lnTo>
                  <a:lnTo>
                    <a:pt x="349" y="444"/>
                  </a:lnTo>
                  <a:lnTo>
                    <a:pt x="336" y="403"/>
                  </a:lnTo>
                  <a:lnTo>
                    <a:pt x="321" y="361"/>
                  </a:lnTo>
                  <a:lnTo>
                    <a:pt x="305" y="324"/>
                  </a:lnTo>
                  <a:lnTo>
                    <a:pt x="286" y="285"/>
                  </a:lnTo>
                  <a:lnTo>
                    <a:pt x="268" y="254"/>
                  </a:lnTo>
                  <a:lnTo>
                    <a:pt x="243" y="211"/>
                  </a:lnTo>
                  <a:lnTo>
                    <a:pt x="218" y="176"/>
                  </a:lnTo>
                  <a:lnTo>
                    <a:pt x="197" y="146"/>
                  </a:lnTo>
                  <a:lnTo>
                    <a:pt x="176" y="116"/>
                  </a:lnTo>
                  <a:lnTo>
                    <a:pt x="152" y="88"/>
                  </a:lnTo>
                  <a:lnTo>
                    <a:pt x="123" y="58"/>
                  </a:lnTo>
                  <a:lnTo>
                    <a:pt x="97" y="31"/>
                  </a:lnTo>
                  <a:lnTo>
                    <a:pt x="63" y="1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37" y="12"/>
                  </a:lnTo>
                  <a:lnTo>
                    <a:pt x="77" y="43"/>
                  </a:lnTo>
                  <a:lnTo>
                    <a:pt x="99" y="69"/>
                  </a:lnTo>
                  <a:lnTo>
                    <a:pt x="126" y="98"/>
                  </a:lnTo>
                  <a:lnTo>
                    <a:pt x="159" y="141"/>
                  </a:lnTo>
                  <a:lnTo>
                    <a:pt x="182" y="172"/>
                  </a:lnTo>
                  <a:lnTo>
                    <a:pt x="200" y="204"/>
                  </a:lnTo>
                  <a:lnTo>
                    <a:pt x="223" y="239"/>
                  </a:lnTo>
                  <a:lnTo>
                    <a:pt x="242" y="268"/>
                  </a:lnTo>
                  <a:lnTo>
                    <a:pt x="262" y="306"/>
                  </a:lnTo>
                  <a:lnTo>
                    <a:pt x="282" y="347"/>
                  </a:lnTo>
                  <a:lnTo>
                    <a:pt x="298" y="387"/>
                  </a:lnTo>
                  <a:lnTo>
                    <a:pt x="312" y="422"/>
                  </a:lnTo>
                  <a:lnTo>
                    <a:pt x="320" y="456"/>
                  </a:lnTo>
                  <a:lnTo>
                    <a:pt x="330" y="497"/>
                  </a:lnTo>
                  <a:lnTo>
                    <a:pt x="338" y="540"/>
                  </a:lnTo>
                  <a:lnTo>
                    <a:pt x="343" y="578"/>
                  </a:lnTo>
                  <a:lnTo>
                    <a:pt x="344" y="615"/>
                  </a:lnTo>
                  <a:lnTo>
                    <a:pt x="343" y="656"/>
                  </a:lnTo>
                  <a:lnTo>
                    <a:pt x="340" y="690"/>
                  </a:lnTo>
                  <a:lnTo>
                    <a:pt x="389" y="69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Freeform 171"/>
            <p:cNvSpPr>
              <a:spLocks/>
            </p:cNvSpPr>
            <p:nvPr/>
          </p:nvSpPr>
          <p:spPr bwMode="auto">
            <a:xfrm>
              <a:off x="4942" y="3448"/>
              <a:ext cx="179" cy="135"/>
            </a:xfrm>
            <a:custGeom>
              <a:avLst/>
              <a:gdLst>
                <a:gd name="T0" fmla="*/ 5 w 179"/>
                <a:gd name="T1" fmla="*/ 102 h 135"/>
                <a:gd name="T2" fmla="*/ 0 w 179"/>
                <a:gd name="T3" fmla="*/ 86 h 135"/>
                <a:gd name="T4" fmla="*/ 0 w 179"/>
                <a:gd name="T5" fmla="*/ 74 h 135"/>
                <a:gd name="T6" fmla="*/ 4 w 179"/>
                <a:gd name="T7" fmla="*/ 61 h 135"/>
                <a:gd name="T8" fmla="*/ 8 w 179"/>
                <a:gd name="T9" fmla="*/ 48 h 135"/>
                <a:gd name="T10" fmla="*/ 16 w 179"/>
                <a:gd name="T11" fmla="*/ 36 h 135"/>
                <a:gd name="T12" fmla="*/ 26 w 179"/>
                <a:gd name="T13" fmla="*/ 24 h 135"/>
                <a:gd name="T14" fmla="*/ 38 w 179"/>
                <a:gd name="T15" fmla="*/ 15 h 135"/>
                <a:gd name="T16" fmla="*/ 54 w 179"/>
                <a:gd name="T17" fmla="*/ 7 h 135"/>
                <a:gd name="T18" fmla="*/ 70 w 179"/>
                <a:gd name="T19" fmla="*/ 3 h 135"/>
                <a:gd name="T20" fmla="*/ 90 w 179"/>
                <a:gd name="T21" fmla="*/ 0 h 135"/>
                <a:gd name="T22" fmla="*/ 110 w 179"/>
                <a:gd name="T23" fmla="*/ 3 h 135"/>
                <a:gd name="T24" fmla="*/ 128 w 179"/>
                <a:gd name="T25" fmla="*/ 7 h 135"/>
                <a:gd name="T26" fmla="*/ 151 w 179"/>
                <a:gd name="T27" fmla="*/ 8 h 135"/>
                <a:gd name="T28" fmla="*/ 166 w 179"/>
                <a:gd name="T29" fmla="*/ 8 h 135"/>
                <a:gd name="T30" fmla="*/ 179 w 179"/>
                <a:gd name="T31" fmla="*/ 4 h 135"/>
                <a:gd name="T32" fmla="*/ 170 w 179"/>
                <a:gd name="T33" fmla="*/ 17 h 135"/>
                <a:gd name="T34" fmla="*/ 166 w 179"/>
                <a:gd name="T35" fmla="*/ 24 h 135"/>
                <a:gd name="T36" fmla="*/ 165 w 179"/>
                <a:gd name="T37" fmla="*/ 36 h 135"/>
                <a:gd name="T38" fmla="*/ 165 w 179"/>
                <a:gd name="T39" fmla="*/ 50 h 135"/>
                <a:gd name="T40" fmla="*/ 162 w 179"/>
                <a:gd name="T41" fmla="*/ 71 h 135"/>
                <a:gd name="T42" fmla="*/ 157 w 179"/>
                <a:gd name="T43" fmla="*/ 84 h 135"/>
                <a:gd name="T44" fmla="*/ 152 w 179"/>
                <a:gd name="T45" fmla="*/ 94 h 135"/>
                <a:gd name="T46" fmla="*/ 141 w 179"/>
                <a:gd name="T47" fmla="*/ 109 h 135"/>
                <a:gd name="T48" fmla="*/ 130 w 179"/>
                <a:gd name="T49" fmla="*/ 119 h 135"/>
                <a:gd name="T50" fmla="*/ 117 w 179"/>
                <a:gd name="T51" fmla="*/ 127 h 135"/>
                <a:gd name="T52" fmla="*/ 102 w 179"/>
                <a:gd name="T53" fmla="*/ 132 h 135"/>
                <a:gd name="T54" fmla="*/ 88 w 179"/>
                <a:gd name="T55" fmla="*/ 135 h 135"/>
                <a:gd name="T56" fmla="*/ 74 w 179"/>
                <a:gd name="T57" fmla="*/ 135 h 135"/>
                <a:gd name="T58" fmla="*/ 59 w 179"/>
                <a:gd name="T59" fmla="*/ 135 h 135"/>
                <a:gd name="T60" fmla="*/ 39 w 179"/>
                <a:gd name="T61" fmla="*/ 134 h 135"/>
                <a:gd name="T62" fmla="*/ 24 w 179"/>
                <a:gd name="T63" fmla="*/ 127 h 135"/>
                <a:gd name="T64" fmla="*/ 11 w 179"/>
                <a:gd name="T65" fmla="*/ 114 h 135"/>
                <a:gd name="T66" fmla="*/ 5 w 179"/>
                <a:gd name="T67" fmla="*/ 102 h 1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35"/>
                <a:gd name="T104" fmla="*/ 179 w 179"/>
                <a:gd name="T105" fmla="*/ 135 h 1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35">
                  <a:moveTo>
                    <a:pt x="5" y="102"/>
                  </a:moveTo>
                  <a:lnTo>
                    <a:pt x="0" y="86"/>
                  </a:lnTo>
                  <a:lnTo>
                    <a:pt x="0" y="74"/>
                  </a:lnTo>
                  <a:lnTo>
                    <a:pt x="4" y="61"/>
                  </a:lnTo>
                  <a:lnTo>
                    <a:pt x="8" y="48"/>
                  </a:lnTo>
                  <a:lnTo>
                    <a:pt x="16" y="36"/>
                  </a:lnTo>
                  <a:lnTo>
                    <a:pt x="26" y="24"/>
                  </a:lnTo>
                  <a:lnTo>
                    <a:pt x="38" y="15"/>
                  </a:lnTo>
                  <a:lnTo>
                    <a:pt x="54" y="7"/>
                  </a:lnTo>
                  <a:lnTo>
                    <a:pt x="70" y="3"/>
                  </a:lnTo>
                  <a:lnTo>
                    <a:pt x="90" y="0"/>
                  </a:lnTo>
                  <a:lnTo>
                    <a:pt x="110" y="3"/>
                  </a:lnTo>
                  <a:lnTo>
                    <a:pt x="128" y="7"/>
                  </a:lnTo>
                  <a:lnTo>
                    <a:pt x="151" y="8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70" y="17"/>
                  </a:lnTo>
                  <a:lnTo>
                    <a:pt x="166" y="24"/>
                  </a:lnTo>
                  <a:lnTo>
                    <a:pt x="165" y="36"/>
                  </a:lnTo>
                  <a:lnTo>
                    <a:pt x="165" y="50"/>
                  </a:lnTo>
                  <a:lnTo>
                    <a:pt x="162" y="71"/>
                  </a:lnTo>
                  <a:lnTo>
                    <a:pt x="157" y="84"/>
                  </a:lnTo>
                  <a:lnTo>
                    <a:pt x="152" y="94"/>
                  </a:lnTo>
                  <a:lnTo>
                    <a:pt x="141" y="109"/>
                  </a:lnTo>
                  <a:lnTo>
                    <a:pt x="130" y="119"/>
                  </a:lnTo>
                  <a:lnTo>
                    <a:pt x="117" y="127"/>
                  </a:lnTo>
                  <a:lnTo>
                    <a:pt x="102" y="132"/>
                  </a:lnTo>
                  <a:lnTo>
                    <a:pt x="88" y="135"/>
                  </a:lnTo>
                  <a:lnTo>
                    <a:pt x="74" y="135"/>
                  </a:lnTo>
                  <a:lnTo>
                    <a:pt x="59" y="135"/>
                  </a:lnTo>
                  <a:lnTo>
                    <a:pt x="39" y="134"/>
                  </a:lnTo>
                  <a:lnTo>
                    <a:pt x="24" y="127"/>
                  </a:lnTo>
                  <a:lnTo>
                    <a:pt x="11" y="114"/>
                  </a:lnTo>
                  <a:lnTo>
                    <a:pt x="5" y="102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Freeform 172"/>
            <p:cNvSpPr>
              <a:spLocks/>
            </p:cNvSpPr>
            <p:nvPr/>
          </p:nvSpPr>
          <p:spPr bwMode="auto">
            <a:xfrm>
              <a:off x="4948" y="3456"/>
              <a:ext cx="150" cy="123"/>
            </a:xfrm>
            <a:custGeom>
              <a:avLst/>
              <a:gdLst>
                <a:gd name="T0" fmla="*/ 150 w 150"/>
                <a:gd name="T1" fmla="*/ 19 h 123"/>
                <a:gd name="T2" fmla="*/ 131 w 150"/>
                <a:gd name="T3" fmla="*/ 36 h 123"/>
                <a:gd name="T4" fmla="*/ 104 w 150"/>
                <a:gd name="T5" fmla="*/ 55 h 123"/>
                <a:gd name="T6" fmla="*/ 82 w 150"/>
                <a:gd name="T7" fmla="*/ 66 h 123"/>
                <a:gd name="T8" fmla="*/ 68 w 150"/>
                <a:gd name="T9" fmla="*/ 74 h 123"/>
                <a:gd name="T10" fmla="*/ 59 w 150"/>
                <a:gd name="T11" fmla="*/ 78 h 123"/>
                <a:gd name="T12" fmla="*/ 59 w 150"/>
                <a:gd name="T13" fmla="*/ 84 h 123"/>
                <a:gd name="T14" fmla="*/ 69 w 150"/>
                <a:gd name="T15" fmla="*/ 87 h 123"/>
                <a:gd name="T16" fmla="*/ 82 w 150"/>
                <a:gd name="T17" fmla="*/ 92 h 123"/>
                <a:gd name="T18" fmla="*/ 96 w 150"/>
                <a:gd name="T19" fmla="*/ 100 h 123"/>
                <a:gd name="T20" fmla="*/ 105 w 150"/>
                <a:gd name="T21" fmla="*/ 108 h 123"/>
                <a:gd name="T22" fmla="*/ 113 w 150"/>
                <a:gd name="T23" fmla="*/ 116 h 123"/>
                <a:gd name="T24" fmla="*/ 97 w 150"/>
                <a:gd name="T25" fmla="*/ 119 h 123"/>
                <a:gd name="T26" fmla="*/ 76 w 150"/>
                <a:gd name="T27" fmla="*/ 122 h 123"/>
                <a:gd name="T28" fmla="*/ 52 w 150"/>
                <a:gd name="T29" fmla="*/ 123 h 123"/>
                <a:gd name="T30" fmla="*/ 36 w 150"/>
                <a:gd name="T31" fmla="*/ 120 h 123"/>
                <a:gd name="T32" fmla="*/ 20 w 150"/>
                <a:gd name="T33" fmla="*/ 114 h 123"/>
                <a:gd name="T34" fmla="*/ 7 w 150"/>
                <a:gd name="T35" fmla="*/ 103 h 123"/>
                <a:gd name="T36" fmla="*/ 3 w 150"/>
                <a:gd name="T37" fmla="*/ 91 h 123"/>
                <a:gd name="T38" fmla="*/ 1 w 150"/>
                <a:gd name="T39" fmla="*/ 78 h 123"/>
                <a:gd name="T40" fmla="*/ 0 w 150"/>
                <a:gd name="T41" fmla="*/ 66 h 123"/>
                <a:gd name="T42" fmla="*/ 4 w 150"/>
                <a:gd name="T43" fmla="*/ 51 h 123"/>
                <a:gd name="T44" fmla="*/ 10 w 150"/>
                <a:gd name="T45" fmla="*/ 38 h 123"/>
                <a:gd name="T46" fmla="*/ 20 w 150"/>
                <a:gd name="T47" fmla="*/ 28 h 123"/>
                <a:gd name="T48" fmla="*/ 33 w 150"/>
                <a:gd name="T49" fmla="*/ 15 h 123"/>
                <a:gd name="T50" fmla="*/ 42 w 150"/>
                <a:gd name="T51" fmla="*/ 8 h 123"/>
                <a:gd name="T52" fmla="*/ 57 w 150"/>
                <a:gd name="T53" fmla="*/ 2 h 123"/>
                <a:gd name="T54" fmla="*/ 72 w 150"/>
                <a:gd name="T55" fmla="*/ 0 h 123"/>
                <a:gd name="T56" fmla="*/ 74 w 150"/>
                <a:gd name="T57" fmla="*/ 14 h 123"/>
                <a:gd name="T58" fmla="*/ 73 w 150"/>
                <a:gd name="T59" fmla="*/ 26 h 123"/>
                <a:gd name="T60" fmla="*/ 73 w 150"/>
                <a:gd name="T61" fmla="*/ 38 h 123"/>
                <a:gd name="T62" fmla="*/ 72 w 150"/>
                <a:gd name="T63" fmla="*/ 50 h 123"/>
                <a:gd name="T64" fmla="*/ 69 w 150"/>
                <a:gd name="T65" fmla="*/ 59 h 123"/>
                <a:gd name="T66" fmla="*/ 63 w 150"/>
                <a:gd name="T67" fmla="*/ 68 h 123"/>
                <a:gd name="T68" fmla="*/ 90 w 150"/>
                <a:gd name="T69" fmla="*/ 58 h 123"/>
                <a:gd name="T70" fmla="*/ 105 w 150"/>
                <a:gd name="T71" fmla="*/ 50 h 123"/>
                <a:gd name="T72" fmla="*/ 125 w 150"/>
                <a:gd name="T73" fmla="*/ 38 h 123"/>
                <a:gd name="T74" fmla="*/ 150 w 150"/>
                <a:gd name="T75" fmla="*/ 19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23"/>
                <a:gd name="T116" fmla="*/ 150 w 150"/>
                <a:gd name="T117" fmla="*/ 123 h 1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23">
                  <a:moveTo>
                    <a:pt x="150" y="19"/>
                  </a:moveTo>
                  <a:lnTo>
                    <a:pt x="131" y="36"/>
                  </a:lnTo>
                  <a:lnTo>
                    <a:pt x="104" y="55"/>
                  </a:lnTo>
                  <a:lnTo>
                    <a:pt x="82" y="66"/>
                  </a:lnTo>
                  <a:lnTo>
                    <a:pt x="68" y="74"/>
                  </a:lnTo>
                  <a:lnTo>
                    <a:pt x="59" y="78"/>
                  </a:lnTo>
                  <a:lnTo>
                    <a:pt x="59" y="84"/>
                  </a:lnTo>
                  <a:lnTo>
                    <a:pt x="69" y="87"/>
                  </a:lnTo>
                  <a:lnTo>
                    <a:pt x="82" y="92"/>
                  </a:lnTo>
                  <a:lnTo>
                    <a:pt x="96" y="100"/>
                  </a:lnTo>
                  <a:lnTo>
                    <a:pt x="105" y="108"/>
                  </a:lnTo>
                  <a:lnTo>
                    <a:pt x="113" y="116"/>
                  </a:lnTo>
                  <a:lnTo>
                    <a:pt x="97" y="119"/>
                  </a:lnTo>
                  <a:lnTo>
                    <a:pt x="76" y="122"/>
                  </a:lnTo>
                  <a:lnTo>
                    <a:pt x="52" y="123"/>
                  </a:lnTo>
                  <a:lnTo>
                    <a:pt x="36" y="120"/>
                  </a:lnTo>
                  <a:lnTo>
                    <a:pt x="20" y="114"/>
                  </a:lnTo>
                  <a:lnTo>
                    <a:pt x="7" y="103"/>
                  </a:lnTo>
                  <a:lnTo>
                    <a:pt x="3" y="91"/>
                  </a:lnTo>
                  <a:lnTo>
                    <a:pt x="1" y="78"/>
                  </a:lnTo>
                  <a:lnTo>
                    <a:pt x="0" y="66"/>
                  </a:lnTo>
                  <a:lnTo>
                    <a:pt x="4" y="51"/>
                  </a:lnTo>
                  <a:lnTo>
                    <a:pt x="10" y="38"/>
                  </a:lnTo>
                  <a:lnTo>
                    <a:pt x="20" y="28"/>
                  </a:lnTo>
                  <a:lnTo>
                    <a:pt x="33" y="15"/>
                  </a:lnTo>
                  <a:lnTo>
                    <a:pt x="42" y="8"/>
                  </a:lnTo>
                  <a:lnTo>
                    <a:pt x="57" y="2"/>
                  </a:lnTo>
                  <a:lnTo>
                    <a:pt x="72" y="0"/>
                  </a:lnTo>
                  <a:lnTo>
                    <a:pt x="74" y="14"/>
                  </a:lnTo>
                  <a:lnTo>
                    <a:pt x="73" y="26"/>
                  </a:lnTo>
                  <a:lnTo>
                    <a:pt x="73" y="38"/>
                  </a:lnTo>
                  <a:lnTo>
                    <a:pt x="72" y="50"/>
                  </a:lnTo>
                  <a:lnTo>
                    <a:pt x="69" y="59"/>
                  </a:lnTo>
                  <a:lnTo>
                    <a:pt x="63" y="68"/>
                  </a:lnTo>
                  <a:lnTo>
                    <a:pt x="90" y="58"/>
                  </a:lnTo>
                  <a:lnTo>
                    <a:pt x="105" y="50"/>
                  </a:lnTo>
                  <a:lnTo>
                    <a:pt x="125" y="38"/>
                  </a:lnTo>
                  <a:lnTo>
                    <a:pt x="150" y="19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Freeform 173"/>
            <p:cNvSpPr>
              <a:spLocks/>
            </p:cNvSpPr>
            <p:nvPr/>
          </p:nvSpPr>
          <p:spPr bwMode="auto">
            <a:xfrm>
              <a:off x="4770" y="3372"/>
              <a:ext cx="144" cy="173"/>
            </a:xfrm>
            <a:custGeom>
              <a:avLst/>
              <a:gdLst>
                <a:gd name="T0" fmla="*/ 111 w 144"/>
                <a:gd name="T1" fmla="*/ 164 h 173"/>
                <a:gd name="T2" fmla="*/ 121 w 144"/>
                <a:gd name="T3" fmla="*/ 160 h 173"/>
                <a:gd name="T4" fmla="*/ 133 w 144"/>
                <a:gd name="T5" fmla="*/ 151 h 173"/>
                <a:gd name="T6" fmla="*/ 140 w 144"/>
                <a:gd name="T7" fmla="*/ 135 h 173"/>
                <a:gd name="T8" fmla="*/ 144 w 144"/>
                <a:gd name="T9" fmla="*/ 121 h 173"/>
                <a:gd name="T10" fmla="*/ 144 w 144"/>
                <a:gd name="T11" fmla="*/ 106 h 173"/>
                <a:gd name="T12" fmla="*/ 144 w 144"/>
                <a:gd name="T13" fmla="*/ 89 h 173"/>
                <a:gd name="T14" fmla="*/ 140 w 144"/>
                <a:gd name="T15" fmla="*/ 71 h 173"/>
                <a:gd name="T16" fmla="*/ 131 w 144"/>
                <a:gd name="T17" fmla="*/ 55 h 173"/>
                <a:gd name="T18" fmla="*/ 122 w 144"/>
                <a:gd name="T19" fmla="*/ 43 h 173"/>
                <a:gd name="T20" fmla="*/ 111 w 144"/>
                <a:gd name="T21" fmla="*/ 36 h 173"/>
                <a:gd name="T22" fmla="*/ 96 w 144"/>
                <a:gd name="T23" fmla="*/ 28 h 173"/>
                <a:gd name="T24" fmla="*/ 77 w 144"/>
                <a:gd name="T25" fmla="*/ 22 h 173"/>
                <a:gd name="T26" fmla="*/ 59 w 144"/>
                <a:gd name="T27" fmla="*/ 19 h 173"/>
                <a:gd name="T28" fmla="*/ 41 w 144"/>
                <a:gd name="T29" fmla="*/ 18 h 173"/>
                <a:gd name="T30" fmla="*/ 24 w 144"/>
                <a:gd name="T31" fmla="*/ 17 h 173"/>
                <a:gd name="T32" fmla="*/ 15 w 144"/>
                <a:gd name="T33" fmla="*/ 10 h 173"/>
                <a:gd name="T34" fmla="*/ 5 w 144"/>
                <a:gd name="T35" fmla="*/ 0 h 173"/>
                <a:gd name="T36" fmla="*/ 8 w 144"/>
                <a:gd name="T37" fmla="*/ 17 h 173"/>
                <a:gd name="T38" fmla="*/ 10 w 144"/>
                <a:gd name="T39" fmla="*/ 30 h 173"/>
                <a:gd name="T40" fmla="*/ 8 w 144"/>
                <a:gd name="T41" fmla="*/ 46 h 173"/>
                <a:gd name="T42" fmla="*/ 7 w 144"/>
                <a:gd name="T43" fmla="*/ 60 h 173"/>
                <a:gd name="T44" fmla="*/ 4 w 144"/>
                <a:gd name="T45" fmla="*/ 71 h 173"/>
                <a:gd name="T46" fmla="*/ 2 w 144"/>
                <a:gd name="T47" fmla="*/ 84 h 173"/>
                <a:gd name="T48" fmla="*/ 0 w 144"/>
                <a:gd name="T49" fmla="*/ 103 h 173"/>
                <a:gd name="T50" fmla="*/ 3 w 144"/>
                <a:gd name="T51" fmla="*/ 120 h 173"/>
                <a:gd name="T52" fmla="*/ 8 w 144"/>
                <a:gd name="T53" fmla="*/ 137 h 173"/>
                <a:gd name="T54" fmla="*/ 19 w 144"/>
                <a:gd name="T55" fmla="*/ 150 h 173"/>
                <a:gd name="T56" fmla="*/ 32 w 144"/>
                <a:gd name="T57" fmla="*/ 160 h 173"/>
                <a:gd name="T58" fmla="*/ 44 w 144"/>
                <a:gd name="T59" fmla="*/ 166 h 173"/>
                <a:gd name="T60" fmla="*/ 58 w 144"/>
                <a:gd name="T61" fmla="*/ 169 h 173"/>
                <a:gd name="T62" fmla="*/ 80 w 144"/>
                <a:gd name="T63" fmla="*/ 173 h 173"/>
                <a:gd name="T64" fmla="*/ 96 w 144"/>
                <a:gd name="T65" fmla="*/ 171 h 173"/>
                <a:gd name="T66" fmla="*/ 111 w 144"/>
                <a:gd name="T67" fmla="*/ 164 h 1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73"/>
                <a:gd name="T104" fmla="*/ 144 w 144"/>
                <a:gd name="T105" fmla="*/ 173 h 1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73">
                  <a:moveTo>
                    <a:pt x="111" y="164"/>
                  </a:moveTo>
                  <a:lnTo>
                    <a:pt x="121" y="160"/>
                  </a:lnTo>
                  <a:lnTo>
                    <a:pt x="133" y="151"/>
                  </a:lnTo>
                  <a:lnTo>
                    <a:pt x="140" y="135"/>
                  </a:lnTo>
                  <a:lnTo>
                    <a:pt x="144" y="121"/>
                  </a:lnTo>
                  <a:lnTo>
                    <a:pt x="144" y="106"/>
                  </a:lnTo>
                  <a:lnTo>
                    <a:pt x="144" y="89"/>
                  </a:lnTo>
                  <a:lnTo>
                    <a:pt x="140" y="71"/>
                  </a:lnTo>
                  <a:lnTo>
                    <a:pt x="131" y="55"/>
                  </a:lnTo>
                  <a:lnTo>
                    <a:pt x="122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2"/>
                  </a:lnTo>
                  <a:lnTo>
                    <a:pt x="59" y="19"/>
                  </a:lnTo>
                  <a:lnTo>
                    <a:pt x="41" y="18"/>
                  </a:lnTo>
                  <a:lnTo>
                    <a:pt x="24" y="17"/>
                  </a:lnTo>
                  <a:lnTo>
                    <a:pt x="15" y="10"/>
                  </a:lnTo>
                  <a:lnTo>
                    <a:pt x="5" y="0"/>
                  </a:lnTo>
                  <a:lnTo>
                    <a:pt x="8" y="17"/>
                  </a:lnTo>
                  <a:lnTo>
                    <a:pt x="10" y="30"/>
                  </a:lnTo>
                  <a:lnTo>
                    <a:pt x="8" y="46"/>
                  </a:lnTo>
                  <a:lnTo>
                    <a:pt x="7" y="60"/>
                  </a:lnTo>
                  <a:lnTo>
                    <a:pt x="4" y="71"/>
                  </a:lnTo>
                  <a:lnTo>
                    <a:pt x="2" y="84"/>
                  </a:lnTo>
                  <a:lnTo>
                    <a:pt x="0" y="103"/>
                  </a:lnTo>
                  <a:lnTo>
                    <a:pt x="3" y="120"/>
                  </a:lnTo>
                  <a:lnTo>
                    <a:pt x="8" y="137"/>
                  </a:lnTo>
                  <a:lnTo>
                    <a:pt x="19" y="150"/>
                  </a:lnTo>
                  <a:lnTo>
                    <a:pt x="32" y="160"/>
                  </a:lnTo>
                  <a:lnTo>
                    <a:pt x="44" y="166"/>
                  </a:lnTo>
                  <a:lnTo>
                    <a:pt x="58" y="169"/>
                  </a:lnTo>
                  <a:lnTo>
                    <a:pt x="80" y="173"/>
                  </a:lnTo>
                  <a:lnTo>
                    <a:pt x="96" y="171"/>
                  </a:lnTo>
                  <a:lnTo>
                    <a:pt x="111" y="16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Freeform 174"/>
            <p:cNvSpPr>
              <a:spLocks/>
            </p:cNvSpPr>
            <p:nvPr/>
          </p:nvSpPr>
          <p:spPr bwMode="auto">
            <a:xfrm>
              <a:off x="4787" y="3407"/>
              <a:ext cx="109" cy="129"/>
            </a:xfrm>
            <a:custGeom>
              <a:avLst/>
              <a:gdLst>
                <a:gd name="T0" fmla="*/ 9 w 109"/>
                <a:gd name="T1" fmla="*/ 0 h 129"/>
                <a:gd name="T2" fmla="*/ 17 w 109"/>
                <a:gd name="T3" fmla="*/ 19 h 129"/>
                <a:gd name="T4" fmla="*/ 27 w 109"/>
                <a:gd name="T5" fmla="*/ 36 h 129"/>
                <a:gd name="T6" fmla="*/ 35 w 109"/>
                <a:gd name="T7" fmla="*/ 48 h 129"/>
                <a:gd name="T8" fmla="*/ 57 w 109"/>
                <a:gd name="T9" fmla="*/ 66 h 129"/>
                <a:gd name="T10" fmla="*/ 68 w 109"/>
                <a:gd name="T11" fmla="*/ 69 h 129"/>
                <a:gd name="T12" fmla="*/ 76 w 109"/>
                <a:gd name="T13" fmla="*/ 64 h 129"/>
                <a:gd name="T14" fmla="*/ 84 w 109"/>
                <a:gd name="T15" fmla="*/ 57 h 129"/>
                <a:gd name="T16" fmla="*/ 95 w 109"/>
                <a:gd name="T17" fmla="*/ 46 h 129"/>
                <a:gd name="T18" fmla="*/ 104 w 109"/>
                <a:gd name="T19" fmla="*/ 33 h 129"/>
                <a:gd name="T20" fmla="*/ 108 w 109"/>
                <a:gd name="T21" fmla="*/ 52 h 129"/>
                <a:gd name="T22" fmla="*/ 109 w 109"/>
                <a:gd name="T23" fmla="*/ 71 h 129"/>
                <a:gd name="T24" fmla="*/ 109 w 109"/>
                <a:gd name="T25" fmla="*/ 83 h 129"/>
                <a:gd name="T26" fmla="*/ 107 w 109"/>
                <a:gd name="T27" fmla="*/ 99 h 129"/>
                <a:gd name="T28" fmla="*/ 104 w 109"/>
                <a:gd name="T29" fmla="*/ 116 h 129"/>
                <a:gd name="T30" fmla="*/ 102 w 109"/>
                <a:gd name="T31" fmla="*/ 123 h 129"/>
                <a:gd name="T32" fmla="*/ 92 w 109"/>
                <a:gd name="T33" fmla="*/ 129 h 129"/>
                <a:gd name="T34" fmla="*/ 72 w 109"/>
                <a:gd name="T35" fmla="*/ 129 h 129"/>
                <a:gd name="T36" fmla="*/ 56 w 109"/>
                <a:gd name="T37" fmla="*/ 129 h 129"/>
                <a:gd name="T38" fmla="*/ 32 w 109"/>
                <a:gd name="T39" fmla="*/ 122 h 129"/>
                <a:gd name="T40" fmla="*/ 18 w 109"/>
                <a:gd name="T41" fmla="*/ 111 h 129"/>
                <a:gd name="T42" fmla="*/ 6 w 109"/>
                <a:gd name="T43" fmla="*/ 99 h 129"/>
                <a:gd name="T44" fmla="*/ 0 w 109"/>
                <a:gd name="T45" fmla="*/ 81 h 129"/>
                <a:gd name="T46" fmla="*/ 45 w 109"/>
                <a:gd name="T47" fmla="*/ 77 h 129"/>
                <a:gd name="T48" fmla="*/ 56 w 109"/>
                <a:gd name="T49" fmla="*/ 71 h 129"/>
                <a:gd name="T50" fmla="*/ 42 w 109"/>
                <a:gd name="T51" fmla="*/ 61 h 129"/>
                <a:gd name="T52" fmla="*/ 29 w 109"/>
                <a:gd name="T53" fmla="*/ 45 h 129"/>
                <a:gd name="T54" fmla="*/ 19 w 109"/>
                <a:gd name="T55" fmla="*/ 26 h 129"/>
                <a:gd name="T56" fmla="*/ 9 w 109"/>
                <a:gd name="T57" fmla="*/ 0 h 1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9"/>
                <a:gd name="T88" fmla="*/ 0 h 129"/>
                <a:gd name="T89" fmla="*/ 109 w 109"/>
                <a:gd name="T90" fmla="*/ 129 h 1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9" h="129">
                  <a:moveTo>
                    <a:pt x="9" y="0"/>
                  </a:moveTo>
                  <a:lnTo>
                    <a:pt x="17" y="19"/>
                  </a:lnTo>
                  <a:lnTo>
                    <a:pt x="27" y="36"/>
                  </a:lnTo>
                  <a:lnTo>
                    <a:pt x="35" y="48"/>
                  </a:lnTo>
                  <a:lnTo>
                    <a:pt x="57" y="66"/>
                  </a:lnTo>
                  <a:lnTo>
                    <a:pt x="68" y="69"/>
                  </a:lnTo>
                  <a:lnTo>
                    <a:pt x="76" y="64"/>
                  </a:lnTo>
                  <a:lnTo>
                    <a:pt x="84" y="57"/>
                  </a:lnTo>
                  <a:lnTo>
                    <a:pt x="95" y="46"/>
                  </a:lnTo>
                  <a:lnTo>
                    <a:pt x="104" y="33"/>
                  </a:lnTo>
                  <a:lnTo>
                    <a:pt x="108" y="52"/>
                  </a:lnTo>
                  <a:lnTo>
                    <a:pt x="109" y="71"/>
                  </a:lnTo>
                  <a:lnTo>
                    <a:pt x="109" y="83"/>
                  </a:lnTo>
                  <a:lnTo>
                    <a:pt x="107" y="99"/>
                  </a:lnTo>
                  <a:lnTo>
                    <a:pt x="104" y="116"/>
                  </a:lnTo>
                  <a:lnTo>
                    <a:pt x="102" y="123"/>
                  </a:lnTo>
                  <a:lnTo>
                    <a:pt x="92" y="129"/>
                  </a:lnTo>
                  <a:lnTo>
                    <a:pt x="72" y="129"/>
                  </a:lnTo>
                  <a:lnTo>
                    <a:pt x="56" y="129"/>
                  </a:lnTo>
                  <a:lnTo>
                    <a:pt x="32" y="122"/>
                  </a:lnTo>
                  <a:lnTo>
                    <a:pt x="18" y="111"/>
                  </a:lnTo>
                  <a:lnTo>
                    <a:pt x="6" y="99"/>
                  </a:lnTo>
                  <a:lnTo>
                    <a:pt x="0" y="81"/>
                  </a:lnTo>
                  <a:lnTo>
                    <a:pt x="45" y="77"/>
                  </a:lnTo>
                  <a:lnTo>
                    <a:pt x="56" y="71"/>
                  </a:lnTo>
                  <a:lnTo>
                    <a:pt x="42" y="61"/>
                  </a:lnTo>
                  <a:lnTo>
                    <a:pt x="29" y="45"/>
                  </a:lnTo>
                  <a:lnTo>
                    <a:pt x="19" y="2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Freeform 175"/>
            <p:cNvSpPr>
              <a:spLocks/>
            </p:cNvSpPr>
            <p:nvPr/>
          </p:nvSpPr>
          <p:spPr bwMode="auto">
            <a:xfrm>
              <a:off x="4811" y="3556"/>
              <a:ext cx="142" cy="197"/>
            </a:xfrm>
            <a:custGeom>
              <a:avLst/>
              <a:gdLst>
                <a:gd name="T0" fmla="*/ 72 w 142"/>
                <a:gd name="T1" fmla="*/ 0 h 197"/>
                <a:gd name="T2" fmla="*/ 98 w 142"/>
                <a:gd name="T3" fmla="*/ 7 h 197"/>
                <a:gd name="T4" fmla="*/ 118 w 142"/>
                <a:gd name="T5" fmla="*/ 27 h 197"/>
                <a:gd name="T6" fmla="*/ 133 w 142"/>
                <a:gd name="T7" fmla="*/ 51 h 197"/>
                <a:gd name="T8" fmla="*/ 137 w 142"/>
                <a:gd name="T9" fmla="*/ 66 h 197"/>
                <a:gd name="T10" fmla="*/ 141 w 142"/>
                <a:gd name="T11" fmla="*/ 81 h 197"/>
                <a:gd name="T12" fmla="*/ 142 w 142"/>
                <a:gd name="T13" fmla="*/ 98 h 197"/>
                <a:gd name="T14" fmla="*/ 140 w 142"/>
                <a:gd name="T15" fmla="*/ 115 h 197"/>
                <a:gd name="T16" fmla="*/ 131 w 142"/>
                <a:gd name="T17" fmla="*/ 133 h 197"/>
                <a:gd name="T18" fmla="*/ 120 w 142"/>
                <a:gd name="T19" fmla="*/ 146 h 197"/>
                <a:gd name="T20" fmla="*/ 109 w 142"/>
                <a:gd name="T21" fmla="*/ 158 h 197"/>
                <a:gd name="T22" fmla="*/ 87 w 142"/>
                <a:gd name="T23" fmla="*/ 174 h 197"/>
                <a:gd name="T24" fmla="*/ 72 w 142"/>
                <a:gd name="T25" fmla="*/ 186 h 197"/>
                <a:gd name="T26" fmla="*/ 70 w 142"/>
                <a:gd name="T27" fmla="*/ 197 h 197"/>
                <a:gd name="T28" fmla="*/ 63 w 142"/>
                <a:gd name="T29" fmla="*/ 185 h 197"/>
                <a:gd name="T30" fmla="*/ 54 w 142"/>
                <a:gd name="T31" fmla="*/ 174 h 197"/>
                <a:gd name="T32" fmla="*/ 42 w 142"/>
                <a:gd name="T33" fmla="*/ 162 h 197"/>
                <a:gd name="T34" fmla="*/ 25 w 142"/>
                <a:gd name="T35" fmla="*/ 149 h 197"/>
                <a:gd name="T36" fmla="*/ 14 w 142"/>
                <a:gd name="T37" fmla="*/ 133 h 197"/>
                <a:gd name="T38" fmla="*/ 5 w 142"/>
                <a:gd name="T39" fmla="*/ 119 h 197"/>
                <a:gd name="T40" fmla="*/ 0 w 142"/>
                <a:gd name="T41" fmla="*/ 98 h 197"/>
                <a:gd name="T42" fmla="*/ 1 w 142"/>
                <a:gd name="T43" fmla="*/ 79 h 197"/>
                <a:gd name="T44" fmla="*/ 4 w 142"/>
                <a:gd name="T45" fmla="*/ 62 h 197"/>
                <a:gd name="T46" fmla="*/ 12 w 142"/>
                <a:gd name="T47" fmla="*/ 44 h 197"/>
                <a:gd name="T48" fmla="*/ 21 w 142"/>
                <a:gd name="T49" fmla="*/ 28 h 197"/>
                <a:gd name="T50" fmla="*/ 34 w 142"/>
                <a:gd name="T51" fmla="*/ 14 h 197"/>
                <a:gd name="T52" fmla="*/ 49 w 142"/>
                <a:gd name="T53" fmla="*/ 4 h 197"/>
                <a:gd name="T54" fmla="*/ 72 w 142"/>
                <a:gd name="T55" fmla="*/ 0 h 19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2"/>
                <a:gd name="T85" fmla="*/ 0 h 197"/>
                <a:gd name="T86" fmla="*/ 142 w 142"/>
                <a:gd name="T87" fmla="*/ 197 h 19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2" h="197">
                  <a:moveTo>
                    <a:pt x="72" y="0"/>
                  </a:moveTo>
                  <a:lnTo>
                    <a:pt x="98" y="7"/>
                  </a:lnTo>
                  <a:lnTo>
                    <a:pt x="118" y="27"/>
                  </a:lnTo>
                  <a:lnTo>
                    <a:pt x="133" y="51"/>
                  </a:lnTo>
                  <a:lnTo>
                    <a:pt x="137" y="66"/>
                  </a:lnTo>
                  <a:lnTo>
                    <a:pt x="141" y="81"/>
                  </a:lnTo>
                  <a:lnTo>
                    <a:pt x="142" y="98"/>
                  </a:lnTo>
                  <a:lnTo>
                    <a:pt x="140" y="115"/>
                  </a:lnTo>
                  <a:lnTo>
                    <a:pt x="131" y="133"/>
                  </a:lnTo>
                  <a:lnTo>
                    <a:pt x="120" y="146"/>
                  </a:lnTo>
                  <a:lnTo>
                    <a:pt x="109" y="158"/>
                  </a:lnTo>
                  <a:lnTo>
                    <a:pt x="87" y="174"/>
                  </a:lnTo>
                  <a:lnTo>
                    <a:pt x="72" y="186"/>
                  </a:lnTo>
                  <a:lnTo>
                    <a:pt x="70" y="197"/>
                  </a:lnTo>
                  <a:lnTo>
                    <a:pt x="63" y="185"/>
                  </a:lnTo>
                  <a:lnTo>
                    <a:pt x="54" y="174"/>
                  </a:lnTo>
                  <a:lnTo>
                    <a:pt x="42" y="162"/>
                  </a:lnTo>
                  <a:lnTo>
                    <a:pt x="25" y="149"/>
                  </a:lnTo>
                  <a:lnTo>
                    <a:pt x="14" y="133"/>
                  </a:lnTo>
                  <a:lnTo>
                    <a:pt x="5" y="119"/>
                  </a:lnTo>
                  <a:lnTo>
                    <a:pt x="0" y="98"/>
                  </a:lnTo>
                  <a:lnTo>
                    <a:pt x="1" y="79"/>
                  </a:lnTo>
                  <a:lnTo>
                    <a:pt x="4" y="62"/>
                  </a:lnTo>
                  <a:lnTo>
                    <a:pt x="12" y="44"/>
                  </a:lnTo>
                  <a:lnTo>
                    <a:pt x="21" y="28"/>
                  </a:lnTo>
                  <a:lnTo>
                    <a:pt x="34" y="14"/>
                  </a:lnTo>
                  <a:lnTo>
                    <a:pt x="49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Freeform 176"/>
            <p:cNvSpPr>
              <a:spLocks/>
            </p:cNvSpPr>
            <p:nvPr/>
          </p:nvSpPr>
          <p:spPr bwMode="auto">
            <a:xfrm>
              <a:off x="4833" y="3563"/>
              <a:ext cx="118" cy="172"/>
            </a:xfrm>
            <a:custGeom>
              <a:avLst/>
              <a:gdLst>
                <a:gd name="T0" fmla="*/ 118 w 118"/>
                <a:gd name="T1" fmla="*/ 81 h 172"/>
                <a:gd name="T2" fmla="*/ 92 w 118"/>
                <a:gd name="T3" fmla="*/ 79 h 172"/>
                <a:gd name="T4" fmla="*/ 82 w 118"/>
                <a:gd name="T5" fmla="*/ 79 h 172"/>
                <a:gd name="T6" fmla="*/ 64 w 118"/>
                <a:gd name="T7" fmla="*/ 75 h 172"/>
                <a:gd name="T8" fmla="*/ 56 w 118"/>
                <a:gd name="T9" fmla="*/ 70 h 172"/>
                <a:gd name="T10" fmla="*/ 52 w 118"/>
                <a:gd name="T11" fmla="*/ 80 h 172"/>
                <a:gd name="T12" fmla="*/ 52 w 118"/>
                <a:gd name="T13" fmla="*/ 95 h 172"/>
                <a:gd name="T14" fmla="*/ 50 w 118"/>
                <a:gd name="T15" fmla="*/ 122 h 172"/>
                <a:gd name="T16" fmla="*/ 50 w 118"/>
                <a:gd name="T17" fmla="*/ 147 h 172"/>
                <a:gd name="T18" fmla="*/ 48 w 118"/>
                <a:gd name="T19" fmla="*/ 172 h 172"/>
                <a:gd name="T20" fmla="*/ 47 w 118"/>
                <a:gd name="T21" fmla="*/ 139 h 172"/>
                <a:gd name="T22" fmla="*/ 48 w 118"/>
                <a:gd name="T23" fmla="*/ 108 h 172"/>
                <a:gd name="T24" fmla="*/ 48 w 118"/>
                <a:gd name="T25" fmla="*/ 88 h 172"/>
                <a:gd name="T26" fmla="*/ 47 w 118"/>
                <a:gd name="T27" fmla="*/ 69 h 172"/>
                <a:gd name="T28" fmla="*/ 45 w 118"/>
                <a:gd name="T29" fmla="*/ 58 h 172"/>
                <a:gd name="T30" fmla="*/ 40 w 118"/>
                <a:gd name="T31" fmla="*/ 46 h 172"/>
                <a:gd name="T32" fmla="*/ 30 w 118"/>
                <a:gd name="T33" fmla="*/ 39 h 172"/>
                <a:gd name="T34" fmla="*/ 21 w 118"/>
                <a:gd name="T35" fmla="*/ 37 h 172"/>
                <a:gd name="T36" fmla="*/ 10 w 118"/>
                <a:gd name="T37" fmla="*/ 37 h 172"/>
                <a:gd name="T38" fmla="*/ 0 w 118"/>
                <a:gd name="T39" fmla="*/ 37 h 172"/>
                <a:gd name="T40" fmla="*/ 9 w 118"/>
                <a:gd name="T41" fmla="*/ 21 h 172"/>
                <a:gd name="T42" fmla="*/ 22 w 118"/>
                <a:gd name="T43" fmla="*/ 9 h 172"/>
                <a:gd name="T44" fmla="*/ 40 w 118"/>
                <a:gd name="T45" fmla="*/ 1 h 172"/>
                <a:gd name="T46" fmla="*/ 56 w 118"/>
                <a:gd name="T47" fmla="*/ 0 h 172"/>
                <a:gd name="T48" fmla="*/ 70 w 118"/>
                <a:gd name="T49" fmla="*/ 7 h 172"/>
                <a:gd name="T50" fmla="*/ 83 w 118"/>
                <a:gd name="T51" fmla="*/ 16 h 172"/>
                <a:gd name="T52" fmla="*/ 90 w 118"/>
                <a:gd name="T53" fmla="*/ 25 h 172"/>
                <a:gd name="T54" fmla="*/ 118 w 118"/>
                <a:gd name="T55" fmla="*/ 81 h 17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8"/>
                <a:gd name="T85" fmla="*/ 0 h 172"/>
                <a:gd name="T86" fmla="*/ 118 w 118"/>
                <a:gd name="T87" fmla="*/ 172 h 17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8" h="172">
                  <a:moveTo>
                    <a:pt x="118" y="81"/>
                  </a:moveTo>
                  <a:lnTo>
                    <a:pt x="92" y="79"/>
                  </a:lnTo>
                  <a:lnTo>
                    <a:pt x="82" y="79"/>
                  </a:lnTo>
                  <a:lnTo>
                    <a:pt x="64" y="75"/>
                  </a:lnTo>
                  <a:lnTo>
                    <a:pt x="56" y="70"/>
                  </a:lnTo>
                  <a:lnTo>
                    <a:pt x="52" y="80"/>
                  </a:lnTo>
                  <a:lnTo>
                    <a:pt x="52" y="95"/>
                  </a:lnTo>
                  <a:lnTo>
                    <a:pt x="50" y="122"/>
                  </a:lnTo>
                  <a:lnTo>
                    <a:pt x="50" y="147"/>
                  </a:lnTo>
                  <a:lnTo>
                    <a:pt x="48" y="172"/>
                  </a:lnTo>
                  <a:lnTo>
                    <a:pt x="47" y="139"/>
                  </a:lnTo>
                  <a:lnTo>
                    <a:pt x="48" y="108"/>
                  </a:lnTo>
                  <a:lnTo>
                    <a:pt x="48" y="88"/>
                  </a:lnTo>
                  <a:lnTo>
                    <a:pt x="47" y="69"/>
                  </a:lnTo>
                  <a:lnTo>
                    <a:pt x="45" y="58"/>
                  </a:lnTo>
                  <a:lnTo>
                    <a:pt x="40" y="46"/>
                  </a:lnTo>
                  <a:lnTo>
                    <a:pt x="30" y="39"/>
                  </a:lnTo>
                  <a:lnTo>
                    <a:pt x="21" y="37"/>
                  </a:lnTo>
                  <a:lnTo>
                    <a:pt x="10" y="37"/>
                  </a:lnTo>
                  <a:lnTo>
                    <a:pt x="0" y="37"/>
                  </a:lnTo>
                  <a:lnTo>
                    <a:pt x="9" y="21"/>
                  </a:lnTo>
                  <a:lnTo>
                    <a:pt x="22" y="9"/>
                  </a:lnTo>
                  <a:lnTo>
                    <a:pt x="40" y="1"/>
                  </a:lnTo>
                  <a:lnTo>
                    <a:pt x="56" y="0"/>
                  </a:lnTo>
                  <a:lnTo>
                    <a:pt x="70" y="7"/>
                  </a:lnTo>
                  <a:lnTo>
                    <a:pt x="83" y="16"/>
                  </a:lnTo>
                  <a:lnTo>
                    <a:pt x="90" y="25"/>
                  </a:lnTo>
                  <a:lnTo>
                    <a:pt x="118" y="8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Freeform 177"/>
            <p:cNvSpPr>
              <a:spLocks/>
            </p:cNvSpPr>
            <p:nvPr/>
          </p:nvSpPr>
          <p:spPr bwMode="auto">
            <a:xfrm>
              <a:off x="4902" y="3534"/>
              <a:ext cx="201" cy="129"/>
            </a:xfrm>
            <a:custGeom>
              <a:avLst/>
              <a:gdLst>
                <a:gd name="T0" fmla="*/ 125 w 201"/>
                <a:gd name="T1" fmla="*/ 16 h 129"/>
                <a:gd name="T2" fmla="*/ 138 w 201"/>
                <a:gd name="T3" fmla="*/ 26 h 129"/>
                <a:gd name="T4" fmla="*/ 151 w 201"/>
                <a:gd name="T5" fmla="*/ 35 h 129"/>
                <a:gd name="T6" fmla="*/ 160 w 201"/>
                <a:gd name="T7" fmla="*/ 46 h 129"/>
                <a:gd name="T8" fmla="*/ 165 w 201"/>
                <a:gd name="T9" fmla="*/ 55 h 129"/>
                <a:gd name="T10" fmla="*/ 169 w 201"/>
                <a:gd name="T11" fmla="*/ 69 h 129"/>
                <a:gd name="T12" fmla="*/ 171 w 201"/>
                <a:gd name="T13" fmla="*/ 81 h 129"/>
                <a:gd name="T14" fmla="*/ 174 w 201"/>
                <a:gd name="T15" fmla="*/ 93 h 129"/>
                <a:gd name="T16" fmla="*/ 185 w 201"/>
                <a:gd name="T17" fmla="*/ 106 h 129"/>
                <a:gd name="T18" fmla="*/ 201 w 201"/>
                <a:gd name="T19" fmla="*/ 117 h 129"/>
                <a:gd name="T20" fmla="*/ 177 w 201"/>
                <a:gd name="T21" fmla="*/ 123 h 129"/>
                <a:gd name="T22" fmla="*/ 159 w 201"/>
                <a:gd name="T23" fmla="*/ 127 h 129"/>
                <a:gd name="T24" fmla="*/ 140 w 201"/>
                <a:gd name="T25" fmla="*/ 129 h 129"/>
                <a:gd name="T26" fmla="*/ 121 w 201"/>
                <a:gd name="T27" fmla="*/ 129 h 129"/>
                <a:gd name="T28" fmla="*/ 101 w 201"/>
                <a:gd name="T29" fmla="*/ 127 h 129"/>
                <a:gd name="T30" fmla="*/ 81 w 201"/>
                <a:gd name="T31" fmla="*/ 123 h 129"/>
                <a:gd name="T32" fmla="*/ 63 w 201"/>
                <a:gd name="T33" fmla="*/ 117 h 129"/>
                <a:gd name="T34" fmla="*/ 48 w 201"/>
                <a:gd name="T35" fmla="*/ 109 h 129"/>
                <a:gd name="T36" fmla="*/ 35 w 201"/>
                <a:gd name="T37" fmla="*/ 101 h 129"/>
                <a:gd name="T38" fmla="*/ 24 w 201"/>
                <a:gd name="T39" fmla="*/ 91 h 129"/>
                <a:gd name="T40" fmla="*/ 13 w 201"/>
                <a:gd name="T41" fmla="*/ 80 h 129"/>
                <a:gd name="T42" fmla="*/ 6 w 201"/>
                <a:gd name="T43" fmla="*/ 64 h 129"/>
                <a:gd name="T44" fmla="*/ 1 w 201"/>
                <a:gd name="T45" fmla="*/ 51 h 129"/>
                <a:gd name="T46" fmla="*/ 0 w 201"/>
                <a:gd name="T47" fmla="*/ 36 h 129"/>
                <a:gd name="T48" fmla="*/ 5 w 201"/>
                <a:gd name="T49" fmla="*/ 24 h 129"/>
                <a:gd name="T50" fmla="*/ 10 w 201"/>
                <a:gd name="T51" fmla="*/ 16 h 129"/>
                <a:gd name="T52" fmla="*/ 17 w 201"/>
                <a:gd name="T53" fmla="*/ 8 h 129"/>
                <a:gd name="T54" fmla="*/ 32 w 201"/>
                <a:gd name="T55" fmla="*/ 2 h 129"/>
                <a:gd name="T56" fmla="*/ 50 w 201"/>
                <a:gd name="T57" fmla="*/ 0 h 129"/>
                <a:gd name="T58" fmla="*/ 72 w 201"/>
                <a:gd name="T59" fmla="*/ 1 h 129"/>
                <a:gd name="T60" fmla="*/ 91 w 201"/>
                <a:gd name="T61" fmla="*/ 4 h 129"/>
                <a:gd name="T62" fmla="*/ 110 w 201"/>
                <a:gd name="T63" fmla="*/ 9 h 129"/>
                <a:gd name="T64" fmla="*/ 125 w 201"/>
                <a:gd name="T65" fmla="*/ 16 h 1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129"/>
                <a:gd name="T101" fmla="*/ 201 w 201"/>
                <a:gd name="T102" fmla="*/ 129 h 1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129">
                  <a:moveTo>
                    <a:pt x="125" y="16"/>
                  </a:moveTo>
                  <a:lnTo>
                    <a:pt x="138" y="26"/>
                  </a:lnTo>
                  <a:lnTo>
                    <a:pt x="151" y="35"/>
                  </a:lnTo>
                  <a:lnTo>
                    <a:pt x="160" y="46"/>
                  </a:lnTo>
                  <a:lnTo>
                    <a:pt x="165" y="55"/>
                  </a:lnTo>
                  <a:lnTo>
                    <a:pt x="169" y="69"/>
                  </a:lnTo>
                  <a:lnTo>
                    <a:pt x="171" y="81"/>
                  </a:lnTo>
                  <a:lnTo>
                    <a:pt x="174" y="93"/>
                  </a:lnTo>
                  <a:lnTo>
                    <a:pt x="185" y="106"/>
                  </a:lnTo>
                  <a:lnTo>
                    <a:pt x="201" y="117"/>
                  </a:lnTo>
                  <a:lnTo>
                    <a:pt x="177" y="123"/>
                  </a:lnTo>
                  <a:lnTo>
                    <a:pt x="159" y="127"/>
                  </a:lnTo>
                  <a:lnTo>
                    <a:pt x="140" y="129"/>
                  </a:lnTo>
                  <a:lnTo>
                    <a:pt x="121" y="129"/>
                  </a:lnTo>
                  <a:lnTo>
                    <a:pt x="101" y="127"/>
                  </a:lnTo>
                  <a:lnTo>
                    <a:pt x="81" y="123"/>
                  </a:lnTo>
                  <a:lnTo>
                    <a:pt x="63" y="117"/>
                  </a:lnTo>
                  <a:lnTo>
                    <a:pt x="48" y="109"/>
                  </a:lnTo>
                  <a:lnTo>
                    <a:pt x="35" y="101"/>
                  </a:lnTo>
                  <a:lnTo>
                    <a:pt x="24" y="91"/>
                  </a:lnTo>
                  <a:lnTo>
                    <a:pt x="13" y="80"/>
                  </a:lnTo>
                  <a:lnTo>
                    <a:pt x="6" y="64"/>
                  </a:lnTo>
                  <a:lnTo>
                    <a:pt x="1" y="51"/>
                  </a:lnTo>
                  <a:lnTo>
                    <a:pt x="0" y="36"/>
                  </a:lnTo>
                  <a:lnTo>
                    <a:pt x="5" y="24"/>
                  </a:lnTo>
                  <a:lnTo>
                    <a:pt x="10" y="16"/>
                  </a:lnTo>
                  <a:lnTo>
                    <a:pt x="17" y="8"/>
                  </a:lnTo>
                  <a:lnTo>
                    <a:pt x="32" y="2"/>
                  </a:lnTo>
                  <a:lnTo>
                    <a:pt x="50" y="0"/>
                  </a:lnTo>
                  <a:lnTo>
                    <a:pt x="72" y="1"/>
                  </a:lnTo>
                  <a:lnTo>
                    <a:pt x="91" y="4"/>
                  </a:lnTo>
                  <a:lnTo>
                    <a:pt x="110" y="9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Freeform 178"/>
            <p:cNvSpPr>
              <a:spLocks/>
            </p:cNvSpPr>
            <p:nvPr/>
          </p:nvSpPr>
          <p:spPr bwMode="auto">
            <a:xfrm>
              <a:off x="4908" y="3537"/>
              <a:ext cx="163" cy="109"/>
            </a:xfrm>
            <a:custGeom>
              <a:avLst/>
              <a:gdLst>
                <a:gd name="T0" fmla="*/ 40 w 163"/>
                <a:gd name="T1" fmla="*/ 14 h 109"/>
                <a:gd name="T2" fmla="*/ 36 w 163"/>
                <a:gd name="T3" fmla="*/ 25 h 109"/>
                <a:gd name="T4" fmla="*/ 39 w 163"/>
                <a:gd name="T5" fmla="*/ 38 h 109"/>
                <a:gd name="T6" fmla="*/ 51 w 163"/>
                <a:gd name="T7" fmla="*/ 57 h 109"/>
                <a:gd name="T8" fmla="*/ 66 w 163"/>
                <a:gd name="T9" fmla="*/ 71 h 109"/>
                <a:gd name="T10" fmla="*/ 86 w 163"/>
                <a:gd name="T11" fmla="*/ 85 h 109"/>
                <a:gd name="T12" fmla="*/ 107 w 163"/>
                <a:gd name="T13" fmla="*/ 93 h 109"/>
                <a:gd name="T14" fmla="*/ 130 w 163"/>
                <a:gd name="T15" fmla="*/ 101 h 109"/>
                <a:gd name="T16" fmla="*/ 148 w 163"/>
                <a:gd name="T17" fmla="*/ 105 h 109"/>
                <a:gd name="T18" fmla="*/ 163 w 163"/>
                <a:gd name="T19" fmla="*/ 109 h 109"/>
                <a:gd name="T20" fmla="*/ 121 w 163"/>
                <a:gd name="T21" fmla="*/ 101 h 109"/>
                <a:gd name="T22" fmla="*/ 98 w 163"/>
                <a:gd name="T23" fmla="*/ 93 h 109"/>
                <a:gd name="T24" fmla="*/ 85 w 163"/>
                <a:gd name="T25" fmla="*/ 88 h 109"/>
                <a:gd name="T26" fmla="*/ 69 w 163"/>
                <a:gd name="T27" fmla="*/ 81 h 109"/>
                <a:gd name="T28" fmla="*/ 54 w 163"/>
                <a:gd name="T29" fmla="*/ 72 h 109"/>
                <a:gd name="T30" fmla="*/ 44 w 163"/>
                <a:gd name="T31" fmla="*/ 64 h 109"/>
                <a:gd name="T32" fmla="*/ 32 w 163"/>
                <a:gd name="T33" fmla="*/ 59 h 109"/>
                <a:gd name="T34" fmla="*/ 16 w 163"/>
                <a:gd name="T35" fmla="*/ 57 h 109"/>
                <a:gd name="T36" fmla="*/ 10 w 163"/>
                <a:gd name="T37" fmla="*/ 61 h 109"/>
                <a:gd name="T38" fmla="*/ 9 w 163"/>
                <a:gd name="T39" fmla="*/ 67 h 109"/>
                <a:gd name="T40" fmla="*/ 1 w 163"/>
                <a:gd name="T41" fmla="*/ 51 h 109"/>
                <a:gd name="T42" fmla="*/ 0 w 163"/>
                <a:gd name="T43" fmla="*/ 33 h 109"/>
                <a:gd name="T44" fmla="*/ 7 w 163"/>
                <a:gd name="T45" fmla="*/ 17 h 109"/>
                <a:gd name="T46" fmla="*/ 19 w 163"/>
                <a:gd name="T47" fmla="*/ 8 h 109"/>
                <a:gd name="T48" fmla="*/ 32 w 163"/>
                <a:gd name="T49" fmla="*/ 3 h 109"/>
                <a:gd name="T50" fmla="*/ 47 w 163"/>
                <a:gd name="T51" fmla="*/ 0 h 109"/>
                <a:gd name="T52" fmla="*/ 40 w 163"/>
                <a:gd name="T53" fmla="*/ 14 h 1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3"/>
                <a:gd name="T82" fmla="*/ 0 h 109"/>
                <a:gd name="T83" fmla="*/ 163 w 163"/>
                <a:gd name="T84" fmla="*/ 109 h 10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3" h="109">
                  <a:moveTo>
                    <a:pt x="40" y="14"/>
                  </a:moveTo>
                  <a:lnTo>
                    <a:pt x="36" y="25"/>
                  </a:lnTo>
                  <a:lnTo>
                    <a:pt x="39" y="38"/>
                  </a:lnTo>
                  <a:lnTo>
                    <a:pt x="51" y="57"/>
                  </a:lnTo>
                  <a:lnTo>
                    <a:pt x="66" y="71"/>
                  </a:lnTo>
                  <a:lnTo>
                    <a:pt x="86" y="85"/>
                  </a:lnTo>
                  <a:lnTo>
                    <a:pt x="107" y="93"/>
                  </a:lnTo>
                  <a:lnTo>
                    <a:pt x="130" y="101"/>
                  </a:lnTo>
                  <a:lnTo>
                    <a:pt x="148" y="105"/>
                  </a:lnTo>
                  <a:lnTo>
                    <a:pt x="163" y="109"/>
                  </a:lnTo>
                  <a:lnTo>
                    <a:pt x="121" y="101"/>
                  </a:lnTo>
                  <a:lnTo>
                    <a:pt x="98" y="93"/>
                  </a:lnTo>
                  <a:lnTo>
                    <a:pt x="85" y="88"/>
                  </a:lnTo>
                  <a:lnTo>
                    <a:pt x="69" y="81"/>
                  </a:lnTo>
                  <a:lnTo>
                    <a:pt x="54" y="72"/>
                  </a:lnTo>
                  <a:lnTo>
                    <a:pt x="44" y="64"/>
                  </a:lnTo>
                  <a:lnTo>
                    <a:pt x="32" y="59"/>
                  </a:lnTo>
                  <a:lnTo>
                    <a:pt x="16" y="57"/>
                  </a:lnTo>
                  <a:lnTo>
                    <a:pt x="10" y="61"/>
                  </a:lnTo>
                  <a:lnTo>
                    <a:pt x="9" y="67"/>
                  </a:lnTo>
                  <a:lnTo>
                    <a:pt x="1" y="51"/>
                  </a:lnTo>
                  <a:lnTo>
                    <a:pt x="0" y="33"/>
                  </a:lnTo>
                  <a:lnTo>
                    <a:pt x="7" y="17"/>
                  </a:lnTo>
                  <a:lnTo>
                    <a:pt x="19" y="8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40" y="1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Freeform 179"/>
            <p:cNvSpPr>
              <a:spLocks/>
            </p:cNvSpPr>
            <p:nvPr/>
          </p:nvSpPr>
          <p:spPr bwMode="auto">
            <a:xfrm>
              <a:off x="4701" y="3471"/>
              <a:ext cx="186" cy="129"/>
            </a:xfrm>
            <a:custGeom>
              <a:avLst/>
              <a:gdLst>
                <a:gd name="T0" fmla="*/ 162 w 186"/>
                <a:gd name="T1" fmla="*/ 114 h 129"/>
                <a:gd name="T2" fmla="*/ 172 w 186"/>
                <a:gd name="T3" fmla="*/ 106 h 129"/>
                <a:gd name="T4" fmla="*/ 180 w 186"/>
                <a:gd name="T5" fmla="*/ 95 h 129"/>
                <a:gd name="T6" fmla="*/ 184 w 186"/>
                <a:gd name="T7" fmla="*/ 84 h 129"/>
                <a:gd name="T8" fmla="*/ 186 w 186"/>
                <a:gd name="T9" fmla="*/ 71 h 129"/>
                <a:gd name="T10" fmla="*/ 185 w 186"/>
                <a:gd name="T11" fmla="*/ 56 h 129"/>
                <a:gd name="T12" fmla="*/ 180 w 186"/>
                <a:gd name="T13" fmla="*/ 38 h 129"/>
                <a:gd name="T14" fmla="*/ 172 w 186"/>
                <a:gd name="T15" fmla="*/ 25 h 129"/>
                <a:gd name="T16" fmla="*/ 159 w 186"/>
                <a:gd name="T17" fmla="*/ 13 h 129"/>
                <a:gd name="T18" fmla="*/ 146 w 186"/>
                <a:gd name="T19" fmla="*/ 7 h 129"/>
                <a:gd name="T20" fmla="*/ 131 w 186"/>
                <a:gd name="T21" fmla="*/ 2 h 129"/>
                <a:gd name="T22" fmla="*/ 112 w 186"/>
                <a:gd name="T23" fmla="*/ 0 h 129"/>
                <a:gd name="T24" fmla="*/ 98 w 186"/>
                <a:gd name="T25" fmla="*/ 2 h 129"/>
                <a:gd name="T26" fmla="*/ 83 w 186"/>
                <a:gd name="T27" fmla="*/ 5 h 129"/>
                <a:gd name="T28" fmla="*/ 71 w 186"/>
                <a:gd name="T29" fmla="*/ 10 h 129"/>
                <a:gd name="T30" fmla="*/ 58 w 186"/>
                <a:gd name="T31" fmla="*/ 19 h 129"/>
                <a:gd name="T32" fmla="*/ 48 w 186"/>
                <a:gd name="T33" fmla="*/ 29 h 129"/>
                <a:gd name="T34" fmla="*/ 37 w 186"/>
                <a:gd name="T35" fmla="*/ 40 h 129"/>
                <a:gd name="T36" fmla="*/ 31 w 186"/>
                <a:gd name="T37" fmla="*/ 52 h 129"/>
                <a:gd name="T38" fmla="*/ 26 w 186"/>
                <a:gd name="T39" fmla="*/ 64 h 129"/>
                <a:gd name="T40" fmla="*/ 22 w 186"/>
                <a:gd name="T41" fmla="*/ 76 h 129"/>
                <a:gd name="T42" fmla="*/ 15 w 186"/>
                <a:gd name="T43" fmla="*/ 87 h 129"/>
                <a:gd name="T44" fmla="*/ 0 w 186"/>
                <a:gd name="T45" fmla="*/ 93 h 129"/>
                <a:gd name="T46" fmla="*/ 18 w 186"/>
                <a:gd name="T47" fmla="*/ 101 h 129"/>
                <a:gd name="T48" fmla="*/ 28 w 186"/>
                <a:gd name="T49" fmla="*/ 104 h 129"/>
                <a:gd name="T50" fmla="*/ 39 w 186"/>
                <a:gd name="T51" fmla="*/ 111 h 129"/>
                <a:gd name="T52" fmla="*/ 54 w 186"/>
                <a:gd name="T53" fmla="*/ 118 h 129"/>
                <a:gd name="T54" fmla="*/ 70 w 186"/>
                <a:gd name="T55" fmla="*/ 123 h 129"/>
                <a:gd name="T56" fmla="*/ 85 w 186"/>
                <a:gd name="T57" fmla="*/ 127 h 129"/>
                <a:gd name="T58" fmla="*/ 101 w 186"/>
                <a:gd name="T59" fmla="*/ 129 h 129"/>
                <a:gd name="T60" fmla="*/ 117 w 186"/>
                <a:gd name="T61" fmla="*/ 129 h 129"/>
                <a:gd name="T62" fmla="*/ 134 w 186"/>
                <a:gd name="T63" fmla="*/ 126 h 129"/>
                <a:gd name="T64" fmla="*/ 149 w 186"/>
                <a:gd name="T65" fmla="*/ 121 h 129"/>
                <a:gd name="T66" fmla="*/ 162 w 186"/>
                <a:gd name="T67" fmla="*/ 114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29"/>
                <a:gd name="T104" fmla="*/ 186 w 186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29">
                  <a:moveTo>
                    <a:pt x="162" y="114"/>
                  </a:moveTo>
                  <a:lnTo>
                    <a:pt x="172" y="106"/>
                  </a:lnTo>
                  <a:lnTo>
                    <a:pt x="180" y="95"/>
                  </a:lnTo>
                  <a:lnTo>
                    <a:pt x="184" y="84"/>
                  </a:lnTo>
                  <a:lnTo>
                    <a:pt x="186" y="71"/>
                  </a:lnTo>
                  <a:lnTo>
                    <a:pt x="185" y="56"/>
                  </a:lnTo>
                  <a:lnTo>
                    <a:pt x="180" y="38"/>
                  </a:lnTo>
                  <a:lnTo>
                    <a:pt x="172" y="25"/>
                  </a:lnTo>
                  <a:lnTo>
                    <a:pt x="159" y="13"/>
                  </a:lnTo>
                  <a:lnTo>
                    <a:pt x="146" y="7"/>
                  </a:lnTo>
                  <a:lnTo>
                    <a:pt x="131" y="2"/>
                  </a:lnTo>
                  <a:lnTo>
                    <a:pt x="112" y="0"/>
                  </a:lnTo>
                  <a:lnTo>
                    <a:pt x="98" y="2"/>
                  </a:lnTo>
                  <a:lnTo>
                    <a:pt x="83" y="5"/>
                  </a:lnTo>
                  <a:lnTo>
                    <a:pt x="71" y="10"/>
                  </a:lnTo>
                  <a:lnTo>
                    <a:pt x="58" y="19"/>
                  </a:lnTo>
                  <a:lnTo>
                    <a:pt x="48" y="29"/>
                  </a:lnTo>
                  <a:lnTo>
                    <a:pt x="37" y="40"/>
                  </a:lnTo>
                  <a:lnTo>
                    <a:pt x="31" y="52"/>
                  </a:lnTo>
                  <a:lnTo>
                    <a:pt x="26" y="64"/>
                  </a:lnTo>
                  <a:lnTo>
                    <a:pt x="22" y="76"/>
                  </a:lnTo>
                  <a:lnTo>
                    <a:pt x="15" y="87"/>
                  </a:lnTo>
                  <a:lnTo>
                    <a:pt x="0" y="93"/>
                  </a:lnTo>
                  <a:lnTo>
                    <a:pt x="18" y="101"/>
                  </a:lnTo>
                  <a:lnTo>
                    <a:pt x="28" y="104"/>
                  </a:lnTo>
                  <a:lnTo>
                    <a:pt x="39" y="111"/>
                  </a:lnTo>
                  <a:lnTo>
                    <a:pt x="54" y="118"/>
                  </a:lnTo>
                  <a:lnTo>
                    <a:pt x="70" y="123"/>
                  </a:lnTo>
                  <a:lnTo>
                    <a:pt x="85" y="127"/>
                  </a:lnTo>
                  <a:lnTo>
                    <a:pt x="101" y="129"/>
                  </a:lnTo>
                  <a:lnTo>
                    <a:pt x="117" y="129"/>
                  </a:lnTo>
                  <a:lnTo>
                    <a:pt x="134" y="126"/>
                  </a:lnTo>
                  <a:lnTo>
                    <a:pt x="149" y="121"/>
                  </a:lnTo>
                  <a:lnTo>
                    <a:pt x="162" y="11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Freeform 180"/>
            <p:cNvSpPr>
              <a:spLocks/>
            </p:cNvSpPr>
            <p:nvPr/>
          </p:nvSpPr>
          <p:spPr bwMode="auto">
            <a:xfrm>
              <a:off x="4721" y="3497"/>
              <a:ext cx="164" cy="101"/>
            </a:xfrm>
            <a:custGeom>
              <a:avLst/>
              <a:gdLst>
                <a:gd name="T0" fmla="*/ 150 w 164"/>
                <a:gd name="T1" fmla="*/ 0 h 101"/>
                <a:gd name="T2" fmla="*/ 151 w 164"/>
                <a:gd name="T3" fmla="*/ 17 h 101"/>
                <a:gd name="T4" fmla="*/ 150 w 164"/>
                <a:gd name="T5" fmla="*/ 31 h 101"/>
                <a:gd name="T6" fmla="*/ 147 w 164"/>
                <a:gd name="T7" fmla="*/ 38 h 101"/>
                <a:gd name="T8" fmla="*/ 139 w 164"/>
                <a:gd name="T9" fmla="*/ 47 h 101"/>
                <a:gd name="T10" fmla="*/ 129 w 164"/>
                <a:gd name="T11" fmla="*/ 53 h 101"/>
                <a:gd name="T12" fmla="*/ 120 w 164"/>
                <a:gd name="T13" fmla="*/ 58 h 101"/>
                <a:gd name="T14" fmla="*/ 103 w 164"/>
                <a:gd name="T15" fmla="*/ 63 h 101"/>
                <a:gd name="T16" fmla="*/ 87 w 164"/>
                <a:gd name="T17" fmla="*/ 66 h 101"/>
                <a:gd name="T18" fmla="*/ 66 w 164"/>
                <a:gd name="T19" fmla="*/ 67 h 101"/>
                <a:gd name="T20" fmla="*/ 52 w 164"/>
                <a:gd name="T21" fmla="*/ 68 h 101"/>
                <a:gd name="T22" fmla="*/ 32 w 164"/>
                <a:gd name="T23" fmla="*/ 68 h 101"/>
                <a:gd name="T24" fmla="*/ 19 w 164"/>
                <a:gd name="T25" fmla="*/ 67 h 101"/>
                <a:gd name="T26" fmla="*/ 0 w 164"/>
                <a:gd name="T27" fmla="*/ 68 h 101"/>
                <a:gd name="T28" fmla="*/ 23 w 164"/>
                <a:gd name="T29" fmla="*/ 70 h 101"/>
                <a:gd name="T30" fmla="*/ 48 w 164"/>
                <a:gd name="T31" fmla="*/ 71 h 101"/>
                <a:gd name="T32" fmla="*/ 73 w 164"/>
                <a:gd name="T33" fmla="*/ 70 h 101"/>
                <a:gd name="T34" fmla="*/ 98 w 164"/>
                <a:gd name="T35" fmla="*/ 69 h 101"/>
                <a:gd name="T36" fmla="*/ 109 w 164"/>
                <a:gd name="T37" fmla="*/ 68 h 101"/>
                <a:gd name="T38" fmla="*/ 119 w 164"/>
                <a:gd name="T39" fmla="*/ 66 h 101"/>
                <a:gd name="T40" fmla="*/ 133 w 164"/>
                <a:gd name="T41" fmla="*/ 64 h 101"/>
                <a:gd name="T42" fmla="*/ 137 w 164"/>
                <a:gd name="T43" fmla="*/ 69 h 101"/>
                <a:gd name="T44" fmla="*/ 135 w 164"/>
                <a:gd name="T45" fmla="*/ 75 h 101"/>
                <a:gd name="T46" fmla="*/ 132 w 164"/>
                <a:gd name="T47" fmla="*/ 81 h 101"/>
                <a:gd name="T48" fmla="*/ 127 w 164"/>
                <a:gd name="T49" fmla="*/ 86 h 101"/>
                <a:gd name="T50" fmla="*/ 119 w 164"/>
                <a:gd name="T51" fmla="*/ 91 h 101"/>
                <a:gd name="T52" fmla="*/ 112 w 164"/>
                <a:gd name="T53" fmla="*/ 94 h 101"/>
                <a:gd name="T54" fmla="*/ 104 w 164"/>
                <a:gd name="T55" fmla="*/ 98 h 101"/>
                <a:gd name="T56" fmla="*/ 98 w 164"/>
                <a:gd name="T57" fmla="*/ 101 h 101"/>
                <a:gd name="T58" fmla="*/ 108 w 164"/>
                <a:gd name="T59" fmla="*/ 99 h 101"/>
                <a:gd name="T60" fmla="*/ 121 w 164"/>
                <a:gd name="T61" fmla="*/ 96 h 101"/>
                <a:gd name="T62" fmla="*/ 130 w 164"/>
                <a:gd name="T63" fmla="*/ 92 h 101"/>
                <a:gd name="T64" fmla="*/ 140 w 164"/>
                <a:gd name="T65" fmla="*/ 86 h 101"/>
                <a:gd name="T66" fmla="*/ 147 w 164"/>
                <a:gd name="T67" fmla="*/ 80 h 101"/>
                <a:gd name="T68" fmla="*/ 153 w 164"/>
                <a:gd name="T69" fmla="*/ 75 h 101"/>
                <a:gd name="T70" fmla="*/ 158 w 164"/>
                <a:gd name="T71" fmla="*/ 68 h 101"/>
                <a:gd name="T72" fmla="*/ 161 w 164"/>
                <a:gd name="T73" fmla="*/ 61 h 101"/>
                <a:gd name="T74" fmla="*/ 163 w 164"/>
                <a:gd name="T75" fmla="*/ 53 h 101"/>
                <a:gd name="T76" fmla="*/ 164 w 164"/>
                <a:gd name="T77" fmla="*/ 43 h 101"/>
                <a:gd name="T78" fmla="*/ 162 w 164"/>
                <a:gd name="T79" fmla="*/ 32 h 101"/>
                <a:gd name="T80" fmla="*/ 160 w 164"/>
                <a:gd name="T81" fmla="*/ 19 h 101"/>
                <a:gd name="T82" fmla="*/ 156 w 164"/>
                <a:gd name="T83" fmla="*/ 10 h 101"/>
                <a:gd name="T84" fmla="*/ 150 w 164"/>
                <a:gd name="T85" fmla="*/ 0 h 1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4"/>
                <a:gd name="T130" fmla="*/ 0 h 101"/>
                <a:gd name="T131" fmla="*/ 164 w 164"/>
                <a:gd name="T132" fmla="*/ 101 h 1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4" h="101">
                  <a:moveTo>
                    <a:pt x="150" y="0"/>
                  </a:moveTo>
                  <a:lnTo>
                    <a:pt x="151" y="17"/>
                  </a:lnTo>
                  <a:lnTo>
                    <a:pt x="150" y="31"/>
                  </a:lnTo>
                  <a:lnTo>
                    <a:pt x="147" y="38"/>
                  </a:lnTo>
                  <a:lnTo>
                    <a:pt x="139" y="47"/>
                  </a:lnTo>
                  <a:lnTo>
                    <a:pt x="129" y="53"/>
                  </a:lnTo>
                  <a:lnTo>
                    <a:pt x="120" y="58"/>
                  </a:lnTo>
                  <a:lnTo>
                    <a:pt x="103" y="63"/>
                  </a:lnTo>
                  <a:lnTo>
                    <a:pt x="87" y="66"/>
                  </a:lnTo>
                  <a:lnTo>
                    <a:pt x="66" y="67"/>
                  </a:lnTo>
                  <a:lnTo>
                    <a:pt x="52" y="68"/>
                  </a:lnTo>
                  <a:lnTo>
                    <a:pt x="32" y="68"/>
                  </a:lnTo>
                  <a:lnTo>
                    <a:pt x="19" y="67"/>
                  </a:lnTo>
                  <a:lnTo>
                    <a:pt x="0" y="68"/>
                  </a:lnTo>
                  <a:lnTo>
                    <a:pt x="23" y="70"/>
                  </a:lnTo>
                  <a:lnTo>
                    <a:pt x="48" y="71"/>
                  </a:lnTo>
                  <a:lnTo>
                    <a:pt x="73" y="70"/>
                  </a:lnTo>
                  <a:lnTo>
                    <a:pt x="98" y="69"/>
                  </a:lnTo>
                  <a:lnTo>
                    <a:pt x="109" y="68"/>
                  </a:lnTo>
                  <a:lnTo>
                    <a:pt x="119" y="66"/>
                  </a:lnTo>
                  <a:lnTo>
                    <a:pt x="133" y="64"/>
                  </a:lnTo>
                  <a:lnTo>
                    <a:pt x="137" y="69"/>
                  </a:lnTo>
                  <a:lnTo>
                    <a:pt x="135" y="75"/>
                  </a:lnTo>
                  <a:lnTo>
                    <a:pt x="132" y="81"/>
                  </a:lnTo>
                  <a:lnTo>
                    <a:pt x="127" y="86"/>
                  </a:lnTo>
                  <a:lnTo>
                    <a:pt x="119" y="91"/>
                  </a:lnTo>
                  <a:lnTo>
                    <a:pt x="112" y="94"/>
                  </a:lnTo>
                  <a:lnTo>
                    <a:pt x="104" y="98"/>
                  </a:lnTo>
                  <a:lnTo>
                    <a:pt x="98" y="101"/>
                  </a:lnTo>
                  <a:lnTo>
                    <a:pt x="108" y="99"/>
                  </a:lnTo>
                  <a:lnTo>
                    <a:pt x="121" y="96"/>
                  </a:lnTo>
                  <a:lnTo>
                    <a:pt x="130" y="92"/>
                  </a:lnTo>
                  <a:lnTo>
                    <a:pt x="140" y="86"/>
                  </a:lnTo>
                  <a:lnTo>
                    <a:pt x="147" y="80"/>
                  </a:lnTo>
                  <a:lnTo>
                    <a:pt x="153" y="75"/>
                  </a:lnTo>
                  <a:lnTo>
                    <a:pt x="158" y="68"/>
                  </a:lnTo>
                  <a:lnTo>
                    <a:pt x="161" y="61"/>
                  </a:lnTo>
                  <a:lnTo>
                    <a:pt x="163" y="53"/>
                  </a:lnTo>
                  <a:lnTo>
                    <a:pt x="164" y="43"/>
                  </a:lnTo>
                  <a:lnTo>
                    <a:pt x="162" y="32"/>
                  </a:lnTo>
                  <a:lnTo>
                    <a:pt x="160" y="19"/>
                  </a:lnTo>
                  <a:lnTo>
                    <a:pt x="156" y="1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Freeform 181"/>
            <p:cNvSpPr>
              <a:spLocks/>
            </p:cNvSpPr>
            <p:nvPr/>
          </p:nvSpPr>
          <p:spPr bwMode="auto">
            <a:xfrm>
              <a:off x="4868" y="3360"/>
              <a:ext cx="151" cy="181"/>
            </a:xfrm>
            <a:custGeom>
              <a:avLst/>
              <a:gdLst>
                <a:gd name="T0" fmla="*/ 37 w 151"/>
                <a:gd name="T1" fmla="*/ 177 h 181"/>
                <a:gd name="T2" fmla="*/ 55 w 151"/>
                <a:gd name="T3" fmla="*/ 181 h 181"/>
                <a:gd name="T4" fmla="*/ 72 w 151"/>
                <a:gd name="T5" fmla="*/ 180 h 181"/>
                <a:gd name="T6" fmla="*/ 88 w 151"/>
                <a:gd name="T7" fmla="*/ 175 h 181"/>
                <a:gd name="T8" fmla="*/ 104 w 151"/>
                <a:gd name="T9" fmla="*/ 170 h 181"/>
                <a:gd name="T10" fmla="*/ 119 w 151"/>
                <a:gd name="T11" fmla="*/ 162 h 181"/>
                <a:gd name="T12" fmla="*/ 134 w 151"/>
                <a:gd name="T13" fmla="*/ 144 h 181"/>
                <a:gd name="T14" fmla="*/ 142 w 151"/>
                <a:gd name="T15" fmla="*/ 127 h 181"/>
                <a:gd name="T16" fmla="*/ 148 w 151"/>
                <a:gd name="T17" fmla="*/ 109 h 181"/>
                <a:gd name="T18" fmla="*/ 151 w 151"/>
                <a:gd name="T19" fmla="*/ 84 h 181"/>
                <a:gd name="T20" fmla="*/ 149 w 151"/>
                <a:gd name="T21" fmla="*/ 64 h 181"/>
                <a:gd name="T22" fmla="*/ 143 w 151"/>
                <a:gd name="T23" fmla="*/ 47 h 181"/>
                <a:gd name="T24" fmla="*/ 134 w 151"/>
                <a:gd name="T25" fmla="*/ 34 h 181"/>
                <a:gd name="T26" fmla="*/ 126 w 151"/>
                <a:gd name="T27" fmla="*/ 21 h 181"/>
                <a:gd name="T28" fmla="*/ 121 w 151"/>
                <a:gd name="T29" fmla="*/ 10 h 181"/>
                <a:gd name="T30" fmla="*/ 121 w 151"/>
                <a:gd name="T31" fmla="*/ 0 h 181"/>
                <a:gd name="T32" fmla="*/ 108 w 151"/>
                <a:gd name="T33" fmla="*/ 7 h 181"/>
                <a:gd name="T34" fmla="*/ 96 w 151"/>
                <a:gd name="T35" fmla="*/ 11 h 181"/>
                <a:gd name="T36" fmla="*/ 84 w 151"/>
                <a:gd name="T37" fmla="*/ 16 h 181"/>
                <a:gd name="T38" fmla="*/ 68 w 151"/>
                <a:gd name="T39" fmla="*/ 20 h 181"/>
                <a:gd name="T40" fmla="*/ 56 w 151"/>
                <a:gd name="T41" fmla="*/ 22 h 181"/>
                <a:gd name="T42" fmla="*/ 43 w 151"/>
                <a:gd name="T43" fmla="*/ 28 h 181"/>
                <a:gd name="T44" fmla="*/ 29 w 151"/>
                <a:gd name="T45" fmla="*/ 39 h 181"/>
                <a:gd name="T46" fmla="*/ 21 w 151"/>
                <a:gd name="T47" fmla="*/ 48 h 181"/>
                <a:gd name="T48" fmla="*/ 11 w 151"/>
                <a:gd name="T49" fmla="*/ 62 h 181"/>
                <a:gd name="T50" fmla="*/ 5 w 151"/>
                <a:gd name="T51" fmla="*/ 75 h 181"/>
                <a:gd name="T52" fmla="*/ 1 w 151"/>
                <a:gd name="T53" fmla="*/ 88 h 181"/>
                <a:gd name="T54" fmla="*/ 0 w 151"/>
                <a:gd name="T55" fmla="*/ 106 h 181"/>
                <a:gd name="T56" fmla="*/ 1 w 151"/>
                <a:gd name="T57" fmla="*/ 118 h 181"/>
                <a:gd name="T58" fmla="*/ 3 w 151"/>
                <a:gd name="T59" fmla="*/ 131 h 181"/>
                <a:gd name="T60" fmla="*/ 8 w 151"/>
                <a:gd name="T61" fmla="*/ 146 h 181"/>
                <a:gd name="T62" fmla="*/ 17 w 151"/>
                <a:gd name="T63" fmla="*/ 163 h 181"/>
                <a:gd name="T64" fmla="*/ 26 w 151"/>
                <a:gd name="T65" fmla="*/ 172 h 181"/>
                <a:gd name="T66" fmla="*/ 37 w 151"/>
                <a:gd name="T67" fmla="*/ 177 h 1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"/>
                <a:gd name="T103" fmla="*/ 0 h 181"/>
                <a:gd name="T104" fmla="*/ 151 w 151"/>
                <a:gd name="T105" fmla="*/ 181 h 1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" h="181">
                  <a:moveTo>
                    <a:pt x="37" y="177"/>
                  </a:moveTo>
                  <a:lnTo>
                    <a:pt x="55" y="181"/>
                  </a:lnTo>
                  <a:lnTo>
                    <a:pt x="72" y="180"/>
                  </a:lnTo>
                  <a:lnTo>
                    <a:pt x="88" y="175"/>
                  </a:lnTo>
                  <a:lnTo>
                    <a:pt x="104" y="170"/>
                  </a:lnTo>
                  <a:lnTo>
                    <a:pt x="119" y="162"/>
                  </a:lnTo>
                  <a:lnTo>
                    <a:pt x="134" y="144"/>
                  </a:lnTo>
                  <a:lnTo>
                    <a:pt x="142" y="127"/>
                  </a:lnTo>
                  <a:lnTo>
                    <a:pt x="148" y="109"/>
                  </a:lnTo>
                  <a:lnTo>
                    <a:pt x="151" y="84"/>
                  </a:lnTo>
                  <a:lnTo>
                    <a:pt x="149" y="64"/>
                  </a:lnTo>
                  <a:lnTo>
                    <a:pt x="143" y="47"/>
                  </a:lnTo>
                  <a:lnTo>
                    <a:pt x="134" y="34"/>
                  </a:lnTo>
                  <a:lnTo>
                    <a:pt x="126" y="21"/>
                  </a:lnTo>
                  <a:lnTo>
                    <a:pt x="121" y="10"/>
                  </a:lnTo>
                  <a:lnTo>
                    <a:pt x="121" y="0"/>
                  </a:lnTo>
                  <a:lnTo>
                    <a:pt x="108" y="7"/>
                  </a:lnTo>
                  <a:lnTo>
                    <a:pt x="96" y="11"/>
                  </a:lnTo>
                  <a:lnTo>
                    <a:pt x="84" y="16"/>
                  </a:lnTo>
                  <a:lnTo>
                    <a:pt x="68" y="20"/>
                  </a:lnTo>
                  <a:lnTo>
                    <a:pt x="56" y="22"/>
                  </a:lnTo>
                  <a:lnTo>
                    <a:pt x="43" y="28"/>
                  </a:lnTo>
                  <a:lnTo>
                    <a:pt x="29" y="39"/>
                  </a:lnTo>
                  <a:lnTo>
                    <a:pt x="21" y="48"/>
                  </a:lnTo>
                  <a:lnTo>
                    <a:pt x="11" y="62"/>
                  </a:lnTo>
                  <a:lnTo>
                    <a:pt x="5" y="75"/>
                  </a:lnTo>
                  <a:lnTo>
                    <a:pt x="1" y="88"/>
                  </a:lnTo>
                  <a:lnTo>
                    <a:pt x="0" y="106"/>
                  </a:lnTo>
                  <a:lnTo>
                    <a:pt x="1" y="118"/>
                  </a:lnTo>
                  <a:lnTo>
                    <a:pt x="3" y="131"/>
                  </a:lnTo>
                  <a:lnTo>
                    <a:pt x="8" y="146"/>
                  </a:lnTo>
                  <a:lnTo>
                    <a:pt x="17" y="163"/>
                  </a:lnTo>
                  <a:lnTo>
                    <a:pt x="26" y="172"/>
                  </a:lnTo>
                  <a:lnTo>
                    <a:pt x="37" y="177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Freeform 182"/>
            <p:cNvSpPr>
              <a:spLocks/>
            </p:cNvSpPr>
            <p:nvPr/>
          </p:nvSpPr>
          <p:spPr bwMode="auto">
            <a:xfrm>
              <a:off x="4876" y="3400"/>
              <a:ext cx="98" cy="137"/>
            </a:xfrm>
            <a:custGeom>
              <a:avLst/>
              <a:gdLst>
                <a:gd name="T0" fmla="*/ 98 w 98"/>
                <a:gd name="T1" fmla="*/ 0 h 137"/>
                <a:gd name="T2" fmla="*/ 88 w 98"/>
                <a:gd name="T3" fmla="*/ 13 h 137"/>
                <a:gd name="T4" fmla="*/ 78 w 98"/>
                <a:gd name="T5" fmla="*/ 31 h 137"/>
                <a:gd name="T6" fmla="*/ 68 w 98"/>
                <a:gd name="T7" fmla="*/ 51 h 137"/>
                <a:gd name="T8" fmla="*/ 60 w 98"/>
                <a:gd name="T9" fmla="*/ 76 h 137"/>
                <a:gd name="T10" fmla="*/ 54 w 98"/>
                <a:gd name="T11" fmla="*/ 100 h 137"/>
                <a:gd name="T12" fmla="*/ 55 w 98"/>
                <a:gd name="T13" fmla="*/ 116 h 137"/>
                <a:gd name="T14" fmla="*/ 57 w 98"/>
                <a:gd name="T15" fmla="*/ 127 h 137"/>
                <a:gd name="T16" fmla="*/ 66 w 98"/>
                <a:gd name="T17" fmla="*/ 132 h 137"/>
                <a:gd name="T18" fmla="*/ 78 w 98"/>
                <a:gd name="T19" fmla="*/ 132 h 137"/>
                <a:gd name="T20" fmla="*/ 63 w 98"/>
                <a:gd name="T21" fmla="*/ 137 h 137"/>
                <a:gd name="T22" fmla="*/ 47 w 98"/>
                <a:gd name="T23" fmla="*/ 137 h 137"/>
                <a:gd name="T24" fmla="*/ 25 w 98"/>
                <a:gd name="T25" fmla="*/ 132 h 137"/>
                <a:gd name="T26" fmla="*/ 17 w 98"/>
                <a:gd name="T27" fmla="*/ 126 h 137"/>
                <a:gd name="T28" fmla="*/ 10 w 98"/>
                <a:gd name="T29" fmla="*/ 119 h 137"/>
                <a:gd name="T30" fmla="*/ 5 w 98"/>
                <a:gd name="T31" fmla="*/ 107 h 137"/>
                <a:gd name="T32" fmla="*/ 1 w 98"/>
                <a:gd name="T33" fmla="*/ 97 h 137"/>
                <a:gd name="T34" fmla="*/ 0 w 98"/>
                <a:gd name="T35" fmla="*/ 84 h 137"/>
                <a:gd name="T36" fmla="*/ 8 w 98"/>
                <a:gd name="T37" fmla="*/ 96 h 137"/>
                <a:gd name="T38" fmla="*/ 18 w 98"/>
                <a:gd name="T39" fmla="*/ 102 h 137"/>
                <a:gd name="T40" fmla="*/ 34 w 98"/>
                <a:gd name="T41" fmla="*/ 105 h 137"/>
                <a:gd name="T42" fmla="*/ 44 w 98"/>
                <a:gd name="T43" fmla="*/ 104 h 137"/>
                <a:gd name="T44" fmla="*/ 51 w 98"/>
                <a:gd name="T45" fmla="*/ 100 h 137"/>
                <a:gd name="T46" fmla="*/ 51 w 98"/>
                <a:gd name="T47" fmla="*/ 89 h 137"/>
                <a:gd name="T48" fmla="*/ 55 w 98"/>
                <a:gd name="T49" fmla="*/ 69 h 137"/>
                <a:gd name="T50" fmla="*/ 63 w 98"/>
                <a:gd name="T51" fmla="*/ 49 h 137"/>
                <a:gd name="T52" fmla="*/ 70 w 98"/>
                <a:gd name="T53" fmla="*/ 36 h 137"/>
                <a:gd name="T54" fmla="*/ 81 w 98"/>
                <a:gd name="T55" fmla="*/ 18 h 137"/>
                <a:gd name="T56" fmla="*/ 98 w 98"/>
                <a:gd name="T57" fmla="*/ 0 h 1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8"/>
                <a:gd name="T88" fmla="*/ 0 h 137"/>
                <a:gd name="T89" fmla="*/ 98 w 98"/>
                <a:gd name="T90" fmla="*/ 137 h 1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8" h="137">
                  <a:moveTo>
                    <a:pt x="98" y="0"/>
                  </a:moveTo>
                  <a:lnTo>
                    <a:pt x="88" y="13"/>
                  </a:lnTo>
                  <a:lnTo>
                    <a:pt x="78" y="31"/>
                  </a:lnTo>
                  <a:lnTo>
                    <a:pt x="68" y="51"/>
                  </a:lnTo>
                  <a:lnTo>
                    <a:pt x="60" y="76"/>
                  </a:lnTo>
                  <a:lnTo>
                    <a:pt x="54" y="100"/>
                  </a:lnTo>
                  <a:lnTo>
                    <a:pt x="55" y="116"/>
                  </a:lnTo>
                  <a:lnTo>
                    <a:pt x="57" y="127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63" y="137"/>
                  </a:lnTo>
                  <a:lnTo>
                    <a:pt x="47" y="137"/>
                  </a:lnTo>
                  <a:lnTo>
                    <a:pt x="25" y="132"/>
                  </a:lnTo>
                  <a:lnTo>
                    <a:pt x="17" y="126"/>
                  </a:lnTo>
                  <a:lnTo>
                    <a:pt x="10" y="119"/>
                  </a:lnTo>
                  <a:lnTo>
                    <a:pt x="5" y="107"/>
                  </a:lnTo>
                  <a:lnTo>
                    <a:pt x="1" y="97"/>
                  </a:lnTo>
                  <a:lnTo>
                    <a:pt x="0" y="84"/>
                  </a:lnTo>
                  <a:lnTo>
                    <a:pt x="8" y="96"/>
                  </a:lnTo>
                  <a:lnTo>
                    <a:pt x="18" y="102"/>
                  </a:lnTo>
                  <a:lnTo>
                    <a:pt x="34" y="105"/>
                  </a:lnTo>
                  <a:lnTo>
                    <a:pt x="44" y="104"/>
                  </a:lnTo>
                  <a:lnTo>
                    <a:pt x="51" y="100"/>
                  </a:lnTo>
                  <a:lnTo>
                    <a:pt x="51" y="89"/>
                  </a:lnTo>
                  <a:lnTo>
                    <a:pt x="55" y="69"/>
                  </a:lnTo>
                  <a:lnTo>
                    <a:pt x="63" y="49"/>
                  </a:lnTo>
                  <a:lnTo>
                    <a:pt x="70" y="36"/>
                  </a:lnTo>
                  <a:lnTo>
                    <a:pt x="81" y="1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Freeform 183"/>
            <p:cNvSpPr>
              <a:spLocks/>
            </p:cNvSpPr>
            <p:nvPr/>
          </p:nvSpPr>
          <p:spPr bwMode="auto">
            <a:xfrm>
              <a:off x="4860" y="3504"/>
              <a:ext cx="114" cy="88"/>
            </a:xfrm>
            <a:custGeom>
              <a:avLst/>
              <a:gdLst>
                <a:gd name="T0" fmla="*/ 48 w 272"/>
                <a:gd name="T1" fmla="*/ 14 h 209"/>
                <a:gd name="T2" fmla="*/ 24 w 272"/>
                <a:gd name="T3" fmla="*/ 0 h 209"/>
                <a:gd name="T4" fmla="*/ 0 w 272"/>
                <a:gd name="T5" fmla="*/ 19 h 209"/>
                <a:gd name="T6" fmla="*/ 24 w 272"/>
                <a:gd name="T7" fmla="*/ 37 h 209"/>
                <a:gd name="T8" fmla="*/ 24 w 272"/>
                <a:gd name="T9" fmla="*/ 37 h 209"/>
                <a:gd name="T10" fmla="*/ 24 w 272"/>
                <a:gd name="T11" fmla="*/ 19 h 209"/>
                <a:gd name="T12" fmla="*/ 48 w 272"/>
                <a:gd name="T13" fmla="*/ 14 h 2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2"/>
                <a:gd name="T22" fmla="*/ 0 h 209"/>
                <a:gd name="T23" fmla="*/ 272 w 272"/>
                <a:gd name="T24" fmla="*/ 209 h 20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2" h="209">
                  <a:moveTo>
                    <a:pt x="272" y="80"/>
                  </a:moveTo>
                  <a:cubicBezTo>
                    <a:pt x="257" y="33"/>
                    <a:pt x="201" y="0"/>
                    <a:pt x="138" y="0"/>
                  </a:cubicBezTo>
                  <a:cubicBezTo>
                    <a:pt x="61" y="0"/>
                    <a:pt x="0" y="46"/>
                    <a:pt x="0" y="104"/>
                  </a:cubicBezTo>
                  <a:cubicBezTo>
                    <a:pt x="0" y="162"/>
                    <a:pt x="61" y="209"/>
                    <a:pt x="138" y="209"/>
                  </a:cubicBezTo>
                  <a:cubicBezTo>
                    <a:pt x="138" y="208"/>
                    <a:pt x="139" y="208"/>
                    <a:pt x="139" y="208"/>
                  </a:cubicBezTo>
                  <a:lnTo>
                    <a:pt x="138" y="105"/>
                  </a:lnTo>
                  <a:lnTo>
                    <a:pt x="272" y="8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Freeform 184"/>
            <p:cNvSpPr>
              <a:spLocks/>
            </p:cNvSpPr>
            <p:nvPr/>
          </p:nvSpPr>
          <p:spPr bwMode="auto">
            <a:xfrm>
              <a:off x="4896" y="3480"/>
              <a:ext cx="155" cy="166"/>
            </a:xfrm>
            <a:custGeom>
              <a:avLst/>
              <a:gdLst>
                <a:gd name="T0" fmla="*/ 90 w 155"/>
                <a:gd name="T1" fmla="*/ 6 h 166"/>
                <a:gd name="T2" fmla="*/ 106 w 155"/>
                <a:gd name="T3" fmla="*/ 14 h 166"/>
                <a:gd name="T4" fmla="*/ 119 w 155"/>
                <a:gd name="T5" fmla="*/ 22 h 166"/>
                <a:gd name="T6" fmla="*/ 131 w 155"/>
                <a:gd name="T7" fmla="*/ 26 h 166"/>
                <a:gd name="T8" fmla="*/ 137 w 155"/>
                <a:gd name="T9" fmla="*/ 34 h 166"/>
                <a:gd name="T10" fmla="*/ 134 w 155"/>
                <a:gd name="T11" fmla="*/ 44 h 166"/>
                <a:gd name="T12" fmla="*/ 143 w 155"/>
                <a:gd name="T13" fmla="*/ 52 h 166"/>
                <a:gd name="T14" fmla="*/ 151 w 155"/>
                <a:gd name="T15" fmla="*/ 60 h 166"/>
                <a:gd name="T16" fmla="*/ 149 w 155"/>
                <a:gd name="T17" fmla="*/ 72 h 166"/>
                <a:gd name="T18" fmla="*/ 149 w 155"/>
                <a:gd name="T19" fmla="*/ 85 h 166"/>
                <a:gd name="T20" fmla="*/ 155 w 155"/>
                <a:gd name="T21" fmla="*/ 106 h 166"/>
                <a:gd name="T22" fmla="*/ 149 w 155"/>
                <a:gd name="T23" fmla="*/ 118 h 166"/>
                <a:gd name="T24" fmla="*/ 135 w 155"/>
                <a:gd name="T25" fmla="*/ 122 h 166"/>
                <a:gd name="T26" fmla="*/ 130 w 155"/>
                <a:gd name="T27" fmla="*/ 139 h 166"/>
                <a:gd name="T28" fmla="*/ 109 w 155"/>
                <a:gd name="T29" fmla="*/ 145 h 166"/>
                <a:gd name="T30" fmla="*/ 103 w 155"/>
                <a:gd name="T31" fmla="*/ 163 h 166"/>
                <a:gd name="T32" fmla="*/ 89 w 155"/>
                <a:gd name="T33" fmla="*/ 166 h 166"/>
                <a:gd name="T34" fmla="*/ 77 w 155"/>
                <a:gd name="T35" fmla="*/ 163 h 166"/>
                <a:gd name="T36" fmla="*/ 67 w 155"/>
                <a:gd name="T37" fmla="*/ 161 h 166"/>
                <a:gd name="T38" fmla="*/ 48 w 155"/>
                <a:gd name="T39" fmla="*/ 160 h 166"/>
                <a:gd name="T40" fmla="*/ 39 w 155"/>
                <a:gd name="T41" fmla="*/ 149 h 166"/>
                <a:gd name="T42" fmla="*/ 33 w 155"/>
                <a:gd name="T43" fmla="*/ 146 h 166"/>
                <a:gd name="T44" fmla="*/ 21 w 155"/>
                <a:gd name="T45" fmla="*/ 141 h 166"/>
                <a:gd name="T46" fmla="*/ 13 w 155"/>
                <a:gd name="T47" fmla="*/ 117 h 166"/>
                <a:gd name="T48" fmla="*/ 3 w 155"/>
                <a:gd name="T49" fmla="*/ 115 h 166"/>
                <a:gd name="T50" fmla="*/ 1 w 155"/>
                <a:gd name="T51" fmla="*/ 100 h 166"/>
                <a:gd name="T52" fmla="*/ 5 w 155"/>
                <a:gd name="T53" fmla="*/ 87 h 166"/>
                <a:gd name="T54" fmla="*/ 0 w 155"/>
                <a:gd name="T55" fmla="*/ 73 h 166"/>
                <a:gd name="T56" fmla="*/ 8 w 155"/>
                <a:gd name="T57" fmla="*/ 60 h 166"/>
                <a:gd name="T58" fmla="*/ 9 w 155"/>
                <a:gd name="T59" fmla="*/ 44 h 166"/>
                <a:gd name="T60" fmla="*/ 14 w 155"/>
                <a:gd name="T61" fmla="*/ 30 h 166"/>
                <a:gd name="T62" fmla="*/ 25 w 155"/>
                <a:gd name="T63" fmla="*/ 26 h 166"/>
                <a:gd name="T64" fmla="*/ 31 w 155"/>
                <a:gd name="T65" fmla="*/ 18 h 166"/>
                <a:gd name="T66" fmla="*/ 41 w 155"/>
                <a:gd name="T67" fmla="*/ 10 h 166"/>
                <a:gd name="T68" fmla="*/ 52 w 155"/>
                <a:gd name="T69" fmla="*/ 11 h 166"/>
                <a:gd name="T70" fmla="*/ 61 w 155"/>
                <a:gd name="T71" fmla="*/ 3 h 166"/>
                <a:gd name="T72" fmla="*/ 72 w 155"/>
                <a:gd name="T73" fmla="*/ 0 h 1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5"/>
                <a:gd name="T112" fmla="*/ 0 h 166"/>
                <a:gd name="T113" fmla="*/ 155 w 155"/>
                <a:gd name="T114" fmla="*/ 166 h 16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5" h="166">
                  <a:moveTo>
                    <a:pt x="77" y="5"/>
                  </a:moveTo>
                  <a:lnTo>
                    <a:pt x="90" y="6"/>
                  </a:lnTo>
                  <a:lnTo>
                    <a:pt x="100" y="8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9" y="22"/>
                  </a:lnTo>
                  <a:lnTo>
                    <a:pt x="126" y="23"/>
                  </a:lnTo>
                  <a:lnTo>
                    <a:pt x="131" y="26"/>
                  </a:lnTo>
                  <a:lnTo>
                    <a:pt x="136" y="31"/>
                  </a:lnTo>
                  <a:lnTo>
                    <a:pt x="137" y="34"/>
                  </a:lnTo>
                  <a:lnTo>
                    <a:pt x="137" y="40"/>
                  </a:lnTo>
                  <a:lnTo>
                    <a:pt x="134" y="44"/>
                  </a:lnTo>
                  <a:lnTo>
                    <a:pt x="137" y="49"/>
                  </a:lnTo>
                  <a:lnTo>
                    <a:pt x="143" y="52"/>
                  </a:lnTo>
                  <a:lnTo>
                    <a:pt x="149" y="54"/>
                  </a:lnTo>
                  <a:lnTo>
                    <a:pt x="151" y="60"/>
                  </a:lnTo>
                  <a:lnTo>
                    <a:pt x="152" y="67"/>
                  </a:lnTo>
                  <a:lnTo>
                    <a:pt x="149" y="72"/>
                  </a:lnTo>
                  <a:lnTo>
                    <a:pt x="146" y="77"/>
                  </a:lnTo>
                  <a:lnTo>
                    <a:pt x="149" y="85"/>
                  </a:lnTo>
                  <a:lnTo>
                    <a:pt x="154" y="97"/>
                  </a:lnTo>
                  <a:lnTo>
                    <a:pt x="155" y="106"/>
                  </a:lnTo>
                  <a:lnTo>
                    <a:pt x="153" y="114"/>
                  </a:lnTo>
                  <a:lnTo>
                    <a:pt x="149" y="118"/>
                  </a:lnTo>
                  <a:lnTo>
                    <a:pt x="141" y="120"/>
                  </a:lnTo>
                  <a:lnTo>
                    <a:pt x="135" y="122"/>
                  </a:lnTo>
                  <a:lnTo>
                    <a:pt x="134" y="131"/>
                  </a:lnTo>
                  <a:lnTo>
                    <a:pt x="130" y="139"/>
                  </a:lnTo>
                  <a:lnTo>
                    <a:pt x="119" y="143"/>
                  </a:lnTo>
                  <a:lnTo>
                    <a:pt x="109" y="145"/>
                  </a:lnTo>
                  <a:lnTo>
                    <a:pt x="107" y="157"/>
                  </a:lnTo>
                  <a:lnTo>
                    <a:pt x="103" y="163"/>
                  </a:lnTo>
                  <a:lnTo>
                    <a:pt x="98" y="165"/>
                  </a:lnTo>
                  <a:lnTo>
                    <a:pt x="89" y="166"/>
                  </a:lnTo>
                  <a:lnTo>
                    <a:pt x="83" y="165"/>
                  </a:lnTo>
                  <a:lnTo>
                    <a:pt x="77" y="163"/>
                  </a:lnTo>
                  <a:lnTo>
                    <a:pt x="72" y="159"/>
                  </a:lnTo>
                  <a:lnTo>
                    <a:pt x="67" y="161"/>
                  </a:lnTo>
                  <a:lnTo>
                    <a:pt x="56" y="162"/>
                  </a:lnTo>
                  <a:lnTo>
                    <a:pt x="48" y="160"/>
                  </a:lnTo>
                  <a:lnTo>
                    <a:pt x="43" y="155"/>
                  </a:lnTo>
                  <a:lnTo>
                    <a:pt x="39" y="149"/>
                  </a:lnTo>
                  <a:lnTo>
                    <a:pt x="37" y="144"/>
                  </a:lnTo>
                  <a:lnTo>
                    <a:pt x="33" y="146"/>
                  </a:lnTo>
                  <a:lnTo>
                    <a:pt x="27" y="146"/>
                  </a:lnTo>
                  <a:lnTo>
                    <a:pt x="21" y="141"/>
                  </a:lnTo>
                  <a:lnTo>
                    <a:pt x="16" y="130"/>
                  </a:lnTo>
                  <a:lnTo>
                    <a:pt x="13" y="117"/>
                  </a:lnTo>
                  <a:lnTo>
                    <a:pt x="9" y="118"/>
                  </a:lnTo>
                  <a:lnTo>
                    <a:pt x="3" y="115"/>
                  </a:lnTo>
                  <a:lnTo>
                    <a:pt x="1" y="108"/>
                  </a:lnTo>
                  <a:lnTo>
                    <a:pt x="1" y="100"/>
                  </a:lnTo>
                  <a:lnTo>
                    <a:pt x="4" y="92"/>
                  </a:lnTo>
                  <a:lnTo>
                    <a:pt x="5" y="87"/>
                  </a:lnTo>
                  <a:lnTo>
                    <a:pt x="1" y="81"/>
                  </a:lnTo>
                  <a:lnTo>
                    <a:pt x="0" y="73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9" y="52"/>
                  </a:lnTo>
                  <a:lnTo>
                    <a:pt x="9" y="44"/>
                  </a:lnTo>
                  <a:lnTo>
                    <a:pt x="10" y="37"/>
                  </a:lnTo>
                  <a:lnTo>
                    <a:pt x="14" y="30"/>
                  </a:lnTo>
                  <a:lnTo>
                    <a:pt x="20" y="27"/>
                  </a:lnTo>
                  <a:lnTo>
                    <a:pt x="25" y="26"/>
                  </a:lnTo>
                  <a:lnTo>
                    <a:pt x="28" y="26"/>
                  </a:lnTo>
                  <a:lnTo>
                    <a:pt x="31" y="18"/>
                  </a:lnTo>
                  <a:lnTo>
                    <a:pt x="35" y="12"/>
                  </a:lnTo>
                  <a:lnTo>
                    <a:pt x="41" y="10"/>
                  </a:lnTo>
                  <a:lnTo>
                    <a:pt x="47" y="10"/>
                  </a:lnTo>
                  <a:lnTo>
                    <a:pt x="52" y="11"/>
                  </a:lnTo>
                  <a:lnTo>
                    <a:pt x="57" y="6"/>
                  </a:lnTo>
                  <a:lnTo>
                    <a:pt x="61" y="3"/>
                  </a:lnTo>
                  <a:lnTo>
                    <a:pt x="67" y="1"/>
                  </a:lnTo>
                  <a:lnTo>
                    <a:pt x="72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Freeform 185"/>
            <p:cNvSpPr>
              <a:spLocks/>
            </p:cNvSpPr>
            <p:nvPr/>
          </p:nvSpPr>
          <p:spPr bwMode="auto">
            <a:xfrm>
              <a:off x="4994" y="3540"/>
              <a:ext cx="45" cy="16"/>
            </a:xfrm>
            <a:custGeom>
              <a:avLst/>
              <a:gdLst>
                <a:gd name="T0" fmla="*/ 45 w 45"/>
                <a:gd name="T1" fmla="*/ 16 h 16"/>
                <a:gd name="T2" fmla="*/ 38 w 45"/>
                <a:gd name="T3" fmla="*/ 12 h 16"/>
                <a:gd name="T4" fmla="*/ 31 w 45"/>
                <a:gd name="T5" fmla="*/ 8 h 16"/>
                <a:gd name="T6" fmla="*/ 21 w 45"/>
                <a:gd name="T7" fmla="*/ 6 h 16"/>
                <a:gd name="T8" fmla="*/ 11 w 45"/>
                <a:gd name="T9" fmla="*/ 5 h 16"/>
                <a:gd name="T10" fmla="*/ 0 w 45"/>
                <a:gd name="T11" fmla="*/ 5 h 16"/>
                <a:gd name="T12" fmla="*/ 13 w 45"/>
                <a:gd name="T13" fmla="*/ 2 h 16"/>
                <a:gd name="T14" fmla="*/ 22 w 45"/>
                <a:gd name="T15" fmla="*/ 0 h 16"/>
                <a:gd name="T16" fmla="*/ 33 w 45"/>
                <a:gd name="T17" fmla="*/ 1 h 16"/>
                <a:gd name="T18" fmla="*/ 38 w 45"/>
                <a:gd name="T19" fmla="*/ 4 h 16"/>
                <a:gd name="T20" fmla="*/ 42 w 45"/>
                <a:gd name="T21" fmla="*/ 8 h 16"/>
                <a:gd name="T22" fmla="*/ 45 w 45"/>
                <a:gd name="T23" fmla="*/ 16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16"/>
                <a:gd name="T38" fmla="*/ 45 w 45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16">
                  <a:moveTo>
                    <a:pt x="45" y="16"/>
                  </a:moveTo>
                  <a:lnTo>
                    <a:pt x="38" y="12"/>
                  </a:lnTo>
                  <a:lnTo>
                    <a:pt x="31" y="8"/>
                  </a:lnTo>
                  <a:lnTo>
                    <a:pt x="21" y="6"/>
                  </a:lnTo>
                  <a:lnTo>
                    <a:pt x="11" y="5"/>
                  </a:lnTo>
                  <a:lnTo>
                    <a:pt x="0" y="5"/>
                  </a:lnTo>
                  <a:lnTo>
                    <a:pt x="13" y="2"/>
                  </a:lnTo>
                  <a:lnTo>
                    <a:pt x="22" y="0"/>
                  </a:lnTo>
                  <a:lnTo>
                    <a:pt x="33" y="1"/>
                  </a:lnTo>
                  <a:lnTo>
                    <a:pt x="38" y="4"/>
                  </a:lnTo>
                  <a:lnTo>
                    <a:pt x="42" y="8"/>
                  </a:lnTo>
                  <a:lnTo>
                    <a:pt x="45" y="1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Freeform 186"/>
            <p:cNvSpPr>
              <a:spLocks/>
            </p:cNvSpPr>
            <p:nvPr/>
          </p:nvSpPr>
          <p:spPr bwMode="auto">
            <a:xfrm>
              <a:off x="4991" y="3572"/>
              <a:ext cx="38" cy="27"/>
            </a:xfrm>
            <a:custGeom>
              <a:avLst/>
              <a:gdLst>
                <a:gd name="T0" fmla="*/ 38 w 38"/>
                <a:gd name="T1" fmla="*/ 27 h 27"/>
                <a:gd name="T2" fmla="*/ 32 w 38"/>
                <a:gd name="T3" fmla="*/ 16 h 27"/>
                <a:gd name="T4" fmla="*/ 24 w 38"/>
                <a:gd name="T5" fmla="*/ 10 h 27"/>
                <a:gd name="T6" fmla="*/ 14 w 38"/>
                <a:gd name="T7" fmla="*/ 3 h 27"/>
                <a:gd name="T8" fmla="*/ 5 w 38"/>
                <a:gd name="T9" fmla="*/ 3 h 27"/>
                <a:gd name="T10" fmla="*/ 0 w 38"/>
                <a:gd name="T11" fmla="*/ 1 h 27"/>
                <a:gd name="T12" fmla="*/ 15 w 38"/>
                <a:gd name="T13" fmla="*/ 0 h 27"/>
                <a:gd name="T14" fmla="*/ 23 w 38"/>
                <a:gd name="T15" fmla="*/ 3 h 27"/>
                <a:gd name="T16" fmla="*/ 28 w 38"/>
                <a:gd name="T17" fmla="*/ 6 h 27"/>
                <a:gd name="T18" fmla="*/ 32 w 38"/>
                <a:gd name="T19" fmla="*/ 10 h 27"/>
                <a:gd name="T20" fmla="*/ 35 w 38"/>
                <a:gd name="T21" fmla="*/ 18 h 27"/>
                <a:gd name="T22" fmla="*/ 38 w 38"/>
                <a:gd name="T23" fmla="*/ 27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27"/>
                <a:gd name="T38" fmla="*/ 38 w 38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27">
                  <a:moveTo>
                    <a:pt x="38" y="27"/>
                  </a:moveTo>
                  <a:lnTo>
                    <a:pt x="32" y="16"/>
                  </a:lnTo>
                  <a:lnTo>
                    <a:pt x="24" y="10"/>
                  </a:lnTo>
                  <a:lnTo>
                    <a:pt x="14" y="3"/>
                  </a:lnTo>
                  <a:lnTo>
                    <a:pt x="5" y="3"/>
                  </a:lnTo>
                  <a:lnTo>
                    <a:pt x="0" y="1"/>
                  </a:lnTo>
                  <a:lnTo>
                    <a:pt x="15" y="0"/>
                  </a:lnTo>
                  <a:lnTo>
                    <a:pt x="23" y="3"/>
                  </a:lnTo>
                  <a:lnTo>
                    <a:pt x="28" y="6"/>
                  </a:lnTo>
                  <a:lnTo>
                    <a:pt x="32" y="10"/>
                  </a:lnTo>
                  <a:lnTo>
                    <a:pt x="35" y="18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Freeform 187"/>
            <p:cNvSpPr>
              <a:spLocks/>
            </p:cNvSpPr>
            <p:nvPr/>
          </p:nvSpPr>
          <p:spPr bwMode="auto">
            <a:xfrm>
              <a:off x="4981" y="3579"/>
              <a:ext cx="21" cy="40"/>
            </a:xfrm>
            <a:custGeom>
              <a:avLst/>
              <a:gdLst>
                <a:gd name="T0" fmla="*/ 20 w 21"/>
                <a:gd name="T1" fmla="*/ 40 h 40"/>
                <a:gd name="T2" fmla="*/ 16 w 21"/>
                <a:gd name="T3" fmla="*/ 26 h 40"/>
                <a:gd name="T4" fmla="*/ 12 w 21"/>
                <a:gd name="T5" fmla="*/ 18 h 40"/>
                <a:gd name="T6" fmla="*/ 8 w 21"/>
                <a:gd name="T7" fmla="*/ 10 h 40"/>
                <a:gd name="T8" fmla="*/ 4 w 21"/>
                <a:gd name="T9" fmla="*/ 5 h 40"/>
                <a:gd name="T10" fmla="*/ 0 w 21"/>
                <a:gd name="T11" fmla="*/ 0 h 40"/>
                <a:gd name="T12" fmla="*/ 9 w 21"/>
                <a:gd name="T13" fmla="*/ 6 h 40"/>
                <a:gd name="T14" fmla="*/ 16 w 21"/>
                <a:gd name="T15" fmla="*/ 16 h 40"/>
                <a:gd name="T16" fmla="*/ 20 w 21"/>
                <a:gd name="T17" fmla="*/ 23 h 40"/>
                <a:gd name="T18" fmla="*/ 21 w 21"/>
                <a:gd name="T19" fmla="*/ 28 h 40"/>
                <a:gd name="T20" fmla="*/ 20 w 21"/>
                <a:gd name="T21" fmla="*/ 40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40"/>
                <a:gd name="T35" fmla="*/ 21 w 21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40">
                  <a:moveTo>
                    <a:pt x="20" y="40"/>
                  </a:moveTo>
                  <a:lnTo>
                    <a:pt x="16" y="26"/>
                  </a:lnTo>
                  <a:lnTo>
                    <a:pt x="12" y="18"/>
                  </a:lnTo>
                  <a:lnTo>
                    <a:pt x="8" y="10"/>
                  </a:lnTo>
                  <a:lnTo>
                    <a:pt x="4" y="5"/>
                  </a:lnTo>
                  <a:lnTo>
                    <a:pt x="0" y="0"/>
                  </a:lnTo>
                  <a:lnTo>
                    <a:pt x="9" y="6"/>
                  </a:lnTo>
                  <a:lnTo>
                    <a:pt x="16" y="16"/>
                  </a:lnTo>
                  <a:lnTo>
                    <a:pt x="20" y="23"/>
                  </a:lnTo>
                  <a:lnTo>
                    <a:pt x="21" y="2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Freeform 188"/>
            <p:cNvSpPr>
              <a:spLocks/>
            </p:cNvSpPr>
            <p:nvPr/>
          </p:nvSpPr>
          <p:spPr bwMode="auto">
            <a:xfrm>
              <a:off x="4986" y="3528"/>
              <a:ext cx="39" cy="17"/>
            </a:xfrm>
            <a:custGeom>
              <a:avLst/>
              <a:gdLst>
                <a:gd name="T0" fmla="*/ 29 w 39"/>
                <a:gd name="T1" fmla="*/ 0 h 17"/>
                <a:gd name="T2" fmla="*/ 23 w 39"/>
                <a:gd name="T3" fmla="*/ 1 h 17"/>
                <a:gd name="T4" fmla="*/ 13 w 39"/>
                <a:gd name="T5" fmla="*/ 4 h 17"/>
                <a:gd name="T6" fmla="*/ 4 w 39"/>
                <a:gd name="T7" fmla="*/ 12 h 17"/>
                <a:gd name="T8" fmla="*/ 0 w 39"/>
                <a:gd name="T9" fmla="*/ 17 h 17"/>
                <a:gd name="T10" fmla="*/ 11 w 39"/>
                <a:gd name="T11" fmla="*/ 9 h 17"/>
                <a:gd name="T12" fmla="*/ 23 w 39"/>
                <a:gd name="T13" fmla="*/ 4 h 17"/>
                <a:gd name="T14" fmla="*/ 31 w 39"/>
                <a:gd name="T15" fmla="*/ 4 h 17"/>
                <a:gd name="T16" fmla="*/ 39 w 39"/>
                <a:gd name="T17" fmla="*/ 2 h 17"/>
                <a:gd name="T18" fmla="*/ 29 w 39"/>
                <a:gd name="T19" fmla="*/ 0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17"/>
                <a:gd name="T32" fmla="*/ 39 w 39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17">
                  <a:moveTo>
                    <a:pt x="29" y="0"/>
                  </a:moveTo>
                  <a:lnTo>
                    <a:pt x="23" y="1"/>
                  </a:lnTo>
                  <a:lnTo>
                    <a:pt x="13" y="4"/>
                  </a:lnTo>
                  <a:lnTo>
                    <a:pt x="4" y="12"/>
                  </a:lnTo>
                  <a:lnTo>
                    <a:pt x="0" y="17"/>
                  </a:lnTo>
                  <a:lnTo>
                    <a:pt x="11" y="9"/>
                  </a:lnTo>
                  <a:lnTo>
                    <a:pt x="23" y="4"/>
                  </a:lnTo>
                  <a:lnTo>
                    <a:pt x="31" y="4"/>
                  </a:lnTo>
                  <a:lnTo>
                    <a:pt x="39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Freeform 189"/>
            <p:cNvSpPr>
              <a:spLocks/>
            </p:cNvSpPr>
            <p:nvPr/>
          </p:nvSpPr>
          <p:spPr bwMode="auto">
            <a:xfrm>
              <a:off x="4986" y="3506"/>
              <a:ext cx="15" cy="26"/>
            </a:xfrm>
            <a:custGeom>
              <a:avLst/>
              <a:gdLst>
                <a:gd name="T0" fmla="*/ 15 w 15"/>
                <a:gd name="T1" fmla="*/ 0 h 26"/>
                <a:gd name="T2" fmla="*/ 5 w 15"/>
                <a:gd name="T3" fmla="*/ 8 h 26"/>
                <a:gd name="T4" fmla="*/ 3 w 15"/>
                <a:gd name="T5" fmla="*/ 16 h 26"/>
                <a:gd name="T6" fmla="*/ 0 w 15"/>
                <a:gd name="T7" fmla="*/ 26 h 26"/>
                <a:gd name="T8" fmla="*/ 0 w 15"/>
                <a:gd name="T9" fmla="*/ 13 h 26"/>
                <a:gd name="T10" fmla="*/ 4 w 15"/>
                <a:gd name="T11" fmla="*/ 4 h 26"/>
                <a:gd name="T12" fmla="*/ 15 w 15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6"/>
                <a:gd name="T23" fmla="*/ 15 w 15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6">
                  <a:moveTo>
                    <a:pt x="15" y="0"/>
                  </a:moveTo>
                  <a:lnTo>
                    <a:pt x="5" y="8"/>
                  </a:lnTo>
                  <a:lnTo>
                    <a:pt x="3" y="1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4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Freeform 190"/>
            <p:cNvSpPr>
              <a:spLocks/>
            </p:cNvSpPr>
            <p:nvPr/>
          </p:nvSpPr>
          <p:spPr bwMode="auto">
            <a:xfrm>
              <a:off x="4970" y="3584"/>
              <a:ext cx="7" cy="49"/>
            </a:xfrm>
            <a:custGeom>
              <a:avLst/>
              <a:gdLst>
                <a:gd name="T0" fmla="*/ 2 w 7"/>
                <a:gd name="T1" fmla="*/ 0 h 49"/>
                <a:gd name="T2" fmla="*/ 6 w 7"/>
                <a:gd name="T3" fmla="*/ 11 h 49"/>
                <a:gd name="T4" fmla="*/ 7 w 7"/>
                <a:gd name="T5" fmla="*/ 24 h 49"/>
                <a:gd name="T6" fmla="*/ 6 w 7"/>
                <a:gd name="T7" fmla="*/ 33 h 49"/>
                <a:gd name="T8" fmla="*/ 4 w 7"/>
                <a:gd name="T9" fmla="*/ 43 h 49"/>
                <a:gd name="T10" fmla="*/ 0 w 7"/>
                <a:gd name="T11" fmla="*/ 49 h 49"/>
                <a:gd name="T12" fmla="*/ 2 w 7"/>
                <a:gd name="T13" fmla="*/ 32 h 49"/>
                <a:gd name="T14" fmla="*/ 3 w 7"/>
                <a:gd name="T15" fmla="*/ 13 h 49"/>
                <a:gd name="T16" fmla="*/ 2 w 7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9"/>
                <a:gd name="T29" fmla="*/ 7 w 7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9">
                  <a:moveTo>
                    <a:pt x="2" y="0"/>
                  </a:moveTo>
                  <a:lnTo>
                    <a:pt x="6" y="11"/>
                  </a:lnTo>
                  <a:lnTo>
                    <a:pt x="7" y="24"/>
                  </a:lnTo>
                  <a:lnTo>
                    <a:pt x="6" y="33"/>
                  </a:lnTo>
                  <a:lnTo>
                    <a:pt x="4" y="43"/>
                  </a:lnTo>
                  <a:lnTo>
                    <a:pt x="0" y="49"/>
                  </a:lnTo>
                  <a:lnTo>
                    <a:pt x="2" y="32"/>
                  </a:lnTo>
                  <a:lnTo>
                    <a:pt x="3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Freeform 191"/>
            <p:cNvSpPr>
              <a:spLocks/>
            </p:cNvSpPr>
            <p:nvPr/>
          </p:nvSpPr>
          <p:spPr bwMode="auto">
            <a:xfrm>
              <a:off x="4939" y="3579"/>
              <a:ext cx="16" cy="38"/>
            </a:xfrm>
            <a:custGeom>
              <a:avLst/>
              <a:gdLst>
                <a:gd name="T0" fmla="*/ 0 w 16"/>
                <a:gd name="T1" fmla="*/ 38 h 38"/>
                <a:gd name="T2" fmla="*/ 10 w 16"/>
                <a:gd name="T3" fmla="*/ 22 h 38"/>
                <a:gd name="T4" fmla="*/ 13 w 16"/>
                <a:gd name="T5" fmla="*/ 10 h 38"/>
                <a:gd name="T6" fmla="*/ 16 w 16"/>
                <a:gd name="T7" fmla="*/ 0 h 38"/>
                <a:gd name="T8" fmla="*/ 8 w 16"/>
                <a:gd name="T9" fmla="*/ 11 h 38"/>
                <a:gd name="T10" fmla="*/ 3 w 16"/>
                <a:gd name="T11" fmla="*/ 21 h 38"/>
                <a:gd name="T12" fmla="*/ 0 w 16"/>
                <a:gd name="T13" fmla="*/ 3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0" y="38"/>
                  </a:moveTo>
                  <a:lnTo>
                    <a:pt x="10" y="22"/>
                  </a:lnTo>
                  <a:lnTo>
                    <a:pt x="13" y="10"/>
                  </a:lnTo>
                  <a:lnTo>
                    <a:pt x="16" y="0"/>
                  </a:lnTo>
                  <a:lnTo>
                    <a:pt x="8" y="11"/>
                  </a:lnTo>
                  <a:lnTo>
                    <a:pt x="3" y="2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Freeform 192"/>
            <p:cNvSpPr>
              <a:spLocks/>
            </p:cNvSpPr>
            <p:nvPr/>
          </p:nvSpPr>
          <p:spPr bwMode="auto">
            <a:xfrm>
              <a:off x="4913" y="3573"/>
              <a:ext cx="36" cy="21"/>
            </a:xfrm>
            <a:custGeom>
              <a:avLst/>
              <a:gdLst>
                <a:gd name="T0" fmla="*/ 36 w 36"/>
                <a:gd name="T1" fmla="*/ 0 h 21"/>
                <a:gd name="T2" fmla="*/ 20 w 36"/>
                <a:gd name="T3" fmla="*/ 3 h 21"/>
                <a:gd name="T4" fmla="*/ 13 w 36"/>
                <a:gd name="T5" fmla="*/ 9 h 21"/>
                <a:gd name="T6" fmla="*/ 5 w 36"/>
                <a:gd name="T7" fmla="*/ 16 h 21"/>
                <a:gd name="T8" fmla="*/ 0 w 36"/>
                <a:gd name="T9" fmla="*/ 21 h 21"/>
                <a:gd name="T10" fmla="*/ 5 w 36"/>
                <a:gd name="T11" fmla="*/ 10 h 21"/>
                <a:gd name="T12" fmla="*/ 13 w 36"/>
                <a:gd name="T13" fmla="*/ 3 h 21"/>
                <a:gd name="T14" fmla="*/ 22 w 36"/>
                <a:gd name="T15" fmla="*/ 0 h 21"/>
                <a:gd name="T16" fmla="*/ 36 w 36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21"/>
                <a:gd name="T29" fmla="*/ 36 w 3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21">
                  <a:moveTo>
                    <a:pt x="36" y="0"/>
                  </a:moveTo>
                  <a:lnTo>
                    <a:pt x="20" y="3"/>
                  </a:lnTo>
                  <a:lnTo>
                    <a:pt x="13" y="9"/>
                  </a:lnTo>
                  <a:lnTo>
                    <a:pt x="5" y="16"/>
                  </a:lnTo>
                  <a:lnTo>
                    <a:pt x="0" y="21"/>
                  </a:lnTo>
                  <a:lnTo>
                    <a:pt x="5" y="10"/>
                  </a:lnTo>
                  <a:lnTo>
                    <a:pt x="13" y="3"/>
                  </a:lnTo>
                  <a:lnTo>
                    <a:pt x="2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Freeform 193"/>
            <p:cNvSpPr>
              <a:spLocks/>
            </p:cNvSpPr>
            <p:nvPr/>
          </p:nvSpPr>
          <p:spPr bwMode="auto">
            <a:xfrm>
              <a:off x="4936" y="3519"/>
              <a:ext cx="9" cy="21"/>
            </a:xfrm>
            <a:custGeom>
              <a:avLst/>
              <a:gdLst>
                <a:gd name="T0" fmla="*/ 0 w 9"/>
                <a:gd name="T1" fmla="*/ 0 h 21"/>
                <a:gd name="T2" fmla="*/ 6 w 9"/>
                <a:gd name="T3" fmla="*/ 9 h 21"/>
                <a:gd name="T4" fmla="*/ 9 w 9"/>
                <a:gd name="T5" fmla="*/ 21 h 21"/>
                <a:gd name="T6" fmla="*/ 3 w 9"/>
                <a:gd name="T7" fmla="*/ 12 h 21"/>
                <a:gd name="T8" fmla="*/ 0 w 9"/>
                <a:gd name="T9" fmla="*/ 0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21"/>
                <a:gd name="T17" fmla="*/ 9 w 9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21">
                  <a:moveTo>
                    <a:pt x="0" y="0"/>
                  </a:moveTo>
                  <a:lnTo>
                    <a:pt x="6" y="9"/>
                  </a:lnTo>
                  <a:lnTo>
                    <a:pt x="9" y="21"/>
                  </a:lnTo>
                  <a:lnTo>
                    <a:pt x="3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Freeform 194"/>
            <p:cNvSpPr>
              <a:spLocks/>
            </p:cNvSpPr>
            <p:nvPr/>
          </p:nvSpPr>
          <p:spPr bwMode="auto">
            <a:xfrm>
              <a:off x="4958" y="3508"/>
              <a:ext cx="3" cy="26"/>
            </a:xfrm>
            <a:custGeom>
              <a:avLst/>
              <a:gdLst>
                <a:gd name="T0" fmla="*/ 0 w 3"/>
                <a:gd name="T1" fmla="*/ 0 h 26"/>
                <a:gd name="T2" fmla="*/ 3 w 3"/>
                <a:gd name="T3" fmla="*/ 8 h 26"/>
                <a:gd name="T4" fmla="*/ 3 w 3"/>
                <a:gd name="T5" fmla="*/ 17 h 26"/>
                <a:gd name="T6" fmla="*/ 2 w 3"/>
                <a:gd name="T7" fmla="*/ 26 h 26"/>
                <a:gd name="T8" fmla="*/ 0 w 3"/>
                <a:gd name="T9" fmla="*/ 14 h 26"/>
                <a:gd name="T10" fmla="*/ 0 w 3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6"/>
                <a:gd name="T20" fmla="*/ 3 w 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6">
                  <a:moveTo>
                    <a:pt x="0" y="0"/>
                  </a:moveTo>
                  <a:lnTo>
                    <a:pt x="3" y="8"/>
                  </a:lnTo>
                  <a:lnTo>
                    <a:pt x="3" y="17"/>
                  </a:lnTo>
                  <a:lnTo>
                    <a:pt x="2" y="2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Freeform 195"/>
            <p:cNvSpPr>
              <a:spLocks/>
            </p:cNvSpPr>
            <p:nvPr/>
          </p:nvSpPr>
          <p:spPr bwMode="auto">
            <a:xfrm>
              <a:off x="4913" y="3542"/>
              <a:ext cx="24" cy="7"/>
            </a:xfrm>
            <a:custGeom>
              <a:avLst/>
              <a:gdLst>
                <a:gd name="T0" fmla="*/ 24 w 24"/>
                <a:gd name="T1" fmla="*/ 7 h 7"/>
                <a:gd name="T2" fmla="*/ 16 w 24"/>
                <a:gd name="T3" fmla="*/ 3 h 7"/>
                <a:gd name="T4" fmla="*/ 8 w 24"/>
                <a:gd name="T5" fmla="*/ 0 h 7"/>
                <a:gd name="T6" fmla="*/ 0 w 24"/>
                <a:gd name="T7" fmla="*/ 2 h 7"/>
                <a:gd name="T8" fmla="*/ 10 w 24"/>
                <a:gd name="T9" fmla="*/ 4 h 7"/>
                <a:gd name="T10" fmla="*/ 24 w 24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7"/>
                <a:gd name="T20" fmla="*/ 24 w 2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7">
                  <a:moveTo>
                    <a:pt x="24" y="7"/>
                  </a:moveTo>
                  <a:lnTo>
                    <a:pt x="16" y="3"/>
                  </a:lnTo>
                  <a:lnTo>
                    <a:pt x="8" y="0"/>
                  </a:lnTo>
                  <a:lnTo>
                    <a:pt x="0" y="2"/>
                  </a:lnTo>
                  <a:lnTo>
                    <a:pt x="10" y="4"/>
                  </a:lnTo>
                  <a:lnTo>
                    <a:pt x="24" y="7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Freeform 196"/>
            <p:cNvSpPr>
              <a:spLocks/>
            </p:cNvSpPr>
            <p:nvPr/>
          </p:nvSpPr>
          <p:spPr bwMode="auto">
            <a:xfrm>
              <a:off x="4943" y="3537"/>
              <a:ext cx="56" cy="44"/>
            </a:xfrm>
            <a:custGeom>
              <a:avLst/>
              <a:gdLst>
                <a:gd name="T0" fmla="*/ 54 w 56"/>
                <a:gd name="T1" fmla="*/ 31 h 44"/>
                <a:gd name="T2" fmla="*/ 48 w 56"/>
                <a:gd name="T3" fmla="*/ 37 h 44"/>
                <a:gd name="T4" fmla="*/ 47 w 56"/>
                <a:gd name="T5" fmla="*/ 30 h 44"/>
                <a:gd name="T6" fmla="*/ 46 w 56"/>
                <a:gd name="T7" fmla="*/ 25 h 44"/>
                <a:gd name="T8" fmla="*/ 43 w 56"/>
                <a:gd name="T9" fmla="*/ 20 h 44"/>
                <a:gd name="T10" fmla="*/ 36 w 56"/>
                <a:gd name="T11" fmla="*/ 17 h 44"/>
                <a:gd name="T12" fmla="*/ 29 w 56"/>
                <a:gd name="T13" fmla="*/ 15 h 44"/>
                <a:gd name="T14" fmla="*/ 22 w 56"/>
                <a:gd name="T15" fmla="*/ 15 h 44"/>
                <a:gd name="T16" fmla="*/ 16 w 56"/>
                <a:gd name="T17" fmla="*/ 17 h 44"/>
                <a:gd name="T18" fmla="*/ 12 w 56"/>
                <a:gd name="T19" fmla="*/ 21 h 44"/>
                <a:gd name="T20" fmla="*/ 11 w 56"/>
                <a:gd name="T21" fmla="*/ 26 h 44"/>
                <a:gd name="T22" fmla="*/ 12 w 56"/>
                <a:gd name="T23" fmla="*/ 34 h 44"/>
                <a:gd name="T24" fmla="*/ 13 w 56"/>
                <a:gd name="T25" fmla="*/ 38 h 44"/>
                <a:gd name="T26" fmla="*/ 18 w 56"/>
                <a:gd name="T27" fmla="*/ 42 h 44"/>
                <a:gd name="T28" fmla="*/ 32 w 56"/>
                <a:gd name="T29" fmla="*/ 43 h 44"/>
                <a:gd name="T30" fmla="*/ 21 w 56"/>
                <a:gd name="T31" fmla="*/ 44 h 44"/>
                <a:gd name="T32" fmla="*/ 14 w 56"/>
                <a:gd name="T33" fmla="*/ 43 h 44"/>
                <a:gd name="T34" fmla="*/ 9 w 56"/>
                <a:gd name="T35" fmla="*/ 41 h 44"/>
                <a:gd name="T36" fmla="*/ 2 w 56"/>
                <a:gd name="T37" fmla="*/ 35 h 44"/>
                <a:gd name="T38" fmla="*/ 1 w 56"/>
                <a:gd name="T39" fmla="*/ 29 h 44"/>
                <a:gd name="T40" fmla="*/ 0 w 56"/>
                <a:gd name="T41" fmla="*/ 24 h 44"/>
                <a:gd name="T42" fmla="*/ 0 w 56"/>
                <a:gd name="T43" fmla="*/ 18 h 44"/>
                <a:gd name="T44" fmla="*/ 2 w 56"/>
                <a:gd name="T45" fmla="*/ 13 h 44"/>
                <a:gd name="T46" fmla="*/ 5 w 56"/>
                <a:gd name="T47" fmla="*/ 9 h 44"/>
                <a:gd name="T48" fmla="*/ 11 w 56"/>
                <a:gd name="T49" fmla="*/ 5 h 44"/>
                <a:gd name="T50" fmla="*/ 15 w 56"/>
                <a:gd name="T51" fmla="*/ 2 h 44"/>
                <a:gd name="T52" fmla="*/ 20 w 56"/>
                <a:gd name="T53" fmla="*/ 0 h 44"/>
                <a:gd name="T54" fmla="*/ 28 w 56"/>
                <a:gd name="T55" fmla="*/ 0 h 44"/>
                <a:gd name="T56" fmla="*/ 35 w 56"/>
                <a:gd name="T57" fmla="*/ 1 h 44"/>
                <a:gd name="T58" fmla="*/ 42 w 56"/>
                <a:gd name="T59" fmla="*/ 3 h 44"/>
                <a:gd name="T60" fmla="*/ 49 w 56"/>
                <a:gd name="T61" fmla="*/ 8 h 44"/>
                <a:gd name="T62" fmla="*/ 53 w 56"/>
                <a:gd name="T63" fmla="*/ 12 h 44"/>
                <a:gd name="T64" fmla="*/ 56 w 56"/>
                <a:gd name="T65" fmla="*/ 18 h 44"/>
                <a:gd name="T66" fmla="*/ 56 w 56"/>
                <a:gd name="T67" fmla="*/ 25 h 44"/>
                <a:gd name="T68" fmla="*/ 54 w 56"/>
                <a:gd name="T69" fmla="*/ 31 h 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4"/>
                <a:gd name="T107" fmla="*/ 56 w 56"/>
                <a:gd name="T108" fmla="*/ 44 h 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4">
                  <a:moveTo>
                    <a:pt x="54" y="31"/>
                  </a:moveTo>
                  <a:lnTo>
                    <a:pt x="48" y="37"/>
                  </a:lnTo>
                  <a:lnTo>
                    <a:pt x="47" y="30"/>
                  </a:lnTo>
                  <a:lnTo>
                    <a:pt x="46" y="25"/>
                  </a:lnTo>
                  <a:lnTo>
                    <a:pt x="43" y="20"/>
                  </a:lnTo>
                  <a:lnTo>
                    <a:pt x="36" y="17"/>
                  </a:lnTo>
                  <a:lnTo>
                    <a:pt x="29" y="15"/>
                  </a:lnTo>
                  <a:lnTo>
                    <a:pt x="22" y="15"/>
                  </a:lnTo>
                  <a:lnTo>
                    <a:pt x="16" y="17"/>
                  </a:lnTo>
                  <a:lnTo>
                    <a:pt x="12" y="21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38"/>
                  </a:lnTo>
                  <a:lnTo>
                    <a:pt x="18" y="42"/>
                  </a:lnTo>
                  <a:lnTo>
                    <a:pt x="32" y="43"/>
                  </a:lnTo>
                  <a:lnTo>
                    <a:pt x="21" y="44"/>
                  </a:lnTo>
                  <a:lnTo>
                    <a:pt x="14" y="43"/>
                  </a:lnTo>
                  <a:lnTo>
                    <a:pt x="9" y="41"/>
                  </a:lnTo>
                  <a:lnTo>
                    <a:pt x="2" y="35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9"/>
                  </a:lnTo>
                  <a:lnTo>
                    <a:pt x="11" y="5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2" y="3"/>
                  </a:lnTo>
                  <a:lnTo>
                    <a:pt x="49" y="8"/>
                  </a:lnTo>
                  <a:lnTo>
                    <a:pt x="53" y="12"/>
                  </a:lnTo>
                  <a:lnTo>
                    <a:pt x="56" y="18"/>
                  </a:lnTo>
                  <a:lnTo>
                    <a:pt x="56" y="25"/>
                  </a:lnTo>
                  <a:lnTo>
                    <a:pt x="54" y="3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Freeform 197"/>
            <p:cNvSpPr>
              <a:spLocks/>
            </p:cNvSpPr>
            <p:nvPr/>
          </p:nvSpPr>
          <p:spPr bwMode="auto">
            <a:xfrm>
              <a:off x="4983" y="3566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11 w 25"/>
                <a:gd name="T3" fmla="*/ 5 h 25"/>
                <a:gd name="T4" fmla="*/ 19 w 25"/>
                <a:gd name="T5" fmla="*/ 12 h 25"/>
                <a:gd name="T6" fmla="*/ 24 w 25"/>
                <a:gd name="T7" fmla="*/ 19 h 25"/>
                <a:gd name="T8" fmla="*/ 25 w 25"/>
                <a:gd name="T9" fmla="*/ 25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0"/>
                  </a:moveTo>
                  <a:lnTo>
                    <a:pt x="11" y="5"/>
                  </a:lnTo>
                  <a:lnTo>
                    <a:pt x="19" y="12"/>
                  </a:lnTo>
                  <a:lnTo>
                    <a:pt x="24" y="19"/>
                  </a:lnTo>
                  <a:lnTo>
                    <a:pt x="25" y="25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Freeform 198"/>
            <p:cNvSpPr>
              <a:spLocks/>
            </p:cNvSpPr>
            <p:nvPr/>
          </p:nvSpPr>
          <p:spPr bwMode="auto">
            <a:xfrm>
              <a:off x="4976" y="3566"/>
              <a:ext cx="15" cy="37"/>
            </a:xfrm>
            <a:custGeom>
              <a:avLst/>
              <a:gdLst>
                <a:gd name="T0" fmla="*/ 0 w 15"/>
                <a:gd name="T1" fmla="*/ 0 h 37"/>
                <a:gd name="T2" fmla="*/ 10 w 15"/>
                <a:gd name="T3" fmla="*/ 9 h 37"/>
                <a:gd name="T4" fmla="*/ 15 w 15"/>
                <a:gd name="T5" fmla="*/ 15 h 37"/>
                <a:gd name="T6" fmla="*/ 15 w 15"/>
                <a:gd name="T7" fmla="*/ 21 h 37"/>
                <a:gd name="T8" fmla="*/ 15 w 15"/>
                <a:gd name="T9" fmla="*/ 29 h 37"/>
                <a:gd name="T10" fmla="*/ 14 w 15"/>
                <a:gd name="T11" fmla="*/ 37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37"/>
                <a:gd name="T20" fmla="*/ 15 w 15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37">
                  <a:moveTo>
                    <a:pt x="0" y="0"/>
                  </a:moveTo>
                  <a:lnTo>
                    <a:pt x="10" y="9"/>
                  </a:lnTo>
                  <a:lnTo>
                    <a:pt x="15" y="15"/>
                  </a:lnTo>
                  <a:lnTo>
                    <a:pt x="15" y="21"/>
                  </a:lnTo>
                  <a:lnTo>
                    <a:pt x="15" y="29"/>
                  </a:lnTo>
                  <a:lnTo>
                    <a:pt x="14" y="37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Freeform 199"/>
            <p:cNvSpPr>
              <a:spLocks/>
            </p:cNvSpPr>
            <p:nvPr/>
          </p:nvSpPr>
          <p:spPr bwMode="auto">
            <a:xfrm>
              <a:off x="4971" y="3567"/>
              <a:ext cx="8" cy="28"/>
            </a:xfrm>
            <a:custGeom>
              <a:avLst/>
              <a:gdLst>
                <a:gd name="T0" fmla="*/ 0 w 8"/>
                <a:gd name="T1" fmla="*/ 0 h 28"/>
                <a:gd name="T2" fmla="*/ 6 w 8"/>
                <a:gd name="T3" fmla="*/ 7 h 28"/>
                <a:gd name="T4" fmla="*/ 7 w 8"/>
                <a:gd name="T5" fmla="*/ 13 h 28"/>
                <a:gd name="T6" fmla="*/ 8 w 8"/>
                <a:gd name="T7" fmla="*/ 18 h 28"/>
                <a:gd name="T8" fmla="*/ 8 w 8"/>
                <a:gd name="T9" fmla="*/ 26 h 28"/>
                <a:gd name="T10" fmla="*/ 8 w 8"/>
                <a:gd name="T11" fmla="*/ 28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28"/>
                <a:gd name="T20" fmla="*/ 8 w 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28">
                  <a:moveTo>
                    <a:pt x="0" y="0"/>
                  </a:moveTo>
                  <a:lnTo>
                    <a:pt x="6" y="7"/>
                  </a:lnTo>
                  <a:lnTo>
                    <a:pt x="7" y="13"/>
                  </a:lnTo>
                  <a:lnTo>
                    <a:pt x="8" y="18"/>
                  </a:lnTo>
                  <a:lnTo>
                    <a:pt x="8" y="26"/>
                  </a:lnTo>
                  <a:lnTo>
                    <a:pt x="8" y="28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Oval 200"/>
            <p:cNvSpPr>
              <a:spLocks noChangeArrowheads="1"/>
            </p:cNvSpPr>
            <p:nvPr/>
          </p:nvSpPr>
          <p:spPr bwMode="auto">
            <a:xfrm>
              <a:off x="5003" y="3586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Oval 201"/>
            <p:cNvSpPr>
              <a:spLocks noChangeArrowheads="1"/>
            </p:cNvSpPr>
            <p:nvPr/>
          </p:nvSpPr>
          <p:spPr bwMode="auto">
            <a:xfrm>
              <a:off x="4984" y="3601"/>
              <a:ext cx="8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Oval 202"/>
            <p:cNvSpPr>
              <a:spLocks noChangeArrowheads="1"/>
            </p:cNvSpPr>
            <p:nvPr/>
          </p:nvSpPr>
          <p:spPr bwMode="auto">
            <a:xfrm>
              <a:off x="4973" y="3593"/>
              <a:ext cx="9" cy="9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7" name="Freeform 203"/>
            <p:cNvSpPr>
              <a:spLocks/>
            </p:cNvSpPr>
            <p:nvPr/>
          </p:nvSpPr>
          <p:spPr bwMode="auto">
            <a:xfrm>
              <a:off x="4895" y="3938"/>
              <a:ext cx="237" cy="371"/>
            </a:xfrm>
            <a:custGeom>
              <a:avLst/>
              <a:gdLst>
                <a:gd name="T0" fmla="*/ 237 w 237"/>
                <a:gd name="T1" fmla="*/ 371 h 371"/>
                <a:gd name="T2" fmla="*/ 236 w 237"/>
                <a:gd name="T3" fmla="*/ 354 h 371"/>
                <a:gd name="T4" fmla="*/ 235 w 237"/>
                <a:gd name="T5" fmla="*/ 338 h 371"/>
                <a:gd name="T6" fmla="*/ 232 w 237"/>
                <a:gd name="T7" fmla="*/ 316 h 371"/>
                <a:gd name="T8" fmla="*/ 229 w 237"/>
                <a:gd name="T9" fmla="*/ 298 h 371"/>
                <a:gd name="T10" fmla="*/ 225 w 237"/>
                <a:gd name="T11" fmla="*/ 276 h 371"/>
                <a:gd name="T12" fmla="*/ 217 w 237"/>
                <a:gd name="T13" fmla="*/ 255 h 371"/>
                <a:gd name="T14" fmla="*/ 212 w 237"/>
                <a:gd name="T15" fmla="*/ 239 h 371"/>
                <a:gd name="T16" fmla="*/ 204 w 237"/>
                <a:gd name="T17" fmla="*/ 216 h 371"/>
                <a:gd name="T18" fmla="*/ 196 w 237"/>
                <a:gd name="T19" fmla="*/ 194 h 371"/>
                <a:gd name="T20" fmla="*/ 186 w 237"/>
                <a:gd name="T21" fmla="*/ 174 h 371"/>
                <a:gd name="T22" fmla="*/ 174 w 237"/>
                <a:gd name="T23" fmla="*/ 153 h 371"/>
                <a:gd name="T24" fmla="*/ 163 w 237"/>
                <a:gd name="T25" fmla="*/ 137 h 371"/>
                <a:gd name="T26" fmla="*/ 148 w 237"/>
                <a:gd name="T27" fmla="*/ 114 h 371"/>
                <a:gd name="T28" fmla="*/ 133 w 237"/>
                <a:gd name="T29" fmla="*/ 94 h 371"/>
                <a:gd name="T30" fmla="*/ 119 w 237"/>
                <a:gd name="T31" fmla="*/ 78 h 371"/>
                <a:gd name="T32" fmla="*/ 107 w 237"/>
                <a:gd name="T33" fmla="*/ 63 h 371"/>
                <a:gd name="T34" fmla="*/ 92 w 237"/>
                <a:gd name="T35" fmla="*/ 47 h 371"/>
                <a:gd name="T36" fmla="*/ 75 w 237"/>
                <a:gd name="T37" fmla="*/ 31 h 371"/>
                <a:gd name="T38" fmla="*/ 59 w 237"/>
                <a:gd name="T39" fmla="*/ 16 h 371"/>
                <a:gd name="T40" fmla="*/ 38 w 237"/>
                <a:gd name="T41" fmla="*/ 7 h 371"/>
                <a:gd name="T42" fmla="*/ 14 w 237"/>
                <a:gd name="T43" fmla="*/ 0 h 371"/>
                <a:gd name="T44" fmla="*/ 0 w 237"/>
                <a:gd name="T45" fmla="*/ 0 h 371"/>
                <a:gd name="T46" fmla="*/ 22 w 237"/>
                <a:gd name="T47" fmla="*/ 7 h 371"/>
                <a:gd name="T48" fmla="*/ 46 w 237"/>
                <a:gd name="T49" fmla="*/ 23 h 371"/>
                <a:gd name="T50" fmla="*/ 60 w 237"/>
                <a:gd name="T51" fmla="*/ 37 h 371"/>
                <a:gd name="T52" fmla="*/ 77 w 237"/>
                <a:gd name="T53" fmla="*/ 53 h 371"/>
                <a:gd name="T54" fmla="*/ 97 w 237"/>
                <a:gd name="T55" fmla="*/ 76 h 371"/>
                <a:gd name="T56" fmla="*/ 110 w 237"/>
                <a:gd name="T57" fmla="*/ 92 h 371"/>
                <a:gd name="T58" fmla="*/ 122 w 237"/>
                <a:gd name="T59" fmla="*/ 110 h 371"/>
                <a:gd name="T60" fmla="*/ 136 w 237"/>
                <a:gd name="T61" fmla="*/ 128 h 371"/>
                <a:gd name="T62" fmla="*/ 147 w 237"/>
                <a:gd name="T63" fmla="*/ 144 h 371"/>
                <a:gd name="T64" fmla="*/ 159 w 237"/>
                <a:gd name="T65" fmla="*/ 165 h 371"/>
                <a:gd name="T66" fmla="*/ 171 w 237"/>
                <a:gd name="T67" fmla="*/ 186 h 371"/>
                <a:gd name="T68" fmla="*/ 181 w 237"/>
                <a:gd name="T69" fmla="*/ 208 h 371"/>
                <a:gd name="T70" fmla="*/ 190 w 237"/>
                <a:gd name="T71" fmla="*/ 227 h 371"/>
                <a:gd name="T72" fmla="*/ 194 w 237"/>
                <a:gd name="T73" fmla="*/ 245 h 371"/>
                <a:gd name="T74" fmla="*/ 200 w 237"/>
                <a:gd name="T75" fmla="*/ 267 h 371"/>
                <a:gd name="T76" fmla="*/ 206 w 237"/>
                <a:gd name="T77" fmla="*/ 290 h 371"/>
                <a:gd name="T78" fmla="*/ 209 w 237"/>
                <a:gd name="T79" fmla="*/ 311 h 371"/>
                <a:gd name="T80" fmla="*/ 209 w 237"/>
                <a:gd name="T81" fmla="*/ 331 h 371"/>
                <a:gd name="T82" fmla="*/ 209 w 237"/>
                <a:gd name="T83" fmla="*/ 353 h 371"/>
                <a:gd name="T84" fmla="*/ 206 w 237"/>
                <a:gd name="T85" fmla="*/ 371 h 371"/>
                <a:gd name="T86" fmla="*/ 237 w 237"/>
                <a:gd name="T87" fmla="*/ 371 h 37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7"/>
                <a:gd name="T133" fmla="*/ 0 h 371"/>
                <a:gd name="T134" fmla="*/ 237 w 237"/>
                <a:gd name="T135" fmla="*/ 371 h 37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7" h="371">
                  <a:moveTo>
                    <a:pt x="237" y="371"/>
                  </a:moveTo>
                  <a:lnTo>
                    <a:pt x="236" y="354"/>
                  </a:lnTo>
                  <a:lnTo>
                    <a:pt x="235" y="338"/>
                  </a:lnTo>
                  <a:lnTo>
                    <a:pt x="232" y="316"/>
                  </a:lnTo>
                  <a:lnTo>
                    <a:pt x="229" y="298"/>
                  </a:lnTo>
                  <a:lnTo>
                    <a:pt x="225" y="276"/>
                  </a:lnTo>
                  <a:lnTo>
                    <a:pt x="217" y="255"/>
                  </a:lnTo>
                  <a:lnTo>
                    <a:pt x="212" y="239"/>
                  </a:lnTo>
                  <a:lnTo>
                    <a:pt x="204" y="216"/>
                  </a:lnTo>
                  <a:lnTo>
                    <a:pt x="196" y="194"/>
                  </a:lnTo>
                  <a:lnTo>
                    <a:pt x="186" y="174"/>
                  </a:lnTo>
                  <a:lnTo>
                    <a:pt x="174" y="153"/>
                  </a:lnTo>
                  <a:lnTo>
                    <a:pt x="163" y="137"/>
                  </a:lnTo>
                  <a:lnTo>
                    <a:pt x="148" y="114"/>
                  </a:lnTo>
                  <a:lnTo>
                    <a:pt x="133" y="94"/>
                  </a:lnTo>
                  <a:lnTo>
                    <a:pt x="119" y="78"/>
                  </a:lnTo>
                  <a:lnTo>
                    <a:pt x="107" y="63"/>
                  </a:lnTo>
                  <a:lnTo>
                    <a:pt x="92" y="47"/>
                  </a:lnTo>
                  <a:lnTo>
                    <a:pt x="75" y="31"/>
                  </a:lnTo>
                  <a:lnTo>
                    <a:pt x="59" y="16"/>
                  </a:lnTo>
                  <a:lnTo>
                    <a:pt x="38" y="7"/>
                  </a:lnTo>
                  <a:lnTo>
                    <a:pt x="14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46" y="23"/>
                  </a:lnTo>
                  <a:lnTo>
                    <a:pt x="60" y="37"/>
                  </a:lnTo>
                  <a:lnTo>
                    <a:pt x="77" y="53"/>
                  </a:lnTo>
                  <a:lnTo>
                    <a:pt x="97" y="76"/>
                  </a:lnTo>
                  <a:lnTo>
                    <a:pt x="110" y="92"/>
                  </a:lnTo>
                  <a:lnTo>
                    <a:pt x="122" y="110"/>
                  </a:lnTo>
                  <a:lnTo>
                    <a:pt x="136" y="128"/>
                  </a:lnTo>
                  <a:lnTo>
                    <a:pt x="147" y="144"/>
                  </a:lnTo>
                  <a:lnTo>
                    <a:pt x="159" y="165"/>
                  </a:lnTo>
                  <a:lnTo>
                    <a:pt x="171" y="186"/>
                  </a:lnTo>
                  <a:lnTo>
                    <a:pt x="181" y="208"/>
                  </a:lnTo>
                  <a:lnTo>
                    <a:pt x="190" y="227"/>
                  </a:lnTo>
                  <a:lnTo>
                    <a:pt x="194" y="245"/>
                  </a:lnTo>
                  <a:lnTo>
                    <a:pt x="200" y="267"/>
                  </a:lnTo>
                  <a:lnTo>
                    <a:pt x="206" y="290"/>
                  </a:lnTo>
                  <a:lnTo>
                    <a:pt x="209" y="311"/>
                  </a:lnTo>
                  <a:lnTo>
                    <a:pt x="209" y="331"/>
                  </a:lnTo>
                  <a:lnTo>
                    <a:pt x="209" y="353"/>
                  </a:lnTo>
                  <a:lnTo>
                    <a:pt x="206" y="371"/>
                  </a:lnTo>
                  <a:lnTo>
                    <a:pt x="237" y="371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8" name="Freeform 204"/>
            <p:cNvSpPr>
              <a:spLocks/>
            </p:cNvSpPr>
            <p:nvPr/>
          </p:nvSpPr>
          <p:spPr bwMode="auto">
            <a:xfrm>
              <a:off x="5126" y="3799"/>
              <a:ext cx="22" cy="510"/>
            </a:xfrm>
            <a:custGeom>
              <a:avLst/>
              <a:gdLst>
                <a:gd name="T0" fmla="*/ 0 w 22"/>
                <a:gd name="T1" fmla="*/ 0 h 510"/>
                <a:gd name="T2" fmla="*/ 5 w 22"/>
                <a:gd name="T3" fmla="*/ 144 h 510"/>
                <a:gd name="T4" fmla="*/ 6 w 22"/>
                <a:gd name="T5" fmla="*/ 177 h 510"/>
                <a:gd name="T6" fmla="*/ 5 w 22"/>
                <a:gd name="T7" fmla="*/ 205 h 510"/>
                <a:gd name="T8" fmla="*/ 5 w 22"/>
                <a:gd name="T9" fmla="*/ 241 h 510"/>
                <a:gd name="T10" fmla="*/ 4 w 22"/>
                <a:gd name="T11" fmla="*/ 275 h 510"/>
                <a:gd name="T12" fmla="*/ 5 w 22"/>
                <a:gd name="T13" fmla="*/ 313 h 510"/>
                <a:gd name="T14" fmla="*/ 6 w 22"/>
                <a:gd name="T15" fmla="*/ 353 h 510"/>
                <a:gd name="T16" fmla="*/ 7 w 22"/>
                <a:gd name="T17" fmla="*/ 381 h 510"/>
                <a:gd name="T18" fmla="*/ 6 w 22"/>
                <a:gd name="T19" fmla="*/ 409 h 510"/>
                <a:gd name="T20" fmla="*/ 6 w 22"/>
                <a:gd name="T21" fmla="*/ 430 h 510"/>
                <a:gd name="T22" fmla="*/ 4 w 22"/>
                <a:gd name="T23" fmla="*/ 459 h 510"/>
                <a:gd name="T24" fmla="*/ 2 w 22"/>
                <a:gd name="T25" fmla="*/ 485 h 510"/>
                <a:gd name="T26" fmla="*/ 1 w 22"/>
                <a:gd name="T27" fmla="*/ 510 h 510"/>
                <a:gd name="T28" fmla="*/ 12 w 22"/>
                <a:gd name="T29" fmla="*/ 510 h 510"/>
                <a:gd name="T30" fmla="*/ 11 w 22"/>
                <a:gd name="T31" fmla="*/ 496 h 510"/>
                <a:gd name="T32" fmla="*/ 13 w 22"/>
                <a:gd name="T33" fmla="*/ 477 h 510"/>
                <a:gd name="T34" fmla="*/ 15 w 22"/>
                <a:gd name="T35" fmla="*/ 457 h 510"/>
                <a:gd name="T36" fmla="*/ 16 w 22"/>
                <a:gd name="T37" fmla="*/ 440 h 510"/>
                <a:gd name="T38" fmla="*/ 16 w 22"/>
                <a:gd name="T39" fmla="*/ 414 h 510"/>
                <a:gd name="T40" fmla="*/ 18 w 22"/>
                <a:gd name="T41" fmla="*/ 380 h 510"/>
                <a:gd name="T42" fmla="*/ 19 w 22"/>
                <a:gd name="T43" fmla="*/ 344 h 510"/>
                <a:gd name="T44" fmla="*/ 18 w 22"/>
                <a:gd name="T45" fmla="*/ 310 h 510"/>
                <a:gd name="T46" fmla="*/ 17 w 22"/>
                <a:gd name="T47" fmla="*/ 281 h 510"/>
                <a:gd name="T48" fmla="*/ 18 w 22"/>
                <a:gd name="T49" fmla="*/ 259 h 510"/>
                <a:gd name="T50" fmla="*/ 18 w 22"/>
                <a:gd name="T51" fmla="*/ 233 h 510"/>
                <a:gd name="T52" fmla="*/ 18 w 22"/>
                <a:gd name="T53" fmla="*/ 203 h 510"/>
                <a:gd name="T54" fmla="*/ 21 w 22"/>
                <a:gd name="T55" fmla="*/ 175 h 510"/>
                <a:gd name="T56" fmla="*/ 21 w 22"/>
                <a:gd name="T57" fmla="*/ 149 h 510"/>
                <a:gd name="T58" fmla="*/ 22 w 22"/>
                <a:gd name="T59" fmla="*/ 15 h 510"/>
                <a:gd name="T60" fmla="*/ 0 w 22"/>
                <a:gd name="T61" fmla="*/ 0 h 5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2"/>
                <a:gd name="T94" fmla="*/ 0 h 510"/>
                <a:gd name="T95" fmla="*/ 22 w 22"/>
                <a:gd name="T96" fmla="*/ 510 h 5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2" h="510">
                  <a:moveTo>
                    <a:pt x="0" y="0"/>
                  </a:moveTo>
                  <a:lnTo>
                    <a:pt x="5" y="144"/>
                  </a:lnTo>
                  <a:lnTo>
                    <a:pt x="6" y="177"/>
                  </a:lnTo>
                  <a:lnTo>
                    <a:pt x="5" y="205"/>
                  </a:lnTo>
                  <a:lnTo>
                    <a:pt x="5" y="241"/>
                  </a:lnTo>
                  <a:lnTo>
                    <a:pt x="4" y="275"/>
                  </a:lnTo>
                  <a:lnTo>
                    <a:pt x="5" y="313"/>
                  </a:lnTo>
                  <a:lnTo>
                    <a:pt x="6" y="353"/>
                  </a:lnTo>
                  <a:lnTo>
                    <a:pt x="7" y="381"/>
                  </a:lnTo>
                  <a:lnTo>
                    <a:pt x="6" y="409"/>
                  </a:lnTo>
                  <a:lnTo>
                    <a:pt x="6" y="430"/>
                  </a:lnTo>
                  <a:lnTo>
                    <a:pt x="4" y="459"/>
                  </a:lnTo>
                  <a:lnTo>
                    <a:pt x="2" y="485"/>
                  </a:lnTo>
                  <a:lnTo>
                    <a:pt x="1" y="510"/>
                  </a:lnTo>
                  <a:lnTo>
                    <a:pt x="12" y="510"/>
                  </a:lnTo>
                  <a:lnTo>
                    <a:pt x="11" y="496"/>
                  </a:lnTo>
                  <a:lnTo>
                    <a:pt x="13" y="477"/>
                  </a:lnTo>
                  <a:lnTo>
                    <a:pt x="15" y="457"/>
                  </a:lnTo>
                  <a:lnTo>
                    <a:pt x="16" y="440"/>
                  </a:lnTo>
                  <a:lnTo>
                    <a:pt x="16" y="414"/>
                  </a:lnTo>
                  <a:lnTo>
                    <a:pt x="18" y="380"/>
                  </a:lnTo>
                  <a:lnTo>
                    <a:pt x="19" y="344"/>
                  </a:lnTo>
                  <a:lnTo>
                    <a:pt x="18" y="310"/>
                  </a:lnTo>
                  <a:lnTo>
                    <a:pt x="17" y="281"/>
                  </a:lnTo>
                  <a:lnTo>
                    <a:pt x="18" y="259"/>
                  </a:lnTo>
                  <a:lnTo>
                    <a:pt x="18" y="233"/>
                  </a:lnTo>
                  <a:lnTo>
                    <a:pt x="18" y="203"/>
                  </a:lnTo>
                  <a:lnTo>
                    <a:pt x="21" y="175"/>
                  </a:lnTo>
                  <a:lnTo>
                    <a:pt x="21" y="149"/>
                  </a:lnTo>
                  <a:lnTo>
                    <a:pt x="2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9" name="Freeform 205"/>
            <p:cNvSpPr>
              <a:spLocks/>
            </p:cNvSpPr>
            <p:nvPr/>
          </p:nvSpPr>
          <p:spPr bwMode="auto">
            <a:xfrm>
              <a:off x="5133" y="3860"/>
              <a:ext cx="287" cy="449"/>
            </a:xfrm>
            <a:custGeom>
              <a:avLst/>
              <a:gdLst>
                <a:gd name="T0" fmla="*/ 0 w 287"/>
                <a:gd name="T1" fmla="*/ 449 h 449"/>
                <a:gd name="T2" fmla="*/ 1 w 287"/>
                <a:gd name="T3" fmla="*/ 428 h 449"/>
                <a:gd name="T4" fmla="*/ 2 w 287"/>
                <a:gd name="T5" fmla="*/ 409 h 449"/>
                <a:gd name="T6" fmla="*/ 5 w 287"/>
                <a:gd name="T7" fmla="*/ 383 h 449"/>
                <a:gd name="T8" fmla="*/ 10 w 287"/>
                <a:gd name="T9" fmla="*/ 360 h 449"/>
                <a:gd name="T10" fmla="*/ 15 w 287"/>
                <a:gd name="T11" fmla="*/ 334 h 449"/>
                <a:gd name="T12" fmla="*/ 23 w 287"/>
                <a:gd name="T13" fmla="*/ 308 h 449"/>
                <a:gd name="T14" fmla="*/ 30 w 287"/>
                <a:gd name="T15" fmla="*/ 288 h 449"/>
                <a:gd name="T16" fmla="*/ 39 w 287"/>
                <a:gd name="T17" fmla="*/ 261 h 449"/>
                <a:gd name="T18" fmla="*/ 50 w 287"/>
                <a:gd name="T19" fmla="*/ 235 h 449"/>
                <a:gd name="T20" fmla="*/ 62 w 287"/>
                <a:gd name="T21" fmla="*/ 210 h 449"/>
                <a:gd name="T22" fmla="*/ 76 w 287"/>
                <a:gd name="T23" fmla="*/ 185 h 449"/>
                <a:gd name="T24" fmla="*/ 89 w 287"/>
                <a:gd name="T25" fmla="*/ 165 h 449"/>
                <a:gd name="T26" fmla="*/ 108 w 287"/>
                <a:gd name="T27" fmla="*/ 137 h 449"/>
                <a:gd name="T28" fmla="*/ 126 w 287"/>
                <a:gd name="T29" fmla="*/ 114 h 449"/>
                <a:gd name="T30" fmla="*/ 142 w 287"/>
                <a:gd name="T31" fmla="*/ 94 h 449"/>
                <a:gd name="T32" fmla="*/ 157 w 287"/>
                <a:gd name="T33" fmla="*/ 75 h 449"/>
                <a:gd name="T34" fmla="*/ 175 w 287"/>
                <a:gd name="T35" fmla="*/ 56 h 449"/>
                <a:gd name="T36" fmla="*/ 196 w 287"/>
                <a:gd name="T37" fmla="*/ 38 h 449"/>
                <a:gd name="T38" fmla="*/ 215 w 287"/>
                <a:gd name="T39" fmla="*/ 20 h 449"/>
                <a:gd name="T40" fmla="*/ 241 w 287"/>
                <a:gd name="T41" fmla="*/ 7 h 449"/>
                <a:gd name="T42" fmla="*/ 270 w 287"/>
                <a:gd name="T43" fmla="*/ 0 h 449"/>
                <a:gd name="T44" fmla="*/ 287 w 287"/>
                <a:gd name="T45" fmla="*/ 0 h 449"/>
                <a:gd name="T46" fmla="*/ 260 w 287"/>
                <a:gd name="T47" fmla="*/ 7 h 449"/>
                <a:gd name="T48" fmla="*/ 231 w 287"/>
                <a:gd name="T49" fmla="*/ 28 h 449"/>
                <a:gd name="T50" fmla="*/ 214 w 287"/>
                <a:gd name="T51" fmla="*/ 45 h 449"/>
                <a:gd name="T52" fmla="*/ 194 w 287"/>
                <a:gd name="T53" fmla="*/ 63 h 449"/>
                <a:gd name="T54" fmla="*/ 169 w 287"/>
                <a:gd name="T55" fmla="*/ 91 h 449"/>
                <a:gd name="T56" fmla="*/ 153 w 287"/>
                <a:gd name="T57" fmla="*/ 111 h 449"/>
                <a:gd name="T58" fmla="*/ 139 w 287"/>
                <a:gd name="T59" fmla="*/ 132 h 449"/>
                <a:gd name="T60" fmla="*/ 122 w 287"/>
                <a:gd name="T61" fmla="*/ 155 h 449"/>
                <a:gd name="T62" fmla="*/ 109 w 287"/>
                <a:gd name="T63" fmla="*/ 174 h 449"/>
                <a:gd name="T64" fmla="*/ 94 w 287"/>
                <a:gd name="T65" fmla="*/ 199 h 449"/>
                <a:gd name="T66" fmla="*/ 79 w 287"/>
                <a:gd name="T67" fmla="*/ 226 h 449"/>
                <a:gd name="T68" fmla="*/ 67 w 287"/>
                <a:gd name="T69" fmla="*/ 251 h 449"/>
                <a:gd name="T70" fmla="*/ 57 w 287"/>
                <a:gd name="T71" fmla="*/ 274 h 449"/>
                <a:gd name="T72" fmla="*/ 51 w 287"/>
                <a:gd name="T73" fmla="*/ 297 h 449"/>
                <a:gd name="T74" fmla="*/ 44 w 287"/>
                <a:gd name="T75" fmla="*/ 323 h 449"/>
                <a:gd name="T76" fmla="*/ 38 w 287"/>
                <a:gd name="T77" fmla="*/ 351 h 449"/>
                <a:gd name="T78" fmla="*/ 34 w 287"/>
                <a:gd name="T79" fmla="*/ 376 h 449"/>
                <a:gd name="T80" fmla="*/ 33 w 287"/>
                <a:gd name="T81" fmla="*/ 400 h 449"/>
                <a:gd name="T82" fmla="*/ 34 w 287"/>
                <a:gd name="T83" fmla="*/ 427 h 449"/>
                <a:gd name="T84" fmla="*/ 36 w 287"/>
                <a:gd name="T85" fmla="*/ 449 h 449"/>
                <a:gd name="T86" fmla="*/ 0 w 287"/>
                <a:gd name="T87" fmla="*/ 449 h 44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7"/>
                <a:gd name="T133" fmla="*/ 0 h 449"/>
                <a:gd name="T134" fmla="*/ 287 w 287"/>
                <a:gd name="T135" fmla="*/ 449 h 44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7" h="449">
                  <a:moveTo>
                    <a:pt x="0" y="449"/>
                  </a:moveTo>
                  <a:lnTo>
                    <a:pt x="1" y="428"/>
                  </a:lnTo>
                  <a:lnTo>
                    <a:pt x="2" y="409"/>
                  </a:lnTo>
                  <a:lnTo>
                    <a:pt x="5" y="383"/>
                  </a:lnTo>
                  <a:lnTo>
                    <a:pt x="10" y="360"/>
                  </a:lnTo>
                  <a:lnTo>
                    <a:pt x="15" y="334"/>
                  </a:lnTo>
                  <a:lnTo>
                    <a:pt x="23" y="308"/>
                  </a:lnTo>
                  <a:lnTo>
                    <a:pt x="30" y="288"/>
                  </a:lnTo>
                  <a:lnTo>
                    <a:pt x="39" y="261"/>
                  </a:lnTo>
                  <a:lnTo>
                    <a:pt x="50" y="235"/>
                  </a:lnTo>
                  <a:lnTo>
                    <a:pt x="62" y="210"/>
                  </a:lnTo>
                  <a:lnTo>
                    <a:pt x="76" y="185"/>
                  </a:lnTo>
                  <a:lnTo>
                    <a:pt x="89" y="165"/>
                  </a:lnTo>
                  <a:lnTo>
                    <a:pt x="108" y="137"/>
                  </a:lnTo>
                  <a:lnTo>
                    <a:pt x="126" y="114"/>
                  </a:lnTo>
                  <a:lnTo>
                    <a:pt x="142" y="94"/>
                  </a:lnTo>
                  <a:lnTo>
                    <a:pt x="157" y="75"/>
                  </a:lnTo>
                  <a:lnTo>
                    <a:pt x="175" y="56"/>
                  </a:lnTo>
                  <a:lnTo>
                    <a:pt x="196" y="38"/>
                  </a:lnTo>
                  <a:lnTo>
                    <a:pt x="215" y="20"/>
                  </a:lnTo>
                  <a:lnTo>
                    <a:pt x="241" y="7"/>
                  </a:lnTo>
                  <a:lnTo>
                    <a:pt x="270" y="0"/>
                  </a:lnTo>
                  <a:lnTo>
                    <a:pt x="287" y="0"/>
                  </a:lnTo>
                  <a:lnTo>
                    <a:pt x="260" y="7"/>
                  </a:lnTo>
                  <a:lnTo>
                    <a:pt x="231" y="28"/>
                  </a:lnTo>
                  <a:lnTo>
                    <a:pt x="214" y="45"/>
                  </a:lnTo>
                  <a:lnTo>
                    <a:pt x="194" y="63"/>
                  </a:lnTo>
                  <a:lnTo>
                    <a:pt x="169" y="91"/>
                  </a:lnTo>
                  <a:lnTo>
                    <a:pt x="153" y="111"/>
                  </a:lnTo>
                  <a:lnTo>
                    <a:pt x="139" y="132"/>
                  </a:lnTo>
                  <a:lnTo>
                    <a:pt x="122" y="155"/>
                  </a:lnTo>
                  <a:lnTo>
                    <a:pt x="109" y="174"/>
                  </a:lnTo>
                  <a:lnTo>
                    <a:pt x="94" y="199"/>
                  </a:lnTo>
                  <a:lnTo>
                    <a:pt x="79" y="226"/>
                  </a:lnTo>
                  <a:lnTo>
                    <a:pt x="67" y="251"/>
                  </a:lnTo>
                  <a:lnTo>
                    <a:pt x="57" y="274"/>
                  </a:lnTo>
                  <a:lnTo>
                    <a:pt x="51" y="297"/>
                  </a:lnTo>
                  <a:lnTo>
                    <a:pt x="44" y="323"/>
                  </a:lnTo>
                  <a:lnTo>
                    <a:pt x="38" y="351"/>
                  </a:lnTo>
                  <a:lnTo>
                    <a:pt x="34" y="376"/>
                  </a:lnTo>
                  <a:lnTo>
                    <a:pt x="33" y="400"/>
                  </a:lnTo>
                  <a:lnTo>
                    <a:pt x="34" y="427"/>
                  </a:lnTo>
                  <a:lnTo>
                    <a:pt x="36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4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0" name="Freeform 206"/>
            <p:cNvSpPr>
              <a:spLocks/>
            </p:cNvSpPr>
            <p:nvPr/>
          </p:nvSpPr>
          <p:spPr bwMode="auto">
            <a:xfrm>
              <a:off x="4960" y="3735"/>
              <a:ext cx="152" cy="114"/>
            </a:xfrm>
            <a:custGeom>
              <a:avLst/>
              <a:gdLst>
                <a:gd name="T0" fmla="*/ 148 w 152"/>
                <a:gd name="T1" fmla="*/ 86 h 114"/>
                <a:gd name="T2" fmla="*/ 152 w 152"/>
                <a:gd name="T3" fmla="*/ 74 h 114"/>
                <a:gd name="T4" fmla="*/ 152 w 152"/>
                <a:gd name="T5" fmla="*/ 62 h 114"/>
                <a:gd name="T6" fmla="*/ 149 w 152"/>
                <a:gd name="T7" fmla="*/ 52 h 114"/>
                <a:gd name="T8" fmla="*/ 145 w 152"/>
                <a:gd name="T9" fmla="*/ 40 h 114"/>
                <a:gd name="T10" fmla="*/ 138 w 152"/>
                <a:gd name="T11" fmla="*/ 30 h 114"/>
                <a:gd name="T12" fmla="*/ 130 w 152"/>
                <a:gd name="T13" fmla="*/ 20 h 114"/>
                <a:gd name="T14" fmla="*/ 120 w 152"/>
                <a:gd name="T15" fmla="*/ 13 h 114"/>
                <a:gd name="T16" fmla="*/ 106 w 152"/>
                <a:gd name="T17" fmla="*/ 5 h 114"/>
                <a:gd name="T18" fmla="*/ 92 w 152"/>
                <a:gd name="T19" fmla="*/ 3 h 114"/>
                <a:gd name="T20" fmla="*/ 76 w 152"/>
                <a:gd name="T21" fmla="*/ 0 h 114"/>
                <a:gd name="T22" fmla="*/ 58 w 152"/>
                <a:gd name="T23" fmla="*/ 3 h 114"/>
                <a:gd name="T24" fmla="*/ 43 w 152"/>
                <a:gd name="T25" fmla="*/ 5 h 114"/>
                <a:gd name="T26" fmla="*/ 24 w 152"/>
                <a:gd name="T27" fmla="*/ 7 h 114"/>
                <a:gd name="T28" fmla="*/ 11 w 152"/>
                <a:gd name="T29" fmla="*/ 7 h 114"/>
                <a:gd name="T30" fmla="*/ 0 w 152"/>
                <a:gd name="T31" fmla="*/ 3 h 114"/>
                <a:gd name="T32" fmla="*/ 8 w 152"/>
                <a:gd name="T33" fmla="*/ 14 h 114"/>
                <a:gd name="T34" fmla="*/ 11 w 152"/>
                <a:gd name="T35" fmla="*/ 20 h 114"/>
                <a:gd name="T36" fmla="*/ 12 w 152"/>
                <a:gd name="T37" fmla="*/ 31 h 114"/>
                <a:gd name="T38" fmla="*/ 12 w 152"/>
                <a:gd name="T39" fmla="*/ 43 h 114"/>
                <a:gd name="T40" fmla="*/ 15 w 152"/>
                <a:gd name="T41" fmla="*/ 60 h 114"/>
                <a:gd name="T42" fmla="*/ 19 w 152"/>
                <a:gd name="T43" fmla="*/ 71 h 114"/>
                <a:gd name="T44" fmla="*/ 23 w 152"/>
                <a:gd name="T45" fmla="*/ 80 h 114"/>
                <a:gd name="T46" fmla="*/ 32 w 152"/>
                <a:gd name="T47" fmla="*/ 92 h 114"/>
                <a:gd name="T48" fmla="*/ 42 w 152"/>
                <a:gd name="T49" fmla="*/ 101 h 114"/>
                <a:gd name="T50" fmla="*/ 53 w 152"/>
                <a:gd name="T51" fmla="*/ 108 h 114"/>
                <a:gd name="T52" fmla="*/ 65 w 152"/>
                <a:gd name="T53" fmla="*/ 112 h 114"/>
                <a:gd name="T54" fmla="*/ 77 w 152"/>
                <a:gd name="T55" fmla="*/ 114 h 114"/>
                <a:gd name="T56" fmla="*/ 89 w 152"/>
                <a:gd name="T57" fmla="*/ 114 h 114"/>
                <a:gd name="T58" fmla="*/ 102 w 152"/>
                <a:gd name="T59" fmla="*/ 114 h 114"/>
                <a:gd name="T60" fmla="*/ 119 w 152"/>
                <a:gd name="T61" fmla="*/ 114 h 114"/>
                <a:gd name="T62" fmla="*/ 132 w 152"/>
                <a:gd name="T63" fmla="*/ 107 h 114"/>
                <a:gd name="T64" fmla="*/ 143 w 152"/>
                <a:gd name="T65" fmla="*/ 97 h 114"/>
                <a:gd name="T66" fmla="*/ 148 w 152"/>
                <a:gd name="T67" fmla="*/ 86 h 11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2"/>
                <a:gd name="T103" fmla="*/ 0 h 114"/>
                <a:gd name="T104" fmla="*/ 152 w 152"/>
                <a:gd name="T105" fmla="*/ 114 h 11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2" h="114">
                  <a:moveTo>
                    <a:pt x="148" y="86"/>
                  </a:moveTo>
                  <a:lnTo>
                    <a:pt x="152" y="74"/>
                  </a:lnTo>
                  <a:lnTo>
                    <a:pt x="152" y="62"/>
                  </a:lnTo>
                  <a:lnTo>
                    <a:pt x="149" y="52"/>
                  </a:lnTo>
                  <a:lnTo>
                    <a:pt x="145" y="40"/>
                  </a:lnTo>
                  <a:lnTo>
                    <a:pt x="138" y="30"/>
                  </a:lnTo>
                  <a:lnTo>
                    <a:pt x="130" y="20"/>
                  </a:lnTo>
                  <a:lnTo>
                    <a:pt x="120" y="13"/>
                  </a:lnTo>
                  <a:lnTo>
                    <a:pt x="106" y="5"/>
                  </a:lnTo>
                  <a:lnTo>
                    <a:pt x="92" y="3"/>
                  </a:lnTo>
                  <a:lnTo>
                    <a:pt x="76" y="0"/>
                  </a:lnTo>
                  <a:lnTo>
                    <a:pt x="58" y="3"/>
                  </a:lnTo>
                  <a:lnTo>
                    <a:pt x="43" y="5"/>
                  </a:lnTo>
                  <a:lnTo>
                    <a:pt x="24" y="7"/>
                  </a:lnTo>
                  <a:lnTo>
                    <a:pt x="11" y="7"/>
                  </a:lnTo>
                  <a:lnTo>
                    <a:pt x="0" y="3"/>
                  </a:lnTo>
                  <a:lnTo>
                    <a:pt x="8" y="14"/>
                  </a:lnTo>
                  <a:lnTo>
                    <a:pt x="11" y="20"/>
                  </a:lnTo>
                  <a:lnTo>
                    <a:pt x="12" y="31"/>
                  </a:lnTo>
                  <a:lnTo>
                    <a:pt x="12" y="43"/>
                  </a:lnTo>
                  <a:lnTo>
                    <a:pt x="15" y="60"/>
                  </a:lnTo>
                  <a:lnTo>
                    <a:pt x="19" y="71"/>
                  </a:lnTo>
                  <a:lnTo>
                    <a:pt x="23" y="80"/>
                  </a:lnTo>
                  <a:lnTo>
                    <a:pt x="32" y="92"/>
                  </a:lnTo>
                  <a:lnTo>
                    <a:pt x="42" y="101"/>
                  </a:lnTo>
                  <a:lnTo>
                    <a:pt x="53" y="108"/>
                  </a:lnTo>
                  <a:lnTo>
                    <a:pt x="65" y="112"/>
                  </a:lnTo>
                  <a:lnTo>
                    <a:pt x="77" y="114"/>
                  </a:lnTo>
                  <a:lnTo>
                    <a:pt x="89" y="114"/>
                  </a:lnTo>
                  <a:lnTo>
                    <a:pt x="102" y="114"/>
                  </a:lnTo>
                  <a:lnTo>
                    <a:pt x="119" y="114"/>
                  </a:lnTo>
                  <a:lnTo>
                    <a:pt x="132" y="107"/>
                  </a:lnTo>
                  <a:lnTo>
                    <a:pt x="143" y="97"/>
                  </a:lnTo>
                  <a:lnTo>
                    <a:pt x="148" y="8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1" name="Freeform 207"/>
            <p:cNvSpPr>
              <a:spLocks/>
            </p:cNvSpPr>
            <p:nvPr/>
          </p:nvSpPr>
          <p:spPr bwMode="auto">
            <a:xfrm>
              <a:off x="4979" y="3742"/>
              <a:ext cx="128" cy="104"/>
            </a:xfrm>
            <a:custGeom>
              <a:avLst/>
              <a:gdLst>
                <a:gd name="T0" fmla="*/ 0 w 128"/>
                <a:gd name="T1" fmla="*/ 16 h 104"/>
                <a:gd name="T2" fmla="*/ 16 w 128"/>
                <a:gd name="T3" fmla="*/ 30 h 104"/>
                <a:gd name="T4" fmla="*/ 39 w 128"/>
                <a:gd name="T5" fmla="*/ 47 h 104"/>
                <a:gd name="T6" fmla="*/ 58 w 128"/>
                <a:gd name="T7" fmla="*/ 56 h 104"/>
                <a:gd name="T8" fmla="*/ 70 w 128"/>
                <a:gd name="T9" fmla="*/ 62 h 104"/>
                <a:gd name="T10" fmla="*/ 79 w 128"/>
                <a:gd name="T11" fmla="*/ 66 h 104"/>
                <a:gd name="T12" fmla="*/ 78 w 128"/>
                <a:gd name="T13" fmla="*/ 71 h 104"/>
                <a:gd name="T14" fmla="*/ 69 w 128"/>
                <a:gd name="T15" fmla="*/ 74 h 104"/>
                <a:gd name="T16" fmla="*/ 59 w 128"/>
                <a:gd name="T17" fmla="*/ 78 h 104"/>
                <a:gd name="T18" fmla="*/ 47 w 128"/>
                <a:gd name="T19" fmla="*/ 85 h 104"/>
                <a:gd name="T20" fmla="*/ 38 w 128"/>
                <a:gd name="T21" fmla="*/ 91 h 104"/>
                <a:gd name="T22" fmla="*/ 32 w 128"/>
                <a:gd name="T23" fmla="*/ 98 h 104"/>
                <a:gd name="T24" fmla="*/ 46 w 128"/>
                <a:gd name="T25" fmla="*/ 100 h 104"/>
                <a:gd name="T26" fmla="*/ 64 w 128"/>
                <a:gd name="T27" fmla="*/ 103 h 104"/>
                <a:gd name="T28" fmla="*/ 84 w 128"/>
                <a:gd name="T29" fmla="*/ 104 h 104"/>
                <a:gd name="T30" fmla="*/ 98 w 128"/>
                <a:gd name="T31" fmla="*/ 102 h 104"/>
                <a:gd name="T32" fmla="*/ 111 w 128"/>
                <a:gd name="T33" fmla="*/ 96 h 104"/>
                <a:gd name="T34" fmla="*/ 122 w 128"/>
                <a:gd name="T35" fmla="*/ 87 h 104"/>
                <a:gd name="T36" fmla="*/ 125 w 128"/>
                <a:gd name="T37" fmla="*/ 77 h 104"/>
                <a:gd name="T38" fmla="*/ 127 w 128"/>
                <a:gd name="T39" fmla="*/ 67 h 104"/>
                <a:gd name="T40" fmla="*/ 128 w 128"/>
                <a:gd name="T41" fmla="*/ 56 h 104"/>
                <a:gd name="T42" fmla="*/ 125 w 128"/>
                <a:gd name="T43" fmla="*/ 44 h 104"/>
                <a:gd name="T44" fmla="*/ 119 w 128"/>
                <a:gd name="T45" fmla="*/ 32 h 104"/>
                <a:gd name="T46" fmla="*/ 110 w 128"/>
                <a:gd name="T47" fmla="*/ 23 h 104"/>
                <a:gd name="T48" fmla="*/ 100 w 128"/>
                <a:gd name="T49" fmla="*/ 13 h 104"/>
                <a:gd name="T50" fmla="*/ 92 w 128"/>
                <a:gd name="T51" fmla="*/ 7 h 104"/>
                <a:gd name="T52" fmla="*/ 79 w 128"/>
                <a:gd name="T53" fmla="*/ 2 h 104"/>
                <a:gd name="T54" fmla="*/ 67 w 128"/>
                <a:gd name="T55" fmla="*/ 0 h 104"/>
                <a:gd name="T56" fmla="*/ 65 w 128"/>
                <a:gd name="T57" fmla="*/ 11 h 104"/>
                <a:gd name="T58" fmla="*/ 66 w 128"/>
                <a:gd name="T59" fmla="*/ 22 h 104"/>
                <a:gd name="T60" fmla="*/ 66 w 128"/>
                <a:gd name="T61" fmla="*/ 32 h 104"/>
                <a:gd name="T62" fmla="*/ 67 w 128"/>
                <a:gd name="T63" fmla="*/ 42 h 104"/>
                <a:gd name="T64" fmla="*/ 69 w 128"/>
                <a:gd name="T65" fmla="*/ 50 h 104"/>
                <a:gd name="T66" fmla="*/ 74 w 128"/>
                <a:gd name="T67" fmla="*/ 58 h 104"/>
                <a:gd name="T68" fmla="*/ 52 w 128"/>
                <a:gd name="T69" fmla="*/ 49 h 104"/>
                <a:gd name="T70" fmla="*/ 38 w 128"/>
                <a:gd name="T71" fmla="*/ 42 h 104"/>
                <a:gd name="T72" fmla="*/ 22 w 128"/>
                <a:gd name="T73" fmla="*/ 32 h 104"/>
                <a:gd name="T74" fmla="*/ 0 w 128"/>
                <a:gd name="T75" fmla="*/ 16 h 10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104"/>
                <a:gd name="T116" fmla="*/ 128 w 128"/>
                <a:gd name="T117" fmla="*/ 104 h 10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104">
                  <a:moveTo>
                    <a:pt x="0" y="16"/>
                  </a:moveTo>
                  <a:lnTo>
                    <a:pt x="16" y="30"/>
                  </a:lnTo>
                  <a:lnTo>
                    <a:pt x="39" y="47"/>
                  </a:lnTo>
                  <a:lnTo>
                    <a:pt x="58" y="56"/>
                  </a:lnTo>
                  <a:lnTo>
                    <a:pt x="70" y="62"/>
                  </a:lnTo>
                  <a:lnTo>
                    <a:pt x="79" y="66"/>
                  </a:lnTo>
                  <a:lnTo>
                    <a:pt x="78" y="71"/>
                  </a:lnTo>
                  <a:lnTo>
                    <a:pt x="69" y="74"/>
                  </a:lnTo>
                  <a:lnTo>
                    <a:pt x="59" y="78"/>
                  </a:lnTo>
                  <a:lnTo>
                    <a:pt x="47" y="85"/>
                  </a:lnTo>
                  <a:lnTo>
                    <a:pt x="38" y="91"/>
                  </a:lnTo>
                  <a:lnTo>
                    <a:pt x="32" y="98"/>
                  </a:lnTo>
                  <a:lnTo>
                    <a:pt x="46" y="100"/>
                  </a:lnTo>
                  <a:lnTo>
                    <a:pt x="64" y="103"/>
                  </a:lnTo>
                  <a:lnTo>
                    <a:pt x="84" y="104"/>
                  </a:lnTo>
                  <a:lnTo>
                    <a:pt x="98" y="102"/>
                  </a:lnTo>
                  <a:lnTo>
                    <a:pt x="111" y="96"/>
                  </a:lnTo>
                  <a:lnTo>
                    <a:pt x="122" y="87"/>
                  </a:lnTo>
                  <a:lnTo>
                    <a:pt x="125" y="77"/>
                  </a:lnTo>
                  <a:lnTo>
                    <a:pt x="127" y="67"/>
                  </a:lnTo>
                  <a:lnTo>
                    <a:pt x="128" y="56"/>
                  </a:lnTo>
                  <a:lnTo>
                    <a:pt x="125" y="44"/>
                  </a:lnTo>
                  <a:lnTo>
                    <a:pt x="119" y="32"/>
                  </a:lnTo>
                  <a:lnTo>
                    <a:pt x="110" y="23"/>
                  </a:lnTo>
                  <a:lnTo>
                    <a:pt x="100" y="13"/>
                  </a:lnTo>
                  <a:lnTo>
                    <a:pt x="92" y="7"/>
                  </a:lnTo>
                  <a:lnTo>
                    <a:pt x="79" y="2"/>
                  </a:lnTo>
                  <a:lnTo>
                    <a:pt x="67" y="0"/>
                  </a:lnTo>
                  <a:lnTo>
                    <a:pt x="65" y="11"/>
                  </a:lnTo>
                  <a:lnTo>
                    <a:pt x="66" y="22"/>
                  </a:lnTo>
                  <a:lnTo>
                    <a:pt x="66" y="32"/>
                  </a:lnTo>
                  <a:lnTo>
                    <a:pt x="67" y="42"/>
                  </a:lnTo>
                  <a:lnTo>
                    <a:pt x="69" y="50"/>
                  </a:lnTo>
                  <a:lnTo>
                    <a:pt x="74" y="58"/>
                  </a:lnTo>
                  <a:lnTo>
                    <a:pt x="52" y="49"/>
                  </a:lnTo>
                  <a:lnTo>
                    <a:pt x="38" y="42"/>
                  </a:lnTo>
                  <a:lnTo>
                    <a:pt x="22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8080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2" name="Freeform 208"/>
            <p:cNvSpPr>
              <a:spLocks/>
            </p:cNvSpPr>
            <p:nvPr/>
          </p:nvSpPr>
          <p:spPr bwMode="auto">
            <a:xfrm>
              <a:off x="5136" y="3670"/>
              <a:ext cx="122" cy="147"/>
            </a:xfrm>
            <a:custGeom>
              <a:avLst/>
              <a:gdLst>
                <a:gd name="T0" fmla="*/ 28 w 122"/>
                <a:gd name="T1" fmla="*/ 140 h 147"/>
                <a:gd name="T2" fmla="*/ 19 w 122"/>
                <a:gd name="T3" fmla="*/ 137 h 147"/>
                <a:gd name="T4" fmla="*/ 9 w 122"/>
                <a:gd name="T5" fmla="*/ 129 h 147"/>
                <a:gd name="T6" fmla="*/ 3 w 122"/>
                <a:gd name="T7" fmla="*/ 116 h 147"/>
                <a:gd name="T8" fmla="*/ 0 w 122"/>
                <a:gd name="T9" fmla="*/ 103 h 147"/>
                <a:gd name="T10" fmla="*/ 0 w 122"/>
                <a:gd name="T11" fmla="*/ 90 h 147"/>
                <a:gd name="T12" fmla="*/ 0 w 122"/>
                <a:gd name="T13" fmla="*/ 76 h 147"/>
                <a:gd name="T14" fmla="*/ 3 w 122"/>
                <a:gd name="T15" fmla="*/ 61 h 147"/>
                <a:gd name="T16" fmla="*/ 10 w 122"/>
                <a:gd name="T17" fmla="*/ 47 h 147"/>
                <a:gd name="T18" fmla="*/ 18 w 122"/>
                <a:gd name="T19" fmla="*/ 37 h 147"/>
                <a:gd name="T20" fmla="*/ 28 w 122"/>
                <a:gd name="T21" fmla="*/ 31 h 147"/>
                <a:gd name="T22" fmla="*/ 40 w 122"/>
                <a:gd name="T23" fmla="*/ 24 h 147"/>
                <a:gd name="T24" fmla="*/ 57 w 122"/>
                <a:gd name="T25" fmla="*/ 19 h 147"/>
                <a:gd name="T26" fmla="*/ 72 w 122"/>
                <a:gd name="T27" fmla="*/ 17 h 147"/>
                <a:gd name="T28" fmla="*/ 87 w 122"/>
                <a:gd name="T29" fmla="*/ 15 h 147"/>
                <a:gd name="T30" fmla="*/ 102 w 122"/>
                <a:gd name="T31" fmla="*/ 14 h 147"/>
                <a:gd name="T32" fmla="*/ 110 w 122"/>
                <a:gd name="T33" fmla="*/ 9 h 147"/>
                <a:gd name="T34" fmla="*/ 118 w 122"/>
                <a:gd name="T35" fmla="*/ 0 h 147"/>
                <a:gd name="T36" fmla="*/ 115 w 122"/>
                <a:gd name="T37" fmla="*/ 14 h 147"/>
                <a:gd name="T38" fmla="*/ 114 w 122"/>
                <a:gd name="T39" fmla="*/ 26 h 147"/>
                <a:gd name="T40" fmla="*/ 116 w 122"/>
                <a:gd name="T41" fmla="*/ 39 h 147"/>
                <a:gd name="T42" fmla="*/ 117 w 122"/>
                <a:gd name="T43" fmla="*/ 52 h 147"/>
                <a:gd name="T44" fmla="*/ 119 w 122"/>
                <a:gd name="T45" fmla="*/ 60 h 147"/>
                <a:gd name="T46" fmla="*/ 120 w 122"/>
                <a:gd name="T47" fmla="*/ 72 h 147"/>
                <a:gd name="T48" fmla="*/ 122 w 122"/>
                <a:gd name="T49" fmla="*/ 88 h 147"/>
                <a:gd name="T50" fmla="*/ 120 w 122"/>
                <a:gd name="T51" fmla="*/ 102 h 147"/>
                <a:gd name="T52" fmla="*/ 115 w 122"/>
                <a:gd name="T53" fmla="*/ 117 h 147"/>
                <a:gd name="T54" fmla="*/ 106 w 122"/>
                <a:gd name="T55" fmla="*/ 128 h 147"/>
                <a:gd name="T56" fmla="*/ 95 w 122"/>
                <a:gd name="T57" fmla="*/ 136 h 147"/>
                <a:gd name="T58" fmla="*/ 85 w 122"/>
                <a:gd name="T59" fmla="*/ 141 h 147"/>
                <a:gd name="T60" fmla="*/ 73 w 122"/>
                <a:gd name="T61" fmla="*/ 144 h 147"/>
                <a:gd name="T62" fmla="*/ 54 w 122"/>
                <a:gd name="T63" fmla="*/ 147 h 147"/>
                <a:gd name="T64" fmla="*/ 40 w 122"/>
                <a:gd name="T65" fmla="*/ 146 h 147"/>
                <a:gd name="T66" fmla="*/ 28 w 122"/>
                <a:gd name="T67" fmla="*/ 140 h 1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2"/>
                <a:gd name="T103" fmla="*/ 0 h 147"/>
                <a:gd name="T104" fmla="*/ 122 w 122"/>
                <a:gd name="T105" fmla="*/ 147 h 1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2" h="147">
                  <a:moveTo>
                    <a:pt x="28" y="140"/>
                  </a:moveTo>
                  <a:lnTo>
                    <a:pt x="19" y="137"/>
                  </a:lnTo>
                  <a:lnTo>
                    <a:pt x="9" y="129"/>
                  </a:lnTo>
                  <a:lnTo>
                    <a:pt x="3" y="116"/>
                  </a:lnTo>
                  <a:lnTo>
                    <a:pt x="0" y="103"/>
                  </a:lnTo>
                  <a:lnTo>
                    <a:pt x="0" y="90"/>
                  </a:lnTo>
                  <a:lnTo>
                    <a:pt x="0" y="76"/>
                  </a:lnTo>
                  <a:lnTo>
                    <a:pt x="3" y="61"/>
                  </a:lnTo>
                  <a:lnTo>
                    <a:pt x="10" y="47"/>
                  </a:lnTo>
                  <a:lnTo>
                    <a:pt x="18" y="37"/>
                  </a:lnTo>
                  <a:lnTo>
                    <a:pt x="28" y="31"/>
                  </a:lnTo>
                  <a:lnTo>
                    <a:pt x="40" y="24"/>
                  </a:lnTo>
                  <a:lnTo>
                    <a:pt x="57" y="19"/>
                  </a:lnTo>
                  <a:lnTo>
                    <a:pt x="72" y="17"/>
                  </a:lnTo>
                  <a:lnTo>
                    <a:pt x="87" y="15"/>
                  </a:lnTo>
                  <a:lnTo>
                    <a:pt x="102" y="14"/>
                  </a:lnTo>
                  <a:lnTo>
                    <a:pt x="110" y="9"/>
                  </a:lnTo>
                  <a:lnTo>
                    <a:pt x="118" y="0"/>
                  </a:lnTo>
                  <a:lnTo>
                    <a:pt x="115" y="14"/>
                  </a:lnTo>
                  <a:lnTo>
                    <a:pt x="114" y="26"/>
                  </a:lnTo>
                  <a:lnTo>
                    <a:pt x="116" y="39"/>
                  </a:lnTo>
                  <a:lnTo>
                    <a:pt x="117" y="52"/>
                  </a:lnTo>
                  <a:lnTo>
                    <a:pt x="119" y="60"/>
                  </a:lnTo>
                  <a:lnTo>
                    <a:pt x="120" y="72"/>
                  </a:lnTo>
                  <a:lnTo>
                    <a:pt x="122" y="88"/>
                  </a:lnTo>
                  <a:lnTo>
                    <a:pt x="120" y="102"/>
                  </a:lnTo>
                  <a:lnTo>
                    <a:pt x="115" y="117"/>
                  </a:lnTo>
                  <a:lnTo>
                    <a:pt x="106" y="128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73" y="144"/>
                  </a:lnTo>
                  <a:lnTo>
                    <a:pt x="54" y="147"/>
                  </a:lnTo>
                  <a:lnTo>
                    <a:pt x="40" y="146"/>
                  </a:lnTo>
                  <a:lnTo>
                    <a:pt x="28" y="14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3" name="Freeform 209"/>
            <p:cNvSpPr>
              <a:spLocks/>
            </p:cNvSpPr>
            <p:nvPr/>
          </p:nvSpPr>
          <p:spPr bwMode="auto">
            <a:xfrm>
              <a:off x="5151" y="3700"/>
              <a:ext cx="93" cy="110"/>
            </a:xfrm>
            <a:custGeom>
              <a:avLst/>
              <a:gdLst>
                <a:gd name="T0" fmla="*/ 86 w 93"/>
                <a:gd name="T1" fmla="*/ 0 h 110"/>
                <a:gd name="T2" fmla="*/ 79 w 93"/>
                <a:gd name="T3" fmla="*/ 16 h 110"/>
                <a:gd name="T4" fmla="*/ 70 w 93"/>
                <a:gd name="T5" fmla="*/ 31 h 110"/>
                <a:gd name="T6" fmla="*/ 63 w 93"/>
                <a:gd name="T7" fmla="*/ 40 h 110"/>
                <a:gd name="T8" fmla="*/ 44 w 93"/>
                <a:gd name="T9" fmla="*/ 56 h 110"/>
                <a:gd name="T10" fmla="*/ 35 w 93"/>
                <a:gd name="T11" fmla="*/ 59 h 110"/>
                <a:gd name="T12" fmla="*/ 28 w 93"/>
                <a:gd name="T13" fmla="*/ 54 h 110"/>
                <a:gd name="T14" fmla="*/ 22 w 93"/>
                <a:gd name="T15" fmla="*/ 48 h 110"/>
                <a:gd name="T16" fmla="*/ 12 w 93"/>
                <a:gd name="T17" fmla="*/ 39 h 110"/>
                <a:gd name="T18" fmla="*/ 4 w 93"/>
                <a:gd name="T19" fmla="*/ 28 h 110"/>
                <a:gd name="T20" fmla="*/ 1 w 93"/>
                <a:gd name="T21" fmla="*/ 45 h 110"/>
                <a:gd name="T22" fmla="*/ 0 w 93"/>
                <a:gd name="T23" fmla="*/ 60 h 110"/>
                <a:gd name="T24" fmla="*/ 0 w 93"/>
                <a:gd name="T25" fmla="*/ 71 h 110"/>
                <a:gd name="T26" fmla="*/ 2 w 93"/>
                <a:gd name="T27" fmla="*/ 84 h 110"/>
                <a:gd name="T28" fmla="*/ 4 w 93"/>
                <a:gd name="T29" fmla="*/ 99 h 110"/>
                <a:gd name="T30" fmla="*/ 7 w 93"/>
                <a:gd name="T31" fmla="*/ 104 h 110"/>
                <a:gd name="T32" fmla="*/ 15 w 93"/>
                <a:gd name="T33" fmla="*/ 110 h 110"/>
                <a:gd name="T34" fmla="*/ 32 w 93"/>
                <a:gd name="T35" fmla="*/ 110 h 110"/>
                <a:gd name="T36" fmla="*/ 45 w 93"/>
                <a:gd name="T37" fmla="*/ 110 h 110"/>
                <a:gd name="T38" fmla="*/ 65 w 93"/>
                <a:gd name="T39" fmla="*/ 104 h 110"/>
                <a:gd name="T40" fmla="*/ 78 w 93"/>
                <a:gd name="T41" fmla="*/ 94 h 110"/>
                <a:gd name="T42" fmla="*/ 87 w 93"/>
                <a:gd name="T43" fmla="*/ 84 h 110"/>
                <a:gd name="T44" fmla="*/ 93 w 93"/>
                <a:gd name="T45" fmla="*/ 69 h 110"/>
                <a:gd name="T46" fmla="*/ 55 w 93"/>
                <a:gd name="T47" fmla="*/ 65 h 110"/>
                <a:gd name="T48" fmla="*/ 45 w 93"/>
                <a:gd name="T49" fmla="*/ 60 h 110"/>
                <a:gd name="T50" fmla="*/ 57 w 93"/>
                <a:gd name="T51" fmla="*/ 52 h 110"/>
                <a:gd name="T52" fmla="*/ 68 w 93"/>
                <a:gd name="T53" fmla="*/ 38 h 110"/>
                <a:gd name="T54" fmla="*/ 77 w 93"/>
                <a:gd name="T55" fmla="*/ 22 h 110"/>
                <a:gd name="T56" fmla="*/ 86 w 93"/>
                <a:gd name="T57" fmla="*/ 0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3"/>
                <a:gd name="T88" fmla="*/ 0 h 110"/>
                <a:gd name="T89" fmla="*/ 93 w 93"/>
                <a:gd name="T90" fmla="*/ 110 h 11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3" h="110">
                  <a:moveTo>
                    <a:pt x="86" y="0"/>
                  </a:moveTo>
                  <a:lnTo>
                    <a:pt x="79" y="16"/>
                  </a:lnTo>
                  <a:lnTo>
                    <a:pt x="70" y="31"/>
                  </a:lnTo>
                  <a:lnTo>
                    <a:pt x="63" y="40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54"/>
                  </a:lnTo>
                  <a:lnTo>
                    <a:pt x="22" y="48"/>
                  </a:lnTo>
                  <a:lnTo>
                    <a:pt x="12" y="39"/>
                  </a:lnTo>
                  <a:lnTo>
                    <a:pt x="4" y="28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0" y="71"/>
                  </a:lnTo>
                  <a:lnTo>
                    <a:pt x="2" y="84"/>
                  </a:lnTo>
                  <a:lnTo>
                    <a:pt x="4" y="99"/>
                  </a:lnTo>
                  <a:lnTo>
                    <a:pt x="7" y="104"/>
                  </a:lnTo>
                  <a:lnTo>
                    <a:pt x="15" y="110"/>
                  </a:lnTo>
                  <a:lnTo>
                    <a:pt x="32" y="110"/>
                  </a:lnTo>
                  <a:lnTo>
                    <a:pt x="45" y="110"/>
                  </a:lnTo>
                  <a:lnTo>
                    <a:pt x="65" y="104"/>
                  </a:lnTo>
                  <a:lnTo>
                    <a:pt x="78" y="94"/>
                  </a:lnTo>
                  <a:lnTo>
                    <a:pt x="87" y="84"/>
                  </a:lnTo>
                  <a:lnTo>
                    <a:pt x="93" y="69"/>
                  </a:lnTo>
                  <a:lnTo>
                    <a:pt x="55" y="65"/>
                  </a:lnTo>
                  <a:lnTo>
                    <a:pt x="45" y="60"/>
                  </a:lnTo>
                  <a:lnTo>
                    <a:pt x="57" y="52"/>
                  </a:lnTo>
                  <a:lnTo>
                    <a:pt x="68" y="38"/>
                  </a:lnTo>
                  <a:lnTo>
                    <a:pt x="77" y="2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4" name="Freeform 210"/>
            <p:cNvSpPr>
              <a:spLocks/>
            </p:cNvSpPr>
            <p:nvPr/>
          </p:nvSpPr>
          <p:spPr bwMode="auto">
            <a:xfrm>
              <a:off x="5102" y="3827"/>
              <a:ext cx="121" cy="167"/>
            </a:xfrm>
            <a:custGeom>
              <a:avLst/>
              <a:gdLst>
                <a:gd name="T0" fmla="*/ 60 w 121"/>
                <a:gd name="T1" fmla="*/ 0 h 167"/>
                <a:gd name="T2" fmla="*/ 38 w 121"/>
                <a:gd name="T3" fmla="*/ 6 h 167"/>
                <a:gd name="T4" fmla="*/ 21 w 121"/>
                <a:gd name="T5" fmla="*/ 22 h 167"/>
                <a:gd name="T6" fmla="*/ 8 w 121"/>
                <a:gd name="T7" fmla="*/ 43 h 167"/>
                <a:gd name="T8" fmla="*/ 5 w 121"/>
                <a:gd name="T9" fmla="*/ 55 h 167"/>
                <a:gd name="T10" fmla="*/ 2 w 121"/>
                <a:gd name="T11" fmla="*/ 68 h 167"/>
                <a:gd name="T12" fmla="*/ 0 w 121"/>
                <a:gd name="T13" fmla="*/ 83 h 167"/>
                <a:gd name="T14" fmla="*/ 3 w 121"/>
                <a:gd name="T15" fmla="*/ 97 h 167"/>
                <a:gd name="T16" fmla="*/ 10 w 121"/>
                <a:gd name="T17" fmla="*/ 113 h 167"/>
                <a:gd name="T18" fmla="*/ 19 w 121"/>
                <a:gd name="T19" fmla="*/ 124 h 167"/>
                <a:gd name="T20" fmla="*/ 29 w 121"/>
                <a:gd name="T21" fmla="*/ 134 h 167"/>
                <a:gd name="T22" fmla="*/ 48 w 121"/>
                <a:gd name="T23" fmla="*/ 147 h 167"/>
                <a:gd name="T24" fmla="*/ 60 w 121"/>
                <a:gd name="T25" fmla="*/ 157 h 167"/>
                <a:gd name="T26" fmla="*/ 62 w 121"/>
                <a:gd name="T27" fmla="*/ 167 h 167"/>
                <a:gd name="T28" fmla="*/ 68 w 121"/>
                <a:gd name="T29" fmla="*/ 156 h 167"/>
                <a:gd name="T30" fmla="*/ 75 w 121"/>
                <a:gd name="T31" fmla="*/ 147 h 167"/>
                <a:gd name="T32" fmla="*/ 86 w 121"/>
                <a:gd name="T33" fmla="*/ 137 h 167"/>
                <a:gd name="T34" fmla="*/ 100 w 121"/>
                <a:gd name="T35" fmla="*/ 126 h 167"/>
                <a:gd name="T36" fmla="*/ 110 w 121"/>
                <a:gd name="T37" fmla="*/ 113 h 167"/>
                <a:gd name="T38" fmla="*/ 118 w 121"/>
                <a:gd name="T39" fmla="*/ 101 h 167"/>
                <a:gd name="T40" fmla="*/ 121 w 121"/>
                <a:gd name="T41" fmla="*/ 82 h 167"/>
                <a:gd name="T42" fmla="*/ 120 w 121"/>
                <a:gd name="T43" fmla="*/ 66 h 167"/>
                <a:gd name="T44" fmla="*/ 118 w 121"/>
                <a:gd name="T45" fmla="*/ 52 h 167"/>
                <a:gd name="T46" fmla="*/ 111 w 121"/>
                <a:gd name="T47" fmla="*/ 37 h 167"/>
                <a:gd name="T48" fmla="*/ 103 w 121"/>
                <a:gd name="T49" fmla="*/ 23 h 167"/>
                <a:gd name="T50" fmla="*/ 93 w 121"/>
                <a:gd name="T51" fmla="*/ 11 h 167"/>
                <a:gd name="T52" fmla="*/ 80 w 121"/>
                <a:gd name="T53" fmla="*/ 2 h 167"/>
                <a:gd name="T54" fmla="*/ 60 w 121"/>
                <a:gd name="T55" fmla="*/ 0 h 1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1"/>
                <a:gd name="T85" fmla="*/ 0 h 167"/>
                <a:gd name="T86" fmla="*/ 121 w 121"/>
                <a:gd name="T87" fmla="*/ 167 h 1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1" h="167">
                  <a:moveTo>
                    <a:pt x="60" y="0"/>
                  </a:moveTo>
                  <a:lnTo>
                    <a:pt x="38" y="6"/>
                  </a:lnTo>
                  <a:lnTo>
                    <a:pt x="21" y="22"/>
                  </a:lnTo>
                  <a:lnTo>
                    <a:pt x="8" y="43"/>
                  </a:lnTo>
                  <a:lnTo>
                    <a:pt x="5" y="55"/>
                  </a:lnTo>
                  <a:lnTo>
                    <a:pt x="2" y="68"/>
                  </a:lnTo>
                  <a:lnTo>
                    <a:pt x="0" y="83"/>
                  </a:lnTo>
                  <a:lnTo>
                    <a:pt x="3" y="97"/>
                  </a:lnTo>
                  <a:lnTo>
                    <a:pt x="10" y="113"/>
                  </a:lnTo>
                  <a:lnTo>
                    <a:pt x="19" y="124"/>
                  </a:lnTo>
                  <a:lnTo>
                    <a:pt x="29" y="134"/>
                  </a:lnTo>
                  <a:lnTo>
                    <a:pt x="48" y="147"/>
                  </a:lnTo>
                  <a:lnTo>
                    <a:pt x="60" y="157"/>
                  </a:lnTo>
                  <a:lnTo>
                    <a:pt x="62" y="167"/>
                  </a:lnTo>
                  <a:lnTo>
                    <a:pt x="68" y="156"/>
                  </a:lnTo>
                  <a:lnTo>
                    <a:pt x="75" y="147"/>
                  </a:lnTo>
                  <a:lnTo>
                    <a:pt x="86" y="137"/>
                  </a:lnTo>
                  <a:lnTo>
                    <a:pt x="100" y="126"/>
                  </a:lnTo>
                  <a:lnTo>
                    <a:pt x="110" y="113"/>
                  </a:lnTo>
                  <a:lnTo>
                    <a:pt x="118" y="101"/>
                  </a:lnTo>
                  <a:lnTo>
                    <a:pt x="121" y="82"/>
                  </a:lnTo>
                  <a:lnTo>
                    <a:pt x="120" y="66"/>
                  </a:lnTo>
                  <a:lnTo>
                    <a:pt x="118" y="52"/>
                  </a:lnTo>
                  <a:lnTo>
                    <a:pt x="111" y="37"/>
                  </a:lnTo>
                  <a:lnTo>
                    <a:pt x="103" y="23"/>
                  </a:lnTo>
                  <a:lnTo>
                    <a:pt x="93" y="11"/>
                  </a:lnTo>
                  <a:lnTo>
                    <a:pt x="80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5" name="Freeform 211"/>
            <p:cNvSpPr>
              <a:spLocks/>
            </p:cNvSpPr>
            <p:nvPr/>
          </p:nvSpPr>
          <p:spPr bwMode="auto">
            <a:xfrm>
              <a:off x="5105" y="3833"/>
              <a:ext cx="100" cy="146"/>
            </a:xfrm>
            <a:custGeom>
              <a:avLst/>
              <a:gdLst>
                <a:gd name="T0" fmla="*/ 0 w 100"/>
                <a:gd name="T1" fmla="*/ 68 h 146"/>
                <a:gd name="T2" fmla="*/ 22 w 100"/>
                <a:gd name="T3" fmla="*/ 67 h 146"/>
                <a:gd name="T4" fmla="*/ 30 w 100"/>
                <a:gd name="T5" fmla="*/ 67 h 146"/>
                <a:gd name="T6" fmla="*/ 46 w 100"/>
                <a:gd name="T7" fmla="*/ 63 h 146"/>
                <a:gd name="T8" fmla="*/ 53 w 100"/>
                <a:gd name="T9" fmla="*/ 59 h 146"/>
                <a:gd name="T10" fmla="*/ 56 w 100"/>
                <a:gd name="T11" fmla="*/ 67 h 146"/>
                <a:gd name="T12" fmla="*/ 56 w 100"/>
                <a:gd name="T13" fmla="*/ 80 h 146"/>
                <a:gd name="T14" fmla="*/ 58 w 100"/>
                <a:gd name="T15" fmla="*/ 103 h 146"/>
                <a:gd name="T16" fmla="*/ 57 w 100"/>
                <a:gd name="T17" fmla="*/ 124 h 146"/>
                <a:gd name="T18" fmla="*/ 59 w 100"/>
                <a:gd name="T19" fmla="*/ 146 h 146"/>
                <a:gd name="T20" fmla="*/ 60 w 100"/>
                <a:gd name="T21" fmla="*/ 118 h 146"/>
                <a:gd name="T22" fmla="*/ 59 w 100"/>
                <a:gd name="T23" fmla="*/ 91 h 146"/>
                <a:gd name="T24" fmla="*/ 59 w 100"/>
                <a:gd name="T25" fmla="*/ 74 h 146"/>
                <a:gd name="T26" fmla="*/ 60 w 100"/>
                <a:gd name="T27" fmla="*/ 58 h 146"/>
                <a:gd name="T28" fmla="*/ 61 w 100"/>
                <a:gd name="T29" fmla="*/ 49 h 146"/>
                <a:gd name="T30" fmla="*/ 65 w 100"/>
                <a:gd name="T31" fmla="*/ 38 h 146"/>
                <a:gd name="T32" fmla="*/ 74 w 100"/>
                <a:gd name="T33" fmla="*/ 33 h 146"/>
                <a:gd name="T34" fmla="*/ 82 w 100"/>
                <a:gd name="T35" fmla="*/ 31 h 146"/>
                <a:gd name="T36" fmla="*/ 92 w 100"/>
                <a:gd name="T37" fmla="*/ 31 h 146"/>
                <a:gd name="T38" fmla="*/ 100 w 100"/>
                <a:gd name="T39" fmla="*/ 31 h 146"/>
                <a:gd name="T40" fmla="*/ 92 w 100"/>
                <a:gd name="T41" fmla="*/ 17 h 146"/>
                <a:gd name="T42" fmla="*/ 81 w 100"/>
                <a:gd name="T43" fmla="*/ 7 h 146"/>
                <a:gd name="T44" fmla="*/ 65 w 100"/>
                <a:gd name="T45" fmla="*/ 1 h 146"/>
                <a:gd name="T46" fmla="*/ 53 w 100"/>
                <a:gd name="T47" fmla="*/ 0 h 146"/>
                <a:gd name="T48" fmla="*/ 40 w 100"/>
                <a:gd name="T49" fmla="*/ 5 h 146"/>
                <a:gd name="T50" fmla="*/ 29 w 100"/>
                <a:gd name="T51" fmla="*/ 13 h 146"/>
                <a:gd name="T52" fmla="*/ 23 w 100"/>
                <a:gd name="T53" fmla="*/ 21 h 146"/>
                <a:gd name="T54" fmla="*/ 0 w 100"/>
                <a:gd name="T55" fmla="*/ 68 h 14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0"/>
                <a:gd name="T85" fmla="*/ 0 h 146"/>
                <a:gd name="T86" fmla="*/ 100 w 100"/>
                <a:gd name="T87" fmla="*/ 146 h 14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0" h="146">
                  <a:moveTo>
                    <a:pt x="0" y="68"/>
                  </a:moveTo>
                  <a:lnTo>
                    <a:pt x="22" y="67"/>
                  </a:lnTo>
                  <a:lnTo>
                    <a:pt x="30" y="67"/>
                  </a:lnTo>
                  <a:lnTo>
                    <a:pt x="46" y="63"/>
                  </a:lnTo>
                  <a:lnTo>
                    <a:pt x="53" y="59"/>
                  </a:lnTo>
                  <a:lnTo>
                    <a:pt x="56" y="67"/>
                  </a:lnTo>
                  <a:lnTo>
                    <a:pt x="56" y="80"/>
                  </a:lnTo>
                  <a:lnTo>
                    <a:pt x="58" y="103"/>
                  </a:lnTo>
                  <a:lnTo>
                    <a:pt x="57" y="124"/>
                  </a:lnTo>
                  <a:lnTo>
                    <a:pt x="59" y="146"/>
                  </a:lnTo>
                  <a:lnTo>
                    <a:pt x="60" y="118"/>
                  </a:lnTo>
                  <a:lnTo>
                    <a:pt x="59" y="91"/>
                  </a:lnTo>
                  <a:lnTo>
                    <a:pt x="59" y="74"/>
                  </a:lnTo>
                  <a:lnTo>
                    <a:pt x="60" y="58"/>
                  </a:lnTo>
                  <a:lnTo>
                    <a:pt x="61" y="49"/>
                  </a:lnTo>
                  <a:lnTo>
                    <a:pt x="65" y="38"/>
                  </a:lnTo>
                  <a:lnTo>
                    <a:pt x="74" y="33"/>
                  </a:lnTo>
                  <a:lnTo>
                    <a:pt x="82" y="31"/>
                  </a:lnTo>
                  <a:lnTo>
                    <a:pt x="92" y="31"/>
                  </a:lnTo>
                  <a:lnTo>
                    <a:pt x="100" y="31"/>
                  </a:lnTo>
                  <a:lnTo>
                    <a:pt x="92" y="17"/>
                  </a:lnTo>
                  <a:lnTo>
                    <a:pt x="81" y="7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40" y="5"/>
                  </a:lnTo>
                  <a:lnTo>
                    <a:pt x="29" y="13"/>
                  </a:lnTo>
                  <a:lnTo>
                    <a:pt x="23" y="21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6" name="Freeform 212"/>
            <p:cNvSpPr>
              <a:spLocks/>
            </p:cNvSpPr>
            <p:nvPr/>
          </p:nvSpPr>
          <p:spPr bwMode="auto">
            <a:xfrm>
              <a:off x="4975" y="3809"/>
              <a:ext cx="171" cy="108"/>
            </a:xfrm>
            <a:custGeom>
              <a:avLst/>
              <a:gdLst>
                <a:gd name="T0" fmla="*/ 65 w 171"/>
                <a:gd name="T1" fmla="*/ 13 h 108"/>
                <a:gd name="T2" fmla="*/ 54 w 171"/>
                <a:gd name="T3" fmla="*/ 20 h 108"/>
                <a:gd name="T4" fmla="*/ 43 w 171"/>
                <a:gd name="T5" fmla="*/ 28 h 108"/>
                <a:gd name="T6" fmla="*/ 35 w 171"/>
                <a:gd name="T7" fmla="*/ 38 h 108"/>
                <a:gd name="T8" fmla="*/ 31 w 171"/>
                <a:gd name="T9" fmla="*/ 46 h 108"/>
                <a:gd name="T10" fmla="*/ 28 w 171"/>
                <a:gd name="T11" fmla="*/ 58 h 108"/>
                <a:gd name="T12" fmla="*/ 26 w 171"/>
                <a:gd name="T13" fmla="*/ 68 h 108"/>
                <a:gd name="T14" fmla="*/ 24 w 171"/>
                <a:gd name="T15" fmla="*/ 78 h 108"/>
                <a:gd name="T16" fmla="*/ 14 w 171"/>
                <a:gd name="T17" fmla="*/ 89 h 108"/>
                <a:gd name="T18" fmla="*/ 0 w 171"/>
                <a:gd name="T19" fmla="*/ 99 h 108"/>
                <a:gd name="T20" fmla="*/ 21 w 171"/>
                <a:gd name="T21" fmla="*/ 104 h 108"/>
                <a:gd name="T22" fmla="*/ 36 w 171"/>
                <a:gd name="T23" fmla="*/ 107 h 108"/>
                <a:gd name="T24" fmla="*/ 52 w 171"/>
                <a:gd name="T25" fmla="*/ 108 h 108"/>
                <a:gd name="T26" fmla="*/ 68 w 171"/>
                <a:gd name="T27" fmla="*/ 108 h 108"/>
                <a:gd name="T28" fmla="*/ 86 w 171"/>
                <a:gd name="T29" fmla="*/ 107 h 108"/>
                <a:gd name="T30" fmla="*/ 102 w 171"/>
                <a:gd name="T31" fmla="*/ 104 h 108"/>
                <a:gd name="T32" fmla="*/ 118 w 171"/>
                <a:gd name="T33" fmla="*/ 99 h 108"/>
                <a:gd name="T34" fmla="*/ 130 w 171"/>
                <a:gd name="T35" fmla="*/ 91 h 108"/>
                <a:gd name="T36" fmla="*/ 142 w 171"/>
                <a:gd name="T37" fmla="*/ 84 h 108"/>
                <a:gd name="T38" fmla="*/ 151 w 171"/>
                <a:gd name="T39" fmla="*/ 76 h 108"/>
                <a:gd name="T40" fmla="*/ 160 w 171"/>
                <a:gd name="T41" fmla="*/ 67 h 108"/>
                <a:gd name="T42" fmla="*/ 166 w 171"/>
                <a:gd name="T43" fmla="*/ 54 h 108"/>
                <a:gd name="T44" fmla="*/ 170 w 171"/>
                <a:gd name="T45" fmla="*/ 43 h 108"/>
                <a:gd name="T46" fmla="*/ 171 w 171"/>
                <a:gd name="T47" fmla="*/ 29 h 108"/>
                <a:gd name="T48" fmla="*/ 167 w 171"/>
                <a:gd name="T49" fmla="*/ 19 h 108"/>
                <a:gd name="T50" fmla="*/ 163 w 171"/>
                <a:gd name="T51" fmla="*/ 12 h 108"/>
                <a:gd name="T52" fmla="*/ 157 w 171"/>
                <a:gd name="T53" fmla="*/ 6 h 108"/>
                <a:gd name="T54" fmla="*/ 144 w 171"/>
                <a:gd name="T55" fmla="*/ 1 h 108"/>
                <a:gd name="T56" fmla="*/ 129 w 171"/>
                <a:gd name="T57" fmla="*/ 0 h 108"/>
                <a:gd name="T58" fmla="*/ 110 w 171"/>
                <a:gd name="T59" fmla="*/ 0 h 108"/>
                <a:gd name="T60" fmla="*/ 94 w 171"/>
                <a:gd name="T61" fmla="*/ 2 h 108"/>
                <a:gd name="T62" fmla="*/ 78 w 171"/>
                <a:gd name="T63" fmla="*/ 7 h 108"/>
                <a:gd name="T64" fmla="*/ 65 w 171"/>
                <a:gd name="T65" fmla="*/ 13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1"/>
                <a:gd name="T100" fmla="*/ 0 h 108"/>
                <a:gd name="T101" fmla="*/ 171 w 171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1" h="108">
                  <a:moveTo>
                    <a:pt x="65" y="13"/>
                  </a:moveTo>
                  <a:lnTo>
                    <a:pt x="54" y="20"/>
                  </a:lnTo>
                  <a:lnTo>
                    <a:pt x="43" y="28"/>
                  </a:lnTo>
                  <a:lnTo>
                    <a:pt x="35" y="38"/>
                  </a:lnTo>
                  <a:lnTo>
                    <a:pt x="31" y="46"/>
                  </a:lnTo>
                  <a:lnTo>
                    <a:pt x="28" y="58"/>
                  </a:lnTo>
                  <a:lnTo>
                    <a:pt x="26" y="68"/>
                  </a:lnTo>
                  <a:lnTo>
                    <a:pt x="24" y="78"/>
                  </a:lnTo>
                  <a:lnTo>
                    <a:pt x="14" y="89"/>
                  </a:lnTo>
                  <a:lnTo>
                    <a:pt x="0" y="99"/>
                  </a:lnTo>
                  <a:lnTo>
                    <a:pt x="21" y="104"/>
                  </a:lnTo>
                  <a:lnTo>
                    <a:pt x="36" y="107"/>
                  </a:lnTo>
                  <a:lnTo>
                    <a:pt x="52" y="108"/>
                  </a:lnTo>
                  <a:lnTo>
                    <a:pt x="68" y="108"/>
                  </a:lnTo>
                  <a:lnTo>
                    <a:pt x="86" y="107"/>
                  </a:lnTo>
                  <a:lnTo>
                    <a:pt x="102" y="104"/>
                  </a:lnTo>
                  <a:lnTo>
                    <a:pt x="118" y="99"/>
                  </a:lnTo>
                  <a:lnTo>
                    <a:pt x="130" y="91"/>
                  </a:lnTo>
                  <a:lnTo>
                    <a:pt x="142" y="84"/>
                  </a:lnTo>
                  <a:lnTo>
                    <a:pt x="151" y="76"/>
                  </a:lnTo>
                  <a:lnTo>
                    <a:pt x="160" y="67"/>
                  </a:lnTo>
                  <a:lnTo>
                    <a:pt x="166" y="54"/>
                  </a:lnTo>
                  <a:lnTo>
                    <a:pt x="170" y="43"/>
                  </a:lnTo>
                  <a:lnTo>
                    <a:pt x="171" y="29"/>
                  </a:lnTo>
                  <a:lnTo>
                    <a:pt x="167" y="19"/>
                  </a:lnTo>
                  <a:lnTo>
                    <a:pt x="163" y="12"/>
                  </a:lnTo>
                  <a:lnTo>
                    <a:pt x="157" y="6"/>
                  </a:lnTo>
                  <a:lnTo>
                    <a:pt x="144" y="1"/>
                  </a:lnTo>
                  <a:lnTo>
                    <a:pt x="129" y="0"/>
                  </a:lnTo>
                  <a:lnTo>
                    <a:pt x="110" y="0"/>
                  </a:lnTo>
                  <a:lnTo>
                    <a:pt x="94" y="2"/>
                  </a:lnTo>
                  <a:lnTo>
                    <a:pt x="78" y="7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7" name="Freeform 213"/>
            <p:cNvSpPr>
              <a:spLocks/>
            </p:cNvSpPr>
            <p:nvPr/>
          </p:nvSpPr>
          <p:spPr bwMode="auto">
            <a:xfrm>
              <a:off x="5003" y="3811"/>
              <a:ext cx="138" cy="92"/>
            </a:xfrm>
            <a:custGeom>
              <a:avLst/>
              <a:gdLst>
                <a:gd name="T0" fmla="*/ 104 w 138"/>
                <a:gd name="T1" fmla="*/ 11 h 92"/>
                <a:gd name="T2" fmla="*/ 107 w 138"/>
                <a:gd name="T3" fmla="*/ 21 h 92"/>
                <a:gd name="T4" fmla="*/ 105 w 138"/>
                <a:gd name="T5" fmla="*/ 32 h 92"/>
                <a:gd name="T6" fmla="*/ 95 w 138"/>
                <a:gd name="T7" fmla="*/ 48 h 92"/>
                <a:gd name="T8" fmla="*/ 82 w 138"/>
                <a:gd name="T9" fmla="*/ 60 h 92"/>
                <a:gd name="T10" fmla="*/ 65 w 138"/>
                <a:gd name="T11" fmla="*/ 71 h 92"/>
                <a:gd name="T12" fmla="*/ 47 w 138"/>
                <a:gd name="T13" fmla="*/ 79 h 92"/>
                <a:gd name="T14" fmla="*/ 27 w 138"/>
                <a:gd name="T15" fmla="*/ 85 h 92"/>
                <a:gd name="T16" fmla="*/ 12 w 138"/>
                <a:gd name="T17" fmla="*/ 89 h 92"/>
                <a:gd name="T18" fmla="*/ 0 w 138"/>
                <a:gd name="T19" fmla="*/ 92 h 92"/>
                <a:gd name="T20" fmla="*/ 35 w 138"/>
                <a:gd name="T21" fmla="*/ 85 h 92"/>
                <a:gd name="T22" fmla="*/ 55 w 138"/>
                <a:gd name="T23" fmla="*/ 79 h 92"/>
                <a:gd name="T24" fmla="*/ 66 w 138"/>
                <a:gd name="T25" fmla="*/ 74 h 92"/>
                <a:gd name="T26" fmla="*/ 80 w 138"/>
                <a:gd name="T27" fmla="*/ 68 h 92"/>
                <a:gd name="T28" fmla="*/ 92 w 138"/>
                <a:gd name="T29" fmla="*/ 60 h 92"/>
                <a:gd name="T30" fmla="*/ 101 w 138"/>
                <a:gd name="T31" fmla="*/ 54 h 92"/>
                <a:gd name="T32" fmla="*/ 110 w 138"/>
                <a:gd name="T33" fmla="*/ 49 h 92"/>
                <a:gd name="T34" fmla="*/ 124 w 138"/>
                <a:gd name="T35" fmla="*/ 48 h 92"/>
                <a:gd name="T36" fmla="*/ 130 w 138"/>
                <a:gd name="T37" fmla="*/ 51 h 92"/>
                <a:gd name="T38" fmla="*/ 130 w 138"/>
                <a:gd name="T39" fmla="*/ 56 h 92"/>
                <a:gd name="T40" fmla="*/ 137 w 138"/>
                <a:gd name="T41" fmla="*/ 42 h 92"/>
                <a:gd name="T42" fmla="*/ 138 w 138"/>
                <a:gd name="T43" fmla="*/ 27 h 92"/>
                <a:gd name="T44" fmla="*/ 132 w 138"/>
                <a:gd name="T45" fmla="*/ 14 h 92"/>
                <a:gd name="T46" fmla="*/ 122 w 138"/>
                <a:gd name="T47" fmla="*/ 6 h 92"/>
                <a:gd name="T48" fmla="*/ 111 w 138"/>
                <a:gd name="T49" fmla="*/ 2 h 92"/>
                <a:gd name="T50" fmla="*/ 98 w 138"/>
                <a:gd name="T51" fmla="*/ 0 h 92"/>
                <a:gd name="T52" fmla="*/ 104 w 138"/>
                <a:gd name="T53" fmla="*/ 11 h 9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38"/>
                <a:gd name="T82" fmla="*/ 0 h 92"/>
                <a:gd name="T83" fmla="*/ 138 w 138"/>
                <a:gd name="T84" fmla="*/ 92 h 9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38" h="92">
                  <a:moveTo>
                    <a:pt x="104" y="11"/>
                  </a:moveTo>
                  <a:lnTo>
                    <a:pt x="107" y="21"/>
                  </a:lnTo>
                  <a:lnTo>
                    <a:pt x="105" y="32"/>
                  </a:lnTo>
                  <a:lnTo>
                    <a:pt x="95" y="48"/>
                  </a:lnTo>
                  <a:lnTo>
                    <a:pt x="82" y="60"/>
                  </a:lnTo>
                  <a:lnTo>
                    <a:pt x="65" y="71"/>
                  </a:lnTo>
                  <a:lnTo>
                    <a:pt x="47" y="79"/>
                  </a:lnTo>
                  <a:lnTo>
                    <a:pt x="27" y="85"/>
                  </a:lnTo>
                  <a:lnTo>
                    <a:pt x="12" y="89"/>
                  </a:lnTo>
                  <a:lnTo>
                    <a:pt x="0" y="92"/>
                  </a:lnTo>
                  <a:lnTo>
                    <a:pt x="35" y="85"/>
                  </a:lnTo>
                  <a:lnTo>
                    <a:pt x="55" y="79"/>
                  </a:lnTo>
                  <a:lnTo>
                    <a:pt x="66" y="74"/>
                  </a:lnTo>
                  <a:lnTo>
                    <a:pt x="80" y="68"/>
                  </a:lnTo>
                  <a:lnTo>
                    <a:pt x="92" y="60"/>
                  </a:lnTo>
                  <a:lnTo>
                    <a:pt x="101" y="54"/>
                  </a:lnTo>
                  <a:lnTo>
                    <a:pt x="110" y="49"/>
                  </a:lnTo>
                  <a:lnTo>
                    <a:pt x="124" y="48"/>
                  </a:lnTo>
                  <a:lnTo>
                    <a:pt x="130" y="51"/>
                  </a:lnTo>
                  <a:lnTo>
                    <a:pt x="130" y="56"/>
                  </a:lnTo>
                  <a:lnTo>
                    <a:pt x="137" y="42"/>
                  </a:lnTo>
                  <a:lnTo>
                    <a:pt x="138" y="27"/>
                  </a:lnTo>
                  <a:lnTo>
                    <a:pt x="132" y="14"/>
                  </a:lnTo>
                  <a:lnTo>
                    <a:pt x="122" y="6"/>
                  </a:lnTo>
                  <a:lnTo>
                    <a:pt x="111" y="2"/>
                  </a:lnTo>
                  <a:lnTo>
                    <a:pt x="98" y="0"/>
                  </a:lnTo>
                  <a:lnTo>
                    <a:pt x="104" y="11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8" name="Freeform 214"/>
            <p:cNvSpPr>
              <a:spLocks/>
            </p:cNvSpPr>
            <p:nvPr/>
          </p:nvSpPr>
          <p:spPr bwMode="auto">
            <a:xfrm>
              <a:off x="5158" y="3755"/>
              <a:ext cx="159" cy="109"/>
            </a:xfrm>
            <a:custGeom>
              <a:avLst/>
              <a:gdLst>
                <a:gd name="T0" fmla="*/ 21 w 159"/>
                <a:gd name="T1" fmla="*/ 96 h 109"/>
                <a:gd name="T2" fmla="*/ 12 w 159"/>
                <a:gd name="T3" fmla="*/ 89 h 109"/>
                <a:gd name="T4" fmla="*/ 5 w 159"/>
                <a:gd name="T5" fmla="*/ 80 h 109"/>
                <a:gd name="T6" fmla="*/ 3 w 159"/>
                <a:gd name="T7" fmla="*/ 71 h 109"/>
                <a:gd name="T8" fmla="*/ 0 w 159"/>
                <a:gd name="T9" fmla="*/ 60 h 109"/>
                <a:gd name="T10" fmla="*/ 2 w 159"/>
                <a:gd name="T11" fmla="*/ 47 h 109"/>
                <a:gd name="T12" fmla="*/ 6 w 159"/>
                <a:gd name="T13" fmla="*/ 32 h 109"/>
                <a:gd name="T14" fmla="*/ 13 w 159"/>
                <a:gd name="T15" fmla="*/ 20 h 109"/>
                <a:gd name="T16" fmla="*/ 23 w 159"/>
                <a:gd name="T17" fmla="*/ 11 h 109"/>
                <a:gd name="T18" fmla="*/ 34 w 159"/>
                <a:gd name="T19" fmla="*/ 5 h 109"/>
                <a:gd name="T20" fmla="*/ 48 w 159"/>
                <a:gd name="T21" fmla="*/ 1 h 109"/>
                <a:gd name="T22" fmla="*/ 64 w 159"/>
                <a:gd name="T23" fmla="*/ 0 h 109"/>
                <a:gd name="T24" fmla="*/ 76 w 159"/>
                <a:gd name="T25" fmla="*/ 1 h 109"/>
                <a:gd name="T26" fmla="*/ 88 w 159"/>
                <a:gd name="T27" fmla="*/ 4 h 109"/>
                <a:gd name="T28" fmla="*/ 99 w 159"/>
                <a:gd name="T29" fmla="*/ 8 h 109"/>
                <a:gd name="T30" fmla="*/ 110 w 159"/>
                <a:gd name="T31" fmla="*/ 16 h 109"/>
                <a:gd name="T32" fmla="*/ 118 w 159"/>
                <a:gd name="T33" fmla="*/ 24 h 109"/>
                <a:gd name="T34" fmla="*/ 127 w 159"/>
                <a:gd name="T35" fmla="*/ 34 h 109"/>
                <a:gd name="T36" fmla="*/ 133 w 159"/>
                <a:gd name="T37" fmla="*/ 44 h 109"/>
                <a:gd name="T38" fmla="*/ 137 w 159"/>
                <a:gd name="T39" fmla="*/ 54 h 109"/>
                <a:gd name="T40" fmla="*/ 141 w 159"/>
                <a:gd name="T41" fmla="*/ 64 h 109"/>
                <a:gd name="T42" fmla="*/ 146 w 159"/>
                <a:gd name="T43" fmla="*/ 73 h 109"/>
                <a:gd name="T44" fmla="*/ 159 w 159"/>
                <a:gd name="T45" fmla="*/ 79 h 109"/>
                <a:gd name="T46" fmla="*/ 144 w 159"/>
                <a:gd name="T47" fmla="*/ 85 h 109"/>
                <a:gd name="T48" fmla="*/ 135 w 159"/>
                <a:gd name="T49" fmla="*/ 88 h 109"/>
                <a:gd name="T50" fmla="*/ 126 w 159"/>
                <a:gd name="T51" fmla="*/ 94 h 109"/>
                <a:gd name="T52" fmla="*/ 113 w 159"/>
                <a:gd name="T53" fmla="*/ 100 h 109"/>
                <a:gd name="T54" fmla="*/ 99 w 159"/>
                <a:gd name="T55" fmla="*/ 104 h 109"/>
                <a:gd name="T56" fmla="*/ 87 w 159"/>
                <a:gd name="T57" fmla="*/ 107 h 109"/>
                <a:gd name="T58" fmla="*/ 73 w 159"/>
                <a:gd name="T59" fmla="*/ 109 h 109"/>
                <a:gd name="T60" fmla="*/ 60 w 159"/>
                <a:gd name="T61" fmla="*/ 109 h 109"/>
                <a:gd name="T62" fmla="*/ 46 w 159"/>
                <a:gd name="T63" fmla="*/ 106 h 109"/>
                <a:gd name="T64" fmla="*/ 32 w 159"/>
                <a:gd name="T65" fmla="*/ 102 h 109"/>
                <a:gd name="T66" fmla="*/ 21 w 159"/>
                <a:gd name="T67" fmla="*/ 96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9"/>
                <a:gd name="T103" fmla="*/ 0 h 109"/>
                <a:gd name="T104" fmla="*/ 159 w 159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9" h="109">
                  <a:moveTo>
                    <a:pt x="21" y="96"/>
                  </a:moveTo>
                  <a:lnTo>
                    <a:pt x="12" y="89"/>
                  </a:lnTo>
                  <a:lnTo>
                    <a:pt x="5" y="80"/>
                  </a:lnTo>
                  <a:lnTo>
                    <a:pt x="3" y="71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23" y="11"/>
                  </a:lnTo>
                  <a:lnTo>
                    <a:pt x="34" y="5"/>
                  </a:lnTo>
                  <a:lnTo>
                    <a:pt x="48" y="1"/>
                  </a:lnTo>
                  <a:lnTo>
                    <a:pt x="64" y="0"/>
                  </a:lnTo>
                  <a:lnTo>
                    <a:pt x="76" y="1"/>
                  </a:lnTo>
                  <a:lnTo>
                    <a:pt x="88" y="4"/>
                  </a:lnTo>
                  <a:lnTo>
                    <a:pt x="99" y="8"/>
                  </a:lnTo>
                  <a:lnTo>
                    <a:pt x="110" y="16"/>
                  </a:lnTo>
                  <a:lnTo>
                    <a:pt x="118" y="24"/>
                  </a:lnTo>
                  <a:lnTo>
                    <a:pt x="127" y="34"/>
                  </a:lnTo>
                  <a:lnTo>
                    <a:pt x="133" y="44"/>
                  </a:lnTo>
                  <a:lnTo>
                    <a:pt x="137" y="54"/>
                  </a:lnTo>
                  <a:lnTo>
                    <a:pt x="141" y="64"/>
                  </a:lnTo>
                  <a:lnTo>
                    <a:pt x="146" y="73"/>
                  </a:lnTo>
                  <a:lnTo>
                    <a:pt x="159" y="79"/>
                  </a:lnTo>
                  <a:lnTo>
                    <a:pt x="144" y="85"/>
                  </a:lnTo>
                  <a:lnTo>
                    <a:pt x="135" y="88"/>
                  </a:lnTo>
                  <a:lnTo>
                    <a:pt x="126" y="94"/>
                  </a:lnTo>
                  <a:lnTo>
                    <a:pt x="113" y="100"/>
                  </a:lnTo>
                  <a:lnTo>
                    <a:pt x="99" y="104"/>
                  </a:lnTo>
                  <a:lnTo>
                    <a:pt x="87" y="107"/>
                  </a:lnTo>
                  <a:lnTo>
                    <a:pt x="73" y="109"/>
                  </a:lnTo>
                  <a:lnTo>
                    <a:pt x="60" y="109"/>
                  </a:lnTo>
                  <a:lnTo>
                    <a:pt x="46" y="106"/>
                  </a:lnTo>
                  <a:lnTo>
                    <a:pt x="32" y="102"/>
                  </a:lnTo>
                  <a:lnTo>
                    <a:pt x="21" y="96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9" name="Freeform 215"/>
            <p:cNvSpPr>
              <a:spLocks/>
            </p:cNvSpPr>
            <p:nvPr/>
          </p:nvSpPr>
          <p:spPr bwMode="auto">
            <a:xfrm>
              <a:off x="5161" y="3777"/>
              <a:ext cx="139" cy="85"/>
            </a:xfrm>
            <a:custGeom>
              <a:avLst/>
              <a:gdLst>
                <a:gd name="T0" fmla="*/ 12 w 139"/>
                <a:gd name="T1" fmla="*/ 0 h 85"/>
                <a:gd name="T2" fmla="*/ 11 w 139"/>
                <a:gd name="T3" fmla="*/ 14 h 85"/>
                <a:gd name="T4" fmla="*/ 12 w 139"/>
                <a:gd name="T5" fmla="*/ 26 h 85"/>
                <a:gd name="T6" fmla="*/ 14 w 139"/>
                <a:gd name="T7" fmla="*/ 32 h 85"/>
                <a:gd name="T8" fmla="*/ 20 w 139"/>
                <a:gd name="T9" fmla="*/ 39 h 85"/>
                <a:gd name="T10" fmla="*/ 29 w 139"/>
                <a:gd name="T11" fmla="*/ 45 h 85"/>
                <a:gd name="T12" fmla="*/ 37 w 139"/>
                <a:gd name="T13" fmla="*/ 49 h 85"/>
                <a:gd name="T14" fmla="*/ 51 w 139"/>
                <a:gd name="T15" fmla="*/ 53 h 85"/>
                <a:gd name="T16" fmla="*/ 65 w 139"/>
                <a:gd name="T17" fmla="*/ 56 h 85"/>
                <a:gd name="T18" fmla="*/ 83 w 139"/>
                <a:gd name="T19" fmla="*/ 57 h 85"/>
                <a:gd name="T20" fmla="*/ 95 w 139"/>
                <a:gd name="T21" fmla="*/ 57 h 85"/>
                <a:gd name="T22" fmla="*/ 111 w 139"/>
                <a:gd name="T23" fmla="*/ 57 h 85"/>
                <a:gd name="T24" fmla="*/ 123 w 139"/>
                <a:gd name="T25" fmla="*/ 57 h 85"/>
                <a:gd name="T26" fmla="*/ 139 w 139"/>
                <a:gd name="T27" fmla="*/ 57 h 85"/>
                <a:gd name="T28" fmla="*/ 119 w 139"/>
                <a:gd name="T29" fmla="*/ 59 h 85"/>
                <a:gd name="T30" fmla="*/ 98 w 139"/>
                <a:gd name="T31" fmla="*/ 60 h 85"/>
                <a:gd name="T32" fmla="*/ 77 w 139"/>
                <a:gd name="T33" fmla="*/ 59 h 85"/>
                <a:gd name="T34" fmla="*/ 56 w 139"/>
                <a:gd name="T35" fmla="*/ 58 h 85"/>
                <a:gd name="T36" fmla="*/ 46 w 139"/>
                <a:gd name="T37" fmla="*/ 57 h 85"/>
                <a:gd name="T38" fmla="*/ 38 w 139"/>
                <a:gd name="T39" fmla="*/ 56 h 85"/>
                <a:gd name="T40" fmla="*/ 26 w 139"/>
                <a:gd name="T41" fmla="*/ 54 h 85"/>
                <a:gd name="T42" fmla="*/ 23 w 139"/>
                <a:gd name="T43" fmla="*/ 58 h 85"/>
                <a:gd name="T44" fmla="*/ 24 w 139"/>
                <a:gd name="T45" fmla="*/ 63 h 85"/>
                <a:gd name="T46" fmla="*/ 27 w 139"/>
                <a:gd name="T47" fmla="*/ 68 h 85"/>
                <a:gd name="T48" fmla="*/ 31 w 139"/>
                <a:gd name="T49" fmla="*/ 72 h 85"/>
                <a:gd name="T50" fmla="*/ 37 w 139"/>
                <a:gd name="T51" fmla="*/ 76 h 85"/>
                <a:gd name="T52" fmla="*/ 44 w 139"/>
                <a:gd name="T53" fmla="*/ 79 h 85"/>
                <a:gd name="T54" fmla="*/ 50 w 139"/>
                <a:gd name="T55" fmla="*/ 83 h 85"/>
                <a:gd name="T56" fmla="*/ 56 w 139"/>
                <a:gd name="T57" fmla="*/ 85 h 85"/>
                <a:gd name="T58" fmla="*/ 47 w 139"/>
                <a:gd name="T59" fmla="*/ 83 h 85"/>
                <a:gd name="T60" fmla="*/ 36 w 139"/>
                <a:gd name="T61" fmla="*/ 81 h 85"/>
                <a:gd name="T62" fmla="*/ 28 w 139"/>
                <a:gd name="T63" fmla="*/ 78 h 85"/>
                <a:gd name="T64" fmla="*/ 20 w 139"/>
                <a:gd name="T65" fmla="*/ 73 h 85"/>
                <a:gd name="T66" fmla="*/ 14 w 139"/>
                <a:gd name="T67" fmla="*/ 67 h 85"/>
                <a:gd name="T68" fmla="*/ 9 w 139"/>
                <a:gd name="T69" fmla="*/ 63 h 85"/>
                <a:gd name="T70" fmla="*/ 5 w 139"/>
                <a:gd name="T71" fmla="*/ 57 h 85"/>
                <a:gd name="T72" fmla="*/ 2 w 139"/>
                <a:gd name="T73" fmla="*/ 52 h 85"/>
                <a:gd name="T74" fmla="*/ 0 w 139"/>
                <a:gd name="T75" fmla="*/ 44 h 85"/>
                <a:gd name="T76" fmla="*/ 0 w 139"/>
                <a:gd name="T77" fmla="*/ 36 h 85"/>
                <a:gd name="T78" fmla="*/ 1 w 139"/>
                <a:gd name="T79" fmla="*/ 27 h 85"/>
                <a:gd name="T80" fmla="*/ 3 w 139"/>
                <a:gd name="T81" fmla="*/ 16 h 85"/>
                <a:gd name="T82" fmla="*/ 6 w 139"/>
                <a:gd name="T83" fmla="*/ 9 h 85"/>
                <a:gd name="T84" fmla="*/ 12 w 139"/>
                <a:gd name="T85" fmla="*/ 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9"/>
                <a:gd name="T130" fmla="*/ 0 h 85"/>
                <a:gd name="T131" fmla="*/ 139 w 139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9" h="85">
                  <a:moveTo>
                    <a:pt x="12" y="0"/>
                  </a:moveTo>
                  <a:lnTo>
                    <a:pt x="11" y="14"/>
                  </a:lnTo>
                  <a:lnTo>
                    <a:pt x="12" y="26"/>
                  </a:lnTo>
                  <a:lnTo>
                    <a:pt x="14" y="32"/>
                  </a:lnTo>
                  <a:lnTo>
                    <a:pt x="20" y="39"/>
                  </a:lnTo>
                  <a:lnTo>
                    <a:pt x="29" y="45"/>
                  </a:lnTo>
                  <a:lnTo>
                    <a:pt x="37" y="49"/>
                  </a:lnTo>
                  <a:lnTo>
                    <a:pt x="51" y="53"/>
                  </a:lnTo>
                  <a:lnTo>
                    <a:pt x="65" y="56"/>
                  </a:lnTo>
                  <a:lnTo>
                    <a:pt x="83" y="57"/>
                  </a:lnTo>
                  <a:lnTo>
                    <a:pt x="95" y="57"/>
                  </a:lnTo>
                  <a:lnTo>
                    <a:pt x="111" y="57"/>
                  </a:lnTo>
                  <a:lnTo>
                    <a:pt x="123" y="57"/>
                  </a:lnTo>
                  <a:lnTo>
                    <a:pt x="139" y="57"/>
                  </a:lnTo>
                  <a:lnTo>
                    <a:pt x="119" y="59"/>
                  </a:lnTo>
                  <a:lnTo>
                    <a:pt x="98" y="60"/>
                  </a:lnTo>
                  <a:lnTo>
                    <a:pt x="77" y="59"/>
                  </a:lnTo>
                  <a:lnTo>
                    <a:pt x="56" y="58"/>
                  </a:lnTo>
                  <a:lnTo>
                    <a:pt x="46" y="57"/>
                  </a:lnTo>
                  <a:lnTo>
                    <a:pt x="38" y="56"/>
                  </a:lnTo>
                  <a:lnTo>
                    <a:pt x="26" y="54"/>
                  </a:lnTo>
                  <a:lnTo>
                    <a:pt x="23" y="58"/>
                  </a:lnTo>
                  <a:lnTo>
                    <a:pt x="24" y="63"/>
                  </a:lnTo>
                  <a:lnTo>
                    <a:pt x="27" y="68"/>
                  </a:lnTo>
                  <a:lnTo>
                    <a:pt x="31" y="72"/>
                  </a:lnTo>
                  <a:lnTo>
                    <a:pt x="37" y="76"/>
                  </a:lnTo>
                  <a:lnTo>
                    <a:pt x="44" y="79"/>
                  </a:lnTo>
                  <a:lnTo>
                    <a:pt x="50" y="83"/>
                  </a:lnTo>
                  <a:lnTo>
                    <a:pt x="56" y="85"/>
                  </a:lnTo>
                  <a:lnTo>
                    <a:pt x="47" y="83"/>
                  </a:lnTo>
                  <a:lnTo>
                    <a:pt x="36" y="81"/>
                  </a:lnTo>
                  <a:lnTo>
                    <a:pt x="28" y="78"/>
                  </a:lnTo>
                  <a:lnTo>
                    <a:pt x="20" y="73"/>
                  </a:lnTo>
                  <a:lnTo>
                    <a:pt x="14" y="67"/>
                  </a:lnTo>
                  <a:lnTo>
                    <a:pt x="9" y="63"/>
                  </a:lnTo>
                  <a:lnTo>
                    <a:pt x="5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0" name="Freeform 216"/>
            <p:cNvSpPr>
              <a:spLocks/>
            </p:cNvSpPr>
            <p:nvPr/>
          </p:nvSpPr>
          <p:spPr bwMode="auto">
            <a:xfrm>
              <a:off x="5047" y="3660"/>
              <a:ext cx="128" cy="154"/>
            </a:xfrm>
            <a:custGeom>
              <a:avLst/>
              <a:gdLst>
                <a:gd name="T0" fmla="*/ 96 w 128"/>
                <a:gd name="T1" fmla="*/ 151 h 154"/>
                <a:gd name="T2" fmla="*/ 81 w 128"/>
                <a:gd name="T3" fmla="*/ 154 h 154"/>
                <a:gd name="T4" fmla="*/ 66 w 128"/>
                <a:gd name="T5" fmla="*/ 153 h 154"/>
                <a:gd name="T6" fmla="*/ 53 w 128"/>
                <a:gd name="T7" fmla="*/ 149 h 154"/>
                <a:gd name="T8" fmla="*/ 39 w 128"/>
                <a:gd name="T9" fmla="*/ 144 h 154"/>
                <a:gd name="T10" fmla="*/ 26 w 128"/>
                <a:gd name="T11" fmla="*/ 137 h 154"/>
                <a:gd name="T12" fmla="*/ 14 w 128"/>
                <a:gd name="T13" fmla="*/ 122 h 154"/>
                <a:gd name="T14" fmla="*/ 7 w 128"/>
                <a:gd name="T15" fmla="*/ 108 h 154"/>
                <a:gd name="T16" fmla="*/ 2 w 128"/>
                <a:gd name="T17" fmla="*/ 93 h 154"/>
                <a:gd name="T18" fmla="*/ 0 w 128"/>
                <a:gd name="T19" fmla="*/ 72 h 154"/>
                <a:gd name="T20" fmla="*/ 1 w 128"/>
                <a:gd name="T21" fmla="*/ 55 h 154"/>
                <a:gd name="T22" fmla="*/ 6 w 128"/>
                <a:gd name="T23" fmla="*/ 40 h 154"/>
                <a:gd name="T24" fmla="*/ 14 w 128"/>
                <a:gd name="T25" fmla="*/ 29 h 154"/>
                <a:gd name="T26" fmla="*/ 20 w 128"/>
                <a:gd name="T27" fmla="*/ 18 h 154"/>
                <a:gd name="T28" fmla="*/ 25 w 128"/>
                <a:gd name="T29" fmla="*/ 9 h 154"/>
                <a:gd name="T30" fmla="*/ 25 w 128"/>
                <a:gd name="T31" fmla="*/ 0 h 154"/>
                <a:gd name="T32" fmla="*/ 36 w 128"/>
                <a:gd name="T33" fmla="*/ 7 h 154"/>
                <a:gd name="T34" fmla="*/ 47 w 128"/>
                <a:gd name="T35" fmla="*/ 9 h 154"/>
                <a:gd name="T36" fmla="*/ 57 w 128"/>
                <a:gd name="T37" fmla="*/ 14 h 154"/>
                <a:gd name="T38" fmla="*/ 70 w 128"/>
                <a:gd name="T39" fmla="*/ 17 h 154"/>
                <a:gd name="T40" fmla="*/ 80 w 128"/>
                <a:gd name="T41" fmla="*/ 19 h 154"/>
                <a:gd name="T42" fmla="*/ 91 w 128"/>
                <a:gd name="T43" fmla="*/ 24 h 154"/>
                <a:gd name="T44" fmla="*/ 104 w 128"/>
                <a:gd name="T45" fmla="*/ 33 h 154"/>
                <a:gd name="T46" fmla="*/ 110 w 128"/>
                <a:gd name="T47" fmla="*/ 41 h 154"/>
                <a:gd name="T48" fmla="*/ 119 w 128"/>
                <a:gd name="T49" fmla="*/ 53 h 154"/>
                <a:gd name="T50" fmla="*/ 123 w 128"/>
                <a:gd name="T51" fmla="*/ 64 h 154"/>
                <a:gd name="T52" fmla="*/ 127 w 128"/>
                <a:gd name="T53" fmla="*/ 75 h 154"/>
                <a:gd name="T54" fmla="*/ 128 w 128"/>
                <a:gd name="T55" fmla="*/ 90 h 154"/>
                <a:gd name="T56" fmla="*/ 127 w 128"/>
                <a:gd name="T57" fmla="*/ 100 h 154"/>
                <a:gd name="T58" fmla="*/ 126 w 128"/>
                <a:gd name="T59" fmla="*/ 111 h 154"/>
                <a:gd name="T60" fmla="*/ 121 w 128"/>
                <a:gd name="T61" fmla="*/ 125 h 154"/>
                <a:gd name="T62" fmla="*/ 114 w 128"/>
                <a:gd name="T63" fmla="*/ 139 h 154"/>
                <a:gd name="T64" fmla="*/ 106 w 128"/>
                <a:gd name="T65" fmla="*/ 146 h 154"/>
                <a:gd name="T66" fmla="*/ 96 w 128"/>
                <a:gd name="T67" fmla="*/ 151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8"/>
                <a:gd name="T103" fmla="*/ 0 h 154"/>
                <a:gd name="T104" fmla="*/ 128 w 128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8" h="154">
                  <a:moveTo>
                    <a:pt x="96" y="151"/>
                  </a:moveTo>
                  <a:lnTo>
                    <a:pt x="81" y="154"/>
                  </a:lnTo>
                  <a:lnTo>
                    <a:pt x="66" y="153"/>
                  </a:lnTo>
                  <a:lnTo>
                    <a:pt x="53" y="149"/>
                  </a:lnTo>
                  <a:lnTo>
                    <a:pt x="39" y="144"/>
                  </a:lnTo>
                  <a:lnTo>
                    <a:pt x="26" y="137"/>
                  </a:lnTo>
                  <a:lnTo>
                    <a:pt x="14" y="122"/>
                  </a:lnTo>
                  <a:lnTo>
                    <a:pt x="7" y="108"/>
                  </a:lnTo>
                  <a:lnTo>
                    <a:pt x="2" y="93"/>
                  </a:lnTo>
                  <a:lnTo>
                    <a:pt x="0" y="72"/>
                  </a:lnTo>
                  <a:lnTo>
                    <a:pt x="1" y="55"/>
                  </a:lnTo>
                  <a:lnTo>
                    <a:pt x="6" y="40"/>
                  </a:lnTo>
                  <a:lnTo>
                    <a:pt x="14" y="29"/>
                  </a:lnTo>
                  <a:lnTo>
                    <a:pt x="20" y="18"/>
                  </a:lnTo>
                  <a:lnTo>
                    <a:pt x="25" y="9"/>
                  </a:lnTo>
                  <a:lnTo>
                    <a:pt x="25" y="0"/>
                  </a:lnTo>
                  <a:lnTo>
                    <a:pt x="36" y="7"/>
                  </a:lnTo>
                  <a:lnTo>
                    <a:pt x="47" y="9"/>
                  </a:lnTo>
                  <a:lnTo>
                    <a:pt x="57" y="14"/>
                  </a:lnTo>
                  <a:lnTo>
                    <a:pt x="70" y="17"/>
                  </a:lnTo>
                  <a:lnTo>
                    <a:pt x="80" y="19"/>
                  </a:lnTo>
                  <a:lnTo>
                    <a:pt x="91" y="24"/>
                  </a:lnTo>
                  <a:lnTo>
                    <a:pt x="104" y="33"/>
                  </a:lnTo>
                  <a:lnTo>
                    <a:pt x="110" y="41"/>
                  </a:lnTo>
                  <a:lnTo>
                    <a:pt x="119" y="53"/>
                  </a:lnTo>
                  <a:lnTo>
                    <a:pt x="123" y="64"/>
                  </a:lnTo>
                  <a:lnTo>
                    <a:pt x="127" y="75"/>
                  </a:lnTo>
                  <a:lnTo>
                    <a:pt x="128" y="90"/>
                  </a:lnTo>
                  <a:lnTo>
                    <a:pt x="127" y="100"/>
                  </a:lnTo>
                  <a:lnTo>
                    <a:pt x="126" y="111"/>
                  </a:lnTo>
                  <a:lnTo>
                    <a:pt x="121" y="125"/>
                  </a:lnTo>
                  <a:lnTo>
                    <a:pt x="114" y="139"/>
                  </a:lnTo>
                  <a:lnTo>
                    <a:pt x="106" y="146"/>
                  </a:lnTo>
                  <a:lnTo>
                    <a:pt x="96" y="151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1" name="Freeform 217"/>
            <p:cNvSpPr>
              <a:spLocks/>
            </p:cNvSpPr>
            <p:nvPr/>
          </p:nvSpPr>
          <p:spPr bwMode="auto">
            <a:xfrm>
              <a:off x="5085" y="3694"/>
              <a:ext cx="84" cy="117"/>
            </a:xfrm>
            <a:custGeom>
              <a:avLst/>
              <a:gdLst>
                <a:gd name="T0" fmla="*/ 0 w 84"/>
                <a:gd name="T1" fmla="*/ 0 h 117"/>
                <a:gd name="T2" fmla="*/ 9 w 84"/>
                <a:gd name="T3" fmla="*/ 11 h 117"/>
                <a:gd name="T4" fmla="*/ 17 w 84"/>
                <a:gd name="T5" fmla="*/ 27 h 117"/>
                <a:gd name="T6" fmla="*/ 25 w 84"/>
                <a:gd name="T7" fmla="*/ 44 h 117"/>
                <a:gd name="T8" fmla="*/ 32 w 84"/>
                <a:gd name="T9" fmla="*/ 65 h 117"/>
                <a:gd name="T10" fmla="*/ 37 w 84"/>
                <a:gd name="T11" fmla="*/ 85 h 117"/>
                <a:gd name="T12" fmla="*/ 36 w 84"/>
                <a:gd name="T13" fmla="*/ 99 h 117"/>
                <a:gd name="T14" fmla="*/ 35 w 84"/>
                <a:gd name="T15" fmla="*/ 108 h 117"/>
                <a:gd name="T16" fmla="*/ 27 w 84"/>
                <a:gd name="T17" fmla="*/ 113 h 117"/>
                <a:gd name="T18" fmla="*/ 17 w 84"/>
                <a:gd name="T19" fmla="*/ 113 h 117"/>
                <a:gd name="T20" fmla="*/ 30 w 84"/>
                <a:gd name="T21" fmla="*/ 117 h 117"/>
                <a:gd name="T22" fmla="*/ 43 w 84"/>
                <a:gd name="T23" fmla="*/ 117 h 117"/>
                <a:gd name="T24" fmla="*/ 61 w 84"/>
                <a:gd name="T25" fmla="*/ 113 h 117"/>
                <a:gd name="T26" fmla="*/ 68 w 84"/>
                <a:gd name="T27" fmla="*/ 107 h 117"/>
                <a:gd name="T28" fmla="*/ 74 w 84"/>
                <a:gd name="T29" fmla="*/ 102 h 117"/>
                <a:gd name="T30" fmla="*/ 79 w 84"/>
                <a:gd name="T31" fmla="*/ 92 h 117"/>
                <a:gd name="T32" fmla="*/ 82 w 84"/>
                <a:gd name="T33" fmla="*/ 83 h 117"/>
                <a:gd name="T34" fmla="*/ 84 w 84"/>
                <a:gd name="T35" fmla="*/ 72 h 117"/>
                <a:gd name="T36" fmla="*/ 76 w 84"/>
                <a:gd name="T37" fmla="*/ 81 h 117"/>
                <a:gd name="T38" fmla="*/ 68 w 84"/>
                <a:gd name="T39" fmla="*/ 87 h 117"/>
                <a:gd name="T40" fmla="*/ 54 w 84"/>
                <a:gd name="T41" fmla="*/ 89 h 117"/>
                <a:gd name="T42" fmla="*/ 46 w 84"/>
                <a:gd name="T43" fmla="*/ 88 h 117"/>
                <a:gd name="T44" fmla="*/ 40 w 84"/>
                <a:gd name="T45" fmla="*/ 85 h 117"/>
                <a:gd name="T46" fmla="*/ 39 w 84"/>
                <a:gd name="T47" fmla="*/ 76 h 117"/>
                <a:gd name="T48" fmla="*/ 36 w 84"/>
                <a:gd name="T49" fmla="*/ 59 h 117"/>
                <a:gd name="T50" fmla="*/ 30 w 84"/>
                <a:gd name="T51" fmla="*/ 42 h 117"/>
                <a:gd name="T52" fmla="*/ 24 w 84"/>
                <a:gd name="T53" fmla="*/ 31 h 117"/>
                <a:gd name="T54" fmla="*/ 14 w 84"/>
                <a:gd name="T55" fmla="*/ 15 h 117"/>
                <a:gd name="T56" fmla="*/ 0 w 84"/>
                <a:gd name="T57" fmla="*/ 0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117"/>
                <a:gd name="T89" fmla="*/ 84 w 84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117">
                  <a:moveTo>
                    <a:pt x="0" y="0"/>
                  </a:moveTo>
                  <a:lnTo>
                    <a:pt x="9" y="11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5"/>
                  </a:lnTo>
                  <a:lnTo>
                    <a:pt x="37" y="85"/>
                  </a:lnTo>
                  <a:lnTo>
                    <a:pt x="36" y="99"/>
                  </a:lnTo>
                  <a:lnTo>
                    <a:pt x="35" y="108"/>
                  </a:lnTo>
                  <a:lnTo>
                    <a:pt x="27" y="113"/>
                  </a:lnTo>
                  <a:lnTo>
                    <a:pt x="17" y="113"/>
                  </a:lnTo>
                  <a:lnTo>
                    <a:pt x="30" y="117"/>
                  </a:lnTo>
                  <a:lnTo>
                    <a:pt x="43" y="117"/>
                  </a:lnTo>
                  <a:lnTo>
                    <a:pt x="61" y="113"/>
                  </a:lnTo>
                  <a:lnTo>
                    <a:pt x="68" y="107"/>
                  </a:lnTo>
                  <a:lnTo>
                    <a:pt x="74" y="102"/>
                  </a:lnTo>
                  <a:lnTo>
                    <a:pt x="79" y="92"/>
                  </a:lnTo>
                  <a:lnTo>
                    <a:pt x="82" y="83"/>
                  </a:lnTo>
                  <a:lnTo>
                    <a:pt x="84" y="72"/>
                  </a:lnTo>
                  <a:lnTo>
                    <a:pt x="76" y="81"/>
                  </a:lnTo>
                  <a:lnTo>
                    <a:pt x="68" y="87"/>
                  </a:lnTo>
                  <a:lnTo>
                    <a:pt x="54" y="89"/>
                  </a:lnTo>
                  <a:lnTo>
                    <a:pt x="46" y="88"/>
                  </a:lnTo>
                  <a:lnTo>
                    <a:pt x="40" y="85"/>
                  </a:lnTo>
                  <a:lnTo>
                    <a:pt x="39" y="76"/>
                  </a:lnTo>
                  <a:lnTo>
                    <a:pt x="36" y="59"/>
                  </a:lnTo>
                  <a:lnTo>
                    <a:pt x="30" y="42"/>
                  </a:lnTo>
                  <a:lnTo>
                    <a:pt x="24" y="31"/>
                  </a:lnTo>
                  <a:lnTo>
                    <a:pt x="1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2" name="Oval 218"/>
            <p:cNvSpPr>
              <a:spLocks noChangeArrowheads="1"/>
            </p:cNvSpPr>
            <p:nvPr/>
          </p:nvSpPr>
          <p:spPr bwMode="auto">
            <a:xfrm>
              <a:off x="5104" y="3774"/>
              <a:ext cx="79" cy="78"/>
            </a:xfrm>
            <a:prstGeom prst="ellipse">
              <a:avLst/>
            </a:pr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3" name="Freeform 219"/>
            <p:cNvSpPr>
              <a:spLocks/>
            </p:cNvSpPr>
            <p:nvPr/>
          </p:nvSpPr>
          <p:spPr bwMode="auto">
            <a:xfrm>
              <a:off x="5101" y="3705"/>
              <a:ext cx="131" cy="140"/>
            </a:xfrm>
            <a:custGeom>
              <a:avLst/>
              <a:gdLst>
                <a:gd name="T0" fmla="*/ 76 w 131"/>
                <a:gd name="T1" fmla="*/ 5 h 140"/>
                <a:gd name="T2" fmla="*/ 89 w 131"/>
                <a:gd name="T3" fmla="*/ 11 h 140"/>
                <a:gd name="T4" fmla="*/ 101 w 131"/>
                <a:gd name="T5" fmla="*/ 18 h 140"/>
                <a:gd name="T6" fmla="*/ 111 w 131"/>
                <a:gd name="T7" fmla="*/ 22 h 140"/>
                <a:gd name="T8" fmla="*/ 116 w 131"/>
                <a:gd name="T9" fmla="*/ 29 h 140"/>
                <a:gd name="T10" fmla="*/ 114 w 131"/>
                <a:gd name="T11" fmla="*/ 36 h 140"/>
                <a:gd name="T12" fmla="*/ 121 w 131"/>
                <a:gd name="T13" fmla="*/ 43 h 140"/>
                <a:gd name="T14" fmla="*/ 128 w 131"/>
                <a:gd name="T15" fmla="*/ 50 h 140"/>
                <a:gd name="T16" fmla="*/ 126 w 131"/>
                <a:gd name="T17" fmla="*/ 61 h 140"/>
                <a:gd name="T18" fmla="*/ 127 w 131"/>
                <a:gd name="T19" fmla="*/ 72 h 140"/>
                <a:gd name="T20" fmla="*/ 131 w 131"/>
                <a:gd name="T21" fmla="*/ 89 h 140"/>
                <a:gd name="T22" fmla="*/ 127 w 131"/>
                <a:gd name="T23" fmla="*/ 100 h 140"/>
                <a:gd name="T24" fmla="*/ 114 w 131"/>
                <a:gd name="T25" fmla="*/ 103 h 140"/>
                <a:gd name="T26" fmla="*/ 109 w 131"/>
                <a:gd name="T27" fmla="*/ 117 h 140"/>
                <a:gd name="T28" fmla="*/ 92 w 131"/>
                <a:gd name="T29" fmla="*/ 122 h 140"/>
                <a:gd name="T30" fmla="*/ 87 w 131"/>
                <a:gd name="T31" fmla="*/ 137 h 140"/>
                <a:gd name="T32" fmla="*/ 75 w 131"/>
                <a:gd name="T33" fmla="*/ 140 h 140"/>
                <a:gd name="T34" fmla="*/ 65 w 131"/>
                <a:gd name="T35" fmla="*/ 137 h 140"/>
                <a:gd name="T36" fmla="*/ 57 w 131"/>
                <a:gd name="T37" fmla="*/ 137 h 140"/>
                <a:gd name="T38" fmla="*/ 40 w 131"/>
                <a:gd name="T39" fmla="*/ 135 h 140"/>
                <a:gd name="T40" fmla="*/ 32 w 131"/>
                <a:gd name="T41" fmla="*/ 126 h 140"/>
                <a:gd name="T42" fmla="*/ 27 w 131"/>
                <a:gd name="T43" fmla="*/ 124 h 140"/>
                <a:gd name="T44" fmla="*/ 17 w 131"/>
                <a:gd name="T45" fmla="*/ 119 h 140"/>
                <a:gd name="T46" fmla="*/ 11 w 131"/>
                <a:gd name="T47" fmla="*/ 99 h 140"/>
                <a:gd name="T48" fmla="*/ 2 w 131"/>
                <a:gd name="T49" fmla="*/ 97 h 140"/>
                <a:gd name="T50" fmla="*/ 0 w 131"/>
                <a:gd name="T51" fmla="*/ 84 h 140"/>
                <a:gd name="T52" fmla="*/ 4 w 131"/>
                <a:gd name="T53" fmla="*/ 73 h 140"/>
                <a:gd name="T54" fmla="*/ 0 w 131"/>
                <a:gd name="T55" fmla="*/ 62 h 140"/>
                <a:gd name="T56" fmla="*/ 6 w 131"/>
                <a:gd name="T57" fmla="*/ 51 h 140"/>
                <a:gd name="T58" fmla="*/ 7 w 131"/>
                <a:gd name="T59" fmla="*/ 36 h 140"/>
                <a:gd name="T60" fmla="*/ 11 w 131"/>
                <a:gd name="T61" fmla="*/ 25 h 140"/>
                <a:gd name="T62" fmla="*/ 20 w 131"/>
                <a:gd name="T63" fmla="*/ 22 h 140"/>
                <a:gd name="T64" fmla="*/ 26 w 131"/>
                <a:gd name="T65" fmla="*/ 15 h 140"/>
                <a:gd name="T66" fmla="*/ 35 w 131"/>
                <a:gd name="T67" fmla="*/ 8 h 140"/>
                <a:gd name="T68" fmla="*/ 43 w 131"/>
                <a:gd name="T69" fmla="*/ 9 h 140"/>
                <a:gd name="T70" fmla="*/ 51 w 131"/>
                <a:gd name="T71" fmla="*/ 2 h 140"/>
                <a:gd name="T72" fmla="*/ 60 w 131"/>
                <a:gd name="T73" fmla="*/ 0 h 14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140"/>
                <a:gd name="T113" fmla="*/ 131 w 131"/>
                <a:gd name="T114" fmla="*/ 140 h 14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140">
                  <a:moveTo>
                    <a:pt x="65" y="4"/>
                  </a:moveTo>
                  <a:lnTo>
                    <a:pt x="76" y="5"/>
                  </a:lnTo>
                  <a:lnTo>
                    <a:pt x="84" y="6"/>
                  </a:lnTo>
                  <a:lnTo>
                    <a:pt x="89" y="11"/>
                  </a:lnTo>
                  <a:lnTo>
                    <a:pt x="91" y="17"/>
                  </a:lnTo>
                  <a:lnTo>
                    <a:pt x="101" y="18"/>
                  </a:lnTo>
                  <a:lnTo>
                    <a:pt x="106" y="19"/>
                  </a:lnTo>
                  <a:lnTo>
                    <a:pt x="111" y="22"/>
                  </a:lnTo>
                  <a:lnTo>
                    <a:pt x="115" y="26"/>
                  </a:lnTo>
                  <a:lnTo>
                    <a:pt x="116" y="29"/>
                  </a:lnTo>
                  <a:lnTo>
                    <a:pt x="116" y="34"/>
                  </a:lnTo>
                  <a:lnTo>
                    <a:pt x="114" y="36"/>
                  </a:lnTo>
                  <a:lnTo>
                    <a:pt x="116" y="41"/>
                  </a:lnTo>
                  <a:lnTo>
                    <a:pt x="121" y="43"/>
                  </a:lnTo>
                  <a:lnTo>
                    <a:pt x="126" y="46"/>
                  </a:lnTo>
                  <a:lnTo>
                    <a:pt x="128" y="50"/>
                  </a:lnTo>
                  <a:lnTo>
                    <a:pt x="129" y="56"/>
                  </a:lnTo>
                  <a:lnTo>
                    <a:pt x="126" y="61"/>
                  </a:lnTo>
                  <a:lnTo>
                    <a:pt x="123" y="65"/>
                  </a:lnTo>
                  <a:lnTo>
                    <a:pt x="127" y="72"/>
                  </a:lnTo>
                  <a:lnTo>
                    <a:pt x="130" y="82"/>
                  </a:lnTo>
                  <a:lnTo>
                    <a:pt x="131" y="89"/>
                  </a:lnTo>
                  <a:lnTo>
                    <a:pt x="130" y="96"/>
                  </a:lnTo>
                  <a:lnTo>
                    <a:pt x="127" y="100"/>
                  </a:lnTo>
                  <a:lnTo>
                    <a:pt x="119" y="101"/>
                  </a:lnTo>
                  <a:lnTo>
                    <a:pt x="114" y="103"/>
                  </a:lnTo>
                  <a:lnTo>
                    <a:pt x="114" y="111"/>
                  </a:lnTo>
                  <a:lnTo>
                    <a:pt x="109" y="117"/>
                  </a:lnTo>
                  <a:lnTo>
                    <a:pt x="101" y="122"/>
                  </a:lnTo>
                  <a:lnTo>
                    <a:pt x="92" y="122"/>
                  </a:lnTo>
                  <a:lnTo>
                    <a:pt x="90" y="133"/>
                  </a:lnTo>
                  <a:lnTo>
                    <a:pt x="87" y="137"/>
                  </a:lnTo>
                  <a:lnTo>
                    <a:pt x="83" y="140"/>
                  </a:lnTo>
                  <a:lnTo>
                    <a:pt x="75" y="140"/>
                  </a:lnTo>
                  <a:lnTo>
                    <a:pt x="70" y="140"/>
                  </a:lnTo>
                  <a:lnTo>
                    <a:pt x="65" y="137"/>
                  </a:lnTo>
                  <a:lnTo>
                    <a:pt x="61" y="134"/>
                  </a:lnTo>
                  <a:lnTo>
                    <a:pt x="57" y="137"/>
                  </a:lnTo>
                  <a:lnTo>
                    <a:pt x="47" y="137"/>
                  </a:lnTo>
                  <a:lnTo>
                    <a:pt x="40" y="135"/>
                  </a:lnTo>
                  <a:lnTo>
                    <a:pt x="36" y="131"/>
                  </a:lnTo>
                  <a:lnTo>
                    <a:pt x="32" y="126"/>
                  </a:lnTo>
                  <a:lnTo>
                    <a:pt x="31" y="122"/>
                  </a:lnTo>
                  <a:lnTo>
                    <a:pt x="27" y="124"/>
                  </a:lnTo>
                  <a:lnTo>
                    <a:pt x="23" y="123"/>
                  </a:lnTo>
                  <a:lnTo>
                    <a:pt x="17" y="119"/>
                  </a:lnTo>
                  <a:lnTo>
                    <a:pt x="13" y="110"/>
                  </a:lnTo>
                  <a:lnTo>
                    <a:pt x="11" y="99"/>
                  </a:lnTo>
                  <a:lnTo>
                    <a:pt x="7" y="100"/>
                  </a:lnTo>
                  <a:lnTo>
                    <a:pt x="2" y="97"/>
                  </a:lnTo>
                  <a:lnTo>
                    <a:pt x="1" y="91"/>
                  </a:lnTo>
                  <a:lnTo>
                    <a:pt x="0" y="84"/>
                  </a:lnTo>
                  <a:lnTo>
                    <a:pt x="3" y="77"/>
                  </a:lnTo>
                  <a:lnTo>
                    <a:pt x="4" y="73"/>
                  </a:lnTo>
                  <a:lnTo>
                    <a:pt x="0" y="68"/>
                  </a:lnTo>
                  <a:lnTo>
                    <a:pt x="0" y="62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7" y="44"/>
                  </a:lnTo>
                  <a:lnTo>
                    <a:pt x="7" y="36"/>
                  </a:lnTo>
                  <a:lnTo>
                    <a:pt x="8" y="30"/>
                  </a:lnTo>
                  <a:lnTo>
                    <a:pt x="11" y="25"/>
                  </a:lnTo>
                  <a:lnTo>
                    <a:pt x="16" y="23"/>
                  </a:lnTo>
                  <a:lnTo>
                    <a:pt x="20" y="22"/>
                  </a:lnTo>
                  <a:lnTo>
                    <a:pt x="23" y="22"/>
                  </a:lnTo>
                  <a:lnTo>
                    <a:pt x="26" y="15"/>
                  </a:lnTo>
                  <a:lnTo>
                    <a:pt x="29" y="10"/>
                  </a:lnTo>
                  <a:lnTo>
                    <a:pt x="35" y="8"/>
                  </a:lnTo>
                  <a:lnTo>
                    <a:pt x="39" y="8"/>
                  </a:lnTo>
                  <a:lnTo>
                    <a:pt x="43" y="9"/>
                  </a:lnTo>
                  <a:lnTo>
                    <a:pt x="47" y="5"/>
                  </a:lnTo>
                  <a:lnTo>
                    <a:pt x="51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FFFF00"/>
            </a:solidFill>
            <a:ln w="1588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4" name="Freeform 220"/>
            <p:cNvSpPr>
              <a:spLocks/>
            </p:cNvSpPr>
            <p:nvPr/>
          </p:nvSpPr>
          <p:spPr bwMode="auto">
            <a:xfrm>
              <a:off x="5184" y="3756"/>
              <a:ext cx="38" cy="13"/>
            </a:xfrm>
            <a:custGeom>
              <a:avLst/>
              <a:gdLst>
                <a:gd name="T0" fmla="*/ 38 w 38"/>
                <a:gd name="T1" fmla="*/ 13 h 13"/>
                <a:gd name="T2" fmla="*/ 32 w 38"/>
                <a:gd name="T3" fmla="*/ 9 h 13"/>
                <a:gd name="T4" fmla="*/ 26 w 38"/>
                <a:gd name="T5" fmla="*/ 6 h 13"/>
                <a:gd name="T6" fmla="*/ 18 w 38"/>
                <a:gd name="T7" fmla="*/ 5 h 13"/>
                <a:gd name="T8" fmla="*/ 9 w 38"/>
                <a:gd name="T9" fmla="*/ 3 h 13"/>
                <a:gd name="T10" fmla="*/ 0 w 38"/>
                <a:gd name="T11" fmla="*/ 3 h 13"/>
                <a:gd name="T12" fmla="*/ 10 w 38"/>
                <a:gd name="T13" fmla="*/ 1 h 13"/>
                <a:gd name="T14" fmla="*/ 18 w 38"/>
                <a:gd name="T15" fmla="*/ 0 h 13"/>
                <a:gd name="T16" fmla="*/ 28 w 38"/>
                <a:gd name="T17" fmla="*/ 0 h 13"/>
                <a:gd name="T18" fmla="*/ 32 w 38"/>
                <a:gd name="T19" fmla="*/ 3 h 13"/>
                <a:gd name="T20" fmla="*/ 36 w 38"/>
                <a:gd name="T21" fmla="*/ 7 h 13"/>
                <a:gd name="T22" fmla="*/ 38 w 38"/>
                <a:gd name="T23" fmla="*/ 13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13"/>
                <a:gd name="T38" fmla="*/ 38 w 38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13">
                  <a:moveTo>
                    <a:pt x="38" y="13"/>
                  </a:moveTo>
                  <a:lnTo>
                    <a:pt x="32" y="9"/>
                  </a:lnTo>
                  <a:lnTo>
                    <a:pt x="26" y="6"/>
                  </a:lnTo>
                  <a:lnTo>
                    <a:pt x="18" y="5"/>
                  </a:lnTo>
                  <a:lnTo>
                    <a:pt x="9" y="3"/>
                  </a:lnTo>
                  <a:lnTo>
                    <a:pt x="0" y="3"/>
                  </a:lnTo>
                  <a:lnTo>
                    <a:pt x="10" y="1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6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5" name="Freeform 221"/>
            <p:cNvSpPr>
              <a:spLocks/>
            </p:cNvSpPr>
            <p:nvPr/>
          </p:nvSpPr>
          <p:spPr bwMode="auto">
            <a:xfrm>
              <a:off x="5181" y="3783"/>
              <a:ext cx="33" cy="23"/>
            </a:xfrm>
            <a:custGeom>
              <a:avLst/>
              <a:gdLst>
                <a:gd name="T0" fmla="*/ 33 w 33"/>
                <a:gd name="T1" fmla="*/ 23 h 23"/>
                <a:gd name="T2" fmla="*/ 27 w 33"/>
                <a:gd name="T3" fmla="*/ 13 h 23"/>
                <a:gd name="T4" fmla="*/ 21 w 33"/>
                <a:gd name="T5" fmla="*/ 8 h 23"/>
                <a:gd name="T6" fmla="*/ 12 w 33"/>
                <a:gd name="T7" fmla="*/ 3 h 23"/>
                <a:gd name="T8" fmla="*/ 5 w 33"/>
                <a:gd name="T9" fmla="*/ 2 h 23"/>
                <a:gd name="T10" fmla="*/ 0 w 33"/>
                <a:gd name="T11" fmla="*/ 1 h 23"/>
                <a:gd name="T12" fmla="*/ 13 w 33"/>
                <a:gd name="T13" fmla="*/ 0 h 23"/>
                <a:gd name="T14" fmla="*/ 20 w 33"/>
                <a:gd name="T15" fmla="*/ 2 h 23"/>
                <a:gd name="T16" fmla="*/ 24 w 33"/>
                <a:gd name="T17" fmla="*/ 4 h 23"/>
                <a:gd name="T18" fmla="*/ 27 w 33"/>
                <a:gd name="T19" fmla="*/ 8 h 23"/>
                <a:gd name="T20" fmla="*/ 30 w 33"/>
                <a:gd name="T21" fmla="*/ 15 h 23"/>
                <a:gd name="T22" fmla="*/ 33 w 33"/>
                <a:gd name="T23" fmla="*/ 23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23"/>
                <a:gd name="T38" fmla="*/ 33 w 33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23">
                  <a:moveTo>
                    <a:pt x="33" y="23"/>
                  </a:moveTo>
                  <a:lnTo>
                    <a:pt x="27" y="13"/>
                  </a:lnTo>
                  <a:lnTo>
                    <a:pt x="21" y="8"/>
                  </a:lnTo>
                  <a:lnTo>
                    <a:pt x="12" y="3"/>
                  </a:lnTo>
                  <a:lnTo>
                    <a:pt x="5" y="2"/>
                  </a:lnTo>
                  <a:lnTo>
                    <a:pt x="0" y="1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4" y="4"/>
                  </a:lnTo>
                  <a:lnTo>
                    <a:pt x="27" y="8"/>
                  </a:lnTo>
                  <a:lnTo>
                    <a:pt x="30" y="15"/>
                  </a:lnTo>
                  <a:lnTo>
                    <a:pt x="33" y="23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6" name="Freeform 222"/>
            <p:cNvSpPr>
              <a:spLocks/>
            </p:cNvSpPr>
            <p:nvPr/>
          </p:nvSpPr>
          <p:spPr bwMode="auto">
            <a:xfrm>
              <a:off x="5172" y="3788"/>
              <a:ext cx="18" cy="34"/>
            </a:xfrm>
            <a:custGeom>
              <a:avLst/>
              <a:gdLst>
                <a:gd name="T0" fmla="*/ 17 w 18"/>
                <a:gd name="T1" fmla="*/ 34 h 34"/>
                <a:gd name="T2" fmla="*/ 14 w 18"/>
                <a:gd name="T3" fmla="*/ 23 h 34"/>
                <a:gd name="T4" fmla="*/ 11 w 18"/>
                <a:gd name="T5" fmla="*/ 16 h 34"/>
                <a:gd name="T6" fmla="*/ 7 w 18"/>
                <a:gd name="T7" fmla="*/ 9 h 34"/>
                <a:gd name="T8" fmla="*/ 4 w 18"/>
                <a:gd name="T9" fmla="*/ 5 h 34"/>
                <a:gd name="T10" fmla="*/ 0 w 18"/>
                <a:gd name="T11" fmla="*/ 0 h 34"/>
                <a:gd name="T12" fmla="*/ 8 w 18"/>
                <a:gd name="T13" fmla="*/ 6 h 34"/>
                <a:gd name="T14" fmla="*/ 15 w 18"/>
                <a:gd name="T15" fmla="*/ 14 h 34"/>
                <a:gd name="T16" fmla="*/ 17 w 18"/>
                <a:gd name="T17" fmla="*/ 20 h 34"/>
                <a:gd name="T18" fmla="*/ 18 w 18"/>
                <a:gd name="T19" fmla="*/ 25 h 34"/>
                <a:gd name="T20" fmla="*/ 17 w 18"/>
                <a:gd name="T21" fmla="*/ 34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34"/>
                <a:gd name="T35" fmla="*/ 18 w 18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34">
                  <a:moveTo>
                    <a:pt x="17" y="34"/>
                  </a:moveTo>
                  <a:lnTo>
                    <a:pt x="14" y="23"/>
                  </a:lnTo>
                  <a:lnTo>
                    <a:pt x="11" y="16"/>
                  </a:lnTo>
                  <a:lnTo>
                    <a:pt x="7" y="9"/>
                  </a:lnTo>
                  <a:lnTo>
                    <a:pt x="4" y="5"/>
                  </a:lnTo>
                  <a:lnTo>
                    <a:pt x="0" y="0"/>
                  </a:lnTo>
                  <a:lnTo>
                    <a:pt x="8" y="6"/>
                  </a:lnTo>
                  <a:lnTo>
                    <a:pt x="15" y="14"/>
                  </a:lnTo>
                  <a:lnTo>
                    <a:pt x="17" y="20"/>
                  </a:lnTo>
                  <a:lnTo>
                    <a:pt x="18" y="25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7" name="Freeform 223"/>
            <p:cNvSpPr>
              <a:spLocks/>
            </p:cNvSpPr>
            <p:nvPr/>
          </p:nvSpPr>
          <p:spPr bwMode="auto">
            <a:xfrm>
              <a:off x="5177" y="3745"/>
              <a:ext cx="33" cy="15"/>
            </a:xfrm>
            <a:custGeom>
              <a:avLst/>
              <a:gdLst>
                <a:gd name="T0" fmla="*/ 25 w 33"/>
                <a:gd name="T1" fmla="*/ 0 h 15"/>
                <a:gd name="T2" fmla="*/ 19 w 33"/>
                <a:gd name="T3" fmla="*/ 1 h 15"/>
                <a:gd name="T4" fmla="*/ 11 w 33"/>
                <a:gd name="T5" fmla="*/ 3 h 15"/>
                <a:gd name="T6" fmla="*/ 3 w 33"/>
                <a:gd name="T7" fmla="*/ 10 h 15"/>
                <a:gd name="T8" fmla="*/ 0 w 33"/>
                <a:gd name="T9" fmla="*/ 15 h 15"/>
                <a:gd name="T10" fmla="*/ 10 w 33"/>
                <a:gd name="T11" fmla="*/ 8 h 15"/>
                <a:gd name="T12" fmla="*/ 20 w 33"/>
                <a:gd name="T13" fmla="*/ 4 h 15"/>
                <a:gd name="T14" fmla="*/ 26 w 33"/>
                <a:gd name="T15" fmla="*/ 3 h 15"/>
                <a:gd name="T16" fmla="*/ 33 w 33"/>
                <a:gd name="T17" fmla="*/ 3 h 15"/>
                <a:gd name="T18" fmla="*/ 25 w 33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5"/>
                <a:gd name="T32" fmla="*/ 33 w 33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5">
                  <a:moveTo>
                    <a:pt x="25" y="0"/>
                  </a:moveTo>
                  <a:lnTo>
                    <a:pt x="19" y="1"/>
                  </a:lnTo>
                  <a:lnTo>
                    <a:pt x="11" y="3"/>
                  </a:lnTo>
                  <a:lnTo>
                    <a:pt x="3" y="10"/>
                  </a:lnTo>
                  <a:lnTo>
                    <a:pt x="0" y="15"/>
                  </a:lnTo>
                  <a:lnTo>
                    <a:pt x="10" y="8"/>
                  </a:lnTo>
                  <a:lnTo>
                    <a:pt x="20" y="4"/>
                  </a:lnTo>
                  <a:lnTo>
                    <a:pt x="26" y="3"/>
                  </a:lnTo>
                  <a:lnTo>
                    <a:pt x="33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8" name="Freeform 224"/>
            <p:cNvSpPr>
              <a:spLocks/>
            </p:cNvSpPr>
            <p:nvPr/>
          </p:nvSpPr>
          <p:spPr bwMode="auto">
            <a:xfrm>
              <a:off x="5177" y="3726"/>
              <a:ext cx="12" cy="22"/>
            </a:xfrm>
            <a:custGeom>
              <a:avLst/>
              <a:gdLst>
                <a:gd name="T0" fmla="*/ 12 w 12"/>
                <a:gd name="T1" fmla="*/ 0 h 22"/>
                <a:gd name="T2" fmla="*/ 4 w 12"/>
                <a:gd name="T3" fmla="*/ 8 h 22"/>
                <a:gd name="T4" fmla="*/ 2 w 12"/>
                <a:gd name="T5" fmla="*/ 14 h 22"/>
                <a:gd name="T6" fmla="*/ 0 w 12"/>
                <a:gd name="T7" fmla="*/ 22 h 22"/>
                <a:gd name="T8" fmla="*/ 0 w 12"/>
                <a:gd name="T9" fmla="*/ 11 h 22"/>
                <a:gd name="T10" fmla="*/ 3 w 12"/>
                <a:gd name="T11" fmla="*/ 4 h 22"/>
                <a:gd name="T12" fmla="*/ 12 w 12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22"/>
                <a:gd name="T23" fmla="*/ 12 w 1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22">
                  <a:moveTo>
                    <a:pt x="12" y="0"/>
                  </a:moveTo>
                  <a:lnTo>
                    <a:pt x="4" y="8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9" name="Freeform 225"/>
            <p:cNvSpPr>
              <a:spLocks/>
            </p:cNvSpPr>
            <p:nvPr/>
          </p:nvSpPr>
          <p:spPr bwMode="auto">
            <a:xfrm>
              <a:off x="5163" y="3793"/>
              <a:ext cx="7" cy="41"/>
            </a:xfrm>
            <a:custGeom>
              <a:avLst/>
              <a:gdLst>
                <a:gd name="T0" fmla="*/ 2 w 7"/>
                <a:gd name="T1" fmla="*/ 0 h 41"/>
                <a:gd name="T2" fmla="*/ 6 w 7"/>
                <a:gd name="T3" fmla="*/ 9 h 41"/>
                <a:gd name="T4" fmla="*/ 7 w 7"/>
                <a:gd name="T5" fmla="*/ 21 h 41"/>
                <a:gd name="T6" fmla="*/ 5 w 7"/>
                <a:gd name="T7" fmla="*/ 27 h 41"/>
                <a:gd name="T8" fmla="*/ 4 w 7"/>
                <a:gd name="T9" fmla="*/ 36 h 41"/>
                <a:gd name="T10" fmla="*/ 0 w 7"/>
                <a:gd name="T11" fmla="*/ 41 h 41"/>
                <a:gd name="T12" fmla="*/ 2 w 7"/>
                <a:gd name="T13" fmla="*/ 27 h 41"/>
                <a:gd name="T14" fmla="*/ 3 w 7"/>
                <a:gd name="T15" fmla="*/ 11 h 41"/>
                <a:gd name="T16" fmla="*/ 2 w 7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41"/>
                <a:gd name="T29" fmla="*/ 7 w 7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41">
                  <a:moveTo>
                    <a:pt x="2" y="0"/>
                  </a:moveTo>
                  <a:lnTo>
                    <a:pt x="6" y="9"/>
                  </a:lnTo>
                  <a:lnTo>
                    <a:pt x="7" y="21"/>
                  </a:lnTo>
                  <a:lnTo>
                    <a:pt x="5" y="27"/>
                  </a:lnTo>
                  <a:lnTo>
                    <a:pt x="4" y="36"/>
                  </a:lnTo>
                  <a:lnTo>
                    <a:pt x="0" y="41"/>
                  </a:lnTo>
                  <a:lnTo>
                    <a:pt x="2" y="27"/>
                  </a:lnTo>
                  <a:lnTo>
                    <a:pt x="3" y="1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0" name="Freeform 226"/>
            <p:cNvSpPr>
              <a:spLocks/>
            </p:cNvSpPr>
            <p:nvPr/>
          </p:nvSpPr>
          <p:spPr bwMode="auto">
            <a:xfrm>
              <a:off x="5137" y="3788"/>
              <a:ext cx="13" cy="32"/>
            </a:xfrm>
            <a:custGeom>
              <a:avLst/>
              <a:gdLst>
                <a:gd name="T0" fmla="*/ 0 w 13"/>
                <a:gd name="T1" fmla="*/ 32 h 32"/>
                <a:gd name="T2" fmla="*/ 8 w 13"/>
                <a:gd name="T3" fmla="*/ 19 h 32"/>
                <a:gd name="T4" fmla="*/ 11 w 13"/>
                <a:gd name="T5" fmla="*/ 9 h 32"/>
                <a:gd name="T6" fmla="*/ 13 w 13"/>
                <a:gd name="T7" fmla="*/ 0 h 32"/>
                <a:gd name="T8" fmla="*/ 6 w 13"/>
                <a:gd name="T9" fmla="*/ 10 h 32"/>
                <a:gd name="T10" fmla="*/ 3 w 13"/>
                <a:gd name="T11" fmla="*/ 18 h 32"/>
                <a:gd name="T12" fmla="*/ 0 w 13"/>
                <a:gd name="T13" fmla="*/ 32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2"/>
                <a:gd name="T23" fmla="*/ 13 w 1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2">
                  <a:moveTo>
                    <a:pt x="0" y="32"/>
                  </a:moveTo>
                  <a:lnTo>
                    <a:pt x="8" y="19"/>
                  </a:lnTo>
                  <a:lnTo>
                    <a:pt x="11" y="9"/>
                  </a:lnTo>
                  <a:lnTo>
                    <a:pt x="13" y="0"/>
                  </a:lnTo>
                  <a:lnTo>
                    <a:pt x="6" y="10"/>
                  </a:lnTo>
                  <a:lnTo>
                    <a:pt x="3" y="1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" name="Freeform 227"/>
            <p:cNvSpPr>
              <a:spLocks/>
            </p:cNvSpPr>
            <p:nvPr/>
          </p:nvSpPr>
          <p:spPr bwMode="auto">
            <a:xfrm>
              <a:off x="5115" y="3784"/>
              <a:ext cx="30" cy="17"/>
            </a:xfrm>
            <a:custGeom>
              <a:avLst/>
              <a:gdLst>
                <a:gd name="T0" fmla="*/ 30 w 30"/>
                <a:gd name="T1" fmla="*/ 0 h 17"/>
                <a:gd name="T2" fmla="*/ 17 w 30"/>
                <a:gd name="T3" fmla="*/ 2 h 17"/>
                <a:gd name="T4" fmla="*/ 11 w 30"/>
                <a:gd name="T5" fmla="*/ 7 h 17"/>
                <a:gd name="T6" fmla="*/ 4 w 30"/>
                <a:gd name="T7" fmla="*/ 13 h 17"/>
                <a:gd name="T8" fmla="*/ 0 w 30"/>
                <a:gd name="T9" fmla="*/ 17 h 17"/>
                <a:gd name="T10" fmla="*/ 4 w 30"/>
                <a:gd name="T11" fmla="*/ 8 h 17"/>
                <a:gd name="T12" fmla="*/ 10 w 30"/>
                <a:gd name="T13" fmla="*/ 2 h 17"/>
                <a:gd name="T14" fmla="*/ 18 w 30"/>
                <a:gd name="T15" fmla="*/ 0 h 17"/>
                <a:gd name="T16" fmla="*/ 30 w 30"/>
                <a:gd name="T17" fmla="*/ 0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17"/>
                <a:gd name="T29" fmla="*/ 30 w 3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17">
                  <a:moveTo>
                    <a:pt x="30" y="0"/>
                  </a:moveTo>
                  <a:lnTo>
                    <a:pt x="17" y="2"/>
                  </a:lnTo>
                  <a:lnTo>
                    <a:pt x="11" y="7"/>
                  </a:lnTo>
                  <a:lnTo>
                    <a:pt x="4" y="13"/>
                  </a:lnTo>
                  <a:lnTo>
                    <a:pt x="0" y="17"/>
                  </a:lnTo>
                  <a:lnTo>
                    <a:pt x="4" y="8"/>
                  </a:lnTo>
                  <a:lnTo>
                    <a:pt x="10" y="2"/>
                  </a:lnTo>
                  <a:lnTo>
                    <a:pt x="1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2" name="Freeform 228"/>
            <p:cNvSpPr>
              <a:spLocks/>
            </p:cNvSpPr>
            <p:nvPr/>
          </p:nvSpPr>
          <p:spPr bwMode="auto">
            <a:xfrm>
              <a:off x="5134" y="3738"/>
              <a:ext cx="8" cy="17"/>
            </a:xfrm>
            <a:custGeom>
              <a:avLst/>
              <a:gdLst>
                <a:gd name="T0" fmla="*/ 0 w 8"/>
                <a:gd name="T1" fmla="*/ 0 h 17"/>
                <a:gd name="T2" fmla="*/ 6 w 8"/>
                <a:gd name="T3" fmla="*/ 7 h 17"/>
                <a:gd name="T4" fmla="*/ 8 w 8"/>
                <a:gd name="T5" fmla="*/ 17 h 17"/>
                <a:gd name="T6" fmla="*/ 3 w 8"/>
                <a:gd name="T7" fmla="*/ 10 h 17"/>
                <a:gd name="T8" fmla="*/ 0 w 8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7"/>
                <a:gd name="T17" fmla="*/ 8 w 8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7">
                  <a:moveTo>
                    <a:pt x="0" y="0"/>
                  </a:moveTo>
                  <a:lnTo>
                    <a:pt x="6" y="7"/>
                  </a:lnTo>
                  <a:lnTo>
                    <a:pt x="8" y="17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3" name="Freeform 229"/>
            <p:cNvSpPr>
              <a:spLocks/>
            </p:cNvSpPr>
            <p:nvPr/>
          </p:nvSpPr>
          <p:spPr bwMode="auto">
            <a:xfrm>
              <a:off x="5153" y="3728"/>
              <a:ext cx="3" cy="23"/>
            </a:xfrm>
            <a:custGeom>
              <a:avLst/>
              <a:gdLst>
                <a:gd name="T0" fmla="*/ 0 w 3"/>
                <a:gd name="T1" fmla="*/ 0 h 23"/>
                <a:gd name="T2" fmla="*/ 3 w 3"/>
                <a:gd name="T3" fmla="*/ 7 h 23"/>
                <a:gd name="T4" fmla="*/ 3 w 3"/>
                <a:gd name="T5" fmla="*/ 15 h 23"/>
                <a:gd name="T6" fmla="*/ 2 w 3"/>
                <a:gd name="T7" fmla="*/ 23 h 23"/>
                <a:gd name="T8" fmla="*/ 0 w 3"/>
                <a:gd name="T9" fmla="*/ 12 h 23"/>
                <a:gd name="T10" fmla="*/ 0 w 3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23"/>
                <a:gd name="T20" fmla="*/ 3 w 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23">
                  <a:moveTo>
                    <a:pt x="0" y="0"/>
                  </a:moveTo>
                  <a:lnTo>
                    <a:pt x="3" y="7"/>
                  </a:lnTo>
                  <a:lnTo>
                    <a:pt x="3" y="15"/>
                  </a:lnTo>
                  <a:lnTo>
                    <a:pt x="2" y="23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4" name="Freeform 230"/>
            <p:cNvSpPr>
              <a:spLocks/>
            </p:cNvSpPr>
            <p:nvPr/>
          </p:nvSpPr>
          <p:spPr bwMode="auto">
            <a:xfrm>
              <a:off x="5115" y="3758"/>
              <a:ext cx="20" cy="5"/>
            </a:xfrm>
            <a:custGeom>
              <a:avLst/>
              <a:gdLst>
                <a:gd name="T0" fmla="*/ 20 w 20"/>
                <a:gd name="T1" fmla="*/ 5 h 5"/>
                <a:gd name="T2" fmla="*/ 14 w 20"/>
                <a:gd name="T3" fmla="*/ 2 h 5"/>
                <a:gd name="T4" fmla="*/ 7 w 20"/>
                <a:gd name="T5" fmla="*/ 0 h 5"/>
                <a:gd name="T6" fmla="*/ 0 w 20"/>
                <a:gd name="T7" fmla="*/ 0 h 5"/>
                <a:gd name="T8" fmla="*/ 9 w 20"/>
                <a:gd name="T9" fmla="*/ 3 h 5"/>
                <a:gd name="T10" fmla="*/ 20 w 2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5"/>
                <a:gd name="T20" fmla="*/ 20 w 2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5">
                  <a:moveTo>
                    <a:pt x="20" y="5"/>
                  </a:moveTo>
                  <a:lnTo>
                    <a:pt x="14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9" y="3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5" name="Freeform 231"/>
            <p:cNvSpPr>
              <a:spLocks/>
            </p:cNvSpPr>
            <p:nvPr/>
          </p:nvSpPr>
          <p:spPr bwMode="auto">
            <a:xfrm>
              <a:off x="5140" y="3753"/>
              <a:ext cx="48" cy="38"/>
            </a:xfrm>
            <a:custGeom>
              <a:avLst/>
              <a:gdLst>
                <a:gd name="T0" fmla="*/ 46 w 48"/>
                <a:gd name="T1" fmla="*/ 26 h 38"/>
                <a:gd name="T2" fmla="*/ 41 w 48"/>
                <a:gd name="T3" fmla="*/ 31 h 38"/>
                <a:gd name="T4" fmla="*/ 40 w 48"/>
                <a:gd name="T5" fmla="*/ 26 h 38"/>
                <a:gd name="T6" fmla="*/ 39 w 48"/>
                <a:gd name="T7" fmla="*/ 21 h 38"/>
                <a:gd name="T8" fmla="*/ 37 w 48"/>
                <a:gd name="T9" fmla="*/ 17 h 38"/>
                <a:gd name="T10" fmla="*/ 31 w 48"/>
                <a:gd name="T11" fmla="*/ 14 h 38"/>
                <a:gd name="T12" fmla="*/ 25 w 48"/>
                <a:gd name="T13" fmla="*/ 13 h 38"/>
                <a:gd name="T14" fmla="*/ 19 w 48"/>
                <a:gd name="T15" fmla="*/ 13 h 38"/>
                <a:gd name="T16" fmla="*/ 14 w 48"/>
                <a:gd name="T17" fmla="*/ 15 h 38"/>
                <a:gd name="T18" fmla="*/ 11 w 48"/>
                <a:gd name="T19" fmla="*/ 18 h 38"/>
                <a:gd name="T20" fmla="*/ 10 w 48"/>
                <a:gd name="T21" fmla="*/ 22 h 38"/>
                <a:gd name="T22" fmla="*/ 10 w 48"/>
                <a:gd name="T23" fmla="*/ 28 h 38"/>
                <a:gd name="T24" fmla="*/ 12 w 48"/>
                <a:gd name="T25" fmla="*/ 32 h 38"/>
                <a:gd name="T26" fmla="*/ 16 w 48"/>
                <a:gd name="T27" fmla="*/ 35 h 38"/>
                <a:gd name="T28" fmla="*/ 27 w 48"/>
                <a:gd name="T29" fmla="*/ 36 h 38"/>
                <a:gd name="T30" fmla="*/ 18 w 48"/>
                <a:gd name="T31" fmla="*/ 38 h 38"/>
                <a:gd name="T32" fmla="*/ 12 w 48"/>
                <a:gd name="T33" fmla="*/ 36 h 38"/>
                <a:gd name="T34" fmla="*/ 8 w 48"/>
                <a:gd name="T35" fmla="*/ 34 h 38"/>
                <a:gd name="T36" fmla="*/ 2 w 48"/>
                <a:gd name="T37" fmla="*/ 29 h 38"/>
                <a:gd name="T38" fmla="*/ 1 w 48"/>
                <a:gd name="T39" fmla="*/ 24 h 38"/>
                <a:gd name="T40" fmla="*/ 0 w 48"/>
                <a:gd name="T41" fmla="*/ 20 h 38"/>
                <a:gd name="T42" fmla="*/ 0 w 48"/>
                <a:gd name="T43" fmla="*/ 15 h 38"/>
                <a:gd name="T44" fmla="*/ 2 w 48"/>
                <a:gd name="T45" fmla="*/ 11 h 38"/>
                <a:gd name="T46" fmla="*/ 4 w 48"/>
                <a:gd name="T47" fmla="*/ 8 h 38"/>
                <a:gd name="T48" fmla="*/ 9 w 48"/>
                <a:gd name="T49" fmla="*/ 4 h 38"/>
                <a:gd name="T50" fmla="*/ 13 w 48"/>
                <a:gd name="T51" fmla="*/ 2 h 38"/>
                <a:gd name="T52" fmla="*/ 18 w 48"/>
                <a:gd name="T53" fmla="*/ 0 h 38"/>
                <a:gd name="T54" fmla="*/ 23 w 48"/>
                <a:gd name="T55" fmla="*/ 0 h 38"/>
                <a:gd name="T56" fmla="*/ 30 w 48"/>
                <a:gd name="T57" fmla="*/ 1 h 38"/>
                <a:gd name="T58" fmla="*/ 36 w 48"/>
                <a:gd name="T59" fmla="*/ 3 h 38"/>
                <a:gd name="T60" fmla="*/ 42 w 48"/>
                <a:gd name="T61" fmla="*/ 6 h 38"/>
                <a:gd name="T62" fmla="*/ 45 w 48"/>
                <a:gd name="T63" fmla="*/ 10 h 38"/>
                <a:gd name="T64" fmla="*/ 48 w 48"/>
                <a:gd name="T65" fmla="*/ 15 h 38"/>
                <a:gd name="T66" fmla="*/ 48 w 48"/>
                <a:gd name="T67" fmla="*/ 22 h 38"/>
                <a:gd name="T68" fmla="*/ 46 w 48"/>
                <a:gd name="T69" fmla="*/ 26 h 3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"/>
                <a:gd name="T106" fmla="*/ 0 h 38"/>
                <a:gd name="T107" fmla="*/ 48 w 48"/>
                <a:gd name="T108" fmla="*/ 38 h 3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" h="38">
                  <a:moveTo>
                    <a:pt x="46" y="26"/>
                  </a:moveTo>
                  <a:lnTo>
                    <a:pt x="41" y="31"/>
                  </a:lnTo>
                  <a:lnTo>
                    <a:pt x="40" y="26"/>
                  </a:lnTo>
                  <a:lnTo>
                    <a:pt x="39" y="21"/>
                  </a:lnTo>
                  <a:lnTo>
                    <a:pt x="37" y="17"/>
                  </a:lnTo>
                  <a:lnTo>
                    <a:pt x="31" y="14"/>
                  </a:lnTo>
                  <a:lnTo>
                    <a:pt x="25" y="13"/>
                  </a:lnTo>
                  <a:lnTo>
                    <a:pt x="19" y="13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6" y="35"/>
                  </a:lnTo>
                  <a:lnTo>
                    <a:pt x="27" y="36"/>
                  </a:lnTo>
                  <a:lnTo>
                    <a:pt x="18" y="38"/>
                  </a:lnTo>
                  <a:lnTo>
                    <a:pt x="12" y="36"/>
                  </a:lnTo>
                  <a:lnTo>
                    <a:pt x="8" y="34"/>
                  </a:lnTo>
                  <a:lnTo>
                    <a:pt x="2" y="29"/>
                  </a:lnTo>
                  <a:lnTo>
                    <a:pt x="1" y="24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4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30" y="1"/>
                  </a:lnTo>
                  <a:lnTo>
                    <a:pt x="36" y="3"/>
                  </a:lnTo>
                  <a:lnTo>
                    <a:pt x="42" y="6"/>
                  </a:lnTo>
                  <a:lnTo>
                    <a:pt x="45" y="10"/>
                  </a:lnTo>
                  <a:lnTo>
                    <a:pt x="48" y="15"/>
                  </a:lnTo>
                  <a:lnTo>
                    <a:pt x="48" y="22"/>
                  </a:lnTo>
                  <a:lnTo>
                    <a:pt x="46" y="26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6" name="Freeform 232"/>
            <p:cNvSpPr>
              <a:spLocks/>
            </p:cNvSpPr>
            <p:nvPr/>
          </p:nvSpPr>
          <p:spPr bwMode="auto">
            <a:xfrm>
              <a:off x="5174" y="3778"/>
              <a:ext cx="22" cy="21"/>
            </a:xfrm>
            <a:custGeom>
              <a:avLst/>
              <a:gdLst>
                <a:gd name="T0" fmla="*/ 0 w 22"/>
                <a:gd name="T1" fmla="*/ 0 h 21"/>
                <a:gd name="T2" fmla="*/ 10 w 22"/>
                <a:gd name="T3" fmla="*/ 4 h 21"/>
                <a:gd name="T4" fmla="*/ 17 w 22"/>
                <a:gd name="T5" fmla="*/ 9 h 21"/>
                <a:gd name="T6" fmla="*/ 20 w 22"/>
                <a:gd name="T7" fmla="*/ 15 h 21"/>
                <a:gd name="T8" fmla="*/ 22 w 22"/>
                <a:gd name="T9" fmla="*/ 21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0" y="0"/>
                  </a:moveTo>
                  <a:lnTo>
                    <a:pt x="10" y="4"/>
                  </a:lnTo>
                  <a:lnTo>
                    <a:pt x="17" y="9"/>
                  </a:lnTo>
                  <a:lnTo>
                    <a:pt x="20" y="15"/>
                  </a:lnTo>
                  <a:lnTo>
                    <a:pt x="22" y="2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7" name="Freeform 233"/>
            <p:cNvSpPr>
              <a:spLocks/>
            </p:cNvSpPr>
            <p:nvPr/>
          </p:nvSpPr>
          <p:spPr bwMode="auto">
            <a:xfrm>
              <a:off x="5169" y="3778"/>
              <a:ext cx="12" cy="31"/>
            </a:xfrm>
            <a:custGeom>
              <a:avLst/>
              <a:gdLst>
                <a:gd name="T0" fmla="*/ 0 w 12"/>
                <a:gd name="T1" fmla="*/ 0 h 31"/>
                <a:gd name="T2" fmla="*/ 8 w 12"/>
                <a:gd name="T3" fmla="*/ 7 h 31"/>
                <a:gd name="T4" fmla="*/ 12 w 12"/>
                <a:gd name="T5" fmla="*/ 13 h 31"/>
                <a:gd name="T6" fmla="*/ 12 w 12"/>
                <a:gd name="T7" fmla="*/ 17 h 31"/>
                <a:gd name="T8" fmla="*/ 12 w 12"/>
                <a:gd name="T9" fmla="*/ 24 h 31"/>
                <a:gd name="T10" fmla="*/ 11 w 12"/>
                <a:gd name="T11" fmla="*/ 31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31"/>
                <a:gd name="T20" fmla="*/ 12 w 12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31">
                  <a:moveTo>
                    <a:pt x="0" y="0"/>
                  </a:moveTo>
                  <a:lnTo>
                    <a:pt x="8" y="7"/>
                  </a:lnTo>
                  <a:lnTo>
                    <a:pt x="12" y="13"/>
                  </a:lnTo>
                  <a:lnTo>
                    <a:pt x="12" y="17"/>
                  </a:lnTo>
                  <a:lnTo>
                    <a:pt x="12" y="24"/>
                  </a:lnTo>
                  <a:lnTo>
                    <a:pt x="11" y="31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8" name="Freeform 234"/>
            <p:cNvSpPr>
              <a:spLocks/>
            </p:cNvSpPr>
            <p:nvPr/>
          </p:nvSpPr>
          <p:spPr bwMode="auto">
            <a:xfrm>
              <a:off x="5164" y="3778"/>
              <a:ext cx="7" cy="24"/>
            </a:xfrm>
            <a:custGeom>
              <a:avLst/>
              <a:gdLst>
                <a:gd name="T0" fmla="*/ 0 w 7"/>
                <a:gd name="T1" fmla="*/ 0 h 24"/>
                <a:gd name="T2" fmla="*/ 5 w 7"/>
                <a:gd name="T3" fmla="*/ 6 h 24"/>
                <a:gd name="T4" fmla="*/ 6 w 7"/>
                <a:gd name="T5" fmla="*/ 11 h 24"/>
                <a:gd name="T6" fmla="*/ 7 w 7"/>
                <a:gd name="T7" fmla="*/ 16 h 24"/>
                <a:gd name="T8" fmla="*/ 7 w 7"/>
                <a:gd name="T9" fmla="*/ 22 h 24"/>
                <a:gd name="T10" fmla="*/ 7 w 7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24"/>
                <a:gd name="T20" fmla="*/ 7 w 7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24">
                  <a:moveTo>
                    <a:pt x="0" y="0"/>
                  </a:moveTo>
                  <a:lnTo>
                    <a:pt x="5" y="6"/>
                  </a:lnTo>
                  <a:lnTo>
                    <a:pt x="6" y="11"/>
                  </a:lnTo>
                  <a:lnTo>
                    <a:pt x="7" y="16"/>
                  </a:lnTo>
                  <a:lnTo>
                    <a:pt x="7" y="22"/>
                  </a:lnTo>
                  <a:lnTo>
                    <a:pt x="7" y="24"/>
                  </a:lnTo>
                </a:path>
              </a:pathLst>
            </a:custGeom>
            <a:noFill/>
            <a:ln w="3175">
              <a:solidFill>
                <a:srgbClr val="8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9" name="Oval 235"/>
            <p:cNvSpPr>
              <a:spLocks noChangeArrowheads="1"/>
            </p:cNvSpPr>
            <p:nvPr/>
          </p:nvSpPr>
          <p:spPr bwMode="auto">
            <a:xfrm>
              <a:off x="5192" y="3795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0" name="Oval 236"/>
            <p:cNvSpPr>
              <a:spLocks noChangeArrowheads="1"/>
            </p:cNvSpPr>
            <p:nvPr/>
          </p:nvSpPr>
          <p:spPr bwMode="auto">
            <a:xfrm>
              <a:off x="5175" y="3807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1" name="Oval 237"/>
            <p:cNvSpPr>
              <a:spLocks noChangeArrowheads="1"/>
            </p:cNvSpPr>
            <p:nvPr/>
          </p:nvSpPr>
          <p:spPr bwMode="auto">
            <a:xfrm>
              <a:off x="5166" y="3801"/>
              <a:ext cx="7" cy="7"/>
            </a:xfrm>
            <a:prstGeom prst="ellipse">
              <a:avLst/>
            </a:pr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0" y="1981200"/>
            <a:ext cx="9144000" cy="1500188"/>
            <a:chOff x="0" y="1248"/>
            <a:chExt cx="4651" cy="763"/>
          </a:xfrm>
        </p:grpSpPr>
        <p:pic>
          <p:nvPicPr>
            <p:cNvPr id="10253" name="Picture 7" descr="BHOMES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4" name="Picture 8" descr="BHOMES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5" name="Picture 9" descr="BHOMES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6" name="Picture 10" descr="BHOMES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5" name="Picture 11" descr="TREE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381000"/>
            <a:ext cx="22701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2" descr="sun14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356">
            <a:off x="6858000" y="152400"/>
            <a:ext cx="19621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304800" y="3886200"/>
            <a:ext cx="88392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3600" b="1">
                <a:solidFill>
                  <a:srgbClr val="FFFF00"/>
                </a:solidFill>
              </a:rPr>
              <a:t>* Dặn dò.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</a:rPr>
              <a:t> </a:t>
            </a:r>
            <a:r>
              <a:rPr lang="en-US" sz="2800" b="1">
                <a:solidFill>
                  <a:srgbClr val="FFFF00"/>
                </a:solidFill>
              </a:rPr>
              <a:t>-  Bạn nào có thể nói cho cô biết hôm nay chúng ta </a:t>
            </a:r>
            <a:r>
              <a:rPr lang="vi-VN" sz="2800" b="1">
                <a:solidFill>
                  <a:srgbClr val="FFFF00"/>
                </a:solidFill>
              </a:rPr>
              <a:t>đư</a:t>
            </a:r>
            <a:r>
              <a:rPr lang="en-US" sz="2800" b="1">
                <a:solidFill>
                  <a:srgbClr val="FFFF00"/>
                </a:solidFill>
              </a:rPr>
              <a:t>ợc học nội dung nào ?</a:t>
            </a:r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457200" y="152400"/>
            <a:ext cx="8305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35921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TIẾT 29.TẬP VIẾT CÁC NỐT NHẠC TRÊN KHUÔNG NHẠC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962400" y="457200"/>
            <a:ext cx="1295400" cy="1143000"/>
            <a:chOff x="192" y="144"/>
            <a:chExt cx="1008" cy="912"/>
          </a:xfrm>
        </p:grpSpPr>
        <p:sp>
          <p:nvSpPr>
            <p:cNvPr id="10250" name="Oval 17"/>
            <p:cNvSpPr>
              <a:spLocks noChangeArrowheads="1"/>
            </p:cNvSpPr>
            <p:nvPr/>
          </p:nvSpPr>
          <p:spPr bwMode="auto">
            <a:xfrm>
              <a:off x="192" y="144"/>
              <a:ext cx="1008" cy="91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251" name="Picture 5" descr="meo2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2" y="144"/>
              <a:ext cx="1008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2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45" y="528"/>
              <a:ext cx="90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solidFill>
                    <a:srgbClr val="0000EA"/>
                  </a:solidFill>
                  <a:effectLst>
                    <a:outerShdw dist="107763" dir="2700000" algn="ctr" rotWithShape="0">
                      <a:srgbClr val="868686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ÂM NHẠC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3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385</Words>
  <Application>Microsoft Office PowerPoint</Application>
  <PresentationFormat>On-screen Show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375</cp:revision>
  <dcterms:created xsi:type="dcterms:W3CDTF">2010-01-01T12:53:53Z</dcterms:created>
  <dcterms:modified xsi:type="dcterms:W3CDTF">2016-06-29T09:52:28Z</dcterms:modified>
</cp:coreProperties>
</file>