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8" r:id="rId2"/>
    <p:sldId id="281" r:id="rId3"/>
    <p:sldId id="259" r:id="rId4"/>
    <p:sldId id="282" r:id="rId5"/>
    <p:sldId id="266" r:id="rId6"/>
    <p:sldId id="284" r:id="rId7"/>
    <p:sldId id="268" r:id="rId8"/>
    <p:sldId id="271" r:id="rId9"/>
    <p:sldId id="273" r:id="rId10"/>
    <p:sldId id="285"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8F8F8"/>
    <a:srgbClr val="000000"/>
    <a:srgbClr val="993300"/>
    <a:srgbClr val="FF0000"/>
    <a:srgbClr val="FFFF00"/>
    <a:srgbClr val="FF00FF"/>
    <a:srgbClr val="0000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p:scale>
          <a:sx n="66" d="100"/>
          <a:sy n="66" d="100"/>
        </p:scale>
        <p:origin x="-5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0CECFE-ADDF-49FD-ABCB-BB1C08FDC7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CE0A15-C33A-40FD-8DF9-AA51D97EF9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609A79-AA9F-4948-9C91-3C5294DFC4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01BC2-6A24-4383-81E7-C464E4742E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5AD25-ED89-4E22-8BF7-BE75525B42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32C5DA-87B5-477D-B721-885D3A9915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399CD6-6CCF-4131-A280-DD4893F90D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76D267-0899-4614-9A3C-D635A24AF6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30A343-8BD5-45AB-9455-835F16FC34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19B35-D06A-40A2-AB0C-86F7312B18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340FAC-C77F-4C57-8C78-87CA4C2BE4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99"/>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E44AD649-37A1-4F0E-A6D0-7B8E04874C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Text Box 11"/>
          <p:cNvSpPr txBox="1">
            <a:spLocks noChangeArrowheads="1"/>
          </p:cNvSpPr>
          <p:nvPr/>
        </p:nvSpPr>
        <p:spPr bwMode="auto">
          <a:xfrm>
            <a:off x="2514600" y="609600"/>
            <a:ext cx="4038600" cy="762000"/>
          </a:xfrm>
          <a:prstGeom prst="rect">
            <a:avLst/>
          </a:prstGeom>
          <a:noFill/>
          <a:ln w="9525">
            <a:noFill/>
            <a:miter lim="800000"/>
            <a:headEnd/>
            <a:tailEnd/>
          </a:ln>
        </p:spPr>
        <p:txBody>
          <a:bodyPr>
            <a:spAutoFit/>
          </a:bodyPr>
          <a:lstStyle/>
          <a:p>
            <a:pPr eaLnBrk="1" hangingPunct="1">
              <a:spcBef>
                <a:spcPct val="50000"/>
              </a:spcBef>
            </a:pPr>
            <a:r>
              <a:rPr lang="en-US" sz="4400" u="sng">
                <a:solidFill>
                  <a:srgbClr val="CC0000"/>
                </a:solidFill>
                <a:latin typeface="Arial" charset="0"/>
              </a:rPr>
              <a:t>Kiểm tra bài cũ</a:t>
            </a:r>
          </a:p>
        </p:txBody>
      </p:sp>
      <p:sp>
        <p:nvSpPr>
          <p:cNvPr id="49171" name="Text Box 19"/>
          <p:cNvSpPr txBox="1">
            <a:spLocks noChangeArrowheads="1"/>
          </p:cNvSpPr>
          <p:nvPr/>
        </p:nvSpPr>
        <p:spPr bwMode="auto">
          <a:xfrm>
            <a:off x="228600" y="1524000"/>
            <a:ext cx="8686800" cy="1938338"/>
          </a:xfrm>
          <a:prstGeom prst="rect">
            <a:avLst/>
          </a:prstGeom>
          <a:noFill/>
          <a:ln w="9525">
            <a:noFill/>
            <a:miter lim="800000"/>
            <a:headEnd/>
            <a:tailEnd/>
          </a:ln>
        </p:spPr>
        <p:txBody>
          <a:bodyPr>
            <a:spAutoFit/>
          </a:bodyPr>
          <a:lstStyle/>
          <a:p>
            <a:pPr>
              <a:spcBef>
                <a:spcPct val="50000"/>
              </a:spcBef>
            </a:pPr>
            <a:r>
              <a:rPr lang="en-US" sz="4000">
                <a:solidFill>
                  <a:srgbClr val="0000FF"/>
                </a:solidFill>
                <a:latin typeface="Arial" charset="0"/>
              </a:rPr>
              <a:t>Em hãy nghe giai </a:t>
            </a:r>
            <a:r>
              <a:rPr lang="vi-VN" sz="4000">
                <a:solidFill>
                  <a:srgbClr val="0000FF"/>
                </a:solidFill>
                <a:latin typeface="Arial" charset="0"/>
              </a:rPr>
              <a:t>đ</a:t>
            </a:r>
            <a:r>
              <a:rPr lang="en-US" sz="4000">
                <a:solidFill>
                  <a:srgbClr val="0000FF"/>
                </a:solidFill>
                <a:latin typeface="Arial" charset="0"/>
              </a:rPr>
              <a:t>iệu của câu hát sau và cho biết </a:t>
            </a:r>
            <a:r>
              <a:rPr lang="vi-VN" sz="4000">
                <a:solidFill>
                  <a:srgbClr val="0000FF"/>
                </a:solidFill>
                <a:latin typeface="Arial" charset="0"/>
              </a:rPr>
              <a:t>đ</a:t>
            </a:r>
            <a:r>
              <a:rPr lang="en-US" sz="4000">
                <a:solidFill>
                  <a:srgbClr val="0000FF"/>
                </a:solidFill>
                <a:latin typeface="Arial" charset="0"/>
              </a:rPr>
              <a:t>ó là bài hát? tác giả?</a:t>
            </a:r>
          </a:p>
        </p:txBody>
      </p:sp>
      <p:pic>
        <p:nvPicPr>
          <p:cNvPr id="49172" name="Picture 20" descr="midani"/>
          <p:cNvPicPr>
            <a:picLocks noChangeAspect="1" noChangeArrowheads="1"/>
          </p:cNvPicPr>
          <p:nvPr/>
        </p:nvPicPr>
        <p:blipFill>
          <a:blip r:embed="rId2"/>
          <a:srcRect/>
          <a:stretch>
            <a:fillRect/>
          </a:stretch>
        </p:blipFill>
        <p:spPr bwMode="auto">
          <a:xfrm>
            <a:off x="1600200" y="3200400"/>
            <a:ext cx="6019800" cy="3321050"/>
          </a:xfrm>
          <a:prstGeom prst="rect">
            <a:avLst/>
          </a:prstGeom>
          <a:noFill/>
          <a:ln w="9525">
            <a:noFill/>
            <a:miter lim="800000"/>
            <a:headEnd/>
            <a:tailEnd/>
          </a:ln>
        </p:spPr>
      </p:pic>
      <p:pic>
        <p:nvPicPr>
          <p:cNvPr id="49173" name="Picture 21" descr="1224088f9z0urr8eo"/>
          <p:cNvPicPr>
            <a:picLocks noChangeAspect="1" noChangeArrowheads="1" noCrop="1"/>
          </p:cNvPicPr>
          <p:nvPr/>
        </p:nvPicPr>
        <p:blipFill>
          <a:blip r:embed="rId3"/>
          <a:srcRect/>
          <a:stretch>
            <a:fillRect/>
          </a:stretch>
        </p:blipFill>
        <p:spPr bwMode="auto">
          <a:xfrm>
            <a:off x="0" y="0"/>
            <a:ext cx="1066800" cy="1666875"/>
          </a:xfrm>
          <a:prstGeom prst="rect">
            <a:avLst/>
          </a:prstGeom>
          <a:noFill/>
          <a:ln w="9525">
            <a:noFill/>
            <a:miter lim="800000"/>
            <a:headEnd/>
            <a:tailEnd/>
          </a:ln>
        </p:spPr>
      </p:pic>
      <p:pic>
        <p:nvPicPr>
          <p:cNvPr id="49174" name="Picture 22" descr="1224088f9z0urr8eo"/>
          <p:cNvPicPr>
            <a:picLocks noChangeAspect="1" noChangeArrowheads="1" noCrop="1"/>
          </p:cNvPicPr>
          <p:nvPr/>
        </p:nvPicPr>
        <p:blipFill>
          <a:blip r:embed="rId3"/>
          <a:srcRect/>
          <a:stretch>
            <a:fillRect/>
          </a:stretch>
        </p:blipFill>
        <p:spPr bwMode="auto">
          <a:xfrm>
            <a:off x="0" y="3048000"/>
            <a:ext cx="990600" cy="3810000"/>
          </a:xfrm>
          <a:prstGeom prst="rect">
            <a:avLst/>
          </a:prstGeom>
          <a:noFill/>
          <a:ln w="9525">
            <a:noFill/>
            <a:miter lim="800000"/>
            <a:headEnd/>
            <a:tailEnd/>
          </a:ln>
        </p:spPr>
      </p:pic>
      <p:pic>
        <p:nvPicPr>
          <p:cNvPr id="49175" name="Picture 23" descr="1224088f9z0urr8eo"/>
          <p:cNvPicPr>
            <a:picLocks noChangeAspect="1" noChangeArrowheads="1" noCrop="1"/>
          </p:cNvPicPr>
          <p:nvPr/>
        </p:nvPicPr>
        <p:blipFill>
          <a:blip r:embed="rId3"/>
          <a:srcRect/>
          <a:stretch>
            <a:fillRect/>
          </a:stretch>
        </p:blipFill>
        <p:spPr bwMode="auto">
          <a:xfrm>
            <a:off x="7543800" y="152400"/>
            <a:ext cx="1600200" cy="1666875"/>
          </a:xfrm>
          <a:prstGeom prst="rect">
            <a:avLst/>
          </a:prstGeom>
          <a:noFill/>
          <a:ln w="9525">
            <a:noFill/>
            <a:miter lim="800000"/>
            <a:headEnd/>
            <a:tailEnd/>
          </a:ln>
        </p:spPr>
      </p:pic>
      <p:pic>
        <p:nvPicPr>
          <p:cNvPr id="49176" name="Picture 24" descr="1224088f9z0urr8eo"/>
          <p:cNvPicPr>
            <a:picLocks noChangeAspect="1" noChangeArrowheads="1" noCrop="1"/>
          </p:cNvPicPr>
          <p:nvPr/>
        </p:nvPicPr>
        <p:blipFill>
          <a:blip r:embed="rId3"/>
          <a:srcRect/>
          <a:stretch>
            <a:fillRect/>
          </a:stretch>
        </p:blipFill>
        <p:spPr bwMode="auto">
          <a:xfrm>
            <a:off x="7848600" y="2514600"/>
            <a:ext cx="1295400" cy="418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Effect transition="in" filter="blinds(horizontal)">
                                      <p:cBhvr>
                                        <p:cTn id="7" dur="500"/>
                                        <p:tgtEl>
                                          <p:spTgt spid="491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171"/>
                                        </p:tgtEl>
                                        <p:attrNameLst>
                                          <p:attrName>style.visibility</p:attrName>
                                        </p:attrNameLst>
                                      </p:cBhvr>
                                      <p:to>
                                        <p:strVal val="visible"/>
                                      </p:to>
                                    </p:set>
                                    <p:animEffect transition="in" filter="blinds(horizontal)">
                                      <p:cBhvr>
                                        <p:cTn id="10" dur="500"/>
                                        <p:tgtEl>
                                          <p:spTgt spid="491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49173"/>
                                        </p:tgtEl>
                                        <p:attrNameLst>
                                          <p:attrName>style.visibility</p:attrName>
                                        </p:attrNameLst>
                                      </p:cBhvr>
                                      <p:to>
                                        <p:strVal val="visible"/>
                                      </p:to>
                                    </p:set>
                                    <p:anim to="" calcmode="lin" valueType="num">
                                      <p:cBhvr>
                                        <p:cTn id="15" dur="1" fill="hold"/>
                                        <p:tgtEl>
                                          <p:spTgt spid="49173"/>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9174"/>
                                        </p:tgtEl>
                                        <p:attrNameLst>
                                          <p:attrName>style.visibility</p:attrName>
                                        </p:attrNameLst>
                                      </p:cBhvr>
                                      <p:to>
                                        <p:strVal val="visible"/>
                                      </p:to>
                                    </p:set>
                                    <p:anim to="" calcmode="lin" valueType="num">
                                      <p:cBhvr>
                                        <p:cTn id="18" dur="1" fill="hold"/>
                                        <p:tgtEl>
                                          <p:spTgt spid="4917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9175"/>
                                        </p:tgtEl>
                                        <p:attrNameLst>
                                          <p:attrName>style.visibility</p:attrName>
                                        </p:attrNameLst>
                                      </p:cBhvr>
                                      <p:to>
                                        <p:strVal val="visible"/>
                                      </p:to>
                                    </p:set>
                                    <p:anim to="" calcmode="lin" valueType="num">
                                      <p:cBhvr>
                                        <p:cTn id="21" dur="1" fill="hold"/>
                                        <p:tgtEl>
                                          <p:spTgt spid="49175"/>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9176"/>
                                        </p:tgtEl>
                                        <p:attrNameLst>
                                          <p:attrName>style.visibility</p:attrName>
                                        </p:attrNameLst>
                                      </p:cBhvr>
                                      <p:to>
                                        <p:strVal val="visible"/>
                                      </p:to>
                                    </p:set>
                                    <p:anim to="" calcmode="lin" valueType="num">
                                      <p:cBhvr>
                                        <p:cTn id="24" dur="1" fill="hold"/>
                                        <p:tgtEl>
                                          <p:spTgt spid="49176"/>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9172"/>
                                        </p:tgtEl>
                                        <p:attrNameLst>
                                          <p:attrName>style.visibility</p:attrName>
                                        </p:attrNameLst>
                                      </p:cBhvr>
                                      <p:to>
                                        <p:strVal val="visible"/>
                                      </p:to>
                                    </p:set>
                                    <p:anim to="" calcmode="lin" valueType="num">
                                      <p:cBhvr>
                                        <p:cTn id="27" dur="1" fill="hold"/>
                                        <p:tgtEl>
                                          <p:spTgt spid="49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304800" y="381000"/>
            <a:ext cx="8534400" cy="4770438"/>
          </a:xfrm>
          <a:prstGeom prst="rect">
            <a:avLst/>
          </a:prstGeom>
          <a:noFill/>
          <a:ln w="9525">
            <a:noFill/>
            <a:miter lim="800000"/>
            <a:headEnd/>
            <a:tailEnd/>
          </a:ln>
        </p:spPr>
        <p:txBody>
          <a:bodyPr>
            <a:spAutoFit/>
          </a:bodyPr>
          <a:lstStyle/>
          <a:p>
            <a:pPr algn="ctr"/>
            <a:r>
              <a:rPr lang="en-US" sz="2800" b="1">
                <a:solidFill>
                  <a:srgbClr val="0000FF"/>
                </a:solidFill>
                <a:latin typeface="Arial" charset="0"/>
              </a:rPr>
              <a:t>Trò ch</a:t>
            </a:r>
            <a:r>
              <a:rPr lang="vi-VN" sz="2800" b="1">
                <a:solidFill>
                  <a:srgbClr val="0000FF"/>
                </a:solidFill>
                <a:latin typeface="Arial" charset="0"/>
              </a:rPr>
              <a:t>ơ</a:t>
            </a:r>
            <a:r>
              <a:rPr lang="en-US" sz="2800" b="1">
                <a:solidFill>
                  <a:srgbClr val="0000FF"/>
                </a:solidFill>
                <a:latin typeface="Arial" charset="0"/>
              </a:rPr>
              <a:t>i:  Nhà thông thái</a:t>
            </a:r>
          </a:p>
          <a:p>
            <a:pPr algn="ctr"/>
            <a:r>
              <a:rPr lang="en-US" sz="2800" b="1">
                <a:solidFill>
                  <a:srgbClr val="FF0000"/>
                </a:solidFill>
                <a:latin typeface="Arial" charset="0"/>
              </a:rPr>
              <a:t>Em hãy </a:t>
            </a:r>
            <a:r>
              <a:rPr lang="vi-VN" sz="2800" b="1">
                <a:solidFill>
                  <a:srgbClr val="FF0000"/>
                </a:solidFill>
                <a:latin typeface="Arial" charset="0"/>
              </a:rPr>
              <a:t>đ</a:t>
            </a:r>
            <a:r>
              <a:rPr lang="en-US" sz="2800" b="1">
                <a:solidFill>
                  <a:srgbClr val="FF0000"/>
                </a:solidFill>
                <a:latin typeface="Arial" charset="0"/>
              </a:rPr>
              <a:t>iền từ còn thiếu trong câu hát sau:</a:t>
            </a:r>
          </a:p>
          <a:p>
            <a:endParaRPr lang="en-US" sz="2400" b="1">
              <a:solidFill>
                <a:srgbClr val="FF0000"/>
              </a:solidFill>
              <a:latin typeface="Arial" charset="0"/>
            </a:endParaRPr>
          </a:p>
          <a:p>
            <a:r>
              <a:rPr lang="en-US" sz="2800" b="1">
                <a:solidFill>
                  <a:srgbClr val="0000FF"/>
                </a:solidFill>
                <a:latin typeface="Arial" charset="0"/>
              </a:rPr>
              <a:t>Chị ong ………….nâu nâu, chị bay đi đâu đi đâu. Chú ………….mới gáy, ông …………..</a:t>
            </a:r>
          </a:p>
          <a:p>
            <a:r>
              <a:rPr lang="en-US" sz="2800" b="1">
                <a:solidFill>
                  <a:srgbClr val="0000FF"/>
                </a:solidFill>
                <a:latin typeface="Arial" charset="0"/>
              </a:rPr>
              <a:t>mới dậy. Mà trên những …………….. em đã thấy chị bay. Bé ngoan của ……………  hôm nay trời nắng tươi. Chị bay đi ……………..làm mật ong nuôi đời. Chị vâng theo bố mẹ ……………..không nên lười. </a:t>
            </a:r>
          </a:p>
          <a:p>
            <a:r>
              <a:rPr lang="en-US" sz="2400" b="1">
                <a:solidFill>
                  <a:srgbClr val="0000FF"/>
                </a:solidFill>
                <a:latin typeface="Arial" charset="0"/>
              </a:rPr>
              <a:t>         </a:t>
            </a:r>
          </a:p>
        </p:txBody>
      </p:sp>
      <p:sp>
        <p:nvSpPr>
          <p:cNvPr id="141317" name="Rectangle 5"/>
          <p:cNvSpPr>
            <a:spLocks noChangeArrowheads="1"/>
          </p:cNvSpPr>
          <p:nvPr/>
        </p:nvSpPr>
        <p:spPr bwMode="auto">
          <a:xfrm>
            <a:off x="1676400" y="1600200"/>
            <a:ext cx="2057400" cy="523875"/>
          </a:xfrm>
          <a:prstGeom prst="rect">
            <a:avLst/>
          </a:prstGeom>
          <a:noFill/>
          <a:ln w="9525">
            <a:noFill/>
            <a:miter lim="800000"/>
            <a:headEnd/>
            <a:tailEnd/>
          </a:ln>
        </p:spPr>
        <p:txBody>
          <a:bodyPr>
            <a:spAutoFit/>
          </a:bodyPr>
          <a:lstStyle/>
          <a:p>
            <a:r>
              <a:rPr lang="en-US" sz="2800" b="1">
                <a:solidFill>
                  <a:srgbClr val="FF0000"/>
                </a:solidFill>
                <a:latin typeface="Arial" charset="0"/>
              </a:rPr>
              <a:t>nâu nâu</a:t>
            </a:r>
          </a:p>
        </p:txBody>
      </p:sp>
      <p:sp>
        <p:nvSpPr>
          <p:cNvPr id="141318" name="Rectangle 6"/>
          <p:cNvSpPr>
            <a:spLocks noChangeArrowheads="1"/>
          </p:cNvSpPr>
          <p:nvPr/>
        </p:nvSpPr>
        <p:spPr bwMode="auto">
          <a:xfrm>
            <a:off x="1066800" y="1981200"/>
            <a:ext cx="2438400" cy="523875"/>
          </a:xfrm>
          <a:prstGeom prst="rect">
            <a:avLst/>
          </a:prstGeom>
          <a:noFill/>
          <a:ln w="9525">
            <a:noFill/>
            <a:miter lim="800000"/>
            <a:headEnd/>
            <a:tailEnd/>
          </a:ln>
        </p:spPr>
        <p:txBody>
          <a:bodyPr>
            <a:spAutoFit/>
          </a:bodyPr>
          <a:lstStyle/>
          <a:p>
            <a:r>
              <a:rPr lang="en-US" sz="2800" b="1">
                <a:solidFill>
                  <a:srgbClr val="FF0000"/>
                </a:solidFill>
                <a:latin typeface="Arial" charset="0"/>
              </a:rPr>
              <a:t>gà trống</a:t>
            </a:r>
          </a:p>
        </p:txBody>
      </p:sp>
      <p:sp>
        <p:nvSpPr>
          <p:cNvPr id="141319" name="Rectangle 7"/>
          <p:cNvSpPr>
            <a:spLocks noChangeArrowheads="1"/>
          </p:cNvSpPr>
          <p:nvPr/>
        </p:nvSpPr>
        <p:spPr bwMode="auto">
          <a:xfrm>
            <a:off x="4800600" y="1981200"/>
            <a:ext cx="2362200" cy="523875"/>
          </a:xfrm>
          <a:prstGeom prst="rect">
            <a:avLst/>
          </a:prstGeom>
          <a:noFill/>
          <a:ln w="9525">
            <a:noFill/>
            <a:miter lim="800000"/>
            <a:headEnd/>
            <a:tailEnd/>
          </a:ln>
        </p:spPr>
        <p:txBody>
          <a:bodyPr>
            <a:spAutoFit/>
          </a:bodyPr>
          <a:lstStyle/>
          <a:p>
            <a:r>
              <a:rPr lang="en-US" sz="1600" b="1">
                <a:solidFill>
                  <a:srgbClr val="0000FF"/>
                </a:solidFill>
                <a:latin typeface="Arial" charset="0"/>
              </a:rPr>
              <a:t>  </a:t>
            </a:r>
            <a:r>
              <a:rPr lang="en-US" sz="2800" b="1">
                <a:solidFill>
                  <a:srgbClr val="FF0000"/>
                </a:solidFill>
                <a:latin typeface="Arial" charset="0"/>
              </a:rPr>
              <a:t>Mặt Trời</a:t>
            </a:r>
          </a:p>
        </p:txBody>
      </p:sp>
      <p:sp>
        <p:nvSpPr>
          <p:cNvPr id="141320" name="Rectangle 8"/>
          <p:cNvSpPr>
            <a:spLocks noChangeArrowheads="1"/>
          </p:cNvSpPr>
          <p:nvPr/>
        </p:nvSpPr>
        <p:spPr bwMode="auto">
          <a:xfrm>
            <a:off x="4419600" y="2438400"/>
            <a:ext cx="2057400" cy="523875"/>
          </a:xfrm>
          <a:prstGeom prst="rect">
            <a:avLst/>
          </a:prstGeom>
          <a:noFill/>
          <a:ln w="9525">
            <a:noFill/>
            <a:miter lim="800000"/>
            <a:headEnd/>
            <a:tailEnd/>
          </a:ln>
        </p:spPr>
        <p:txBody>
          <a:bodyPr>
            <a:spAutoFit/>
          </a:bodyPr>
          <a:lstStyle/>
          <a:p>
            <a:r>
              <a:rPr lang="en-US" sz="2800" b="1">
                <a:solidFill>
                  <a:srgbClr val="FF0000"/>
                </a:solidFill>
                <a:latin typeface="Arial" charset="0"/>
              </a:rPr>
              <a:t>cành hoa</a:t>
            </a:r>
          </a:p>
        </p:txBody>
      </p:sp>
      <p:sp>
        <p:nvSpPr>
          <p:cNvPr id="141321" name="Rectangle 9"/>
          <p:cNvSpPr>
            <a:spLocks noChangeArrowheads="1"/>
          </p:cNvSpPr>
          <p:nvPr/>
        </p:nvSpPr>
        <p:spPr bwMode="auto">
          <a:xfrm>
            <a:off x="4343400" y="2819400"/>
            <a:ext cx="1828800" cy="523875"/>
          </a:xfrm>
          <a:prstGeom prst="rect">
            <a:avLst/>
          </a:prstGeom>
          <a:noFill/>
          <a:ln w="9525">
            <a:noFill/>
            <a:miter lim="800000"/>
            <a:headEnd/>
            <a:tailEnd/>
          </a:ln>
        </p:spPr>
        <p:txBody>
          <a:bodyPr>
            <a:spAutoFit/>
          </a:bodyPr>
          <a:lstStyle/>
          <a:p>
            <a:r>
              <a:rPr lang="en-US" sz="2800" b="1">
                <a:solidFill>
                  <a:srgbClr val="FF0000"/>
                </a:solidFill>
                <a:latin typeface="Arial" charset="0"/>
              </a:rPr>
              <a:t>chị ơi</a:t>
            </a:r>
          </a:p>
        </p:txBody>
      </p:sp>
      <p:sp>
        <p:nvSpPr>
          <p:cNvPr id="141322" name="Rectangle 10"/>
          <p:cNvSpPr>
            <a:spLocks noChangeArrowheads="1"/>
          </p:cNvSpPr>
          <p:nvPr/>
        </p:nvSpPr>
        <p:spPr bwMode="auto">
          <a:xfrm>
            <a:off x="3886200" y="3200400"/>
            <a:ext cx="2133600" cy="523875"/>
          </a:xfrm>
          <a:prstGeom prst="rect">
            <a:avLst/>
          </a:prstGeom>
          <a:noFill/>
          <a:ln w="9525">
            <a:noFill/>
            <a:miter lim="800000"/>
            <a:headEnd/>
            <a:tailEnd/>
          </a:ln>
        </p:spPr>
        <p:txBody>
          <a:bodyPr>
            <a:spAutoFit/>
          </a:bodyPr>
          <a:lstStyle/>
          <a:p>
            <a:r>
              <a:rPr lang="en-US" sz="2800" b="1">
                <a:solidFill>
                  <a:srgbClr val="FF0000"/>
                </a:solidFill>
                <a:latin typeface="Arial" charset="0"/>
              </a:rPr>
              <a:t>tìm nhụy</a:t>
            </a:r>
          </a:p>
        </p:txBody>
      </p:sp>
      <p:sp>
        <p:nvSpPr>
          <p:cNvPr id="141323" name="Rectangle 11"/>
          <p:cNvSpPr>
            <a:spLocks noChangeArrowheads="1"/>
          </p:cNvSpPr>
          <p:nvPr/>
        </p:nvSpPr>
        <p:spPr bwMode="auto">
          <a:xfrm>
            <a:off x="5334000" y="3657600"/>
            <a:ext cx="2514600" cy="523875"/>
          </a:xfrm>
          <a:prstGeom prst="rect">
            <a:avLst/>
          </a:prstGeom>
          <a:noFill/>
          <a:ln w="9525">
            <a:noFill/>
            <a:miter lim="800000"/>
            <a:headEnd/>
            <a:tailEnd/>
          </a:ln>
        </p:spPr>
        <p:txBody>
          <a:bodyPr>
            <a:spAutoFit/>
          </a:bodyPr>
          <a:lstStyle/>
          <a:p>
            <a:r>
              <a:rPr lang="en-US" sz="2800" b="1">
                <a:solidFill>
                  <a:srgbClr val="FF0000"/>
                </a:solidFill>
                <a:latin typeface="Arial" charset="0"/>
              </a:rPr>
              <a:t>chăm làm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plus(in)">
                                      <p:cBhvr>
                                        <p:cTn id="7" dur="2000"/>
                                        <p:tgtEl>
                                          <p:spTgt spid="141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 calcmode="lin" valueType="num">
                                      <p:cBhvr additive="base">
                                        <p:cTn id="12" dur="500" fill="hold"/>
                                        <p:tgtEl>
                                          <p:spTgt spid="141317"/>
                                        </p:tgtEl>
                                        <p:attrNameLst>
                                          <p:attrName>ppt_x</p:attrName>
                                        </p:attrNameLst>
                                      </p:cBhvr>
                                      <p:tavLst>
                                        <p:tav tm="0">
                                          <p:val>
                                            <p:strVal val="#ppt_x"/>
                                          </p:val>
                                        </p:tav>
                                        <p:tav tm="100000">
                                          <p:val>
                                            <p:strVal val="#ppt_x"/>
                                          </p:val>
                                        </p:tav>
                                      </p:tavLst>
                                    </p:anim>
                                    <p:anim calcmode="lin" valueType="num">
                                      <p:cBhvr additive="base">
                                        <p:cTn id="13"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318"/>
                                        </p:tgtEl>
                                        <p:attrNameLst>
                                          <p:attrName>style.visibility</p:attrName>
                                        </p:attrNameLst>
                                      </p:cBhvr>
                                      <p:to>
                                        <p:strVal val="visible"/>
                                      </p:to>
                                    </p:set>
                                    <p:anim calcmode="lin" valueType="num">
                                      <p:cBhvr additive="base">
                                        <p:cTn id="18" dur="500" fill="hold"/>
                                        <p:tgtEl>
                                          <p:spTgt spid="141318"/>
                                        </p:tgtEl>
                                        <p:attrNameLst>
                                          <p:attrName>ppt_x</p:attrName>
                                        </p:attrNameLst>
                                      </p:cBhvr>
                                      <p:tavLst>
                                        <p:tav tm="0">
                                          <p:val>
                                            <p:strVal val="#ppt_x"/>
                                          </p:val>
                                        </p:tav>
                                        <p:tav tm="100000">
                                          <p:val>
                                            <p:strVal val="#ppt_x"/>
                                          </p:val>
                                        </p:tav>
                                      </p:tavLst>
                                    </p:anim>
                                    <p:anim calcmode="lin" valueType="num">
                                      <p:cBhvr additive="base">
                                        <p:cTn id="19" dur="500" fill="hold"/>
                                        <p:tgtEl>
                                          <p:spTgt spid="14131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1319"/>
                                        </p:tgtEl>
                                        <p:attrNameLst>
                                          <p:attrName>style.visibility</p:attrName>
                                        </p:attrNameLst>
                                      </p:cBhvr>
                                      <p:to>
                                        <p:strVal val="visible"/>
                                      </p:to>
                                    </p:set>
                                    <p:anim calcmode="lin" valueType="num">
                                      <p:cBhvr additive="base">
                                        <p:cTn id="24" dur="500" fill="hold"/>
                                        <p:tgtEl>
                                          <p:spTgt spid="141319"/>
                                        </p:tgtEl>
                                        <p:attrNameLst>
                                          <p:attrName>ppt_x</p:attrName>
                                        </p:attrNameLst>
                                      </p:cBhvr>
                                      <p:tavLst>
                                        <p:tav tm="0">
                                          <p:val>
                                            <p:strVal val="#ppt_x"/>
                                          </p:val>
                                        </p:tav>
                                        <p:tav tm="100000">
                                          <p:val>
                                            <p:strVal val="#ppt_x"/>
                                          </p:val>
                                        </p:tav>
                                      </p:tavLst>
                                    </p:anim>
                                    <p:anim calcmode="lin" valueType="num">
                                      <p:cBhvr additive="base">
                                        <p:cTn id="25" dur="500" fill="hold"/>
                                        <p:tgtEl>
                                          <p:spTgt spid="14131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1320"/>
                                        </p:tgtEl>
                                        <p:attrNameLst>
                                          <p:attrName>style.visibility</p:attrName>
                                        </p:attrNameLst>
                                      </p:cBhvr>
                                      <p:to>
                                        <p:strVal val="visible"/>
                                      </p:to>
                                    </p:set>
                                    <p:anim calcmode="lin" valueType="num">
                                      <p:cBhvr additive="base">
                                        <p:cTn id="30" dur="500" fill="hold"/>
                                        <p:tgtEl>
                                          <p:spTgt spid="141320"/>
                                        </p:tgtEl>
                                        <p:attrNameLst>
                                          <p:attrName>ppt_x</p:attrName>
                                        </p:attrNameLst>
                                      </p:cBhvr>
                                      <p:tavLst>
                                        <p:tav tm="0">
                                          <p:val>
                                            <p:strVal val="#ppt_x"/>
                                          </p:val>
                                        </p:tav>
                                        <p:tav tm="100000">
                                          <p:val>
                                            <p:strVal val="#ppt_x"/>
                                          </p:val>
                                        </p:tav>
                                      </p:tavLst>
                                    </p:anim>
                                    <p:anim calcmode="lin" valueType="num">
                                      <p:cBhvr additive="base">
                                        <p:cTn id="31" dur="500" fill="hold"/>
                                        <p:tgtEl>
                                          <p:spTgt spid="14132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1321"/>
                                        </p:tgtEl>
                                        <p:attrNameLst>
                                          <p:attrName>style.visibility</p:attrName>
                                        </p:attrNameLst>
                                      </p:cBhvr>
                                      <p:to>
                                        <p:strVal val="visible"/>
                                      </p:to>
                                    </p:set>
                                    <p:anim calcmode="lin" valueType="num">
                                      <p:cBhvr additive="base">
                                        <p:cTn id="36" dur="500" fill="hold"/>
                                        <p:tgtEl>
                                          <p:spTgt spid="141321"/>
                                        </p:tgtEl>
                                        <p:attrNameLst>
                                          <p:attrName>ppt_x</p:attrName>
                                        </p:attrNameLst>
                                      </p:cBhvr>
                                      <p:tavLst>
                                        <p:tav tm="0">
                                          <p:val>
                                            <p:strVal val="#ppt_x"/>
                                          </p:val>
                                        </p:tav>
                                        <p:tav tm="100000">
                                          <p:val>
                                            <p:strVal val="#ppt_x"/>
                                          </p:val>
                                        </p:tav>
                                      </p:tavLst>
                                    </p:anim>
                                    <p:anim calcmode="lin" valueType="num">
                                      <p:cBhvr additive="base">
                                        <p:cTn id="37" dur="500" fill="hold"/>
                                        <p:tgtEl>
                                          <p:spTgt spid="14132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1322"/>
                                        </p:tgtEl>
                                        <p:attrNameLst>
                                          <p:attrName>style.visibility</p:attrName>
                                        </p:attrNameLst>
                                      </p:cBhvr>
                                      <p:to>
                                        <p:strVal val="visible"/>
                                      </p:to>
                                    </p:set>
                                    <p:anim calcmode="lin" valueType="num">
                                      <p:cBhvr additive="base">
                                        <p:cTn id="42" dur="500" fill="hold"/>
                                        <p:tgtEl>
                                          <p:spTgt spid="141322"/>
                                        </p:tgtEl>
                                        <p:attrNameLst>
                                          <p:attrName>ppt_x</p:attrName>
                                        </p:attrNameLst>
                                      </p:cBhvr>
                                      <p:tavLst>
                                        <p:tav tm="0">
                                          <p:val>
                                            <p:strVal val="#ppt_x"/>
                                          </p:val>
                                        </p:tav>
                                        <p:tav tm="100000">
                                          <p:val>
                                            <p:strVal val="#ppt_x"/>
                                          </p:val>
                                        </p:tav>
                                      </p:tavLst>
                                    </p:anim>
                                    <p:anim calcmode="lin" valueType="num">
                                      <p:cBhvr additive="base">
                                        <p:cTn id="43" dur="500" fill="hold"/>
                                        <p:tgtEl>
                                          <p:spTgt spid="14132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1323"/>
                                        </p:tgtEl>
                                        <p:attrNameLst>
                                          <p:attrName>style.visibility</p:attrName>
                                        </p:attrNameLst>
                                      </p:cBhvr>
                                      <p:to>
                                        <p:strVal val="visible"/>
                                      </p:to>
                                    </p:set>
                                    <p:anim calcmode="lin" valueType="num">
                                      <p:cBhvr additive="base">
                                        <p:cTn id="48" dur="500" fill="hold"/>
                                        <p:tgtEl>
                                          <p:spTgt spid="141323"/>
                                        </p:tgtEl>
                                        <p:attrNameLst>
                                          <p:attrName>ppt_x</p:attrName>
                                        </p:attrNameLst>
                                      </p:cBhvr>
                                      <p:tavLst>
                                        <p:tav tm="0">
                                          <p:val>
                                            <p:strVal val="#ppt_x"/>
                                          </p:val>
                                        </p:tav>
                                        <p:tav tm="100000">
                                          <p:val>
                                            <p:strVal val="#ppt_x"/>
                                          </p:val>
                                        </p:tav>
                                      </p:tavLst>
                                    </p:anim>
                                    <p:anim calcmode="lin" valueType="num">
                                      <p:cBhvr additive="base">
                                        <p:cTn id="49" dur="500" fill="hold"/>
                                        <p:tgtEl>
                                          <p:spTgt spid="141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P spid="141319" grpId="0"/>
      <p:bldP spid="141320" grpId="0"/>
      <p:bldP spid="141321" grpId="0"/>
      <p:bldP spid="141322" grpId="0"/>
      <p:bldP spid="1413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36365wskc5gt40y"/>
          <p:cNvPicPr>
            <a:picLocks noChangeAspect="1" noChangeArrowheads="1" noCrop="1"/>
          </p:cNvPicPr>
          <p:nvPr/>
        </p:nvPicPr>
        <p:blipFill>
          <a:blip r:embed="rId2"/>
          <a:srcRect/>
          <a:stretch>
            <a:fillRect/>
          </a:stretch>
        </p:blipFill>
        <p:spPr bwMode="auto">
          <a:xfrm>
            <a:off x="609600" y="685800"/>
            <a:ext cx="3200400" cy="6172200"/>
          </a:xfrm>
          <a:prstGeom prst="rect">
            <a:avLst/>
          </a:prstGeom>
          <a:noFill/>
          <a:ln w="9525">
            <a:noFill/>
            <a:miter lim="800000"/>
            <a:headEnd/>
            <a:tailEnd/>
          </a:ln>
        </p:spPr>
      </p:pic>
      <p:pic>
        <p:nvPicPr>
          <p:cNvPr id="3075" name="Picture 16" descr="171"/>
          <p:cNvPicPr>
            <a:picLocks noChangeAspect="1" noChangeArrowheads="1" noCrop="1"/>
          </p:cNvPicPr>
          <p:nvPr/>
        </p:nvPicPr>
        <p:blipFill>
          <a:blip r:embed="rId3"/>
          <a:srcRect/>
          <a:stretch>
            <a:fillRect/>
          </a:stretch>
        </p:blipFill>
        <p:spPr bwMode="auto">
          <a:xfrm>
            <a:off x="4724400" y="838200"/>
            <a:ext cx="3733800" cy="1676400"/>
          </a:xfrm>
          <a:prstGeom prst="rect">
            <a:avLst/>
          </a:prstGeom>
          <a:noFill/>
          <a:ln w="9525">
            <a:noFill/>
            <a:miter lim="800000"/>
            <a:headEnd/>
            <a:tailEnd/>
          </a:ln>
        </p:spPr>
      </p:pic>
      <p:pic>
        <p:nvPicPr>
          <p:cNvPr id="3076" name="Picture 17" descr="729747d8za2kbusq"/>
          <p:cNvPicPr>
            <a:picLocks noChangeAspect="1" noChangeArrowheads="1" noCrop="1"/>
          </p:cNvPicPr>
          <p:nvPr/>
        </p:nvPicPr>
        <p:blipFill>
          <a:blip r:embed="rId4"/>
          <a:srcRect/>
          <a:stretch>
            <a:fillRect/>
          </a:stretch>
        </p:blipFill>
        <p:spPr bwMode="auto">
          <a:xfrm>
            <a:off x="4495800" y="2438400"/>
            <a:ext cx="46482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7" name="Rectangle 15"/>
          <p:cNvSpPr>
            <a:spLocks noChangeArrowheads="1"/>
          </p:cNvSpPr>
          <p:nvPr/>
        </p:nvSpPr>
        <p:spPr bwMode="auto">
          <a:xfrm>
            <a:off x="304800" y="282575"/>
            <a:ext cx="8458200" cy="1878013"/>
          </a:xfrm>
          <a:prstGeom prst="rect">
            <a:avLst/>
          </a:prstGeom>
          <a:noFill/>
          <a:ln w="9525">
            <a:noFill/>
            <a:miter lim="800000"/>
            <a:headEnd/>
            <a:tailEnd/>
          </a:ln>
        </p:spPr>
        <p:txBody>
          <a:bodyPr>
            <a:spAutoFit/>
          </a:bodyPr>
          <a:lstStyle/>
          <a:p>
            <a:pPr algn="ctr"/>
            <a:endParaRPr lang="en-US" sz="2400">
              <a:solidFill>
                <a:srgbClr val="990000"/>
              </a:solidFill>
              <a:latin typeface="Arial" charset="0"/>
            </a:endParaRPr>
          </a:p>
          <a:p>
            <a:pPr algn="ctr"/>
            <a:r>
              <a:rPr lang="en-US" sz="2800" b="1">
                <a:solidFill>
                  <a:srgbClr val="0000FF"/>
                </a:solidFill>
                <a:latin typeface="Arial" charset="0"/>
              </a:rPr>
              <a:t>Âm nhạc</a:t>
            </a:r>
          </a:p>
          <a:p>
            <a:pPr algn="ctr"/>
            <a:r>
              <a:rPr lang="en-US" sz="3600">
                <a:solidFill>
                  <a:srgbClr val="FF00FF"/>
                </a:solidFill>
                <a:latin typeface="Arial" charset="0"/>
              </a:rPr>
              <a:t>Học hát : Chị Ong Nâu và em bé</a:t>
            </a:r>
          </a:p>
          <a:p>
            <a:pPr algn="ctr"/>
            <a:r>
              <a:rPr lang="en-US" sz="2800">
                <a:solidFill>
                  <a:srgbClr val="FF00FF"/>
                </a:solidFill>
                <a:latin typeface="Arial" charset="0"/>
              </a:rPr>
              <a:t>                                             </a:t>
            </a:r>
            <a:r>
              <a:rPr lang="en-US" sz="2800">
                <a:solidFill>
                  <a:srgbClr val="990000"/>
                </a:solidFill>
                <a:latin typeface="Arial" charset="0"/>
              </a:rPr>
              <a:t>Nhạc và lời: Tân Huyền</a:t>
            </a:r>
          </a:p>
        </p:txBody>
      </p:sp>
      <p:pic>
        <p:nvPicPr>
          <p:cNvPr id="64532" name="Picture 20" descr="Sleepy"/>
          <p:cNvPicPr>
            <a:picLocks noChangeAspect="1" noChangeArrowheads="1" noCrop="1"/>
          </p:cNvPicPr>
          <p:nvPr/>
        </p:nvPicPr>
        <p:blipFill>
          <a:blip r:embed="rId2"/>
          <a:srcRect/>
          <a:stretch>
            <a:fillRect/>
          </a:stretch>
        </p:blipFill>
        <p:spPr bwMode="auto">
          <a:xfrm>
            <a:off x="1676400" y="2438400"/>
            <a:ext cx="5334000" cy="419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4527"/>
                                        </p:tgtEl>
                                        <p:attrNameLst>
                                          <p:attrName>style.visibility</p:attrName>
                                        </p:attrNameLst>
                                      </p:cBhvr>
                                      <p:to>
                                        <p:strVal val="visible"/>
                                      </p:to>
                                    </p:set>
                                    <p:anim calcmode="lin" valueType="num">
                                      <p:cBhvr>
                                        <p:cTn id="7" dur="1000" fill="hold"/>
                                        <p:tgtEl>
                                          <p:spTgt spid="64527"/>
                                        </p:tgtEl>
                                        <p:attrNameLst>
                                          <p:attrName>ppt_x</p:attrName>
                                        </p:attrNameLst>
                                      </p:cBhvr>
                                      <p:tavLst>
                                        <p:tav tm="0">
                                          <p:val>
                                            <p:strVal val="#ppt_x-.2"/>
                                          </p:val>
                                        </p:tav>
                                        <p:tav tm="100000">
                                          <p:val>
                                            <p:strVal val="#ppt_x"/>
                                          </p:val>
                                        </p:tav>
                                      </p:tavLst>
                                    </p:anim>
                                    <p:anim calcmode="lin" valueType="num">
                                      <p:cBhvr>
                                        <p:cTn id="8" dur="1000" fill="hold"/>
                                        <p:tgtEl>
                                          <p:spTgt spid="645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64532"/>
                                        </p:tgtEl>
                                        <p:attrNameLst>
                                          <p:attrName>style.visibility</p:attrName>
                                        </p:attrNameLst>
                                      </p:cBhvr>
                                      <p:to>
                                        <p:strVal val="visible"/>
                                      </p:to>
                                    </p:set>
                                    <p:anim calcmode="lin" valueType="num">
                                      <p:cBhvr>
                                        <p:cTn id="14" dur="500" decel="50000" fill="hold">
                                          <p:stCondLst>
                                            <p:cond delay="0"/>
                                          </p:stCondLst>
                                        </p:cTn>
                                        <p:tgtEl>
                                          <p:spTgt spid="6453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453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4532"/>
                                        </p:tgtEl>
                                        <p:attrNameLst>
                                          <p:attrName>ppt_w</p:attrName>
                                        </p:attrNameLst>
                                      </p:cBhvr>
                                      <p:tavLst>
                                        <p:tav tm="0">
                                          <p:val>
                                            <p:strVal val="#ppt_w*.05"/>
                                          </p:val>
                                        </p:tav>
                                        <p:tav tm="100000">
                                          <p:val>
                                            <p:strVal val="#ppt_w"/>
                                          </p:val>
                                        </p:tav>
                                      </p:tavLst>
                                    </p:anim>
                                    <p:anim calcmode="lin" valueType="num">
                                      <p:cBhvr>
                                        <p:cTn id="17" dur="1000" fill="hold"/>
                                        <p:tgtEl>
                                          <p:spTgt spid="6453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453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453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453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0" y="1295400"/>
            <a:ext cx="4648200" cy="2554288"/>
          </a:xfrm>
          <a:prstGeom prst="rect">
            <a:avLst/>
          </a:prstGeom>
          <a:noFill/>
          <a:ln w="9525">
            <a:noFill/>
            <a:miter lim="800000"/>
            <a:headEnd/>
            <a:tailEnd/>
          </a:ln>
        </p:spPr>
        <p:txBody>
          <a:bodyPr>
            <a:spAutoFit/>
          </a:bodyPr>
          <a:lstStyle/>
          <a:p>
            <a:r>
              <a:rPr lang="en-US" sz="3200" b="1" i="1">
                <a:solidFill>
                  <a:srgbClr val="993300"/>
                </a:solidFill>
                <a:latin typeface="Arial" charset="0"/>
              </a:rPr>
              <a:t>Sinh n</a:t>
            </a:r>
            <a:r>
              <a:rPr lang="vi-VN" sz="3200" b="1" i="1">
                <a:solidFill>
                  <a:srgbClr val="993300"/>
                </a:solidFill>
                <a:latin typeface="Arial" charset="0"/>
              </a:rPr>
              <a:t>ă</a:t>
            </a:r>
            <a:r>
              <a:rPr lang="en-US" sz="3200" b="1" i="1">
                <a:solidFill>
                  <a:srgbClr val="993300"/>
                </a:solidFill>
                <a:latin typeface="Arial" charset="0"/>
              </a:rPr>
              <a:t>m:</a:t>
            </a:r>
            <a:r>
              <a:rPr lang="en-US" sz="3200" i="1">
                <a:solidFill>
                  <a:srgbClr val="0000FF"/>
                </a:solidFill>
                <a:latin typeface="Arial" charset="0"/>
              </a:rPr>
              <a:t> </a:t>
            </a:r>
            <a:r>
              <a:rPr lang="en-US" sz="3200" b="1" i="1">
                <a:solidFill>
                  <a:srgbClr val="0000FF"/>
                </a:solidFill>
                <a:latin typeface="Arial" charset="0"/>
              </a:rPr>
              <a:t>1931</a:t>
            </a:r>
          </a:p>
          <a:p>
            <a:r>
              <a:rPr lang="en-US" sz="3200" b="1" i="1">
                <a:solidFill>
                  <a:srgbClr val="993300"/>
                </a:solidFill>
                <a:latin typeface="Arial" charset="0"/>
              </a:rPr>
              <a:t>Quê:</a:t>
            </a:r>
            <a:r>
              <a:rPr lang="en-US" sz="3200" i="1">
                <a:solidFill>
                  <a:srgbClr val="0000FF"/>
                </a:solidFill>
                <a:latin typeface="Arial" charset="0"/>
              </a:rPr>
              <a:t> </a:t>
            </a:r>
            <a:r>
              <a:rPr lang="en-US" sz="3200" b="1" i="1">
                <a:solidFill>
                  <a:srgbClr val="0000FF"/>
                </a:solidFill>
                <a:latin typeface="Arial" charset="0"/>
              </a:rPr>
              <a:t>Đức Thọ - Hà tĩnh</a:t>
            </a:r>
          </a:p>
          <a:p>
            <a:r>
              <a:rPr lang="en-US" sz="3200" b="1" i="1">
                <a:solidFill>
                  <a:srgbClr val="993300"/>
                </a:solidFill>
                <a:latin typeface="Arial" charset="0"/>
              </a:rPr>
              <a:t>Tác phẩm:</a:t>
            </a:r>
            <a:r>
              <a:rPr lang="en-US" sz="3200" i="1">
                <a:solidFill>
                  <a:srgbClr val="0000FF"/>
                </a:solidFill>
                <a:latin typeface="Arial" charset="0"/>
              </a:rPr>
              <a:t> </a:t>
            </a:r>
            <a:r>
              <a:rPr lang="en-US" sz="3200" b="1" i="1">
                <a:solidFill>
                  <a:srgbClr val="0000FF"/>
                </a:solidFill>
                <a:latin typeface="Arial" charset="0"/>
              </a:rPr>
              <a:t>Khúc hát ru</a:t>
            </a:r>
            <a:r>
              <a:rPr lang="en-US" sz="3200" i="1">
                <a:solidFill>
                  <a:srgbClr val="0000FF"/>
                </a:solidFill>
                <a:latin typeface="Arial" charset="0"/>
              </a:rPr>
              <a:t>, </a:t>
            </a:r>
            <a:r>
              <a:rPr lang="en-US" sz="3200" b="1" i="1">
                <a:solidFill>
                  <a:srgbClr val="0000FF"/>
                </a:solidFill>
                <a:latin typeface="Arial" charset="0"/>
              </a:rPr>
              <a:t>Quê h</a:t>
            </a:r>
            <a:r>
              <a:rPr lang="vi-VN" sz="3200" b="1" i="1">
                <a:solidFill>
                  <a:srgbClr val="0000FF"/>
                </a:solidFill>
                <a:latin typeface="Arial" charset="0"/>
              </a:rPr>
              <a:t>ươ</a:t>
            </a:r>
            <a:r>
              <a:rPr lang="en-US" sz="3200" b="1" i="1">
                <a:solidFill>
                  <a:srgbClr val="0000FF"/>
                </a:solidFill>
                <a:latin typeface="Arial" charset="0"/>
              </a:rPr>
              <a:t>ng chúng tôi……</a:t>
            </a:r>
          </a:p>
        </p:txBody>
      </p:sp>
      <p:pic>
        <p:nvPicPr>
          <p:cNvPr id="137222" name="Picture 6" descr="200806150942452_14"/>
          <p:cNvPicPr>
            <a:picLocks noChangeAspect="1" noChangeArrowheads="1"/>
          </p:cNvPicPr>
          <p:nvPr/>
        </p:nvPicPr>
        <p:blipFill>
          <a:blip r:embed="rId2"/>
          <a:srcRect/>
          <a:stretch>
            <a:fillRect/>
          </a:stretch>
        </p:blipFill>
        <p:spPr bwMode="auto">
          <a:xfrm>
            <a:off x="4800600" y="1066800"/>
            <a:ext cx="4343400" cy="4267200"/>
          </a:xfrm>
          <a:prstGeom prst="rect">
            <a:avLst/>
          </a:prstGeom>
          <a:noFill/>
          <a:ln w="9525">
            <a:noFill/>
            <a:miter lim="800000"/>
            <a:headEnd/>
            <a:tailEnd/>
          </a:ln>
        </p:spPr>
      </p:pic>
      <p:sp>
        <p:nvSpPr>
          <p:cNvPr id="137224" name="Rectangle 8"/>
          <p:cNvSpPr>
            <a:spLocks noChangeArrowheads="1"/>
          </p:cNvSpPr>
          <p:nvPr/>
        </p:nvSpPr>
        <p:spPr bwMode="auto">
          <a:xfrm>
            <a:off x="0" y="3810000"/>
            <a:ext cx="4953000" cy="3046413"/>
          </a:xfrm>
          <a:prstGeom prst="rect">
            <a:avLst/>
          </a:prstGeom>
          <a:noFill/>
          <a:ln w="9525">
            <a:noFill/>
            <a:miter lim="800000"/>
            <a:headEnd/>
            <a:tailEnd/>
          </a:ln>
        </p:spPr>
        <p:txBody>
          <a:bodyPr>
            <a:spAutoFit/>
          </a:bodyPr>
          <a:lstStyle/>
          <a:p>
            <a:r>
              <a:rPr lang="en-US" sz="3200" b="1" i="1">
                <a:solidFill>
                  <a:srgbClr val="FF0000"/>
                </a:solidFill>
                <a:latin typeface="Arial" charset="0"/>
              </a:rPr>
              <a:t>Bài hát: Chị Ong Nâu và em bé có giai </a:t>
            </a:r>
            <a:r>
              <a:rPr lang="vi-VN" sz="3200" b="1" i="1">
                <a:solidFill>
                  <a:srgbClr val="FF0000"/>
                </a:solidFill>
                <a:latin typeface="Arial" charset="0"/>
              </a:rPr>
              <a:t>đ</a:t>
            </a:r>
            <a:r>
              <a:rPr lang="en-US" sz="3200" b="1" i="1">
                <a:solidFill>
                  <a:srgbClr val="FF0000"/>
                </a:solidFill>
                <a:latin typeface="Arial" charset="0"/>
              </a:rPr>
              <a:t>iệu vui t</a:t>
            </a:r>
            <a:r>
              <a:rPr lang="vi-VN" sz="3200" b="1" i="1">
                <a:solidFill>
                  <a:srgbClr val="FF0000"/>
                </a:solidFill>
                <a:latin typeface="Arial" charset="0"/>
              </a:rPr>
              <a:t>ươ</a:t>
            </a:r>
            <a:r>
              <a:rPr lang="en-US" sz="3200" b="1" i="1">
                <a:solidFill>
                  <a:srgbClr val="FF0000"/>
                </a:solidFill>
                <a:latin typeface="Arial" charset="0"/>
              </a:rPr>
              <a:t>i</a:t>
            </a:r>
          </a:p>
          <a:p>
            <a:r>
              <a:rPr lang="en-US" sz="3200" b="1" i="1">
                <a:solidFill>
                  <a:srgbClr val="FF0000"/>
                </a:solidFill>
                <a:latin typeface="Arial" charset="0"/>
              </a:rPr>
              <a:t>nhí nhảnh, kể về em bé và chị ong nâu rất siêng n</a:t>
            </a:r>
            <a:r>
              <a:rPr lang="vi-VN" sz="3200" b="1" i="1">
                <a:solidFill>
                  <a:srgbClr val="FF0000"/>
                </a:solidFill>
                <a:latin typeface="Arial" charset="0"/>
              </a:rPr>
              <a:t>ă</a:t>
            </a:r>
            <a:r>
              <a:rPr lang="en-US" sz="3200" b="1" i="1">
                <a:solidFill>
                  <a:srgbClr val="FF0000"/>
                </a:solidFill>
                <a:latin typeface="Arial" charset="0"/>
              </a:rPr>
              <a:t>ng ch</a:t>
            </a:r>
            <a:r>
              <a:rPr lang="vi-VN" sz="3200" b="1" i="1">
                <a:solidFill>
                  <a:srgbClr val="FF0000"/>
                </a:solidFill>
                <a:latin typeface="Arial" charset="0"/>
              </a:rPr>
              <a:t>ă</a:t>
            </a:r>
            <a:r>
              <a:rPr lang="en-US" sz="3200" b="1" i="1">
                <a:solidFill>
                  <a:srgbClr val="FF0000"/>
                </a:solidFill>
                <a:latin typeface="Arial" charset="0"/>
              </a:rPr>
              <a:t>m chỉ</a:t>
            </a:r>
          </a:p>
        </p:txBody>
      </p:sp>
      <p:sp>
        <p:nvSpPr>
          <p:cNvPr id="5125" name="Rectangle 10"/>
          <p:cNvSpPr>
            <a:spLocks noChangeArrowheads="1"/>
          </p:cNvSpPr>
          <p:nvPr/>
        </p:nvSpPr>
        <p:spPr bwMode="auto">
          <a:xfrm>
            <a:off x="381000" y="381000"/>
            <a:ext cx="7924800" cy="457200"/>
          </a:xfrm>
          <a:prstGeom prst="rect">
            <a:avLst/>
          </a:prstGeom>
          <a:noFill/>
          <a:ln w="9525">
            <a:noFill/>
            <a:miter lim="800000"/>
            <a:headEnd/>
            <a:tailEnd/>
          </a:ln>
        </p:spPr>
        <p:txBody>
          <a:bodyPr>
            <a:spAutoFit/>
          </a:bodyPr>
          <a:lstStyle/>
          <a:p>
            <a:pPr algn="ctr"/>
            <a:r>
              <a:rPr lang="en-US" sz="2400" b="1" i="1">
                <a:solidFill>
                  <a:srgbClr val="FF00FF"/>
                </a:solidFill>
                <a:latin typeface="Arial" charset="0"/>
              </a:rPr>
              <a:t>S</a:t>
            </a:r>
            <a:r>
              <a:rPr lang="vi-VN" sz="2400" b="1" i="1">
                <a:solidFill>
                  <a:srgbClr val="FF00FF"/>
                </a:solidFill>
                <a:latin typeface="Arial" charset="0"/>
              </a:rPr>
              <a:t>Ơ</a:t>
            </a:r>
            <a:r>
              <a:rPr lang="en-US" sz="2400" b="1" i="1">
                <a:solidFill>
                  <a:srgbClr val="FF00FF"/>
                </a:solidFill>
                <a:latin typeface="Arial" charset="0"/>
              </a:rPr>
              <a:t> L</a:t>
            </a:r>
            <a:r>
              <a:rPr lang="vi-VN" sz="2400" b="1" i="1">
                <a:solidFill>
                  <a:srgbClr val="FF00FF"/>
                </a:solidFill>
                <a:latin typeface="Arial" charset="0"/>
              </a:rPr>
              <a:t>Ư</a:t>
            </a:r>
            <a:r>
              <a:rPr lang="en-US" sz="2400" b="1" i="1">
                <a:solidFill>
                  <a:srgbClr val="FF00FF"/>
                </a:solidFill>
                <a:latin typeface="Arial" charset="0"/>
              </a:rPr>
              <a:t>ỢC VỀ TÁC GIẢ, TÁC PHẨM</a:t>
            </a:r>
          </a:p>
        </p:txBody>
      </p:sp>
      <p:sp>
        <p:nvSpPr>
          <p:cNvPr id="137227" name="Rectangle 11"/>
          <p:cNvSpPr>
            <a:spLocks noChangeArrowheads="1"/>
          </p:cNvSpPr>
          <p:nvPr/>
        </p:nvSpPr>
        <p:spPr bwMode="auto">
          <a:xfrm>
            <a:off x="5181600" y="5419725"/>
            <a:ext cx="3276600" cy="954088"/>
          </a:xfrm>
          <a:prstGeom prst="rect">
            <a:avLst/>
          </a:prstGeom>
          <a:noFill/>
          <a:ln w="9525">
            <a:noFill/>
            <a:miter lim="800000"/>
            <a:headEnd/>
            <a:tailEnd/>
          </a:ln>
        </p:spPr>
        <p:txBody>
          <a:bodyPr>
            <a:spAutoFit/>
          </a:bodyPr>
          <a:lstStyle/>
          <a:p>
            <a:r>
              <a:rPr lang="en-US" sz="2800" b="1" i="1">
                <a:solidFill>
                  <a:srgbClr val="FF00FF"/>
                </a:solidFill>
                <a:latin typeface="Arial" charset="0"/>
              </a:rPr>
              <a:t>Nhạc sĩ: Tân Huyền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blinds(horizontal)">
                                      <p:cBhvr>
                                        <p:cTn id="7" dur="500"/>
                                        <p:tgtEl>
                                          <p:spTgt spid="137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7227"/>
                                        </p:tgtEl>
                                        <p:attrNameLst>
                                          <p:attrName>style.visibility</p:attrName>
                                        </p:attrNameLst>
                                      </p:cBhvr>
                                      <p:to>
                                        <p:strVal val="visible"/>
                                      </p:to>
                                    </p:set>
                                    <p:animEffect transition="in" filter="box(in)">
                                      <p:cBhvr>
                                        <p:cTn id="12" dur="500"/>
                                        <p:tgtEl>
                                          <p:spTgt spid="1372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7220"/>
                                        </p:tgtEl>
                                        <p:attrNameLst>
                                          <p:attrName>style.visibility</p:attrName>
                                        </p:attrNameLst>
                                      </p:cBhvr>
                                      <p:to>
                                        <p:strVal val="visible"/>
                                      </p:to>
                                    </p:set>
                                    <p:animEffect transition="in" filter="blinds(horizontal)">
                                      <p:cBhvr>
                                        <p:cTn id="17" dur="500"/>
                                        <p:tgtEl>
                                          <p:spTgt spid="1372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37224"/>
                                        </p:tgtEl>
                                        <p:attrNameLst>
                                          <p:attrName>style.visibility</p:attrName>
                                        </p:attrNameLst>
                                      </p:cBhvr>
                                      <p:to>
                                        <p:strVal val="visible"/>
                                      </p:to>
                                    </p:set>
                                    <p:anim calcmode="lin" valueType="num">
                                      <p:cBhvr>
                                        <p:cTn id="22" dur="1000" fill="hold"/>
                                        <p:tgtEl>
                                          <p:spTgt spid="137224"/>
                                        </p:tgtEl>
                                        <p:attrNameLst>
                                          <p:attrName>ppt_x</p:attrName>
                                        </p:attrNameLst>
                                      </p:cBhvr>
                                      <p:tavLst>
                                        <p:tav tm="0">
                                          <p:val>
                                            <p:strVal val="#ppt_x-.2"/>
                                          </p:val>
                                        </p:tav>
                                        <p:tav tm="100000">
                                          <p:val>
                                            <p:strVal val="#ppt_x"/>
                                          </p:val>
                                        </p:tav>
                                      </p:tavLst>
                                    </p:anim>
                                    <p:anim calcmode="lin" valueType="num">
                                      <p:cBhvr>
                                        <p:cTn id="23" dur="1000" fill="hold"/>
                                        <p:tgtEl>
                                          <p:spTgt spid="13722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4" grpId="0"/>
      <p:bldP spid="1372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2718119417_9b39f50fb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11"/>
          <p:cNvSpPr>
            <a:spLocks noChangeArrowheads="1"/>
          </p:cNvSpPr>
          <p:nvPr/>
        </p:nvSpPr>
        <p:spPr bwMode="auto">
          <a:xfrm>
            <a:off x="2590800" y="0"/>
            <a:ext cx="5029200" cy="762000"/>
          </a:xfrm>
          <a:prstGeom prst="rect">
            <a:avLst/>
          </a:prstGeom>
          <a:noFill/>
          <a:ln w="9525">
            <a:noFill/>
            <a:miter lim="800000"/>
            <a:headEnd/>
            <a:tailEnd/>
          </a:ln>
        </p:spPr>
        <p:txBody>
          <a:bodyPr>
            <a:spAutoFit/>
          </a:bodyPr>
          <a:lstStyle/>
          <a:p>
            <a:r>
              <a:rPr lang="en-US" sz="4400" b="1">
                <a:solidFill>
                  <a:schemeClr val="bg1"/>
                </a:solidFill>
                <a:latin typeface="Arial" charset="0"/>
              </a:rPr>
              <a:t>Khởi </a:t>
            </a:r>
            <a:r>
              <a:rPr lang="vi-VN" sz="4400" b="1">
                <a:solidFill>
                  <a:schemeClr val="bg1"/>
                </a:solidFill>
                <a:latin typeface="Arial" charset="0"/>
              </a:rPr>
              <a:t>đ</a:t>
            </a:r>
            <a:r>
              <a:rPr lang="en-US" sz="4400" b="1">
                <a:solidFill>
                  <a:schemeClr val="bg1"/>
                </a:solidFill>
                <a:latin typeface="Arial" charset="0"/>
              </a:rPr>
              <a:t>ộng giọng:</a:t>
            </a:r>
          </a:p>
        </p:txBody>
      </p:sp>
      <p:sp>
        <p:nvSpPr>
          <p:cNvPr id="6148" name="WordArt 13"/>
          <p:cNvSpPr>
            <a:spLocks noChangeArrowheads="1" noChangeShapeType="1" noTextEdit="1"/>
          </p:cNvSpPr>
          <p:nvPr/>
        </p:nvSpPr>
        <p:spPr bwMode="auto">
          <a:xfrm>
            <a:off x="762000" y="2743200"/>
            <a:ext cx="8763000" cy="1143000"/>
          </a:xfrm>
          <a:prstGeom prst="rect">
            <a:avLst/>
          </a:prstGeom>
        </p:spPr>
        <p:txBody>
          <a:bodyPr wrap="none" fromWordArt="1">
            <a:prstTxWarp prst="textChevron">
              <a:avLst>
                <a:gd name="adj" fmla="val 25000"/>
              </a:avLst>
            </a:prstTxWarp>
          </a:bodyPr>
          <a:lstStyle/>
          <a:p>
            <a:pPr algn="ctr"/>
            <a:r>
              <a:rPr lang="en-US" sz="4000" b="1" i="1" kern="10">
                <a:ln w="9525">
                  <a:solidFill>
                    <a:srgbClr val="FF0000"/>
                  </a:solidFill>
                  <a:round/>
                  <a:headEnd/>
                  <a:tailEnd/>
                </a:ln>
                <a:solidFill>
                  <a:srgbClr val="0000FF"/>
                </a:solidFill>
                <a:effectLst>
                  <a:outerShdw dist="35921" dir="2700000" algn="ctr" rotWithShape="0">
                    <a:srgbClr val="808080">
                      <a:alpha val="79999"/>
                    </a:srgbClr>
                  </a:outerShdw>
                </a:effectLst>
                <a:latin typeface="Arial"/>
                <a:cs typeface="Arial"/>
              </a:rPr>
              <a:t>   LA   LA   LA   LA       </a:t>
            </a:r>
          </a:p>
        </p:txBody>
      </p:sp>
      <p:sp>
        <p:nvSpPr>
          <p:cNvPr id="6149" name="WordArt 14"/>
          <p:cNvSpPr>
            <a:spLocks noChangeArrowheads="1" noChangeShapeType="1" noTextEdit="1"/>
          </p:cNvSpPr>
          <p:nvPr/>
        </p:nvSpPr>
        <p:spPr bwMode="auto">
          <a:xfrm>
            <a:off x="838200" y="4343400"/>
            <a:ext cx="8763000" cy="1143000"/>
          </a:xfrm>
          <a:prstGeom prst="rect">
            <a:avLst/>
          </a:prstGeom>
        </p:spPr>
        <p:txBody>
          <a:bodyPr wrap="none" fromWordArt="1">
            <a:prstTxWarp prst="textChevron">
              <a:avLst>
                <a:gd name="adj" fmla="val 25000"/>
              </a:avLst>
            </a:prstTxWarp>
          </a:bodyPr>
          <a:lstStyle/>
          <a:p>
            <a:pPr algn="ctr"/>
            <a:r>
              <a:rPr lang="en-US" sz="4000" b="1" i="1" kern="10">
                <a:ln w="9525">
                  <a:solidFill>
                    <a:srgbClr val="FF0000"/>
                  </a:solidFill>
                  <a:round/>
                  <a:headEnd/>
                  <a:tailEnd/>
                </a:ln>
                <a:solidFill>
                  <a:srgbClr val="0000FF"/>
                </a:solidFill>
                <a:effectLst>
                  <a:outerShdw dist="35921" dir="2700000" algn="ctr" rotWithShape="0">
                    <a:srgbClr val="808080">
                      <a:alpha val="79999"/>
                    </a:srgbClr>
                  </a:outerShdw>
                </a:effectLst>
                <a:latin typeface="Arial"/>
                <a:cs typeface="Arial"/>
              </a:rPr>
              <a:t>   LA   LA   LA   LA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q"/>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p:spPr>
      </p:pic>
      <p:sp>
        <p:nvSpPr>
          <p:cNvPr id="140291" name="Text Box 3"/>
          <p:cNvSpPr txBox="1">
            <a:spLocks noChangeArrowheads="1"/>
          </p:cNvSpPr>
          <p:nvPr/>
        </p:nvSpPr>
        <p:spPr bwMode="auto">
          <a:xfrm>
            <a:off x="4191000" y="2362200"/>
            <a:ext cx="990600" cy="641350"/>
          </a:xfrm>
          <a:prstGeom prst="rect">
            <a:avLst/>
          </a:prstGeom>
          <a:noFill/>
          <a:ln w="9525">
            <a:noFill/>
            <a:miter lim="800000"/>
            <a:headEnd/>
            <a:tailEnd/>
          </a:ln>
        </p:spPr>
        <p:txBody>
          <a:bodyPr>
            <a:spAutoFit/>
          </a:bodyPr>
          <a:lstStyle/>
          <a:p>
            <a:pPr>
              <a:spcBef>
                <a:spcPct val="50000"/>
              </a:spcBef>
            </a:pPr>
            <a:r>
              <a:rPr lang="en-US" sz="3600">
                <a:solidFill>
                  <a:srgbClr val="CC0000"/>
                </a:solidFill>
                <a:latin typeface="Arial" charset="0"/>
              </a:rPr>
              <a:t>/</a:t>
            </a:r>
          </a:p>
        </p:txBody>
      </p:sp>
      <p:sp>
        <p:nvSpPr>
          <p:cNvPr id="140292" name="Rectangle 4"/>
          <p:cNvSpPr>
            <a:spLocks noChangeArrowheads="1"/>
          </p:cNvSpPr>
          <p:nvPr/>
        </p:nvSpPr>
        <p:spPr bwMode="auto">
          <a:xfrm>
            <a:off x="4724400" y="3581400"/>
            <a:ext cx="311150" cy="641350"/>
          </a:xfrm>
          <a:prstGeom prst="rect">
            <a:avLst/>
          </a:prstGeom>
          <a:noFill/>
          <a:ln w="9525">
            <a:noFill/>
            <a:miter lim="800000"/>
            <a:headEnd/>
            <a:tailEnd/>
          </a:ln>
        </p:spPr>
        <p:txBody>
          <a:bodyPr>
            <a:spAutoFit/>
          </a:bodyPr>
          <a:lstStyle/>
          <a:p>
            <a:pPr>
              <a:spcBef>
                <a:spcPct val="50000"/>
              </a:spcBef>
            </a:pPr>
            <a:r>
              <a:rPr lang="en-US" sz="3600">
                <a:solidFill>
                  <a:srgbClr val="CC0000"/>
                </a:solidFill>
                <a:latin typeface="Arial" charset="0"/>
              </a:rPr>
              <a:t>/</a:t>
            </a:r>
          </a:p>
        </p:txBody>
      </p:sp>
      <p:sp>
        <p:nvSpPr>
          <p:cNvPr id="140293" name="Rectangle 5"/>
          <p:cNvSpPr>
            <a:spLocks noChangeArrowheads="1"/>
          </p:cNvSpPr>
          <p:nvPr/>
        </p:nvSpPr>
        <p:spPr bwMode="auto">
          <a:xfrm>
            <a:off x="4800600" y="2971800"/>
            <a:ext cx="311150" cy="641350"/>
          </a:xfrm>
          <a:prstGeom prst="rect">
            <a:avLst/>
          </a:prstGeom>
          <a:noFill/>
          <a:ln w="9525">
            <a:noFill/>
            <a:miter lim="800000"/>
            <a:headEnd/>
            <a:tailEnd/>
          </a:ln>
        </p:spPr>
        <p:txBody>
          <a:bodyPr wrap="none">
            <a:spAutoFit/>
          </a:bodyPr>
          <a:lstStyle/>
          <a:p>
            <a:pPr>
              <a:spcBef>
                <a:spcPct val="50000"/>
              </a:spcBef>
            </a:pPr>
            <a:r>
              <a:rPr lang="en-US" sz="3600">
                <a:solidFill>
                  <a:srgbClr val="CC0000"/>
                </a:solidFill>
                <a:latin typeface="Arial" charset="0"/>
              </a:rPr>
              <a:t>/</a:t>
            </a:r>
          </a:p>
        </p:txBody>
      </p:sp>
      <p:sp>
        <p:nvSpPr>
          <p:cNvPr id="140294" name="Rectangle 6"/>
          <p:cNvSpPr>
            <a:spLocks noChangeArrowheads="1"/>
          </p:cNvSpPr>
          <p:nvPr/>
        </p:nvSpPr>
        <p:spPr bwMode="auto">
          <a:xfrm>
            <a:off x="4038600" y="4191000"/>
            <a:ext cx="311150" cy="641350"/>
          </a:xfrm>
          <a:prstGeom prst="rect">
            <a:avLst/>
          </a:prstGeom>
          <a:noFill/>
          <a:ln w="9525">
            <a:noFill/>
            <a:miter lim="800000"/>
            <a:headEnd/>
            <a:tailEnd/>
          </a:ln>
        </p:spPr>
        <p:txBody>
          <a:bodyPr>
            <a:spAutoFit/>
          </a:bodyPr>
          <a:lstStyle/>
          <a:p>
            <a:pPr>
              <a:spcBef>
                <a:spcPct val="50000"/>
              </a:spcBef>
            </a:pPr>
            <a:r>
              <a:rPr lang="en-US" sz="3600">
                <a:solidFill>
                  <a:srgbClr val="CC0000"/>
                </a:solidFill>
                <a:latin typeface="Arial" charset="0"/>
              </a:rPr>
              <a:t>/</a:t>
            </a:r>
          </a:p>
        </p:txBody>
      </p:sp>
      <p:sp>
        <p:nvSpPr>
          <p:cNvPr id="140295" name="Rectangle 7"/>
          <p:cNvSpPr>
            <a:spLocks noChangeArrowheads="1"/>
          </p:cNvSpPr>
          <p:nvPr/>
        </p:nvSpPr>
        <p:spPr bwMode="auto">
          <a:xfrm>
            <a:off x="4038600" y="4800600"/>
            <a:ext cx="311150" cy="641350"/>
          </a:xfrm>
          <a:prstGeom prst="rect">
            <a:avLst/>
          </a:prstGeom>
          <a:noFill/>
          <a:ln w="9525">
            <a:noFill/>
            <a:miter lim="800000"/>
            <a:headEnd/>
            <a:tailEnd/>
          </a:ln>
        </p:spPr>
        <p:txBody>
          <a:bodyPr wrap="none">
            <a:spAutoFit/>
          </a:bodyPr>
          <a:lstStyle/>
          <a:p>
            <a:pPr>
              <a:spcBef>
                <a:spcPct val="50000"/>
              </a:spcBef>
            </a:pPr>
            <a:r>
              <a:rPr lang="en-US" sz="3600">
                <a:solidFill>
                  <a:srgbClr val="CC0000"/>
                </a:solidFill>
                <a:latin typeface="Arial" charset="0"/>
              </a:rPr>
              <a:t>/</a:t>
            </a:r>
          </a:p>
        </p:txBody>
      </p:sp>
      <p:sp>
        <p:nvSpPr>
          <p:cNvPr id="140296" name="Rectangle 8"/>
          <p:cNvSpPr>
            <a:spLocks noChangeArrowheads="1"/>
          </p:cNvSpPr>
          <p:nvPr/>
        </p:nvSpPr>
        <p:spPr bwMode="auto">
          <a:xfrm>
            <a:off x="4495800" y="5348288"/>
            <a:ext cx="311150" cy="641350"/>
          </a:xfrm>
          <a:prstGeom prst="rect">
            <a:avLst/>
          </a:prstGeom>
          <a:noFill/>
          <a:ln w="9525">
            <a:noFill/>
            <a:miter lim="800000"/>
            <a:headEnd/>
            <a:tailEnd/>
          </a:ln>
        </p:spPr>
        <p:txBody>
          <a:bodyPr wrap="none">
            <a:spAutoFit/>
          </a:bodyPr>
          <a:lstStyle/>
          <a:p>
            <a:pPr>
              <a:spcBef>
                <a:spcPct val="50000"/>
              </a:spcBef>
            </a:pPr>
            <a:r>
              <a:rPr lang="en-US" sz="3600">
                <a:solidFill>
                  <a:srgbClr val="CC0000"/>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blinds(horizontal)">
                                      <p:cBhvr>
                                        <p:cTn id="7" dur="500"/>
                                        <p:tgtEl>
                                          <p:spTgt spid="140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0293"/>
                                        </p:tgtEl>
                                        <p:attrNameLst>
                                          <p:attrName>style.visibility</p:attrName>
                                        </p:attrNameLst>
                                      </p:cBhvr>
                                      <p:to>
                                        <p:strVal val="visible"/>
                                      </p:to>
                                    </p:set>
                                    <p:animEffect transition="in" filter="blinds(horizontal)">
                                      <p:cBhvr>
                                        <p:cTn id="12" dur="500"/>
                                        <p:tgtEl>
                                          <p:spTgt spid="140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0292"/>
                                        </p:tgtEl>
                                        <p:attrNameLst>
                                          <p:attrName>style.visibility</p:attrName>
                                        </p:attrNameLst>
                                      </p:cBhvr>
                                      <p:to>
                                        <p:strVal val="visible"/>
                                      </p:to>
                                    </p:set>
                                    <p:animEffect transition="in" filter="blinds(horizontal)">
                                      <p:cBhvr>
                                        <p:cTn id="17" dur="500"/>
                                        <p:tgtEl>
                                          <p:spTgt spid="140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0294"/>
                                        </p:tgtEl>
                                        <p:attrNameLst>
                                          <p:attrName>style.visibility</p:attrName>
                                        </p:attrNameLst>
                                      </p:cBhvr>
                                      <p:to>
                                        <p:strVal val="visible"/>
                                      </p:to>
                                    </p:set>
                                    <p:animEffect transition="in" filter="blinds(horizontal)">
                                      <p:cBhvr>
                                        <p:cTn id="22" dur="500"/>
                                        <p:tgtEl>
                                          <p:spTgt spid="140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0295"/>
                                        </p:tgtEl>
                                        <p:attrNameLst>
                                          <p:attrName>style.visibility</p:attrName>
                                        </p:attrNameLst>
                                      </p:cBhvr>
                                      <p:to>
                                        <p:strVal val="visible"/>
                                      </p:to>
                                    </p:set>
                                    <p:animEffect transition="in" filter="blinds(horizontal)">
                                      <p:cBhvr>
                                        <p:cTn id="27" dur="500"/>
                                        <p:tgtEl>
                                          <p:spTgt spid="1402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0296"/>
                                        </p:tgtEl>
                                        <p:attrNameLst>
                                          <p:attrName>style.visibility</p:attrName>
                                        </p:attrNameLst>
                                      </p:cBhvr>
                                      <p:to>
                                        <p:strVal val="visible"/>
                                      </p:to>
                                    </p:set>
                                    <p:animEffect transition="in" filter="blinds(horizontal)">
                                      <p:cBhvr>
                                        <p:cTn id="32" dur="500"/>
                                        <p:tgtEl>
                                          <p:spTgt spid="14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140292" grpId="0"/>
      <p:bldP spid="140293" grpId="0"/>
      <p:bldP spid="140294" grpId="0"/>
      <p:bldP spid="140295" grpId="0"/>
      <p:bldP spid="1402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1600200" y="457200"/>
            <a:ext cx="60960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Arial" charset="0"/>
              </a:rPr>
              <a:t>Hát kết hợp vỗ tay theo nhịp</a:t>
            </a:r>
          </a:p>
        </p:txBody>
      </p:sp>
      <p:sp>
        <p:nvSpPr>
          <p:cNvPr id="99333" name="Rectangle 5"/>
          <p:cNvSpPr>
            <a:spLocks noChangeArrowheads="1"/>
          </p:cNvSpPr>
          <p:nvPr/>
        </p:nvSpPr>
        <p:spPr bwMode="auto">
          <a:xfrm>
            <a:off x="838200" y="1295400"/>
            <a:ext cx="7467600" cy="4524375"/>
          </a:xfrm>
          <a:prstGeom prst="rect">
            <a:avLst/>
          </a:prstGeom>
          <a:solidFill>
            <a:schemeClr val="bg1"/>
          </a:solidFill>
          <a:ln w="9525">
            <a:noFill/>
            <a:miter lim="800000"/>
            <a:headEnd/>
            <a:tailEnd/>
          </a:ln>
        </p:spPr>
        <p:txBody>
          <a:bodyPr>
            <a:spAutoFit/>
          </a:bodyPr>
          <a:lstStyle/>
          <a:p>
            <a:r>
              <a:rPr lang="en-US" sz="2400" b="1">
                <a:solidFill>
                  <a:srgbClr val="0000FF"/>
                </a:solidFill>
                <a:latin typeface="Arial" charset="0"/>
              </a:rPr>
              <a:t>Chị </a:t>
            </a:r>
            <a:r>
              <a:rPr lang="en-US" sz="2400" b="1" u="sng">
                <a:solidFill>
                  <a:srgbClr val="FF00FF"/>
                </a:solidFill>
                <a:latin typeface="Arial" charset="0"/>
              </a:rPr>
              <a:t>ong </a:t>
            </a:r>
            <a:r>
              <a:rPr lang="en-US" sz="2400" b="1">
                <a:solidFill>
                  <a:srgbClr val="0000FF"/>
                </a:solidFill>
                <a:latin typeface="Arial" charset="0"/>
              </a:rPr>
              <a:t>nâu nâu nâu</a:t>
            </a:r>
            <a:r>
              <a:rPr lang="en-US" sz="2400" b="1" u="sng">
                <a:solidFill>
                  <a:srgbClr val="FF00FF"/>
                </a:solidFill>
                <a:latin typeface="Arial" charset="0"/>
              </a:rPr>
              <a:t> nâu</a:t>
            </a:r>
            <a:r>
              <a:rPr lang="en-US" sz="2400" b="1">
                <a:solidFill>
                  <a:srgbClr val="0000FF"/>
                </a:solidFill>
                <a:latin typeface="Arial" charset="0"/>
              </a:rPr>
              <a:t>,chị </a:t>
            </a:r>
            <a:r>
              <a:rPr lang="en-US" sz="2400" b="1" u="sng">
                <a:solidFill>
                  <a:srgbClr val="FF00FF"/>
                </a:solidFill>
                <a:latin typeface="Arial" charset="0"/>
              </a:rPr>
              <a:t>bay</a:t>
            </a:r>
            <a:r>
              <a:rPr lang="en-US" sz="2400" b="1">
                <a:solidFill>
                  <a:srgbClr val="0000FF"/>
                </a:solidFill>
                <a:latin typeface="Arial" charset="0"/>
              </a:rPr>
              <a:t> đi đâu đi </a:t>
            </a:r>
            <a:r>
              <a:rPr lang="en-US" sz="2400" b="1" u="sng">
                <a:solidFill>
                  <a:srgbClr val="FF00FF"/>
                </a:solidFill>
                <a:latin typeface="Arial" charset="0"/>
              </a:rPr>
              <a:t>đâu</a:t>
            </a:r>
          </a:p>
          <a:p>
            <a:r>
              <a:rPr lang="en-US" sz="2400" b="1">
                <a:latin typeface="Arial" charset="0"/>
              </a:rPr>
              <a:t>        </a:t>
            </a:r>
            <a:r>
              <a:rPr lang="en-US" sz="2400" b="1">
                <a:solidFill>
                  <a:srgbClr val="990000"/>
                </a:solidFill>
                <a:latin typeface="Arial" charset="0"/>
              </a:rPr>
              <a:t>x                             x            x                    x</a:t>
            </a:r>
          </a:p>
          <a:p>
            <a:r>
              <a:rPr lang="en-US" sz="2400" b="1">
                <a:solidFill>
                  <a:srgbClr val="0000FF"/>
                </a:solidFill>
                <a:latin typeface="Arial" charset="0"/>
              </a:rPr>
              <a:t>Chú </a:t>
            </a:r>
            <a:r>
              <a:rPr lang="en-US" sz="2400" b="1" u="sng">
                <a:solidFill>
                  <a:srgbClr val="FF00FF"/>
                </a:solidFill>
                <a:latin typeface="Arial" charset="0"/>
              </a:rPr>
              <a:t>gà</a:t>
            </a:r>
            <a:r>
              <a:rPr lang="en-US" sz="2400" b="1">
                <a:solidFill>
                  <a:srgbClr val="0000FF"/>
                </a:solidFill>
                <a:latin typeface="Arial" charset="0"/>
              </a:rPr>
              <a:t> trống mới </a:t>
            </a:r>
            <a:r>
              <a:rPr lang="en-US" sz="2400" b="1" u="sng">
                <a:solidFill>
                  <a:srgbClr val="FF00FF"/>
                </a:solidFill>
                <a:latin typeface="Arial" charset="0"/>
              </a:rPr>
              <a:t>gáy</a:t>
            </a:r>
            <a:r>
              <a:rPr lang="en-US" sz="2400" b="1">
                <a:solidFill>
                  <a:srgbClr val="0000FF"/>
                </a:solidFill>
                <a:latin typeface="Arial" charset="0"/>
              </a:rPr>
              <a:t> ông </a:t>
            </a:r>
            <a:r>
              <a:rPr lang="en-US" sz="2400" b="1" u="sng">
                <a:solidFill>
                  <a:srgbClr val="FF00FF"/>
                </a:solidFill>
                <a:latin typeface="Arial" charset="0"/>
              </a:rPr>
              <a:t>mặt</a:t>
            </a:r>
            <a:r>
              <a:rPr lang="en-US" sz="2400" b="1">
                <a:solidFill>
                  <a:srgbClr val="0000FF"/>
                </a:solidFill>
                <a:latin typeface="Arial" charset="0"/>
              </a:rPr>
              <a:t> trời mới </a:t>
            </a:r>
            <a:r>
              <a:rPr lang="en-US" sz="2400" b="1" u="sng">
                <a:solidFill>
                  <a:srgbClr val="FF00FF"/>
                </a:solidFill>
                <a:latin typeface="Arial" charset="0"/>
              </a:rPr>
              <a:t>dậy</a:t>
            </a:r>
          </a:p>
          <a:p>
            <a:r>
              <a:rPr lang="en-US" sz="2400" b="1">
                <a:latin typeface="Arial" charset="0"/>
              </a:rPr>
              <a:t>        </a:t>
            </a:r>
            <a:r>
              <a:rPr lang="en-US" sz="2400" b="1">
                <a:solidFill>
                  <a:srgbClr val="CC0000"/>
                </a:solidFill>
                <a:latin typeface="Arial" charset="0"/>
              </a:rPr>
              <a:t>x                       x             x                     x</a:t>
            </a:r>
          </a:p>
          <a:p>
            <a:r>
              <a:rPr lang="en-US" sz="2400" b="1">
                <a:solidFill>
                  <a:srgbClr val="0000FF"/>
                </a:solidFill>
                <a:latin typeface="Arial" charset="0"/>
              </a:rPr>
              <a:t>Mà </a:t>
            </a:r>
            <a:r>
              <a:rPr lang="en-US" sz="2400" b="1" u="sng">
                <a:solidFill>
                  <a:srgbClr val="FF00FF"/>
                </a:solidFill>
                <a:latin typeface="Arial" charset="0"/>
              </a:rPr>
              <a:t>trên</a:t>
            </a:r>
            <a:r>
              <a:rPr lang="en-US" sz="2400" b="1">
                <a:solidFill>
                  <a:srgbClr val="0000FF"/>
                </a:solidFill>
                <a:latin typeface="Arial" charset="0"/>
              </a:rPr>
              <a:t> những cành </a:t>
            </a:r>
            <a:r>
              <a:rPr lang="en-US" sz="2400" b="1" u="sng">
                <a:solidFill>
                  <a:srgbClr val="FF00FF"/>
                </a:solidFill>
                <a:latin typeface="Arial" charset="0"/>
              </a:rPr>
              <a:t>hoa </a:t>
            </a:r>
            <a:r>
              <a:rPr lang="en-US" sz="2400" b="1">
                <a:solidFill>
                  <a:srgbClr val="0000FF"/>
                </a:solidFill>
                <a:latin typeface="Arial" charset="0"/>
              </a:rPr>
              <a:t> em đã </a:t>
            </a:r>
            <a:r>
              <a:rPr lang="en-US" sz="2400" b="1" u="sng">
                <a:solidFill>
                  <a:srgbClr val="FF00FF"/>
                </a:solidFill>
                <a:latin typeface="Arial" charset="0"/>
              </a:rPr>
              <a:t>thấy</a:t>
            </a:r>
            <a:r>
              <a:rPr lang="en-US" sz="2400" b="1">
                <a:solidFill>
                  <a:srgbClr val="0000FF"/>
                </a:solidFill>
                <a:latin typeface="Arial" charset="0"/>
              </a:rPr>
              <a:t> chị </a:t>
            </a:r>
            <a:r>
              <a:rPr lang="en-US" sz="2400" b="1" u="sng">
                <a:solidFill>
                  <a:srgbClr val="FF00FF"/>
                </a:solidFill>
                <a:latin typeface="Arial" charset="0"/>
              </a:rPr>
              <a:t>bay.</a:t>
            </a:r>
          </a:p>
          <a:p>
            <a:r>
              <a:rPr lang="en-US" sz="2400" b="1">
                <a:latin typeface="Arial" charset="0"/>
              </a:rPr>
              <a:t>        </a:t>
            </a:r>
            <a:r>
              <a:rPr lang="en-US" sz="2400" b="1">
                <a:solidFill>
                  <a:srgbClr val="CC0000"/>
                </a:solidFill>
                <a:latin typeface="Arial" charset="0"/>
              </a:rPr>
              <a:t>x                            x                  x              x</a:t>
            </a:r>
          </a:p>
          <a:p>
            <a:r>
              <a:rPr lang="en-US" sz="2400" b="1">
                <a:solidFill>
                  <a:srgbClr val="0000FF"/>
                </a:solidFill>
                <a:latin typeface="Arial" charset="0"/>
              </a:rPr>
              <a:t>Bé </a:t>
            </a:r>
            <a:r>
              <a:rPr lang="en-US" sz="2400" b="1" u="sng">
                <a:solidFill>
                  <a:srgbClr val="FF00FF"/>
                </a:solidFill>
                <a:latin typeface="Arial" charset="0"/>
              </a:rPr>
              <a:t>ngoan</a:t>
            </a:r>
            <a:r>
              <a:rPr lang="en-US" sz="2400" b="1">
                <a:solidFill>
                  <a:srgbClr val="0000FF"/>
                </a:solidFill>
                <a:latin typeface="Arial" charset="0"/>
              </a:rPr>
              <a:t> của chị </a:t>
            </a:r>
            <a:r>
              <a:rPr lang="en-US" sz="2400" b="1" u="sng">
                <a:solidFill>
                  <a:srgbClr val="FF00FF"/>
                </a:solidFill>
                <a:latin typeface="Arial" charset="0"/>
              </a:rPr>
              <a:t>ơi,</a:t>
            </a:r>
            <a:r>
              <a:rPr lang="en-US" sz="2400" b="1">
                <a:solidFill>
                  <a:srgbClr val="0000FF"/>
                </a:solidFill>
                <a:latin typeface="Arial" charset="0"/>
              </a:rPr>
              <a:t> hôm </a:t>
            </a:r>
            <a:r>
              <a:rPr lang="en-US" sz="2400" b="1" u="sng">
                <a:solidFill>
                  <a:srgbClr val="FF00FF"/>
                </a:solidFill>
                <a:latin typeface="Arial" charset="0"/>
              </a:rPr>
              <a:t>nay</a:t>
            </a:r>
            <a:r>
              <a:rPr lang="en-US" sz="2400" b="1">
                <a:solidFill>
                  <a:srgbClr val="0000FF"/>
                </a:solidFill>
                <a:latin typeface="Arial" charset="0"/>
              </a:rPr>
              <a:t> trời nắng </a:t>
            </a:r>
            <a:r>
              <a:rPr lang="en-US" sz="2400" b="1" u="sng">
                <a:solidFill>
                  <a:srgbClr val="FF00FF"/>
                </a:solidFill>
                <a:latin typeface="Arial" charset="0"/>
              </a:rPr>
              <a:t>tươi</a:t>
            </a:r>
          </a:p>
          <a:p>
            <a:r>
              <a:rPr lang="en-US" sz="2400" b="1">
                <a:latin typeface="Arial" charset="0"/>
              </a:rPr>
              <a:t>        </a:t>
            </a:r>
            <a:r>
              <a:rPr lang="en-US" sz="2400" b="1">
                <a:solidFill>
                  <a:srgbClr val="CC0000"/>
                </a:solidFill>
                <a:latin typeface="Arial" charset="0"/>
              </a:rPr>
              <a:t>x                      x            x                        x</a:t>
            </a:r>
          </a:p>
          <a:p>
            <a:r>
              <a:rPr lang="en-US" sz="2400" b="1">
                <a:solidFill>
                  <a:srgbClr val="0000FF"/>
                </a:solidFill>
                <a:latin typeface="Arial" charset="0"/>
              </a:rPr>
              <a:t>Chị </a:t>
            </a:r>
            <a:r>
              <a:rPr lang="en-US" sz="2400" b="1" u="sng">
                <a:solidFill>
                  <a:srgbClr val="FF00FF"/>
                </a:solidFill>
                <a:latin typeface="Arial" charset="0"/>
              </a:rPr>
              <a:t>bay</a:t>
            </a:r>
            <a:r>
              <a:rPr lang="en-US" sz="2400" b="1">
                <a:solidFill>
                  <a:srgbClr val="0000FF"/>
                </a:solidFill>
                <a:latin typeface="Arial" charset="0"/>
              </a:rPr>
              <a:t> đi tìm </a:t>
            </a:r>
            <a:r>
              <a:rPr lang="en-US" sz="2400" b="1" u="sng">
                <a:solidFill>
                  <a:srgbClr val="FF00FF"/>
                </a:solidFill>
                <a:latin typeface="Arial" charset="0"/>
              </a:rPr>
              <a:t>nhụy</a:t>
            </a:r>
            <a:r>
              <a:rPr lang="en-US" sz="2400" b="1">
                <a:solidFill>
                  <a:srgbClr val="0000FF"/>
                </a:solidFill>
                <a:latin typeface="Arial" charset="0"/>
              </a:rPr>
              <a:t> làm mật </a:t>
            </a:r>
            <a:r>
              <a:rPr lang="en-US" sz="2400" b="1" u="sng">
                <a:solidFill>
                  <a:srgbClr val="FF00FF"/>
                </a:solidFill>
                <a:latin typeface="Arial" charset="0"/>
              </a:rPr>
              <a:t>ong</a:t>
            </a:r>
            <a:r>
              <a:rPr lang="en-US" sz="2400" b="1">
                <a:solidFill>
                  <a:srgbClr val="0000FF"/>
                </a:solidFill>
                <a:latin typeface="Arial" charset="0"/>
              </a:rPr>
              <a:t> nuôi </a:t>
            </a:r>
            <a:r>
              <a:rPr lang="en-US" sz="2400" b="1" u="sng">
                <a:solidFill>
                  <a:srgbClr val="FF00FF"/>
                </a:solidFill>
                <a:latin typeface="Arial" charset="0"/>
              </a:rPr>
              <a:t>đời</a:t>
            </a:r>
          </a:p>
          <a:p>
            <a:r>
              <a:rPr lang="en-US" sz="2400" b="1">
                <a:latin typeface="Arial" charset="0"/>
              </a:rPr>
              <a:t>        </a:t>
            </a:r>
            <a:r>
              <a:rPr lang="en-US" sz="2400" b="1">
                <a:solidFill>
                  <a:srgbClr val="CC0000"/>
                </a:solidFill>
                <a:latin typeface="Arial" charset="0"/>
              </a:rPr>
              <a:t>x                  x                     x                      x</a:t>
            </a:r>
          </a:p>
          <a:p>
            <a:r>
              <a:rPr lang="en-US" sz="2400" b="1">
                <a:solidFill>
                  <a:srgbClr val="0000FF"/>
                </a:solidFill>
                <a:latin typeface="Arial" charset="0"/>
              </a:rPr>
              <a:t>Chị </a:t>
            </a:r>
            <a:r>
              <a:rPr lang="en-US" sz="2400" b="1" u="sng">
                <a:solidFill>
                  <a:srgbClr val="FF00FF"/>
                </a:solidFill>
                <a:latin typeface="Arial" charset="0"/>
              </a:rPr>
              <a:t>vâng</a:t>
            </a:r>
            <a:r>
              <a:rPr lang="en-US" sz="2400" b="1">
                <a:solidFill>
                  <a:srgbClr val="0000FF"/>
                </a:solidFill>
                <a:latin typeface="Arial" charset="0"/>
              </a:rPr>
              <a:t> theo bố </a:t>
            </a:r>
            <a:r>
              <a:rPr lang="en-US" sz="2400" b="1" u="sng">
                <a:solidFill>
                  <a:srgbClr val="FF00FF"/>
                </a:solidFill>
                <a:latin typeface="Arial" charset="0"/>
              </a:rPr>
              <a:t>mẹ</a:t>
            </a:r>
            <a:r>
              <a:rPr lang="en-US" sz="2400" b="1">
                <a:solidFill>
                  <a:srgbClr val="0000FF"/>
                </a:solidFill>
                <a:latin typeface="Arial" charset="0"/>
              </a:rPr>
              <a:t> chăm </a:t>
            </a:r>
            <a:r>
              <a:rPr lang="en-US" sz="2400" b="1" u="sng">
                <a:solidFill>
                  <a:srgbClr val="FF00FF"/>
                </a:solidFill>
                <a:latin typeface="Arial" charset="0"/>
              </a:rPr>
              <a:t>làm</a:t>
            </a:r>
            <a:r>
              <a:rPr lang="en-US" sz="2400" b="1">
                <a:solidFill>
                  <a:srgbClr val="0000FF"/>
                </a:solidFill>
                <a:latin typeface="Arial" charset="0"/>
              </a:rPr>
              <a:t> không nên </a:t>
            </a:r>
            <a:r>
              <a:rPr lang="en-US" sz="2400" b="1" u="sng">
                <a:solidFill>
                  <a:srgbClr val="FF00FF"/>
                </a:solidFill>
                <a:latin typeface="Arial" charset="0"/>
              </a:rPr>
              <a:t>lười.</a:t>
            </a:r>
            <a:r>
              <a:rPr lang="en-US" sz="2400" b="1">
                <a:latin typeface="Arial" charset="0"/>
              </a:rPr>
              <a:t> </a:t>
            </a:r>
          </a:p>
          <a:p>
            <a:r>
              <a:rPr lang="en-US" sz="2400" b="1">
                <a:latin typeface="Arial" charset="0"/>
              </a:rPr>
              <a:t>         </a:t>
            </a:r>
            <a:r>
              <a:rPr lang="en-US" sz="2400" b="1">
                <a:solidFill>
                  <a:srgbClr val="CC0000"/>
                </a:solidFill>
                <a:latin typeface="Arial" charset="0"/>
              </a:rPr>
              <a:t>x                     x              x                          x</a:t>
            </a:r>
          </a:p>
        </p:txBody>
      </p:sp>
      <p:pic>
        <p:nvPicPr>
          <p:cNvPr id="8196" name="Picture 18" descr="979084a5ntsqaagf"/>
          <p:cNvPicPr>
            <a:picLocks noChangeAspect="1" noChangeArrowheads="1" noCrop="1"/>
          </p:cNvPicPr>
          <p:nvPr/>
        </p:nvPicPr>
        <p:blipFill>
          <a:blip r:embed="rId2"/>
          <a:srcRect/>
          <a:stretch>
            <a:fillRect/>
          </a:stretch>
        </p:blipFill>
        <p:spPr bwMode="auto">
          <a:xfrm rot="-5400000">
            <a:off x="4419600" y="2819400"/>
            <a:ext cx="685800" cy="6934200"/>
          </a:xfrm>
          <a:prstGeom prst="rect">
            <a:avLst/>
          </a:prstGeom>
          <a:noFill/>
          <a:ln w="9525">
            <a:noFill/>
            <a:miter lim="800000"/>
            <a:headEnd/>
            <a:tailEnd/>
          </a:ln>
        </p:spPr>
      </p:pic>
      <p:pic>
        <p:nvPicPr>
          <p:cNvPr id="8197" name="Picture 19" descr="979084a5ntsqaagf"/>
          <p:cNvPicPr>
            <a:picLocks noChangeAspect="1" noChangeArrowheads="1" noCrop="1"/>
          </p:cNvPicPr>
          <p:nvPr/>
        </p:nvPicPr>
        <p:blipFill>
          <a:blip r:embed="rId2"/>
          <a:srcRect/>
          <a:stretch>
            <a:fillRect/>
          </a:stretch>
        </p:blipFill>
        <p:spPr bwMode="auto">
          <a:xfrm rot="10678737">
            <a:off x="8229600" y="0"/>
            <a:ext cx="685800" cy="6553200"/>
          </a:xfrm>
          <a:prstGeom prst="rect">
            <a:avLst/>
          </a:prstGeom>
          <a:noFill/>
          <a:ln w="9525">
            <a:noFill/>
            <a:miter lim="800000"/>
            <a:headEnd/>
            <a:tailEnd/>
          </a:ln>
        </p:spPr>
      </p:pic>
      <p:pic>
        <p:nvPicPr>
          <p:cNvPr id="8198" name="Picture 20" descr="979084a5ntsqaagf"/>
          <p:cNvPicPr>
            <a:picLocks noChangeAspect="1" noChangeArrowheads="1" noCrop="1"/>
          </p:cNvPicPr>
          <p:nvPr/>
        </p:nvPicPr>
        <p:blipFill>
          <a:blip r:embed="rId2"/>
          <a:srcRect/>
          <a:stretch>
            <a:fillRect/>
          </a:stretch>
        </p:blipFill>
        <p:spPr bwMode="auto">
          <a:xfrm rot="10800000">
            <a:off x="0" y="0"/>
            <a:ext cx="685800" cy="655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20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wedge">
                                      <p:cBhvr>
                                        <p:cTn id="12"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FF99"/>
            </a:gs>
          </a:gsLst>
          <a:lin ang="5400000" scaled="1"/>
        </a:gra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066800" y="304800"/>
            <a:ext cx="7467600" cy="1143000"/>
          </a:xfrm>
        </p:spPr>
        <p:txBody>
          <a:bodyPr/>
          <a:lstStyle/>
          <a:p>
            <a:pPr eaLnBrk="1" hangingPunct="1"/>
            <a:r>
              <a:rPr lang="en-US" sz="3600" smtClean="0">
                <a:solidFill>
                  <a:srgbClr val="FF0000"/>
                </a:solidFill>
              </a:rPr>
              <a:t>Hát kết hợp gõ đệm theo phách</a:t>
            </a:r>
          </a:p>
        </p:txBody>
      </p:sp>
      <p:sp>
        <p:nvSpPr>
          <p:cNvPr id="9219" name="Rectangle 9"/>
          <p:cNvSpPr>
            <a:spLocks noChangeArrowheads="1"/>
          </p:cNvSpPr>
          <p:nvPr/>
        </p:nvSpPr>
        <p:spPr bwMode="auto">
          <a:xfrm>
            <a:off x="1295400" y="1371600"/>
            <a:ext cx="7086600" cy="4524375"/>
          </a:xfrm>
          <a:prstGeom prst="rect">
            <a:avLst/>
          </a:prstGeom>
          <a:noFill/>
          <a:ln w="9525">
            <a:noFill/>
            <a:miter lim="800000"/>
            <a:headEnd/>
            <a:tailEnd/>
          </a:ln>
        </p:spPr>
        <p:txBody>
          <a:bodyPr>
            <a:spAutoFit/>
          </a:bodyPr>
          <a:lstStyle/>
          <a:p>
            <a:r>
              <a:rPr lang="en-US" sz="2400" b="1">
                <a:solidFill>
                  <a:srgbClr val="0000FF"/>
                </a:solidFill>
                <a:latin typeface="Arial" charset="0"/>
              </a:rPr>
              <a:t>Chị </a:t>
            </a:r>
            <a:r>
              <a:rPr lang="en-US" sz="2400" b="1" u="sng">
                <a:solidFill>
                  <a:srgbClr val="FF00FF"/>
                </a:solidFill>
                <a:latin typeface="Arial" charset="0"/>
              </a:rPr>
              <a:t>ong </a:t>
            </a:r>
            <a:r>
              <a:rPr lang="en-US" sz="2400" b="1">
                <a:solidFill>
                  <a:srgbClr val="0000FF"/>
                </a:solidFill>
                <a:latin typeface="Arial" charset="0"/>
              </a:rPr>
              <a:t>nâu </a:t>
            </a:r>
            <a:r>
              <a:rPr lang="en-US" sz="2400" b="1" u="sng">
                <a:solidFill>
                  <a:srgbClr val="0000FF"/>
                </a:solidFill>
                <a:latin typeface="Arial" charset="0"/>
              </a:rPr>
              <a:t>nâu</a:t>
            </a:r>
            <a:r>
              <a:rPr lang="en-US" sz="2400" b="1">
                <a:solidFill>
                  <a:srgbClr val="0000FF"/>
                </a:solidFill>
                <a:latin typeface="Arial" charset="0"/>
              </a:rPr>
              <a:t> nâu</a:t>
            </a:r>
            <a:r>
              <a:rPr lang="en-US" sz="2400" b="1" u="sng">
                <a:solidFill>
                  <a:srgbClr val="FF00FF"/>
                </a:solidFill>
                <a:latin typeface="Arial" charset="0"/>
              </a:rPr>
              <a:t> nâu</a:t>
            </a:r>
            <a:r>
              <a:rPr lang="en-US" sz="2400" b="1">
                <a:solidFill>
                  <a:srgbClr val="0000FF"/>
                </a:solidFill>
                <a:latin typeface="Arial" charset="0"/>
              </a:rPr>
              <a:t>,chị </a:t>
            </a:r>
            <a:r>
              <a:rPr lang="en-US" sz="2400" b="1" u="sng">
                <a:solidFill>
                  <a:srgbClr val="FF00FF"/>
                </a:solidFill>
                <a:latin typeface="Arial" charset="0"/>
              </a:rPr>
              <a:t>bay</a:t>
            </a:r>
            <a:r>
              <a:rPr lang="en-US" sz="2400" b="1">
                <a:solidFill>
                  <a:srgbClr val="0000FF"/>
                </a:solidFill>
                <a:latin typeface="Arial" charset="0"/>
              </a:rPr>
              <a:t> đi </a:t>
            </a:r>
            <a:r>
              <a:rPr lang="en-US" sz="2400" b="1" u="sng">
                <a:solidFill>
                  <a:srgbClr val="0000FF"/>
                </a:solidFill>
                <a:latin typeface="Arial" charset="0"/>
              </a:rPr>
              <a:t>đâu</a:t>
            </a:r>
            <a:r>
              <a:rPr lang="en-US" sz="2400" b="1">
                <a:solidFill>
                  <a:srgbClr val="0000FF"/>
                </a:solidFill>
                <a:latin typeface="Arial" charset="0"/>
              </a:rPr>
              <a:t> đi </a:t>
            </a:r>
            <a:r>
              <a:rPr lang="en-US" sz="2400" b="1" u="sng">
                <a:solidFill>
                  <a:srgbClr val="FF00FF"/>
                </a:solidFill>
                <a:latin typeface="Arial" charset="0"/>
              </a:rPr>
              <a:t>đâu</a:t>
            </a:r>
          </a:p>
          <a:p>
            <a:r>
              <a:rPr lang="en-US" sz="2400" b="1">
                <a:latin typeface="Arial" charset="0"/>
              </a:rPr>
              <a:t>        </a:t>
            </a:r>
            <a:r>
              <a:rPr lang="en-US" sz="2400" b="1">
                <a:solidFill>
                  <a:srgbClr val="990000"/>
                </a:solidFill>
                <a:latin typeface="Arial" charset="0"/>
              </a:rPr>
              <a:t>x              x             x            x         x          x</a:t>
            </a:r>
          </a:p>
          <a:p>
            <a:r>
              <a:rPr lang="en-US" sz="2400" b="1">
                <a:solidFill>
                  <a:srgbClr val="0000FF"/>
                </a:solidFill>
                <a:latin typeface="Arial" charset="0"/>
              </a:rPr>
              <a:t>Chú </a:t>
            </a:r>
            <a:r>
              <a:rPr lang="en-US" sz="2400" b="1" u="sng">
                <a:solidFill>
                  <a:srgbClr val="FF00FF"/>
                </a:solidFill>
                <a:latin typeface="Arial" charset="0"/>
              </a:rPr>
              <a:t>gà</a:t>
            </a:r>
            <a:r>
              <a:rPr lang="en-US" sz="2400" b="1">
                <a:solidFill>
                  <a:srgbClr val="0000FF"/>
                </a:solidFill>
                <a:latin typeface="Arial" charset="0"/>
              </a:rPr>
              <a:t> </a:t>
            </a:r>
            <a:r>
              <a:rPr lang="en-US" sz="2400" b="1" u="sng">
                <a:solidFill>
                  <a:srgbClr val="0000FF"/>
                </a:solidFill>
                <a:latin typeface="Arial" charset="0"/>
              </a:rPr>
              <a:t>trống</a:t>
            </a:r>
            <a:r>
              <a:rPr lang="en-US" sz="2400" b="1">
                <a:solidFill>
                  <a:srgbClr val="0000FF"/>
                </a:solidFill>
                <a:latin typeface="Arial" charset="0"/>
              </a:rPr>
              <a:t> mới </a:t>
            </a:r>
            <a:r>
              <a:rPr lang="en-US" sz="2400" b="1" u="sng">
                <a:solidFill>
                  <a:srgbClr val="FF00FF"/>
                </a:solidFill>
                <a:latin typeface="Arial" charset="0"/>
              </a:rPr>
              <a:t>gáy</a:t>
            </a:r>
            <a:r>
              <a:rPr lang="en-US" sz="2400" b="1">
                <a:solidFill>
                  <a:srgbClr val="0000FF"/>
                </a:solidFill>
                <a:latin typeface="Arial" charset="0"/>
              </a:rPr>
              <a:t> ông </a:t>
            </a:r>
            <a:r>
              <a:rPr lang="en-US" sz="2400" b="1" u="sng">
                <a:solidFill>
                  <a:srgbClr val="FF00FF"/>
                </a:solidFill>
                <a:latin typeface="Arial" charset="0"/>
              </a:rPr>
              <a:t>mặt</a:t>
            </a:r>
            <a:r>
              <a:rPr lang="en-US" sz="2400" b="1">
                <a:solidFill>
                  <a:srgbClr val="0000FF"/>
                </a:solidFill>
                <a:latin typeface="Arial" charset="0"/>
              </a:rPr>
              <a:t> </a:t>
            </a:r>
            <a:r>
              <a:rPr lang="en-US" sz="2400" b="1" u="sng">
                <a:solidFill>
                  <a:srgbClr val="0000FF"/>
                </a:solidFill>
                <a:latin typeface="Arial" charset="0"/>
              </a:rPr>
              <a:t>trời</a:t>
            </a:r>
            <a:r>
              <a:rPr lang="en-US" sz="2400" b="1">
                <a:solidFill>
                  <a:srgbClr val="0000FF"/>
                </a:solidFill>
                <a:latin typeface="Arial" charset="0"/>
              </a:rPr>
              <a:t> mới </a:t>
            </a:r>
            <a:r>
              <a:rPr lang="en-US" sz="2400" b="1" u="sng">
                <a:solidFill>
                  <a:srgbClr val="FF00FF"/>
                </a:solidFill>
                <a:latin typeface="Arial" charset="0"/>
              </a:rPr>
              <a:t>dậy</a:t>
            </a:r>
          </a:p>
          <a:p>
            <a:r>
              <a:rPr lang="en-US" sz="2400" b="1">
                <a:latin typeface="Arial" charset="0"/>
              </a:rPr>
              <a:t>        </a:t>
            </a:r>
            <a:r>
              <a:rPr lang="en-US" sz="2400" b="1">
                <a:solidFill>
                  <a:srgbClr val="CC0000"/>
                </a:solidFill>
                <a:latin typeface="Arial" charset="0"/>
              </a:rPr>
              <a:t>x       x                x             x    x             x</a:t>
            </a:r>
          </a:p>
          <a:p>
            <a:r>
              <a:rPr lang="en-US" sz="2400" b="1">
                <a:solidFill>
                  <a:srgbClr val="0000FF"/>
                </a:solidFill>
                <a:latin typeface="Arial" charset="0"/>
              </a:rPr>
              <a:t>Mà </a:t>
            </a:r>
            <a:r>
              <a:rPr lang="en-US" sz="2400" b="1" u="sng">
                <a:solidFill>
                  <a:srgbClr val="FF00FF"/>
                </a:solidFill>
                <a:latin typeface="Arial" charset="0"/>
              </a:rPr>
              <a:t>trên</a:t>
            </a:r>
            <a:r>
              <a:rPr lang="en-US" sz="2400" b="1">
                <a:solidFill>
                  <a:srgbClr val="0000FF"/>
                </a:solidFill>
                <a:latin typeface="Arial" charset="0"/>
              </a:rPr>
              <a:t> </a:t>
            </a:r>
            <a:r>
              <a:rPr lang="en-US" sz="2400" b="1" u="sng">
                <a:solidFill>
                  <a:srgbClr val="0000FF"/>
                </a:solidFill>
                <a:latin typeface="Arial" charset="0"/>
              </a:rPr>
              <a:t>những</a:t>
            </a:r>
            <a:r>
              <a:rPr lang="en-US" sz="2400" b="1">
                <a:solidFill>
                  <a:srgbClr val="0000FF"/>
                </a:solidFill>
                <a:latin typeface="Arial" charset="0"/>
              </a:rPr>
              <a:t> cành </a:t>
            </a:r>
            <a:r>
              <a:rPr lang="en-US" sz="2400" b="1" u="sng">
                <a:solidFill>
                  <a:srgbClr val="FF00FF"/>
                </a:solidFill>
                <a:latin typeface="Arial" charset="0"/>
              </a:rPr>
              <a:t>hoa </a:t>
            </a:r>
            <a:r>
              <a:rPr lang="en-US" sz="2400" b="1">
                <a:solidFill>
                  <a:srgbClr val="0000FF"/>
                </a:solidFill>
                <a:latin typeface="Arial" charset="0"/>
              </a:rPr>
              <a:t> </a:t>
            </a:r>
            <a:r>
              <a:rPr lang="en-US" sz="2400" b="1" u="sng">
                <a:solidFill>
                  <a:srgbClr val="0000FF"/>
                </a:solidFill>
                <a:latin typeface="Arial" charset="0"/>
              </a:rPr>
              <a:t>em</a:t>
            </a:r>
            <a:r>
              <a:rPr lang="en-US" sz="2400" b="1">
                <a:solidFill>
                  <a:srgbClr val="0000FF"/>
                </a:solidFill>
                <a:latin typeface="Arial" charset="0"/>
              </a:rPr>
              <a:t> đã </a:t>
            </a:r>
            <a:r>
              <a:rPr lang="en-US" sz="2400" b="1" u="sng">
                <a:solidFill>
                  <a:srgbClr val="FF00FF"/>
                </a:solidFill>
                <a:latin typeface="Arial" charset="0"/>
              </a:rPr>
              <a:t>thấy</a:t>
            </a:r>
            <a:r>
              <a:rPr lang="en-US" sz="2400" b="1">
                <a:solidFill>
                  <a:srgbClr val="0000FF"/>
                </a:solidFill>
                <a:latin typeface="Arial" charset="0"/>
              </a:rPr>
              <a:t> chị </a:t>
            </a:r>
            <a:r>
              <a:rPr lang="en-US" sz="2400" b="1" u="sng">
                <a:solidFill>
                  <a:srgbClr val="FF00FF"/>
                </a:solidFill>
                <a:latin typeface="Arial" charset="0"/>
              </a:rPr>
              <a:t>bay.</a:t>
            </a:r>
          </a:p>
          <a:p>
            <a:r>
              <a:rPr lang="en-US" sz="2400" b="1">
                <a:latin typeface="Arial" charset="0"/>
              </a:rPr>
              <a:t>        </a:t>
            </a:r>
            <a:r>
              <a:rPr lang="en-US" sz="2400" b="1">
                <a:solidFill>
                  <a:srgbClr val="CC0000"/>
                </a:solidFill>
                <a:latin typeface="Arial" charset="0"/>
              </a:rPr>
              <a:t>x        x                  x      x          x             x</a:t>
            </a:r>
          </a:p>
          <a:p>
            <a:r>
              <a:rPr lang="en-US" sz="2400" b="1">
                <a:solidFill>
                  <a:srgbClr val="0000FF"/>
                </a:solidFill>
                <a:latin typeface="Arial" charset="0"/>
              </a:rPr>
              <a:t>Bé </a:t>
            </a:r>
            <a:r>
              <a:rPr lang="en-US" sz="2400" b="1" u="sng">
                <a:solidFill>
                  <a:srgbClr val="FF00FF"/>
                </a:solidFill>
                <a:latin typeface="Arial" charset="0"/>
              </a:rPr>
              <a:t>ngoan</a:t>
            </a:r>
            <a:r>
              <a:rPr lang="en-US" sz="2400" b="1">
                <a:solidFill>
                  <a:srgbClr val="0000FF"/>
                </a:solidFill>
                <a:latin typeface="Arial" charset="0"/>
              </a:rPr>
              <a:t> của </a:t>
            </a:r>
            <a:r>
              <a:rPr lang="en-US" sz="2400" b="1" u="sng">
                <a:solidFill>
                  <a:srgbClr val="0000FF"/>
                </a:solidFill>
                <a:latin typeface="Arial" charset="0"/>
              </a:rPr>
              <a:t>chị</a:t>
            </a:r>
            <a:r>
              <a:rPr lang="en-US" sz="2400" b="1">
                <a:solidFill>
                  <a:srgbClr val="0000FF"/>
                </a:solidFill>
                <a:latin typeface="Arial" charset="0"/>
              </a:rPr>
              <a:t> </a:t>
            </a:r>
            <a:r>
              <a:rPr lang="en-US" sz="2400" b="1" u="sng">
                <a:solidFill>
                  <a:srgbClr val="FF00FF"/>
                </a:solidFill>
                <a:latin typeface="Arial" charset="0"/>
              </a:rPr>
              <a:t>ơi </a:t>
            </a:r>
            <a:r>
              <a:rPr lang="en-US" sz="2400" b="1">
                <a:solidFill>
                  <a:srgbClr val="0000FF"/>
                </a:solidFill>
                <a:latin typeface="Arial" charset="0"/>
              </a:rPr>
              <a:t> hôm </a:t>
            </a:r>
            <a:r>
              <a:rPr lang="en-US" sz="2400" b="1" u="sng">
                <a:solidFill>
                  <a:srgbClr val="FF00FF"/>
                </a:solidFill>
                <a:latin typeface="Arial" charset="0"/>
              </a:rPr>
              <a:t>nay</a:t>
            </a:r>
            <a:r>
              <a:rPr lang="en-US" sz="2400" b="1">
                <a:solidFill>
                  <a:srgbClr val="0000FF"/>
                </a:solidFill>
                <a:latin typeface="Arial" charset="0"/>
              </a:rPr>
              <a:t> trời </a:t>
            </a:r>
            <a:r>
              <a:rPr lang="en-US" sz="2400" b="1" u="sng">
                <a:solidFill>
                  <a:srgbClr val="0000FF"/>
                </a:solidFill>
                <a:latin typeface="Arial" charset="0"/>
              </a:rPr>
              <a:t>nắng</a:t>
            </a:r>
            <a:r>
              <a:rPr lang="en-US" sz="2400" b="1">
                <a:solidFill>
                  <a:srgbClr val="0000FF"/>
                </a:solidFill>
                <a:latin typeface="Arial" charset="0"/>
              </a:rPr>
              <a:t> </a:t>
            </a:r>
            <a:r>
              <a:rPr lang="en-US" sz="2400" b="1" u="sng">
                <a:solidFill>
                  <a:srgbClr val="FF00FF"/>
                </a:solidFill>
                <a:latin typeface="Arial" charset="0"/>
              </a:rPr>
              <a:t>tươi</a:t>
            </a:r>
          </a:p>
          <a:p>
            <a:r>
              <a:rPr lang="en-US" sz="2400" b="1">
                <a:latin typeface="Arial" charset="0"/>
              </a:rPr>
              <a:t>        </a:t>
            </a:r>
            <a:r>
              <a:rPr lang="en-US" sz="2400" b="1">
                <a:solidFill>
                  <a:srgbClr val="CC0000"/>
                </a:solidFill>
                <a:latin typeface="Arial" charset="0"/>
              </a:rPr>
              <a:t>x                 x   x            x              x        x</a:t>
            </a:r>
          </a:p>
          <a:p>
            <a:r>
              <a:rPr lang="en-US" sz="2400" b="1">
                <a:solidFill>
                  <a:srgbClr val="0000FF"/>
                </a:solidFill>
                <a:latin typeface="Arial" charset="0"/>
              </a:rPr>
              <a:t>Chị </a:t>
            </a:r>
            <a:r>
              <a:rPr lang="en-US" sz="2400" b="1" u="sng">
                <a:solidFill>
                  <a:srgbClr val="FF00FF"/>
                </a:solidFill>
                <a:latin typeface="Arial" charset="0"/>
              </a:rPr>
              <a:t>bay</a:t>
            </a:r>
            <a:r>
              <a:rPr lang="en-US" sz="2400" b="1">
                <a:solidFill>
                  <a:srgbClr val="0000FF"/>
                </a:solidFill>
                <a:latin typeface="Arial" charset="0"/>
              </a:rPr>
              <a:t> đi</a:t>
            </a:r>
            <a:r>
              <a:rPr lang="en-US" sz="2400" b="1" u="sng">
                <a:solidFill>
                  <a:srgbClr val="0000FF"/>
                </a:solidFill>
                <a:latin typeface="Arial" charset="0"/>
              </a:rPr>
              <a:t> tìm</a:t>
            </a:r>
            <a:r>
              <a:rPr lang="en-US" sz="2400" b="1">
                <a:solidFill>
                  <a:srgbClr val="0000FF"/>
                </a:solidFill>
                <a:latin typeface="Arial" charset="0"/>
              </a:rPr>
              <a:t> </a:t>
            </a:r>
            <a:r>
              <a:rPr lang="en-US" sz="2400" b="1" u="sng">
                <a:solidFill>
                  <a:srgbClr val="FF00FF"/>
                </a:solidFill>
                <a:latin typeface="Arial" charset="0"/>
              </a:rPr>
              <a:t>nhụy</a:t>
            </a:r>
            <a:r>
              <a:rPr lang="en-US" sz="2400" b="1">
                <a:solidFill>
                  <a:srgbClr val="0000FF"/>
                </a:solidFill>
                <a:latin typeface="Arial" charset="0"/>
              </a:rPr>
              <a:t> làm mật </a:t>
            </a:r>
            <a:r>
              <a:rPr lang="en-US" sz="2400" b="1" u="sng">
                <a:solidFill>
                  <a:srgbClr val="FF00FF"/>
                </a:solidFill>
                <a:latin typeface="Arial" charset="0"/>
              </a:rPr>
              <a:t>ong</a:t>
            </a:r>
            <a:r>
              <a:rPr lang="en-US" sz="2400" b="1">
                <a:solidFill>
                  <a:srgbClr val="0000FF"/>
                </a:solidFill>
                <a:latin typeface="Arial" charset="0"/>
              </a:rPr>
              <a:t> nuôi </a:t>
            </a:r>
            <a:r>
              <a:rPr lang="en-US" sz="2400" b="1" u="sng">
                <a:solidFill>
                  <a:srgbClr val="FF00FF"/>
                </a:solidFill>
                <a:latin typeface="Arial" charset="0"/>
              </a:rPr>
              <a:t>đời</a:t>
            </a:r>
          </a:p>
          <a:p>
            <a:r>
              <a:rPr lang="en-US" sz="2400" b="1">
                <a:latin typeface="Arial" charset="0"/>
              </a:rPr>
              <a:t>        </a:t>
            </a:r>
            <a:r>
              <a:rPr lang="en-US" sz="2400" b="1">
                <a:solidFill>
                  <a:srgbClr val="CC0000"/>
                </a:solidFill>
                <a:latin typeface="Arial" charset="0"/>
              </a:rPr>
              <a:t>x          x      x                     x               x</a:t>
            </a:r>
          </a:p>
          <a:p>
            <a:r>
              <a:rPr lang="en-US" sz="2400" b="1">
                <a:solidFill>
                  <a:srgbClr val="0000FF"/>
                </a:solidFill>
                <a:latin typeface="Arial" charset="0"/>
              </a:rPr>
              <a:t>Chị </a:t>
            </a:r>
            <a:r>
              <a:rPr lang="en-US" sz="2400" b="1" u="sng">
                <a:solidFill>
                  <a:srgbClr val="FF00FF"/>
                </a:solidFill>
                <a:latin typeface="Arial" charset="0"/>
              </a:rPr>
              <a:t>vâng</a:t>
            </a:r>
            <a:r>
              <a:rPr lang="en-US" sz="2400" b="1">
                <a:solidFill>
                  <a:srgbClr val="0000FF"/>
                </a:solidFill>
                <a:latin typeface="Arial" charset="0"/>
              </a:rPr>
              <a:t> theo </a:t>
            </a:r>
            <a:r>
              <a:rPr lang="en-US" sz="2400" b="1" u="sng">
                <a:solidFill>
                  <a:srgbClr val="0000FF"/>
                </a:solidFill>
                <a:latin typeface="Arial" charset="0"/>
              </a:rPr>
              <a:t>bố</a:t>
            </a:r>
            <a:r>
              <a:rPr lang="en-US" sz="2400" b="1">
                <a:solidFill>
                  <a:srgbClr val="0000FF"/>
                </a:solidFill>
                <a:latin typeface="Arial" charset="0"/>
              </a:rPr>
              <a:t> </a:t>
            </a:r>
            <a:r>
              <a:rPr lang="en-US" sz="2400" b="1" u="sng">
                <a:solidFill>
                  <a:srgbClr val="FF00FF"/>
                </a:solidFill>
                <a:latin typeface="Arial" charset="0"/>
              </a:rPr>
              <a:t>mẹ</a:t>
            </a:r>
            <a:r>
              <a:rPr lang="en-US" sz="2400" b="1">
                <a:solidFill>
                  <a:srgbClr val="0000FF"/>
                </a:solidFill>
                <a:latin typeface="Arial" charset="0"/>
              </a:rPr>
              <a:t> chăm </a:t>
            </a:r>
            <a:r>
              <a:rPr lang="en-US" sz="2400" b="1" u="sng">
                <a:solidFill>
                  <a:srgbClr val="FF00FF"/>
                </a:solidFill>
                <a:latin typeface="Arial" charset="0"/>
              </a:rPr>
              <a:t>làm</a:t>
            </a:r>
            <a:r>
              <a:rPr lang="en-US" sz="2400" b="1">
                <a:solidFill>
                  <a:srgbClr val="0000FF"/>
                </a:solidFill>
                <a:latin typeface="Arial" charset="0"/>
              </a:rPr>
              <a:t> không </a:t>
            </a:r>
            <a:r>
              <a:rPr lang="en-US" sz="2400" b="1" u="sng">
                <a:solidFill>
                  <a:srgbClr val="0000FF"/>
                </a:solidFill>
                <a:latin typeface="Arial" charset="0"/>
              </a:rPr>
              <a:t>nên</a:t>
            </a:r>
            <a:r>
              <a:rPr lang="en-US" sz="2400" b="1">
                <a:solidFill>
                  <a:srgbClr val="0000FF"/>
                </a:solidFill>
                <a:latin typeface="Arial" charset="0"/>
              </a:rPr>
              <a:t> </a:t>
            </a:r>
            <a:r>
              <a:rPr lang="en-US" sz="2400" b="1" u="sng">
                <a:solidFill>
                  <a:srgbClr val="FF00FF"/>
                </a:solidFill>
                <a:latin typeface="Arial" charset="0"/>
              </a:rPr>
              <a:t>lười.</a:t>
            </a:r>
            <a:r>
              <a:rPr lang="en-US" sz="2400" b="1">
                <a:latin typeface="Arial" charset="0"/>
              </a:rPr>
              <a:t> </a:t>
            </a:r>
          </a:p>
          <a:p>
            <a:r>
              <a:rPr lang="en-US" sz="2400" b="1">
                <a:latin typeface="Arial" charset="0"/>
              </a:rPr>
              <a:t>         </a:t>
            </a:r>
            <a:r>
              <a:rPr lang="en-US" sz="2400" b="1">
                <a:solidFill>
                  <a:srgbClr val="CC0000"/>
                </a:solidFill>
                <a:latin typeface="Arial" charset="0"/>
              </a:rPr>
              <a:t>x               x    x              x                   x     x</a:t>
            </a:r>
          </a:p>
        </p:txBody>
      </p:sp>
      <p:pic>
        <p:nvPicPr>
          <p:cNvPr id="9220" name="Picture 11" descr="597879y2upedtbx1"/>
          <p:cNvPicPr>
            <a:picLocks noChangeAspect="1" noChangeArrowheads="1" noCrop="1"/>
          </p:cNvPicPr>
          <p:nvPr/>
        </p:nvPicPr>
        <p:blipFill>
          <a:blip r:embed="rId2"/>
          <a:srcRect/>
          <a:stretch>
            <a:fillRect/>
          </a:stretch>
        </p:blipFill>
        <p:spPr bwMode="auto">
          <a:xfrm>
            <a:off x="304800" y="228600"/>
            <a:ext cx="762000" cy="6324600"/>
          </a:xfrm>
          <a:prstGeom prst="rect">
            <a:avLst/>
          </a:prstGeom>
          <a:noFill/>
          <a:ln w="9525">
            <a:noFill/>
            <a:miter lim="800000"/>
            <a:headEnd/>
            <a:tailEnd/>
          </a:ln>
        </p:spPr>
      </p:pic>
      <p:pic>
        <p:nvPicPr>
          <p:cNvPr id="9221" name="Picture 12" descr="597879y2upedtbx1"/>
          <p:cNvPicPr>
            <a:picLocks noChangeAspect="1" noChangeArrowheads="1" noCrop="1"/>
          </p:cNvPicPr>
          <p:nvPr/>
        </p:nvPicPr>
        <p:blipFill>
          <a:blip r:embed="rId2"/>
          <a:srcRect/>
          <a:stretch>
            <a:fillRect/>
          </a:stretch>
        </p:blipFill>
        <p:spPr bwMode="auto">
          <a:xfrm>
            <a:off x="8382000" y="304800"/>
            <a:ext cx="762000" cy="6172200"/>
          </a:xfrm>
          <a:prstGeom prst="rect">
            <a:avLst/>
          </a:prstGeom>
          <a:noFill/>
          <a:ln w="9525">
            <a:noFill/>
            <a:miter lim="800000"/>
            <a:headEnd/>
            <a:tailEnd/>
          </a:ln>
        </p:spPr>
      </p:pic>
      <p:pic>
        <p:nvPicPr>
          <p:cNvPr id="9222" name="Picture 13" descr="597879y2upedtbx1"/>
          <p:cNvPicPr>
            <a:picLocks noChangeAspect="1" noChangeArrowheads="1" noCrop="1"/>
          </p:cNvPicPr>
          <p:nvPr/>
        </p:nvPicPr>
        <p:blipFill>
          <a:blip r:embed="rId2"/>
          <a:srcRect/>
          <a:stretch>
            <a:fillRect/>
          </a:stretch>
        </p:blipFill>
        <p:spPr bwMode="auto">
          <a:xfrm rot="5400000">
            <a:off x="3810000" y="2743200"/>
            <a:ext cx="685800" cy="723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fltVal val="0"/>
                                          </p:val>
                                        </p:tav>
                                        <p:tav tm="100000">
                                          <p:val>
                                            <p:strVal val="#ppt_w"/>
                                          </p:val>
                                        </p:tav>
                                      </p:tavLst>
                                    </p:anim>
                                    <p:anim calcmode="lin" valueType="num">
                                      <p:cBhvr>
                                        <p:cTn id="8" dur="500" fill="hold"/>
                                        <p:tgtEl>
                                          <p:spTgt spid="119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718119399_53843dd07c[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1861" name="Text Box 5"/>
          <p:cNvSpPr txBox="1">
            <a:spLocks noChangeArrowheads="1"/>
          </p:cNvSpPr>
          <p:nvPr/>
        </p:nvSpPr>
        <p:spPr bwMode="auto">
          <a:xfrm>
            <a:off x="533400" y="152400"/>
            <a:ext cx="8305800" cy="762000"/>
          </a:xfrm>
          <a:prstGeom prst="rect">
            <a:avLst/>
          </a:prstGeom>
          <a:noFill/>
          <a:ln w="9525">
            <a:noFill/>
            <a:miter lim="800000"/>
            <a:headEnd/>
            <a:tailEnd/>
          </a:ln>
        </p:spPr>
        <p:txBody>
          <a:bodyPr>
            <a:spAutoFit/>
          </a:bodyPr>
          <a:lstStyle/>
          <a:p>
            <a:pPr>
              <a:spcBef>
                <a:spcPct val="50000"/>
              </a:spcBef>
            </a:pPr>
            <a:r>
              <a:rPr lang="en-US" sz="4400">
                <a:solidFill>
                  <a:schemeClr val="bg1"/>
                </a:solidFill>
                <a:latin typeface="Arial" charset="0"/>
              </a:rPr>
              <a:t>Hát kết hợp vận động theo nhạc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 calcmode="lin" valueType="num">
                                      <p:cBhvr>
                                        <p:cTn id="7" dur="5000" fill="hold"/>
                                        <p:tgtEl>
                                          <p:spTgt spid="121861">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2186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588</TotalTime>
  <Words>463</Words>
  <Application>Microsoft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 Black</vt:lpstr>
      <vt:lpstr>Arial</vt:lpstr>
      <vt:lpstr>Calibri</vt:lpstr>
      <vt:lpstr>Default Design</vt:lpstr>
      <vt:lpstr>Slide 1</vt:lpstr>
      <vt:lpstr>Slide 2</vt:lpstr>
      <vt:lpstr>Slide 3</vt:lpstr>
      <vt:lpstr>Slide 4</vt:lpstr>
      <vt:lpstr>Slide 5</vt:lpstr>
      <vt:lpstr>Slide 6</vt:lpstr>
      <vt:lpstr>Slide 7</vt:lpstr>
      <vt:lpstr>Hát kết hợp gõ đệm theo phách</vt:lpstr>
      <vt:lpstr>Slide 9</vt:lpstr>
      <vt:lpstr>Slide 10</vt:lpstr>
    </vt:vector>
  </TitlesOfParts>
  <Company>TLC-Group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CSTeam</cp:lastModifiedBy>
  <cp:revision>63</cp:revision>
  <cp:lastPrinted>1601-01-01T00:00:00Z</cp:lastPrinted>
  <dcterms:created xsi:type="dcterms:W3CDTF">2009-03-02T01:03:31Z</dcterms:created>
  <dcterms:modified xsi:type="dcterms:W3CDTF">2016-06-29T09:51:41Z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