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9" r:id="rId2"/>
  </p:sldMasterIdLst>
  <p:notesMasterIdLst>
    <p:notesMasterId r:id="rId16"/>
  </p:notesMasterIdLst>
  <p:sldIdLst>
    <p:sldId id="291" r:id="rId3"/>
    <p:sldId id="282" r:id="rId4"/>
    <p:sldId id="288" r:id="rId5"/>
    <p:sldId id="257" r:id="rId6"/>
    <p:sldId id="286" r:id="rId7"/>
    <p:sldId id="258" r:id="rId8"/>
    <p:sldId id="290" r:id="rId9"/>
    <p:sldId id="268" r:id="rId10"/>
    <p:sldId id="274" r:id="rId11"/>
    <p:sldId id="276" r:id="rId12"/>
    <p:sldId id="280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8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FF0066"/>
    <a:srgbClr val="FF00FF"/>
    <a:srgbClr val="A11FA1"/>
    <a:srgbClr val="663300"/>
    <a:srgbClr val="800000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47" autoAdjust="0"/>
    <p:restoredTop sz="86491" autoAdjust="0"/>
  </p:normalViewPr>
  <p:slideViewPr>
    <p:cSldViewPr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4ECF9C6F-43A5-454C-A202-4085C3193C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8B711461-06D4-4290-859B-89AA39019B63}" type="slidenum">
              <a:rPr lang="en-US" altLang="en-US" sz="12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000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779185" y="296863"/>
            <a:ext cx="9097433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79"/>
              <a:ext cx="4299" cy="3369"/>
              <a:chOff x="0" y="5"/>
              <a:chExt cx="5533" cy="4336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5"/>
                <a:ext cx="5470" cy="4336"/>
                <a:chOff x="0" y="5"/>
                <a:chExt cx="5470" cy="4336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en-US" sz="3200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3"/>
                    <a:ext cx="578" cy="40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 eaLnBrk="0" hangingPunct="0"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2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/>
                    <a:endParaRPr lang="en-US" sz="3200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5"/>
                  <a:ext cx="5470" cy="4336"/>
                  <a:chOff x="0" y="5"/>
                  <a:chExt cx="5470" cy="4336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4"/>
                    <a:ext cx="1258" cy="2323"/>
                    <a:chOff x="3471" y="1532"/>
                    <a:chExt cx="1258" cy="2323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8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194 h 504"/>
                        <a:gd name="T2" fmla="*/ 344 w 2736"/>
                        <a:gd name="T3" fmla="*/ 65 h 504"/>
                        <a:gd name="T4" fmla="*/ 706 w 2736"/>
                        <a:gd name="T5" fmla="*/ 9 h 504"/>
                        <a:gd name="T6" fmla="*/ 1088 w 2736"/>
                        <a:gd name="T7" fmla="*/ 9 h 504"/>
                        <a:gd name="T8" fmla="*/ 1081 w 2736"/>
                        <a:gd name="T9" fmla="*/ 40 h 504"/>
                        <a:gd name="T10" fmla="*/ 701 w 2736"/>
                        <a:gd name="T11" fmla="*/ 40 h 504"/>
                        <a:gd name="T12" fmla="*/ 260 w 2736"/>
                        <a:gd name="T13" fmla="*/ 112 h 504"/>
                        <a:gd name="T14" fmla="*/ 0 w 2736"/>
                        <a:gd name="T15" fmla="*/ 19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8"/>
                      <a:ext cx="924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2 w 1769"/>
                        <a:gd name="T3" fmla="*/ 22 h 791"/>
                        <a:gd name="T4" fmla="*/ 315 w 1769"/>
                        <a:gd name="T5" fmla="*/ 77 h 791"/>
                        <a:gd name="T6" fmla="*/ 439 w 1769"/>
                        <a:gd name="T7" fmla="*/ 166 h 791"/>
                        <a:gd name="T8" fmla="*/ 479 w 1769"/>
                        <a:gd name="T9" fmla="*/ 234 h 791"/>
                        <a:gd name="T10" fmla="*/ 461 w 1769"/>
                        <a:gd name="T11" fmla="*/ 302 h 791"/>
                        <a:gd name="T12" fmla="*/ 434 w 1769"/>
                        <a:gd name="T13" fmla="*/ 243 h 791"/>
                        <a:gd name="T14" fmla="*/ 379 w 1769"/>
                        <a:gd name="T15" fmla="*/ 174 h 791"/>
                        <a:gd name="T16" fmla="*/ 302 w 1769"/>
                        <a:gd name="T17" fmla="*/ 113 h 791"/>
                        <a:gd name="T18" fmla="*/ 158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0"/>
                    <a:ext cx="2462" cy="1330"/>
                    <a:chOff x="2864" y="2018"/>
                    <a:chExt cx="2462" cy="1330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8"/>
                      <a:ext cx="1813" cy="346"/>
                    </a:xfrm>
                    <a:custGeom>
                      <a:avLst/>
                      <a:gdLst>
                        <a:gd name="T0" fmla="*/ 0 w 2736"/>
                        <a:gd name="T1" fmla="*/ 238 h 504"/>
                        <a:gd name="T2" fmla="*/ 380 w 2736"/>
                        <a:gd name="T3" fmla="*/ 79 h 504"/>
                        <a:gd name="T4" fmla="*/ 780 w 2736"/>
                        <a:gd name="T5" fmla="*/ 11 h 504"/>
                        <a:gd name="T6" fmla="*/ 1201 w 2736"/>
                        <a:gd name="T7" fmla="*/ 11 h 504"/>
                        <a:gd name="T8" fmla="*/ 1194 w 2736"/>
                        <a:gd name="T9" fmla="*/ 49 h 504"/>
                        <a:gd name="T10" fmla="*/ 775 w 2736"/>
                        <a:gd name="T11" fmla="*/ 49 h 504"/>
                        <a:gd name="T12" fmla="*/ 287 w 2736"/>
                        <a:gd name="T13" fmla="*/ 137 h 504"/>
                        <a:gd name="T14" fmla="*/ 0 w 2736"/>
                        <a:gd name="T15" fmla="*/ 23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4"/>
                      <a:ext cx="974" cy="544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47 w 1769"/>
                        <a:gd name="T3" fmla="*/ 27 h 791"/>
                        <a:gd name="T4" fmla="*/ 351 w 1769"/>
                        <a:gd name="T5" fmla="*/ 95 h 791"/>
                        <a:gd name="T6" fmla="*/ 488 w 1769"/>
                        <a:gd name="T7" fmla="*/ 204 h 791"/>
                        <a:gd name="T8" fmla="*/ 532 w 1769"/>
                        <a:gd name="T9" fmla="*/ 288 h 791"/>
                        <a:gd name="T10" fmla="*/ 512 w 1769"/>
                        <a:gd name="T11" fmla="*/ 372 h 791"/>
                        <a:gd name="T12" fmla="*/ 482 w 1769"/>
                        <a:gd name="T13" fmla="*/ 299 h 791"/>
                        <a:gd name="T14" fmla="*/ 421 w 1769"/>
                        <a:gd name="T15" fmla="*/ 215 h 791"/>
                        <a:gd name="T16" fmla="*/ 336 w 1769"/>
                        <a:gd name="T17" fmla="*/ 140 h 791"/>
                        <a:gd name="T18" fmla="*/ 176 w 1769"/>
                        <a:gd name="T19" fmla="*/ 72 h 791"/>
                        <a:gd name="T20" fmla="*/ 0 w 1769"/>
                        <a:gd name="T21" fmla="*/ 36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2"/>
                    <a:ext cx="2478" cy="1065"/>
                    <a:chOff x="2896" y="1830"/>
                    <a:chExt cx="2478" cy="1065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0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183 h 504"/>
                        <a:gd name="T2" fmla="*/ 348 w 2736"/>
                        <a:gd name="T3" fmla="*/ 61 h 504"/>
                        <a:gd name="T4" fmla="*/ 715 w 2736"/>
                        <a:gd name="T5" fmla="*/ 8 h 504"/>
                        <a:gd name="T6" fmla="*/ 1101 w 2736"/>
                        <a:gd name="T7" fmla="*/ 8 h 504"/>
                        <a:gd name="T8" fmla="*/ 1095 w 2736"/>
                        <a:gd name="T9" fmla="*/ 37 h 504"/>
                        <a:gd name="T10" fmla="*/ 710 w 2736"/>
                        <a:gd name="T11" fmla="*/ 37 h 504"/>
                        <a:gd name="T12" fmla="*/ 263 w 2736"/>
                        <a:gd name="T13" fmla="*/ 106 h 504"/>
                        <a:gd name="T14" fmla="*/ 0 w 2736"/>
                        <a:gd name="T15" fmla="*/ 18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19"/>
                      <a:ext cx="932" cy="47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5 w 1769"/>
                        <a:gd name="T3" fmla="*/ 20 h 791"/>
                        <a:gd name="T4" fmla="*/ 321 w 1769"/>
                        <a:gd name="T5" fmla="*/ 72 h 791"/>
                        <a:gd name="T6" fmla="*/ 447 w 1769"/>
                        <a:gd name="T7" fmla="*/ 156 h 791"/>
                        <a:gd name="T8" fmla="*/ 487 w 1769"/>
                        <a:gd name="T9" fmla="*/ 220 h 791"/>
                        <a:gd name="T10" fmla="*/ 469 w 1769"/>
                        <a:gd name="T11" fmla="*/ 285 h 791"/>
                        <a:gd name="T12" fmla="*/ 441 w 1769"/>
                        <a:gd name="T13" fmla="*/ 229 h 791"/>
                        <a:gd name="T14" fmla="*/ 386 w 1769"/>
                        <a:gd name="T15" fmla="*/ 164 h 791"/>
                        <a:gd name="T16" fmla="*/ 308 w 1769"/>
                        <a:gd name="T17" fmla="*/ 107 h 791"/>
                        <a:gd name="T18" fmla="*/ 161 w 1769"/>
                        <a:gd name="T19" fmla="*/ 55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9"/>
                    <a:ext cx="2472" cy="926"/>
                    <a:chOff x="2924" y="1637"/>
                    <a:chExt cx="2472" cy="926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7"/>
                      <a:ext cx="1677" cy="336"/>
                    </a:xfrm>
                    <a:custGeom>
                      <a:avLst/>
                      <a:gdLst>
                        <a:gd name="T0" fmla="*/ 0 w 2736"/>
                        <a:gd name="T1" fmla="*/ 224 h 504"/>
                        <a:gd name="T2" fmla="*/ 325 w 2736"/>
                        <a:gd name="T3" fmla="*/ 75 h 504"/>
                        <a:gd name="T4" fmla="*/ 667 w 2736"/>
                        <a:gd name="T5" fmla="*/ 11 h 504"/>
                        <a:gd name="T6" fmla="*/ 1028 w 2736"/>
                        <a:gd name="T7" fmla="*/ 11 h 504"/>
                        <a:gd name="T8" fmla="*/ 1022 w 2736"/>
                        <a:gd name="T9" fmla="*/ 46 h 504"/>
                        <a:gd name="T10" fmla="*/ 663 w 2736"/>
                        <a:gd name="T11" fmla="*/ 46 h 504"/>
                        <a:gd name="T12" fmla="*/ 246 w 2736"/>
                        <a:gd name="T13" fmla="*/ 130 h 504"/>
                        <a:gd name="T14" fmla="*/ 0 w 2736"/>
                        <a:gd name="T15" fmla="*/ 22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26 w 1769"/>
                        <a:gd name="T3" fmla="*/ 25 h 791"/>
                        <a:gd name="T4" fmla="*/ 300 w 1769"/>
                        <a:gd name="T5" fmla="*/ 88 h 791"/>
                        <a:gd name="T6" fmla="*/ 418 w 1769"/>
                        <a:gd name="T7" fmla="*/ 191 h 791"/>
                        <a:gd name="T8" fmla="*/ 455 w 1769"/>
                        <a:gd name="T9" fmla="*/ 269 h 791"/>
                        <a:gd name="T10" fmla="*/ 438 w 1769"/>
                        <a:gd name="T11" fmla="*/ 348 h 791"/>
                        <a:gd name="T12" fmla="*/ 412 w 1769"/>
                        <a:gd name="T13" fmla="*/ 279 h 791"/>
                        <a:gd name="T14" fmla="*/ 360 w 1769"/>
                        <a:gd name="T15" fmla="*/ 201 h 791"/>
                        <a:gd name="T16" fmla="*/ 288 w 1769"/>
                        <a:gd name="T17" fmla="*/ 131 h 791"/>
                        <a:gd name="T18" fmla="*/ 151 w 1769"/>
                        <a:gd name="T19" fmla="*/ 67 h 791"/>
                        <a:gd name="T20" fmla="*/ 0 w 1769"/>
                        <a:gd name="T21" fmla="*/ 34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5"/>
                    <a:ext cx="2341" cy="657"/>
                    <a:chOff x="2958" y="1413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3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194 h 504"/>
                        <a:gd name="T2" fmla="*/ 275 w 2736"/>
                        <a:gd name="T3" fmla="*/ 65 h 504"/>
                        <a:gd name="T4" fmla="*/ 565 w 2736"/>
                        <a:gd name="T5" fmla="*/ 9 h 504"/>
                        <a:gd name="T6" fmla="*/ 871 w 2736"/>
                        <a:gd name="T7" fmla="*/ 9 h 504"/>
                        <a:gd name="T8" fmla="*/ 866 w 2736"/>
                        <a:gd name="T9" fmla="*/ 40 h 504"/>
                        <a:gd name="T10" fmla="*/ 562 w 2736"/>
                        <a:gd name="T11" fmla="*/ 40 h 504"/>
                        <a:gd name="T12" fmla="*/ 208 w 2736"/>
                        <a:gd name="T13" fmla="*/ 112 h 504"/>
                        <a:gd name="T14" fmla="*/ 0 w 2736"/>
                        <a:gd name="T15" fmla="*/ 19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1"/>
                      <a:ext cx="830" cy="489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07 w 1769"/>
                        <a:gd name="T3" fmla="*/ 22 h 791"/>
                        <a:gd name="T4" fmla="*/ 255 w 1769"/>
                        <a:gd name="T5" fmla="*/ 77 h 791"/>
                        <a:gd name="T6" fmla="*/ 355 w 1769"/>
                        <a:gd name="T7" fmla="*/ 165 h 791"/>
                        <a:gd name="T8" fmla="*/ 387 w 1769"/>
                        <a:gd name="T9" fmla="*/ 232 h 791"/>
                        <a:gd name="T10" fmla="*/ 372 w 1769"/>
                        <a:gd name="T11" fmla="*/ 301 h 791"/>
                        <a:gd name="T12" fmla="*/ 350 w 1769"/>
                        <a:gd name="T13" fmla="*/ 242 h 791"/>
                        <a:gd name="T14" fmla="*/ 306 w 1769"/>
                        <a:gd name="T15" fmla="*/ 174 h 791"/>
                        <a:gd name="T16" fmla="*/ 244 w 1769"/>
                        <a:gd name="T17" fmla="*/ 113 h 791"/>
                        <a:gd name="T18" fmla="*/ 128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2"/>
                    <a:ext cx="2150" cy="341"/>
                    <a:chOff x="2983" y="1270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20"/>
                    </a:xfrm>
                    <a:custGeom>
                      <a:avLst/>
                      <a:gdLst>
                        <a:gd name="T0" fmla="*/ 0 w 2736"/>
                        <a:gd name="T1" fmla="*/ 96 h 504"/>
                        <a:gd name="T2" fmla="*/ 227 w 2736"/>
                        <a:gd name="T3" fmla="*/ 32 h 504"/>
                        <a:gd name="T4" fmla="*/ 467 w 2736"/>
                        <a:gd name="T5" fmla="*/ 4 h 504"/>
                        <a:gd name="T6" fmla="*/ 720 w 2736"/>
                        <a:gd name="T7" fmla="*/ 4 h 504"/>
                        <a:gd name="T8" fmla="*/ 716 w 2736"/>
                        <a:gd name="T9" fmla="*/ 20 h 504"/>
                        <a:gd name="T10" fmla="*/ 464 w 2736"/>
                        <a:gd name="T11" fmla="*/ 20 h 504"/>
                        <a:gd name="T12" fmla="*/ 172 w 2736"/>
                        <a:gd name="T13" fmla="*/ 55 h 504"/>
                        <a:gd name="T14" fmla="*/ 0 w 2736"/>
                        <a:gd name="T15" fmla="*/ 9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70"/>
                      <a:ext cx="754" cy="341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8 w 1769"/>
                        <a:gd name="T3" fmla="*/ 10 h 791"/>
                        <a:gd name="T4" fmla="*/ 210 w 1769"/>
                        <a:gd name="T5" fmla="*/ 37 h 791"/>
                        <a:gd name="T6" fmla="*/ 293 w 1769"/>
                        <a:gd name="T7" fmla="*/ 80 h 791"/>
                        <a:gd name="T8" fmla="*/ 319 w 1769"/>
                        <a:gd name="T9" fmla="*/ 113 h 791"/>
                        <a:gd name="T10" fmla="*/ 307 w 1769"/>
                        <a:gd name="T11" fmla="*/ 146 h 791"/>
                        <a:gd name="T12" fmla="*/ 289 w 1769"/>
                        <a:gd name="T13" fmla="*/ 117 h 791"/>
                        <a:gd name="T14" fmla="*/ 252 w 1769"/>
                        <a:gd name="T15" fmla="*/ 84 h 791"/>
                        <a:gd name="T16" fmla="*/ 202 w 1769"/>
                        <a:gd name="T17" fmla="*/ 55 h 791"/>
                        <a:gd name="T18" fmla="*/ 106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5"/>
                    <a:chOff x="2938" y="918"/>
                    <a:chExt cx="1879" cy="425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8 h 791"/>
                        <a:gd name="T8" fmla="*/ 246 w 1769"/>
                        <a:gd name="T9" fmla="*/ 110 h 791"/>
                        <a:gd name="T10" fmla="*/ 237 w 1769"/>
                        <a:gd name="T11" fmla="*/ 143 h 791"/>
                        <a:gd name="T12" fmla="*/ 223 w 1769"/>
                        <a:gd name="T13" fmla="*/ 115 h 791"/>
                        <a:gd name="T14" fmla="*/ 195 w 1769"/>
                        <a:gd name="T15" fmla="*/ 82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0" y="1627"/>
                    <a:ext cx="1256" cy="2322"/>
                    <a:chOff x="636" y="1655"/>
                    <a:chExt cx="1256" cy="2322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2" cy="313"/>
                    </a:xfrm>
                    <a:custGeom>
                      <a:avLst/>
                      <a:gdLst>
                        <a:gd name="T0" fmla="*/ 0 w 2736"/>
                        <a:gd name="T1" fmla="*/ 194 h 504"/>
                        <a:gd name="T2" fmla="*/ 342 w 2736"/>
                        <a:gd name="T3" fmla="*/ 65 h 504"/>
                        <a:gd name="T4" fmla="*/ 704 w 2736"/>
                        <a:gd name="T5" fmla="*/ 9 h 504"/>
                        <a:gd name="T6" fmla="*/ 1084 w 2736"/>
                        <a:gd name="T7" fmla="*/ 9 h 504"/>
                        <a:gd name="T8" fmla="*/ 1078 w 2736"/>
                        <a:gd name="T9" fmla="*/ 40 h 504"/>
                        <a:gd name="T10" fmla="*/ 699 w 2736"/>
                        <a:gd name="T11" fmla="*/ 40 h 504"/>
                        <a:gd name="T12" fmla="*/ 259 w 2736"/>
                        <a:gd name="T13" fmla="*/ 112 h 504"/>
                        <a:gd name="T14" fmla="*/ 0 w 2736"/>
                        <a:gd name="T15" fmla="*/ 19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0"/>
                      <a:ext cx="924" cy="48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2 w 1769"/>
                        <a:gd name="T3" fmla="*/ 22 h 791"/>
                        <a:gd name="T4" fmla="*/ 315 w 1769"/>
                        <a:gd name="T5" fmla="*/ 77 h 791"/>
                        <a:gd name="T6" fmla="*/ 439 w 1769"/>
                        <a:gd name="T7" fmla="*/ 165 h 791"/>
                        <a:gd name="T8" fmla="*/ 479 w 1769"/>
                        <a:gd name="T9" fmla="*/ 232 h 791"/>
                        <a:gd name="T10" fmla="*/ 461 w 1769"/>
                        <a:gd name="T11" fmla="*/ 301 h 791"/>
                        <a:gd name="T12" fmla="*/ 434 w 1769"/>
                        <a:gd name="T13" fmla="*/ 242 h 791"/>
                        <a:gd name="T14" fmla="*/ 379 w 1769"/>
                        <a:gd name="T15" fmla="*/ 174 h 791"/>
                        <a:gd name="T16" fmla="*/ 302 w 1769"/>
                        <a:gd name="T17" fmla="*/ 113 h 791"/>
                        <a:gd name="T18" fmla="*/ 158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6"/>
                    </a:xfrm>
                    <a:custGeom>
                      <a:avLst/>
                      <a:gdLst>
                        <a:gd name="T0" fmla="*/ 0 w 2736"/>
                        <a:gd name="T1" fmla="*/ 238 h 504"/>
                        <a:gd name="T2" fmla="*/ 379 w 2736"/>
                        <a:gd name="T3" fmla="*/ 79 h 504"/>
                        <a:gd name="T4" fmla="*/ 779 w 2736"/>
                        <a:gd name="T5" fmla="*/ 11 h 504"/>
                        <a:gd name="T6" fmla="*/ 1200 w 2736"/>
                        <a:gd name="T7" fmla="*/ 11 h 504"/>
                        <a:gd name="T8" fmla="*/ 1193 w 2736"/>
                        <a:gd name="T9" fmla="*/ 49 h 504"/>
                        <a:gd name="T10" fmla="*/ 774 w 2736"/>
                        <a:gd name="T11" fmla="*/ 49 h 504"/>
                        <a:gd name="T12" fmla="*/ 287 w 2736"/>
                        <a:gd name="T13" fmla="*/ 137 h 504"/>
                        <a:gd name="T14" fmla="*/ 0 w 2736"/>
                        <a:gd name="T15" fmla="*/ 23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47 w 1769"/>
                        <a:gd name="T3" fmla="*/ 27 h 791"/>
                        <a:gd name="T4" fmla="*/ 350 w 1769"/>
                        <a:gd name="T5" fmla="*/ 95 h 791"/>
                        <a:gd name="T6" fmla="*/ 487 w 1769"/>
                        <a:gd name="T7" fmla="*/ 206 h 791"/>
                        <a:gd name="T8" fmla="*/ 531 w 1769"/>
                        <a:gd name="T9" fmla="*/ 290 h 791"/>
                        <a:gd name="T10" fmla="*/ 511 w 1769"/>
                        <a:gd name="T11" fmla="*/ 375 h 791"/>
                        <a:gd name="T12" fmla="*/ 481 w 1769"/>
                        <a:gd name="T13" fmla="*/ 301 h 791"/>
                        <a:gd name="T14" fmla="*/ 420 w 1769"/>
                        <a:gd name="T15" fmla="*/ 216 h 791"/>
                        <a:gd name="T16" fmla="*/ 336 w 1769"/>
                        <a:gd name="T17" fmla="*/ 141 h 791"/>
                        <a:gd name="T18" fmla="*/ 176 w 1769"/>
                        <a:gd name="T19" fmla="*/ 72 h 791"/>
                        <a:gd name="T20" fmla="*/ 0 w 1769"/>
                        <a:gd name="T21" fmla="*/ 36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79"/>
                    <a:ext cx="2477" cy="1063"/>
                    <a:chOff x="-52" y="2007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7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183 h 504"/>
                        <a:gd name="T2" fmla="*/ 348 w 2736"/>
                        <a:gd name="T3" fmla="*/ 61 h 504"/>
                        <a:gd name="T4" fmla="*/ 715 w 2736"/>
                        <a:gd name="T5" fmla="*/ 8 h 504"/>
                        <a:gd name="T6" fmla="*/ 1101 w 2736"/>
                        <a:gd name="T7" fmla="*/ 8 h 504"/>
                        <a:gd name="T8" fmla="*/ 1095 w 2736"/>
                        <a:gd name="T9" fmla="*/ 37 h 504"/>
                        <a:gd name="T10" fmla="*/ 710 w 2736"/>
                        <a:gd name="T11" fmla="*/ 37 h 504"/>
                        <a:gd name="T12" fmla="*/ 263 w 2736"/>
                        <a:gd name="T13" fmla="*/ 106 h 504"/>
                        <a:gd name="T14" fmla="*/ 0 w 2736"/>
                        <a:gd name="T15" fmla="*/ 18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4"/>
                      <a:ext cx="932" cy="47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5 w 1769"/>
                        <a:gd name="T3" fmla="*/ 20 h 791"/>
                        <a:gd name="T4" fmla="*/ 321 w 1769"/>
                        <a:gd name="T5" fmla="*/ 72 h 791"/>
                        <a:gd name="T6" fmla="*/ 447 w 1769"/>
                        <a:gd name="T7" fmla="*/ 156 h 791"/>
                        <a:gd name="T8" fmla="*/ 487 w 1769"/>
                        <a:gd name="T9" fmla="*/ 220 h 791"/>
                        <a:gd name="T10" fmla="*/ 469 w 1769"/>
                        <a:gd name="T11" fmla="*/ 285 h 791"/>
                        <a:gd name="T12" fmla="*/ 441 w 1769"/>
                        <a:gd name="T13" fmla="*/ 229 h 791"/>
                        <a:gd name="T14" fmla="*/ 386 w 1769"/>
                        <a:gd name="T15" fmla="*/ 164 h 791"/>
                        <a:gd name="T16" fmla="*/ 308 w 1769"/>
                        <a:gd name="T17" fmla="*/ 107 h 791"/>
                        <a:gd name="T18" fmla="*/ 161 w 1769"/>
                        <a:gd name="T19" fmla="*/ 55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4"/>
                    <a:ext cx="2472" cy="927"/>
                    <a:chOff x="-74" y="1812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2"/>
                      <a:ext cx="1677" cy="336"/>
                    </a:xfrm>
                    <a:custGeom>
                      <a:avLst/>
                      <a:gdLst>
                        <a:gd name="T0" fmla="*/ 0 w 2736"/>
                        <a:gd name="T1" fmla="*/ 224 h 504"/>
                        <a:gd name="T2" fmla="*/ 325 w 2736"/>
                        <a:gd name="T3" fmla="*/ 75 h 504"/>
                        <a:gd name="T4" fmla="*/ 667 w 2736"/>
                        <a:gd name="T5" fmla="*/ 11 h 504"/>
                        <a:gd name="T6" fmla="*/ 1028 w 2736"/>
                        <a:gd name="T7" fmla="*/ 11 h 504"/>
                        <a:gd name="T8" fmla="*/ 1022 w 2736"/>
                        <a:gd name="T9" fmla="*/ 46 h 504"/>
                        <a:gd name="T10" fmla="*/ 663 w 2736"/>
                        <a:gd name="T11" fmla="*/ 46 h 504"/>
                        <a:gd name="T12" fmla="*/ 246 w 2736"/>
                        <a:gd name="T13" fmla="*/ 130 h 504"/>
                        <a:gd name="T14" fmla="*/ 0 w 2736"/>
                        <a:gd name="T15" fmla="*/ 22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3"/>
                      <a:ext cx="901" cy="52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26 w 1769"/>
                        <a:gd name="T3" fmla="*/ 25 h 791"/>
                        <a:gd name="T4" fmla="*/ 300 w 1769"/>
                        <a:gd name="T5" fmla="*/ 88 h 791"/>
                        <a:gd name="T6" fmla="*/ 418 w 1769"/>
                        <a:gd name="T7" fmla="*/ 191 h 791"/>
                        <a:gd name="T8" fmla="*/ 455 w 1769"/>
                        <a:gd name="T9" fmla="*/ 269 h 791"/>
                        <a:gd name="T10" fmla="*/ 438 w 1769"/>
                        <a:gd name="T11" fmla="*/ 348 h 791"/>
                        <a:gd name="T12" fmla="*/ 412 w 1769"/>
                        <a:gd name="T13" fmla="*/ 279 h 791"/>
                        <a:gd name="T14" fmla="*/ 360 w 1769"/>
                        <a:gd name="T15" fmla="*/ 201 h 791"/>
                        <a:gd name="T16" fmla="*/ 288 w 1769"/>
                        <a:gd name="T17" fmla="*/ 131 h 791"/>
                        <a:gd name="T18" fmla="*/ 151 w 1769"/>
                        <a:gd name="T19" fmla="*/ 67 h 791"/>
                        <a:gd name="T20" fmla="*/ 0 w 1769"/>
                        <a:gd name="T21" fmla="*/ 34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2"/>
                    <a:ext cx="2339" cy="657"/>
                    <a:chOff x="23" y="1590"/>
                    <a:chExt cx="2339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0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194 h 504"/>
                        <a:gd name="T2" fmla="*/ 275 w 2736"/>
                        <a:gd name="T3" fmla="*/ 65 h 504"/>
                        <a:gd name="T4" fmla="*/ 565 w 2736"/>
                        <a:gd name="T5" fmla="*/ 9 h 504"/>
                        <a:gd name="T6" fmla="*/ 871 w 2736"/>
                        <a:gd name="T7" fmla="*/ 9 h 504"/>
                        <a:gd name="T8" fmla="*/ 866 w 2736"/>
                        <a:gd name="T9" fmla="*/ 40 h 504"/>
                        <a:gd name="T10" fmla="*/ 562 w 2736"/>
                        <a:gd name="T11" fmla="*/ 40 h 504"/>
                        <a:gd name="T12" fmla="*/ 208 w 2736"/>
                        <a:gd name="T13" fmla="*/ 112 h 504"/>
                        <a:gd name="T14" fmla="*/ 0 w 2736"/>
                        <a:gd name="T15" fmla="*/ 19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07 w 1769"/>
                        <a:gd name="T3" fmla="*/ 22 h 791"/>
                        <a:gd name="T4" fmla="*/ 255 w 1769"/>
                        <a:gd name="T5" fmla="*/ 77 h 791"/>
                        <a:gd name="T6" fmla="*/ 355 w 1769"/>
                        <a:gd name="T7" fmla="*/ 165 h 791"/>
                        <a:gd name="T8" fmla="*/ 387 w 1769"/>
                        <a:gd name="T9" fmla="*/ 232 h 791"/>
                        <a:gd name="T10" fmla="*/ 372 w 1769"/>
                        <a:gd name="T11" fmla="*/ 301 h 791"/>
                        <a:gd name="T12" fmla="*/ 350 w 1769"/>
                        <a:gd name="T13" fmla="*/ 242 h 791"/>
                        <a:gd name="T14" fmla="*/ 306 w 1769"/>
                        <a:gd name="T15" fmla="*/ 174 h 791"/>
                        <a:gd name="T16" fmla="*/ 244 w 1769"/>
                        <a:gd name="T17" fmla="*/ 113 h 791"/>
                        <a:gd name="T18" fmla="*/ 128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6"/>
                    <a:ext cx="2150" cy="345"/>
                    <a:chOff x="189" y="1444"/>
                    <a:chExt cx="2150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4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95 h 504"/>
                        <a:gd name="T2" fmla="*/ 227 w 2736"/>
                        <a:gd name="T3" fmla="*/ 32 h 504"/>
                        <a:gd name="T4" fmla="*/ 467 w 2736"/>
                        <a:gd name="T5" fmla="*/ 4 h 504"/>
                        <a:gd name="T6" fmla="*/ 720 w 2736"/>
                        <a:gd name="T7" fmla="*/ 4 h 504"/>
                        <a:gd name="T8" fmla="*/ 716 w 2736"/>
                        <a:gd name="T9" fmla="*/ 20 h 504"/>
                        <a:gd name="T10" fmla="*/ 464 w 2736"/>
                        <a:gd name="T11" fmla="*/ 20 h 504"/>
                        <a:gd name="T12" fmla="*/ 172 w 2736"/>
                        <a:gd name="T13" fmla="*/ 55 h 504"/>
                        <a:gd name="T14" fmla="*/ 0 w 2736"/>
                        <a:gd name="T15" fmla="*/ 9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8 w 1769"/>
                        <a:gd name="T3" fmla="*/ 10 h 791"/>
                        <a:gd name="T4" fmla="*/ 210 w 1769"/>
                        <a:gd name="T5" fmla="*/ 38 h 791"/>
                        <a:gd name="T6" fmla="*/ 293 w 1769"/>
                        <a:gd name="T7" fmla="*/ 82 h 791"/>
                        <a:gd name="T8" fmla="*/ 319 w 1769"/>
                        <a:gd name="T9" fmla="*/ 116 h 791"/>
                        <a:gd name="T10" fmla="*/ 307 w 1769"/>
                        <a:gd name="T11" fmla="*/ 150 h 791"/>
                        <a:gd name="T12" fmla="*/ 289 w 1769"/>
                        <a:gd name="T13" fmla="*/ 120 h 791"/>
                        <a:gd name="T14" fmla="*/ 252 w 1769"/>
                        <a:gd name="T15" fmla="*/ 86 h 791"/>
                        <a:gd name="T16" fmla="*/ 202 w 1769"/>
                        <a:gd name="T17" fmla="*/ 56 h 791"/>
                        <a:gd name="T18" fmla="*/ 106 w 1769"/>
                        <a:gd name="T19" fmla="*/ 29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1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7 h 791"/>
                        <a:gd name="T6" fmla="*/ 226 w 1769"/>
                        <a:gd name="T7" fmla="*/ 80 h 791"/>
                        <a:gd name="T8" fmla="*/ 246 w 1769"/>
                        <a:gd name="T9" fmla="*/ 113 h 791"/>
                        <a:gd name="T10" fmla="*/ 237 w 1769"/>
                        <a:gd name="T11" fmla="*/ 146 h 791"/>
                        <a:gd name="T12" fmla="*/ 223 w 1769"/>
                        <a:gd name="T13" fmla="*/ 117 h 791"/>
                        <a:gd name="T14" fmla="*/ 195 w 1769"/>
                        <a:gd name="T15" fmla="*/ 84 h 791"/>
                        <a:gd name="T16" fmla="*/ 155 w 1769"/>
                        <a:gd name="T17" fmla="*/ 55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8 h 791"/>
                        <a:gd name="T8" fmla="*/ 246 w 1769"/>
                        <a:gd name="T9" fmla="*/ 110 h 791"/>
                        <a:gd name="T10" fmla="*/ 237 w 1769"/>
                        <a:gd name="T11" fmla="*/ 142 h 791"/>
                        <a:gd name="T12" fmla="*/ 223 w 1769"/>
                        <a:gd name="T13" fmla="*/ 114 h 791"/>
                        <a:gd name="T14" fmla="*/ 195 w 1769"/>
                        <a:gd name="T15" fmla="*/ 82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1"/>
                    <a:ext cx="1767" cy="740"/>
                    <a:chOff x="911" y="591"/>
                    <a:chExt cx="1767" cy="740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1"/>
                      <a:ext cx="662" cy="33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8 h 791"/>
                        <a:gd name="T8" fmla="*/ 246 w 1769"/>
                        <a:gd name="T9" fmla="*/ 110 h 791"/>
                        <a:gd name="T10" fmla="*/ 237 w 1769"/>
                        <a:gd name="T11" fmla="*/ 143 h 791"/>
                        <a:gd name="T12" fmla="*/ 223 w 1769"/>
                        <a:gd name="T13" fmla="*/ 115 h 791"/>
                        <a:gd name="T14" fmla="*/ 195 w 1769"/>
                        <a:gd name="T15" fmla="*/ 82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4"/>
                    <a:ext cx="1693" cy="888"/>
                    <a:chOff x="1120" y="304"/>
                    <a:chExt cx="1693" cy="888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81 w 2736"/>
                        <a:gd name="T3" fmla="*/ 31 h 504"/>
                        <a:gd name="T4" fmla="*/ 371 w 2736"/>
                        <a:gd name="T5" fmla="*/ 4 h 504"/>
                        <a:gd name="T6" fmla="*/ 572 w 2736"/>
                        <a:gd name="T7" fmla="*/ 4 h 504"/>
                        <a:gd name="T8" fmla="*/ 569 w 2736"/>
                        <a:gd name="T9" fmla="*/ 19 h 504"/>
                        <a:gd name="T10" fmla="*/ 369 w 2736"/>
                        <a:gd name="T11" fmla="*/ 19 h 504"/>
                        <a:gd name="T12" fmla="*/ 137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4"/>
                      <a:ext cx="67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70 w 1769"/>
                        <a:gd name="T3" fmla="*/ 10 h 791"/>
                        <a:gd name="T4" fmla="*/ 167 w 1769"/>
                        <a:gd name="T5" fmla="*/ 36 h 791"/>
                        <a:gd name="T6" fmla="*/ 232 w 1769"/>
                        <a:gd name="T7" fmla="*/ 79 h 791"/>
                        <a:gd name="T8" fmla="*/ 253 w 1769"/>
                        <a:gd name="T9" fmla="*/ 111 h 791"/>
                        <a:gd name="T10" fmla="*/ 244 w 1769"/>
                        <a:gd name="T11" fmla="*/ 144 h 791"/>
                        <a:gd name="T12" fmla="*/ 229 w 1769"/>
                        <a:gd name="T13" fmla="*/ 115 h 791"/>
                        <a:gd name="T14" fmla="*/ 201 w 1769"/>
                        <a:gd name="T15" fmla="*/ 83 h 791"/>
                        <a:gd name="T16" fmla="*/ 160 w 1769"/>
                        <a:gd name="T17" fmla="*/ 54 h 791"/>
                        <a:gd name="T18" fmla="*/ 84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11" y="70"/>
                    <a:ext cx="775" cy="1521"/>
                    <a:chOff x="1637" y="98"/>
                    <a:chExt cx="775" cy="1521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60"/>
                      <a:ext cx="1102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40 w 2736"/>
                        <a:gd name="T3" fmla="*/ 31 h 504"/>
                        <a:gd name="T4" fmla="*/ 288 w 2736"/>
                        <a:gd name="T5" fmla="*/ 4 h 504"/>
                        <a:gd name="T6" fmla="*/ 444 w 2736"/>
                        <a:gd name="T7" fmla="*/ 4 h 504"/>
                        <a:gd name="T8" fmla="*/ 441 w 2736"/>
                        <a:gd name="T9" fmla="*/ 19 h 504"/>
                        <a:gd name="T10" fmla="*/ 286 w 2736"/>
                        <a:gd name="T11" fmla="*/ 19 h 504"/>
                        <a:gd name="T12" fmla="*/ 106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10" y="225"/>
                      <a:ext cx="591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4 w 1769"/>
                        <a:gd name="T3" fmla="*/ 10 h 791"/>
                        <a:gd name="T4" fmla="*/ 129 w 1769"/>
                        <a:gd name="T5" fmla="*/ 36 h 791"/>
                        <a:gd name="T6" fmla="*/ 180 w 1769"/>
                        <a:gd name="T7" fmla="*/ 79 h 791"/>
                        <a:gd name="T8" fmla="*/ 196 w 1769"/>
                        <a:gd name="T9" fmla="*/ 111 h 791"/>
                        <a:gd name="T10" fmla="*/ 188 w 1769"/>
                        <a:gd name="T11" fmla="*/ 144 h 791"/>
                        <a:gd name="T12" fmla="*/ 177 w 1769"/>
                        <a:gd name="T13" fmla="*/ 115 h 791"/>
                        <a:gd name="T14" fmla="*/ 155 w 1769"/>
                        <a:gd name="T15" fmla="*/ 83 h 791"/>
                        <a:gd name="T16" fmla="*/ 124 w 1769"/>
                        <a:gd name="T17" fmla="*/ 54 h 791"/>
                        <a:gd name="T18" fmla="*/ 65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5"/>
                    <a:ext cx="635" cy="1534"/>
                    <a:chOff x="1935" y="33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9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30 w 2736"/>
                        <a:gd name="T3" fmla="*/ 31 h 504"/>
                        <a:gd name="T4" fmla="*/ 267 w 2736"/>
                        <a:gd name="T5" fmla="*/ 4 h 504"/>
                        <a:gd name="T6" fmla="*/ 411 w 2736"/>
                        <a:gd name="T7" fmla="*/ 4 h 504"/>
                        <a:gd name="T8" fmla="*/ 409 w 2736"/>
                        <a:gd name="T9" fmla="*/ 19 h 504"/>
                        <a:gd name="T10" fmla="*/ 265 w 2736"/>
                        <a:gd name="T11" fmla="*/ 19 h 504"/>
                        <a:gd name="T12" fmla="*/ 98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9"/>
                      <a:ext cx="570" cy="33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0 w 1769"/>
                        <a:gd name="T3" fmla="*/ 10 h 791"/>
                        <a:gd name="T4" fmla="*/ 120 w 1769"/>
                        <a:gd name="T5" fmla="*/ 36 h 791"/>
                        <a:gd name="T6" fmla="*/ 167 w 1769"/>
                        <a:gd name="T7" fmla="*/ 78 h 791"/>
                        <a:gd name="T8" fmla="*/ 182 w 1769"/>
                        <a:gd name="T9" fmla="*/ 110 h 791"/>
                        <a:gd name="T10" fmla="*/ 175 w 1769"/>
                        <a:gd name="T11" fmla="*/ 143 h 791"/>
                        <a:gd name="T12" fmla="*/ 165 w 1769"/>
                        <a:gd name="T13" fmla="*/ 115 h 791"/>
                        <a:gd name="T14" fmla="*/ 144 w 1769"/>
                        <a:gd name="T15" fmla="*/ 82 h 791"/>
                        <a:gd name="T16" fmla="*/ 115 w 1769"/>
                        <a:gd name="T17" fmla="*/ 54 h 791"/>
                        <a:gd name="T18" fmla="*/ 60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3"/>
                    <a:ext cx="1846" cy="567"/>
                    <a:chOff x="2822" y="671"/>
                    <a:chExt cx="1846" cy="567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3 w 1769"/>
                        <a:gd name="T5" fmla="*/ 37 h 791"/>
                        <a:gd name="T6" fmla="*/ 226 w 1769"/>
                        <a:gd name="T7" fmla="*/ 80 h 791"/>
                        <a:gd name="T8" fmla="*/ 247 w 1769"/>
                        <a:gd name="T9" fmla="*/ 113 h 791"/>
                        <a:gd name="T10" fmla="*/ 237 w 1769"/>
                        <a:gd name="T11" fmla="*/ 145 h 791"/>
                        <a:gd name="T12" fmla="*/ 223 w 1769"/>
                        <a:gd name="T13" fmla="*/ 117 h 791"/>
                        <a:gd name="T14" fmla="*/ 195 w 1769"/>
                        <a:gd name="T15" fmla="*/ 84 h 791"/>
                        <a:gd name="T16" fmla="*/ 156 w 1769"/>
                        <a:gd name="T17" fmla="*/ 55 h 791"/>
                        <a:gd name="T18" fmla="*/ 82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6"/>
                    <a:ext cx="1783" cy="717"/>
                    <a:chOff x="2683" y="444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4"/>
                      <a:ext cx="663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3 w 1769"/>
                        <a:gd name="T5" fmla="*/ 36 h 791"/>
                        <a:gd name="T6" fmla="*/ 226 w 1769"/>
                        <a:gd name="T7" fmla="*/ 79 h 791"/>
                        <a:gd name="T8" fmla="*/ 247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6 w 1769"/>
                        <a:gd name="T17" fmla="*/ 54 h 791"/>
                        <a:gd name="T18" fmla="*/ 82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8"/>
                    <a:ext cx="1026" cy="144"/>
                  </a:xfrm>
                  <a:custGeom>
                    <a:avLst/>
                    <a:gdLst>
                      <a:gd name="T0" fmla="*/ 0 w 2736"/>
                      <a:gd name="T1" fmla="*/ 41 h 504"/>
                      <a:gd name="T2" fmla="*/ 122 w 2736"/>
                      <a:gd name="T3" fmla="*/ 14 h 504"/>
                      <a:gd name="T4" fmla="*/ 250 w 2736"/>
                      <a:gd name="T5" fmla="*/ 2 h 504"/>
                      <a:gd name="T6" fmla="*/ 385 w 2736"/>
                      <a:gd name="T7" fmla="*/ 2 h 504"/>
                      <a:gd name="T8" fmla="*/ 383 w 2736"/>
                      <a:gd name="T9" fmla="*/ 8 h 504"/>
                      <a:gd name="T10" fmla="*/ 248 w 2736"/>
                      <a:gd name="T11" fmla="*/ 8 h 504"/>
                      <a:gd name="T12" fmla="*/ 92 w 2736"/>
                      <a:gd name="T13" fmla="*/ 24 h 504"/>
                      <a:gd name="T14" fmla="*/ 0 w 2736"/>
                      <a:gd name="T15" fmla="*/ 4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200" y="195"/>
                    <a:ext cx="551" cy="22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47 w 1769"/>
                      <a:gd name="T3" fmla="*/ 5 h 791"/>
                      <a:gd name="T4" fmla="*/ 112 w 1769"/>
                      <a:gd name="T5" fmla="*/ 17 h 791"/>
                      <a:gd name="T6" fmla="*/ 156 w 1769"/>
                      <a:gd name="T7" fmla="*/ 36 h 791"/>
                      <a:gd name="T8" fmla="*/ 170 w 1769"/>
                      <a:gd name="T9" fmla="*/ 51 h 791"/>
                      <a:gd name="T10" fmla="*/ 164 w 1769"/>
                      <a:gd name="T11" fmla="*/ 66 h 791"/>
                      <a:gd name="T12" fmla="*/ 154 w 1769"/>
                      <a:gd name="T13" fmla="*/ 53 h 791"/>
                      <a:gd name="T14" fmla="*/ 135 w 1769"/>
                      <a:gd name="T15" fmla="*/ 38 h 791"/>
                      <a:gd name="T16" fmla="*/ 107 w 1769"/>
                      <a:gd name="T17" fmla="*/ 25 h 791"/>
                      <a:gd name="T18" fmla="*/ 56 w 1769"/>
                      <a:gd name="T19" fmla="*/ 13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7" y="17"/>
                    <a:ext cx="635" cy="1510"/>
                    <a:chOff x="2803" y="45"/>
                    <a:chExt cx="635" cy="151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5" y="934"/>
                      <a:ext cx="1059" cy="184"/>
                    </a:xfrm>
                    <a:custGeom>
                      <a:avLst/>
                      <a:gdLst>
                        <a:gd name="T0" fmla="*/ 0 w 2736"/>
                        <a:gd name="T1" fmla="*/ 67 h 504"/>
                        <a:gd name="T2" fmla="*/ 129 w 2736"/>
                        <a:gd name="T3" fmla="*/ 22 h 504"/>
                        <a:gd name="T4" fmla="*/ 266 w 2736"/>
                        <a:gd name="T5" fmla="*/ 3 h 504"/>
                        <a:gd name="T6" fmla="*/ 410 w 2736"/>
                        <a:gd name="T7" fmla="*/ 3 h 504"/>
                        <a:gd name="T8" fmla="*/ 408 w 2736"/>
                        <a:gd name="T9" fmla="*/ 14 h 504"/>
                        <a:gd name="T10" fmla="*/ 264 w 2736"/>
                        <a:gd name="T11" fmla="*/ 14 h 504"/>
                        <a:gd name="T12" fmla="*/ 98 w 2736"/>
                        <a:gd name="T13" fmla="*/ 39 h 504"/>
                        <a:gd name="T14" fmla="*/ 0 w 2736"/>
                        <a:gd name="T15" fmla="*/ 6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6"/>
                      <a:ext cx="570" cy="28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0 w 1769"/>
                        <a:gd name="T3" fmla="*/ 7 h 791"/>
                        <a:gd name="T4" fmla="*/ 120 w 1769"/>
                        <a:gd name="T5" fmla="*/ 27 h 791"/>
                        <a:gd name="T6" fmla="*/ 167 w 1769"/>
                        <a:gd name="T7" fmla="*/ 57 h 791"/>
                        <a:gd name="T8" fmla="*/ 182 w 1769"/>
                        <a:gd name="T9" fmla="*/ 81 h 791"/>
                        <a:gd name="T10" fmla="*/ 175 w 1769"/>
                        <a:gd name="T11" fmla="*/ 104 h 791"/>
                        <a:gd name="T12" fmla="*/ 165 w 1769"/>
                        <a:gd name="T13" fmla="*/ 84 h 791"/>
                        <a:gd name="T14" fmla="*/ 144 w 1769"/>
                        <a:gd name="T15" fmla="*/ 60 h 791"/>
                        <a:gd name="T16" fmla="*/ 115 w 1769"/>
                        <a:gd name="T17" fmla="*/ 39 h 791"/>
                        <a:gd name="T18" fmla="*/ 6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1" y="131"/>
                    <a:ext cx="1014" cy="1463"/>
                    <a:chOff x="2937" y="159"/>
                    <a:chExt cx="1014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09"/>
                      <a:ext cx="1157" cy="270"/>
                    </a:xfrm>
                    <a:custGeom>
                      <a:avLst/>
                      <a:gdLst>
                        <a:gd name="T0" fmla="*/ 0 w 2736"/>
                        <a:gd name="T1" fmla="*/ 145 h 504"/>
                        <a:gd name="T2" fmla="*/ 154 w 2736"/>
                        <a:gd name="T3" fmla="*/ 48 h 504"/>
                        <a:gd name="T4" fmla="*/ 318 w 2736"/>
                        <a:gd name="T5" fmla="*/ 7 h 504"/>
                        <a:gd name="T6" fmla="*/ 489 w 2736"/>
                        <a:gd name="T7" fmla="*/ 7 h 504"/>
                        <a:gd name="T8" fmla="*/ 486 w 2736"/>
                        <a:gd name="T9" fmla="*/ 29 h 504"/>
                        <a:gd name="T10" fmla="*/ 315 w 2736"/>
                        <a:gd name="T11" fmla="*/ 29 h 504"/>
                        <a:gd name="T12" fmla="*/ 117 w 2736"/>
                        <a:gd name="T13" fmla="*/ 84 h 504"/>
                        <a:gd name="T14" fmla="*/ 0 w 2736"/>
                        <a:gd name="T15" fmla="*/ 1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59"/>
                      <a:ext cx="622" cy="422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60 w 1769"/>
                        <a:gd name="T3" fmla="*/ 16 h 791"/>
                        <a:gd name="T4" fmla="*/ 143 w 1769"/>
                        <a:gd name="T5" fmla="*/ 57 h 791"/>
                        <a:gd name="T6" fmla="*/ 199 w 1769"/>
                        <a:gd name="T7" fmla="*/ 123 h 791"/>
                        <a:gd name="T8" fmla="*/ 217 w 1769"/>
                        <a:gd name="T9" fmla="*/ 173 h 791"/>
                        <a:gd name="T10" fmla="*/ 209 w 1769"/>
                        <a:gd name="T11" fmla="*/ 224 h 791"/>
                        <a:gd name="T12" fmla="*/ 197 w 1769"/>
                        <a:gd name="T13" fmla="*/ 180 h 791"/>
                        <a:gd name="T14" fmla="*/ 172 w 1769"/>
                        <a:gd name="T15" fmla="*/ 129 h 791"/>
                        <a:gd name="T16" fmla="*/ 137 w 1769"/>
                        <a:gd name="T17" fmla="*/ 84 h 791"/>
                        <a:gd name="T18" fmla="*/ 72 w 1769"/>
                        <a:gd name="T19" fmla="*/ 43 h 791"/>
                        <a:gd name="T20" fmla="*/ 0 w 1769"/>
                        <a:gd name="T21" fmla="*/ 22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7"/>
                    <a:ext cx="241" cy="1445"/>
                    <a:chOff x="2731" y="35"/>
                    <a:chExt cx="241" cy="1445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15 h 504"/>
                        <a:gd name="T2" fmla="*/ 105 w 2736"/>
                        <a:gd name="T3" fmla="*/ 5 h 504"/>
                        <a:gd name="T4" fmla="*/ 216 w 2736"/>
                        <a:gd name="T5" fmla="*/ 1 h 504"/>
                        <a:gd name="T6" fmla="*/ 333 w 2736"/>
                        <a:gd name="T7" fmla="*/ 1 h 504"/>
                        <a:gd name="T8" fmla="*/ 331 w 2736"/>
                        <a:gd name="T9" fmla="*/ 3 h 504"/>
                        <a:gd name="T10" fmla="*/ 214 w 2736"/>
                        <a:gd name="T11" fmla="*/ 3 h 504"/>
                        <a:gd name="T12" fmla="*/ 80 w 2736"/>
                        <a:gd name="T13" fmla="*/ 9 h 504"/>
                        <a:gd name="T14" fmla="*/ 0 w 2736"/>
                        <a:gd name="T15" fmla="*/ 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3"/>
                      <a:ext cx="511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0 w 1769"/>
                        <a:gd name="T3" fmla="*/ 2 h 791"/>
                        <a:gd name="T4" fmla="*/ 96 w 1769"/>
                        <a:gd name="T5" fmla="*/ 6 h 791"/>
                        <a:gd name="T6" fmla="*/ 134 w 1769"/>
                        <a:gd name="T7" fmla="*/ 13 h 791"/>
                        <a:gd name="T8" fmla="*/ 146 w 1769"/>
                        <a:gd name="T9" fmla="*/ 18 h 791"/>
                        <a:gd name="T10" fmla="*/ 141 w 1769"/>
                        <a:gd name="T11" fmla="*/ 23 h 791"/>
                        <a:gd name="T12" fmla="*/ 133 w 1769"/>
                        <a:gd name="T13" fmla="*/ 18 h 791"/>
                        <a:gd name="T14" fmla="*/ 116 w 1769"/>
                        <a:gd name="T15" fmla="*/ 13 h 791"/>
                        <a:gd name="T16" fmla="*/ 92 w 1769"/>
                        <a:gd name="T17" fmla="*/ 9 h 791"/>
                        <a:gd name="T18" fmla="*/ 49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3" cy="2449"/>
                    <a:chOff x="943" y="1769"/>
                    <a:chExt cx="1083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6"/>
                      <a:ext cx="1726" cy="311"/>
                    </a:xfrm>
                    <a:custGeom>
                      <a:avLst/>
                      <a:gdLst>
                        <a:gd name="T0" fmla="*/ 0 w 2736"/>
                        <a:gd name="T1" fmla="*/ 192 h 504"/>
                        <a:gd name="T2" fmla="*/ 344 w 2736"/>
                        <a:gd name="T3" fmla="*/ 64 h 504"/>
                        <a:gd name="T4" fmla="*/ 707 w 2736"/>
                        <a:gd name="T5" fmla="*/ 9 h 504"/>
                        <a:gd name="T6" fmla="*/ 1089 w 2736"/>
                        <a:gd name="T7" fmla="*/ 9 h 504"/>
                        <a:gd name="T8" fmla="*/ 1083 w 2736"/>
                        <a:gd name="T9" fmla="*/ 39 h 504"/>
                        <a:gd name="T10" fmla="*/ 702 w 2736"/>
                        <a:gd name="T11" fmla="*/ 39 h 504"/>
                        <a:gd name="T12" fmla="*/ 261 w 2736"/>
                        <a:gd name="T13" fmla="*/ 111 h 504"/>
                        <a:gd name="T14" fmla="*/ 0 w 2736"/>
                        <a:gd name="T15" fmla="*/ 1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2 w 1769"/>
                        <a:gd name="T3" fmla="*/ 22 h 791"/>
                        <a:gd name="T4" fmla="*/ 315 w 1769"/>
                        <a:gd name="T5" fmla="*/ 77 h 791"/>
                        <a:gd name="T6" fmla="*/ 439 w 1769"/>
                        <a:gd name="T7" fmla="*/ 166 h 791"/>
                        <a:gd name="T8" fmla="*/ 479 w 1769"/>
                        <a:gd name="T9" fmla="*/ 234 h 791"/>
                        <a:gd name="T10" fmla="*/ 461 w 1769"/>
                        <a:gd name="T11" fmla="*/ 302 h 791"/>
                        <a:gd name="T12" fmla="*/ 434 w 1769"/>
                        <a:gd name="T13" fmla="*/ 243 h 791"/>
                        <a:gd name="T14" fmla="*/ 379 w 1769"/>
                        <a:gd name="T15" fmla="*/ 174 h 791"/>
                        <a:gd name="T16" fmla="*/ 302 w 1769"/>
                        <a:gd name="T17" fmla="*/ 113 h 791"/>
                        <a:gd name="T18" fmla="*/ 158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3"/>
                    <a:ext cx="765" cy="2378"/>
                    <a:chOff x="1455" y="1931"/>
                    <a:chExt cx="765" cy="2378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4"/>
                      <a:ext cx="1595" cy="310"/>
                    </a:xfrm>
                    <a:custGeom>
                      <a:avLst/>
                      <a:gdLst>
                        <a:gd name="T0" fmla="*/ 0 w 2736"/>
                        <a:gd name="T1" fmla="*/ 191 h 504"/>
                        <a:gd name="T2" fmla="*/ 294 w 2736"/>
                        <a:gd name="T3" fmla="*/ 63 h 504"/>
                        <a:gd name="T4" fmla="*/ 603 w 2736"/>
                        <a:gd name="T5" fmla="*/ 9 h 504"/>
                        <a:gd name="T6" fmla="*/ 930 w 2736"/>
                        <a:gd name="T7" fmla="*/ 9 h 504"/>
                        <a:gd name="T8" fmla="*/ 925 w 2736"/>
                        <a:gd name="T9" fmla="*/ 39 h 504"/>
                        <a:gd name="T10" fmla="*/ 599 w 2736"/>
                        <a:gd name="T11" fmla="*/ 39 h 504"/>
                        <a:gd name="T12" fmla="*/ 222 w 2736"/>
                        <a:gd name="T13" fmla="*/ 111 h 504"/>
                        <a:gd name="T14" fmla="*/ 0 w 2736"/>
                        <a:gd name="T15" fmla="*/ 19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89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14 w 1769"/>
                        <a:gd name="T3" fmla="*/ 22 h 791"/>
                        <a:gd name="T4" fmla="*/ 271 w 1769"/>
                        <a:gd name="T5" fmla="*/ 77 h 791"/>
                        <a:gd name="T6" fmla="*/ 377 w 1769"/>
                        <a:gd name="T7" fmla="*/ 165 h 791"/>
                        <a:gd name="T8" fmla="*/ 411 w 1769"/>
                        <a:gd name="T9" fmla="*/ 232 h 791"/>
                        <a:gd name="T10" fmla="*/ 395 w 1769"/>
                        <a:gd name="T11" fmla="*/ 301 h 791"/>
                        <a:gd name="T12" fmla="*/ 372 w 1769"/>
                        <a:gd name="T13" fmla="*/ 242 h 791"/>
                        <a:gd name="T14" fmla="*/ 325 w 1769"/>
                        <a:gd name="T15" fmla="*/ 174 h 791"/>
                        <a:gd name="T16" fmla="*/ 260 w 1769"/>
                        <a:gd name="T17" fmla="*/ 113 h 791"/>
                        <a:gd name="T18" fmla="*/ 136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56" y="1953"/>
                    <a:ext cx="457" cy="2336"/>
                    <a:chOff x="1945" y="1980"/>
                    <a:chExt cx="490" cy="2611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25" y="2686"/>
                      <a:ext cx="1716" cy="302"/>
                    </a:xfrm>
                    <a:custGeom>
                      <a:avLst/>
                      <a:gdLst>
                        <a:gd name="T0" fmla="*/ 0 w 2736"/>
                        <a:gd name="T1" fmla="*/ 181 h 504"/>
                        <a:gd name="T2" fmla="*/ 340 w 2736"/>
                        <a:gd name="T3" fmla="*/ 61 h 504"/>
                        <a:gd name="T4" fmla="*/ 699 w 2736"/>
                        <a:gd name="T5" fmla="*/ 8 h 504"/>
                        <a:gd name="T6" fmla="*/ 1076 w 2736"/>
                        <a:gd name="T7" fmla="*/ 8 h 504"/>
                        <a:gd name="T8" fmla="*/ 1070 w 2736"/>
                        <a:gd name="T9" fmla="*/ 37 h 504"/>
                        <a:gd name="T10" fmla="*/ 694 w 2736"/>
                        <a:gd name="T11" fmla="*/ 37 h 504"/>
                        <a:gd name="T12" fmla="*/ 257 w 2736"/>
                        <a:gd name="T13" fmla="*/ 105 h 504"/>
                        <a:gd name="T14" fmla="*/ 0 w 2736"/>
                        <a:gd name="T15" fmla="*/ 18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21" y="3895"/>
                      <a:ext cx="918" cy="47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1 w 1769"/>
                        <a:gd name="T3" fmla="*/ 20 h 791"/>
                        <a:gd name="T4" fmla="*/ 311 w 1769"/>
                        <a:gd name="T5" fmla="*/ 72 h 791"/>
                        <a:gd name="T6" fmla="*/ 434 w 1769"/>
                        <a:gd name="T7" fmla="*/ 154 h 791"/>
                        <a:gd name="T8" fmla="*/ 473 w 1769"/>
                        <a:gd name="T9" fmla="*/ 218 h 791"/>
                        <a:gd name="T10" fmla="*/ 455 w 1769"/>
                        <a:gd name="T11" fmla="*/ 282 h 791"/>
                        <a:gd name="T12" fmla="*/ 428 w 1769"/>
                        <a:gd name="T13" fmla="*/ 226 h 791"/>
                        <a:gd name="T14" fmla="*/ 374 w 1769"/>
                        <a:gd name="T15" fmla="*/ 162 h 791"/>
                        <a:gd name="T16" fmla="*/ 299 w 1769"/>
                        <a:gd name="T17" fmla="*/ 106 h 791"/>
                        <a:gd name="T18" fmla="*/ 157 w 1769"/>
                        <a:gd name="T19" fmla="*/ 54 h 791"/>
                        <a:gd name="T20" fmla="*/ 0 w 1769"/>
                        <a:gd name="T21" fmla="*/ 27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10" y="1688"/>
                    <a:ext cx="1123" cy="2426"/>
                    <a:chOff x="3336" y="1716"/>
                    <a:chExt cx="1123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9" y="2423"/>
                      <a:ext cx="1725" cy="311"/>
                    </a:xfrm>
                    <a:custGeom>
                      <a:avLst/>
                      <a:gdLst>
                        <a:gd name="T0" fmla="*/ 0 w 2736"/>
                        <a:gd name="T1" fmla="*/ 192 h 504"/>
                        <a:gd name="T2" fmla="*/ 344 w 2736"/>
                        <a:gd name="T3" fmla="*/ 64 h 504"/>
                        <a:gd name="T4" fmla="*/ 706 w 2736"/>
                        <a:gd name="T5" fmla="*/ 9 h 504"/>
                        <a:gd name="T6" fmla="*/ 1088 w 2736"/>
                        <a:gd name="T7" fmla="*/ 9 h 504"/>
                        <a:gd name="T8" fmla="*/ 1081 w 2736"/>
                        <a:gd name="T9" fmla="*/ 39 h 504"/>
                        <a:gd name="T10" fmla="*/ 701 w 2736"/>
                        <a:gd name="T11" fmla="*/ 39 h 504"/>
                        <a:gd name="T12" fmla="*/ 260 w 2736"/>
                        <a:gd name="T13" fmla="*/ 111 h 504"/>
                        <a:gd name="T14" fmla="*/ 0 w 2736"/>
                        <a:gd name="T15" fmla="*/ 1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2 w 1769"/>
                        <a:gd name="T3" fmla="*/ 22 h 791"/>
                        <a:gd name="T4" fmla="*/ 315 w 1769"/>
                        <a:gd name="T5" fmla="*/ 77 h 791"/>
                        <a:gd name="T6" fmla="*/ 439 w 1769"/>
                        <a:gd name="T7" fmla="*/ 166 h 791"/>
                        <a:gd name="T8" fmla="*/ 479 w 1769"/>
                        <a:gd name="T9" fmla="*/ 234 h 791"/>
                        <a:gd name="T10" fmla="*/ 461 w 1769"/>
                        <a:gd name="T11" fmla="*/ 302 h 791"/>
                        <a:gd name="T12" fmla="*/ 434 w 1769"/>
                        <a:gd name="T13" fmla="*/ 243 h 791"/>
                        <a:gd name="T14" fmla="*/ 379 w 1769"/>
                        <a:gd name="T15" fmla="*/ 174 h 791"/>
                        <a:gd name="T16" fmla="*/ 302 w 1769"/>
                        <a:gd name="T17" fmla="*/ 113 h 791"/>
                        <a:gd name="T18" fmla="*/ 158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38"/>
                    <a:ext cx="883" cy="2424"/>
                    <a:chOff x="3180" y="1866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1"/>
                      <a:ext cx="1650" cy="300"/>
                    </a:xfrm>
                    <a:custGeom>
                      <a:avLst/>
                      <a:gdLst>
                        <a:gd name="T0" fmla="*/ 0 w 2736"/>
                        <a:gd name="T1" fmla="*/ 179 h 504"/>
                        <a:gd name="T2" fmla="*/ 314 w 2736"/>
                        <a:gd name="T3" fmla="*/ 60 h 504"/>
                        <a:gd name="T4" fmla="*/ 646 w 2736"/>
                        <a:gd name="T5" fmla="*/ 8 h 504"/>
                        <a:gd name="T6" fmla="*/ 995 w 2736"/>
                        <a:gd name="T7" fmla="*/ 8 h 504"/>
                        <a:gd name="T8" fmla="*/ 989 w 2736"/>
                        <a:gd name="T9" fmla="*/ 36 h 504"/>
                        <a:gd name="T10" fmla="*/ 642 w 2736"/>
                        <a:gd name="T11" fmla="*/ 36 h 504"/>
                        <a:gd name="T12" fmla="*/ 238 w 2736"/>
                        <a:gd name="T13" fmla="*/ 104 h 504"/>
                        <a:gd name="T14" fmla="*/ 0 w 2736"/>
                        <a:gd name="T15" fmla="*/ 1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8" y="3615"/>
                      <a:ext cx="883" cy="467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21 w 1769"/>
                        <a:gd name="T3" fmla="*/ 19 h 791"/>
                        <a:gd name="T4" fmla="*/ 289 w 1769"/>
                        <a:gd name="T5" fmla="*/ 70 h 791"/>
                        <a:gd name="T6" fmla="*/ 401 w 1769"/>
                        <a:gd name="T7" fmla="*/ 151 h 791"/>
                        <a:gd name="T8" fmla="*/ 438 w 1769"/>
                        <a:gd name="T9" fmla="*/ 213 h 791"/>
                        <a:gd name="T10" fmla="*/ 421 w 1769"/>
                        <a:gd name="T11" fmla="*/ 275 h 791"/>
                        <a:gd name="T12" fmla="*/ 396 w 1769"/>
                        <a:gd name="T13" fmla="*/ 220 h 791"/>
                        <a:gd name="T14" fmla="*/ 346 w 1769"/>
                        <a:gd name="T15" fmla="*/ 158 h 791"/>
                        <a:gd name="T16" fmla="*/ 277 w 1769"/>
                        <a:gd name="T17" fmla="*/ 103 h 791"/>
                        <a:gd name="T18" fmla="*/ 145 w 1769"/>
                        <a:gd name="T19" fmla="*/ 53 h 791"/>
                        <a:gd name="T20" fmla="*/ 0 w 1769"/>
                        <a:gd name="T21" fmla="*/ 27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4"/>
                    <a:ext cx="622" cy="2387"/>
                    <a:chOff x="3006" y="1982"/>
                    <a:chExt cx="622" cy="2387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59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20 h 504"/>
                        <a:gd name="T2" fmla="*/ 295 w 2736"/>
                        <a:gd name="T3" fmla="*/ 40 h 504"/>
                        <a:gd name="T4" fmla="*/ 608 w 2736"/>
                        <a:gd name="T5" fmla="*/ 6 h 504"/>
                        <a:gd name="T6" fmla="*/ 936 w 2736"/>
                        <a:gd name="T7" fmla="*/ 6 h 504"/>
                        <a:gd name="T8" fmla="*/ 930 w 2736"/>
                        <a:gd name="T9" fmla="*/ 24 h 504"/>
                        <a:gd name="T10" fmla="*/ 604 w 2736"/>
                        <a:gd name="T11" fmla="*/ 24 h 504"/>
                        <a:gd name="T12" fmla="*/ 223 w 2736"/>
                        <a:gd name="T13" fmla="*/ 70 h 504"/>
                        <a:gd name="T14" fmla="*/ 0 w 2736"/>
                        <a:gd name="T15" fmla="*/ 12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6"/>
                      <a:ext cx="860" cy="386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115 w 1769"/>
                        <a:gd name="T3" fmla="*/ 13 h 791"/>
                        <a:gd name="T4" fmla="*/ 273 w 1769"/>
                        <a:gd name="T5" fmla="*/ 48 h 791"/>
                        <a:gd name="T6" fmla="*/ 381 w 1769"/>
                        <a:gd name="T7" fmla="*/ 103 h 791"/>
                        <a:gd name="T8" fmla="*/ 415 w 1769"/>
                        <a:gd name="T9" fmla="*/ 145 h 791"/>
                        <a:gd name="T10" fmla="*/ 399 w 1769"/>
                        <a:gd name="T11" fmla="*/ 187 h 791"/>
                        <a:gd name="T12" fmla="*/ 375 w 1769"/>
                        <a:gd name="T13" fmla="*/ 150 h 791"/>
                        <a:gd name="T14" fmla="*/ 328 w 1769"/>
                        <a:gd name="T15" fmla="*/ 108 h 791"/>
                        <a:gd name="T16" fmla="*/ 262 w 1769"/>
                        <a:gd name="T17" fmla="*/ 70 h 791"/>
                        <a:gd name="T18" fmla="*/ 137 w 1769"/>
                        <a:gd name="T19" fmla="*/ 36 h 791"/>
                        <a:gd name="T20" fmla="*/ 0 w 1769"/>
                        <a:gd name="T21" fmla="*/ 18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2"/>
                    <a:ext cx="404" cy="2222"/>
                    <a:chOff x="2819" y="2100"/>
                    <a:chExt cx="404" cy="2222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2"/>
                      <a:ext cx="1470" cy="246"/>
                    </a:xfrm>
                    <a:custGeom>
                      <a:avLst/>
                      <a:gdLst>
                        <a:gd name="T0" fmla="*/ 0 w 2736"/>
                        <a:gd name="T1" fmla="*/ 120 h 504"/>
                        <a:gd name="T2" fmla="*/ 249 w 2736"/>
                        <a:gd name="T3" fmla="*/ 40 h 504"/>
                        <a:gd name="T4" fmla="*/ 513 w 2736"/>
                        <a:gd name="T5" fmla="*/ 6 h 504"/>
                        <a:gd name="T6" fmla="*/ 790 w 2736"/>
                        <a:gd name="T7" fmla="*/ 6 h 504"/>
                        <a:gd name="T8" fmla="*/ 785 w 2736"/>
                        <a:gd name="T9" fmla="*/ 24 h 504"/>
                        <a:gd name="T10" fmla="*/ 509 w 2736"/>
                        <a:gd name="T11" fmla="*/ 24 h 504"/>
                        <a:gd name="T12" fmla="*/ 189 w 2736"/>
                        <a:gd name="T13" fmla="*/ 70 h 504"/>
                        <a:gd name="T14" fmla="*/ 0 w 2736"/>
                        <a:gd name="T15" fmla="*/ 12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4"/>
                      <a:ext cx="790" cy="385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97 w 1769"/>
                        <a:gd name="T3" fmla="*/ 13 h 791"/>
                        <a:gd name="T4" fmla="*/ 231 w 1769"/>
                        <a:gd name="T5" fmla="*/ 47 h 791"/>
                        <a:gd name="T6" fmla="*/ 321 w 1769"/>
                        <a:gd name="T7" fmla="*/ 102 h 791"/>
                        <a:gd name="T8" fmla="*/ 350 w 1769"/>
                        <a:gd name="T9" fmla="*/ 144 h 791"/>
                        <a:gd name="T10" fmla="*/ 337 w 1769"/>
                        <a:gd name="T11" fmla="*/ 186 h 791"/>
                        <a:gd name="T12" fmla="*/ 317 w 1769"/>
                        <a:gd name="T13" fmla="*/ 150 h 791"/>
                        <a:gd name="T14" fmla="*/ 277 w 1769"/>
                        <a:gd name="T15" fmla="*/ 108 h 791"/>
                        <a:gd name="T16" fmla="*/ 221 w 1769"/>
                        <a:gd name="T17" fmla="*/ 70 h 791"/>
                        <a:gd name="T18" fmla="*/ 116 w 1769"/>
                        <a:gd name="T19" fmla="*/ 36 h 791"/>
                        <a:gd name="T20" fmla="*/ 0 w 1769"/>
                        <a:gd name="T21" fmla="*/ 18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4" y="2105"/>
                    <a:ext cx="427" cy="2185"/>
                    <a:chOff x="2289" y="2133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2" y="2759"/>
                      <a:ext cx="1439" cy="188"/>
                    </a:xfrm>
                    <a:custGeom>
                      <a:avLst/>
                      <a:gdLst>
                        <a:gd name="T0" fmla="*/ 0 w 2736"/>
                        <a:gd name="T1" fmla="*/ 70 h 504"/>
                        <a:gd name="T2" fmla="*/ 239 w 2736"/>
                        <a:gd name="T3" fmla="*/ 24 h 504"/>
                        <a:gd name="T4" fmla="*/ 491 w 2736"/>
                        <a:gd name="T5" fmla="*/ 3 h 504"/>
                        <a:gd name="T6" fmla="*/ 757 w 2736"/>
                        <a:gd name="T7" fmla="*/ 3 h 504"/>
                        <a:gd name="T8" fmla="*/ 753 w 2736"/>
                        <a:gd name="T9" fmla="*/ 14 h 504"/>
                        <a:gd name="T10" fmla="*/ 488 w 2736"/>
                        <a:gd name="T11" fmla="*/ 14 h 504"/>
                        <a:gd name="T12" fmla="*/ 181 w 2736"/>
                        <a:gd name="T13" fmla="*/ 41 h 504"/>
                        <a:gd name="T14" fmla="*/ 0 w 2736"/>
                        <a:gd name="T15" fmla="*/ 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1" y="3785"/>
                      <a:ext cx="771" cy="29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92 w 1769"/>
                        <a:gd name="T3" fmla="*/ 8 h 791"/>
                        <a:gd name="T4" fmla="*/ 220 w 1769"/>
                        <a:gd name="T5" fmla="*/ 28 h 791"/>
                        <a:gd name="T6" fmla="*/ 306 w 1769"/>
                        <a:gd name="T7" fmla="*/ 60 h 791"/>
                        <a:gd name="T8" fmla="*/ 333 w 1769"/>
                        <a:gd name="T9" fmla="*/ 85 h 791"/>
                        <a:gd name="T10" fmla="*/ 321 w 1769"/>
                        <a:gd name="T11" fmla="*/ 110 h 791"/>
                        <a:gd name="T12" fmla="*/ 302 w 1769"/>
                        <a:gd name="T13" fmla="*/ 88 h 791"/>
                        <a:gd name="T14" fmla="*/ 264 w 1769"/>
                        <a:gd name="T15" fmla="*/ 63 h 791"/>
                        <a:gd name="T16" fmla="*/ 211 w 1769"/>
                        <a:gd name="T17" fmla="*/ 41 h 791"/>
                        <a:gd name="T18" fmla="*/ 110 w 1769"/>
                        <a:gd name="T19" fmla="*/ 21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3200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4"/>
                    <a:ext cx="2568" cy="2049"/>
                  </a:xfrm>
                  <a:custGeom>
                    <a:avLst/>
                    <a:gdLst>
                      <a:gd name="T0" fmla="*/ 13 w 36729"/>
                      <a:gd name="T1" fmla="*/ 9 h 21600"/>
                      <a:gd name="T2" fmla="*/ 0 w 36729"/>
                      <a:gd name="T3" fmla="*/ 10 h 21600"/>
                      <a:gd name="T4" fmla="*/ 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2"/>
                    <a:ext cx="2017" cy="2378"/>
                  </a:xfrm>
                  <a:custGeom>
                    <a:avLst/>
                    <a:gdLst>
                      <a:gd name="T0" fmla="*/ 0 w 30473"/>
                      <a:gd name="T1" fmla="*/ 2 h 22305"/>
                      <a:gd name="T2" fmla="*/ 9 w 30473"/>
                      <a:gd name="T3" fmla="*/ 27 h 22305"/>
                      <a:gd name="T4" fmla="*/ 3 w 30473"/>
                      <a:gd name="T5" fmla="*/ 2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1"/>
                  </a:xfrm>
                  <a:custGeom>
                    <a:avLst/>
                    <a:gdLst>
                      <a:gd name="T0" fmla="*/ 0 w 34812"/>
                      <a:gd name="T1" fmla="*/ 5 h 22305"/>
                      <a:gd name="T2" fmla="*/ 2 w 34812"/>
                      <a:gd name="T3" fmla="*/ 27 h 22305"/>
                      <a:gd name="T4" fmla="*/ 1 w 34812"/>
                      <a:gd name="T5" fmla="*/ 2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2"/>
                  </a:xfrm>
                  <a:custGeom>
                    <a:avLst/>
                    <a:gdLst>
                      <a:gd name="T0" fmla="*/ 0 w 36830"/>
                      <a:gd name="T1" fmla="*/ 8 h 22305"/>
                      <a:gd name="T2" fmla="*/ 12 w 36830"/>
                      <a:gd name="T3" fmla="*/ 27 h 22305"/>
                      <a:gd name="T4" fmla="*/ 5 w 36830"/>
                      <a:gd name="T5" fmla="*/ 2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5"/>
                  </a:xfrm>
                  <a:custGeom>
                    <a:avLst/>
                    <a:gdLst>
                      <a:gd name="T0" fmla="*/ 0 w 31881"/>
                      <a:gd name="T1" fmla="*/ 12 h 21600"/>
                      <a:gd name="T2" fmla="*/ 6 w 31881"/>
                      <a:gd name="T3" fmla="*/ 6 h 21600"/>
                      <a:gd name="T4" fmla="*/ 4 w 31881"/>
                      <a:gd name="T5" fmla="*/ 2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0"/>
                    <a:ext cx="763" cy="2304"/>
                  </a:xfrm>
                  <a:custGeom>
                    <a:avLst/>
                    <a:gdLst>
                      <a:gd name="T0" fmla="*/ 0 w 31146"/>
                      <a:gd name="T1" fmla="*/ 5 h 21600"/>
                      <a:gd name="T2" fmla="*/ 0 w 31146"/>
                      <a:gd name="T3" fmla="*/ 12 h 21600"/>
                      <a:gd name="T4" fmla="*/ 0 w 31146"/>
                      <a:gd name="T5" fmla="*/ 2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>
                      <a:gd name="T0" fmla="*/ 0 w 776"/>
                      <a:gd name="T1" fmla="*/ 26 h 2368"/>
                      <a:gd name="T2" fmla="*/ 69 w 776"/>
                      <a:gd name="T3" fmla="*/ 6 h 2368"/>
                      <a:gd name="T4" fmla="*/ 28 w 776"/>
                      <a:gd name="T5" fmla="*/ 66 h 2368"/>
                      <a:gd name="T6" fmla="*/ 97 w 776"/>
                      <a:gd name="T7" fmla="*/ 66 h 2368"/>
                      <a:gd name="T8" fmla="*/ 55 w 776"/>
                      <a:gd name="T9" fmla="*/ 126 h 2368"/>
                      <a:gd name="T10" fmla="*/ 112 w 776"/>
                      <a:gd name="T11" fmla="*/ 146 h 2368"/>
                      <a:gd name="T12" fmla="*/ 83 w 776"/>
                      <a:gd name="T13" fmla="*/ 185 h 2368"/>
                      <a:gd name="T14" fmla="*/ 140 w 776"/>
                      <a:gd name="T15" fmla="*/ 205 h 2368"/>
                      <a:gd name="T16" fmla="*/ 112 w 776"/>
                      <a:gd name="T17" fmla="*/ 245 h 2368"/>
                      <a:gd name="T18" fmla="*/ 153 w 776"/>
                      <a:gd name="T19" fmla="*/ 265 h 2368"/>
                      <a:gd name="T20" fmla="*/ 140 w 776"/>
                      <a:gd name="T21" fmla="*/ 305 h 2368"/>
                      <a:gd name="T22" fmla="*/ 167 w 776"/>
                      <a:gd name="T23" fmla="*/ 344 h 2368"/>
                      <a:gd name="T24" fmla="*/ 167 w 776"/>
                      <a:gd name="T25" fmla="*/ 384 h 2368"/>
                      <a:gd name="T26" fmla="*/ 195 w 776"/>
                      <a:gd name="T27" fmla="*/ 444 h 2368"/>
                      <a:gd name="T28" fmla="*/ 181 w 776"/>
                      <a:gd name="T29" fmla="*/ 504 h 2368"/>
                      <a:gd name="T30" fmla="*/ 209 w 776"/>
                      <a:gd name="T31" fmla="*/ 543 h 2368"/>
                      <a:gd name="T32" fmla="*/ 195 w 776"/>
                      <a:gd name="T33" fmla="*/ 603 h 2368"/>
                      <a:gd name="T34" fmla="*/ 209 w 776"/>
                      <a:gd name="T35" fmla="*/ 663 h 2368"/>
                      <a:gd name="T36" fmla="*/ 195 w 776"/>
                      <a:gd name="T37" fmla="*/ 703 h 2368"/>
                      <a:gd name="T38" fmla="*/ 223 w 776"/>
                      <a:gd name="T39" fmla="*/ 762 h 2368"/>
                      <a:gd name="T40" fmla="*/ 209 w 776"/>
                      <a:gd name="T41" fmla="*/ 822 h 2368"/>
                      <a:gd name="T42" fmla="*/ 223 w 776"/>
                      <a:gd name="T43" fmla="*/ 901 h 2368"/>
                      <a:gd name="T44" fmla="*/ 209 w 776"/>
                      <a:gd name="T45" fmla="*/ 921 h 2368"/>
                      <a:gd name="T46" fmla="*/ 223 w 776"/>
                      <a:gd name="T47" fmla="*/ 98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9" y="1530"/>
                  <a:ext cx="443" cy="838"/>
                </a:xfrm>
                <a:custGeom>
                  <a:avLst/>
                  <a:gdLst>
                    <a:gd name="T0" fmla="*/ 0 w 776"/>
                    <a:gd name="T1" fmla="*/ 8 h 2368"/>
                    <a:gd name="T2" fmla="*/ 78 w 776"/>
                    <a:gd name="T3" fmla="*/ 2 h 2368"/>
                    <a:gd name="T4" fmla="*/ 31 w 776"/>
                    <a:gd name="T5" fmla="*/ 20 h 2368"/>
                    <a:gd name="T6" fmla="*/ 110 w 776"/>
                    <a:gd name="T7" fmla="*/ 20 h 2368"/>
                    <a:gd name="T8" fmla="*/ 63 w 776"/>
                    <a:gd name="T9" fmla="*/ 38 h 2368"/>
                    <a:gd name="T10" fmla="*/ 125 w 776"/>
                    <a:gd name="T11" fmla="*/ 44 h 2368"/>
                    <a:gd name="T12" fmla="*/ 94 w 776"/>
                    <a:gd name="T13" fmla="*/ 56 h 2368"/>
                    <a:gd name="T14" fmla="*/ 156 w 776"/>
                    <a:gd name="T15" fmla="*/ 62 h 2368"/>
                    <a:gd name="T16" fmla="*/ 125 w 776"/>
                    <a:gd name="T17" fmla="*/ 74 h 2368"/>
                    <a:gd name="T18" fmla="*/ 172 w 776"/>
                    <a:gd name="T19" fmla="*/ 80 h 2368"/>
                    <a:gd name="T20" fmla="*/ 156 w 776"/>
                    <a:gd name="T21" fmla="*/ 92 h 2368"/>
                    <a:gd name="T22" fmla="*/ 188 w 776"/>
                    <a:gd name="T23" fmla="*/ 104 h 2368"/>
                    <a:gd name="T24" fmla="*/ 188 w 776"/>
                    <a:gd name="T25" fmla="*/ 116 h 2368"/>
                    <a:gd name="T26" fmla="*/ 219 w 776"/>
                    <a:gd name="T27" fmla="*/ 134 h 2368"/>
                    <a:gd name="T28" fmla="*/ 203 w 776"/>
                    <a:gd name="T29" fmla="*/ 152 h 2368"/>
                    <a:gd name="T30" fmla="*/ 235 w 776"/>
                    <a:gd name="T31" fmla="*/ 164 h 2368"/>
                    <a:gd name="T32" fmla="*/ 219 w 776"/>
                    <a:gd name="T33" fmla="*/ 182 h 2368"/>
                    <a:gd name="T34" fmla="*/ 235 w 776"/>
                    <a:gd name="T35" fmla="*/ 200 h 2368"/>
                    <a:gd name="T36" fmla="*/ 219 w 776"/>
                    <a:gd name="T37" fmla="*/ 212 h 2368"/>
                    <a:gd name="T38" fmla="*/ 250 w 776"/>
                    <a:gd name="T39" fmla="*/ 230 h 2368"/>
                    <a:gd name="T40" fmla="*/ 235 w 776"/>
                    <a:gd name="T41" fmla="*/ 248 h 2368"/>
                    <a:gd name="T42" fmla="*/ 250 w 776"/>
                    <a:gd name="T43" fmla="*/ 272 h 2368"/>
                    <a:gd name="T44" fmla="*/ 235 w 776"/>
                    <a:gd name="T45" fmla="*/ 279 h 2368"/>
                    <a:gd name="T46" fmla="*/ 250 w 776"/>
                    <a:gd name="T47" fmla="*/ 297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3200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70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25 h 2368"/>
                  <a:gd name="T2" fmla="*/ 94 w 776"/>
                  <a:gd name="T3" fmla="*/ 6 h 2368"/>
                  <a:gd name="T4" fmla="*/ 38 w 776"/>
                  <a:gd name="T5" fmla="*/ 62 h 2368"/>
                  <a:gd name="T6" fmla="*/ 131 w 776"/>
                  <a:gd name="T7" fmla="*/ 62 h 2368"/>
                  <a:gd name="T8" fmla="*/ 75 w 776"/>
                  <a:gd name="T9" fmla="*/ 119 h 2368"/>
                  <a:gd name="T10" fmla="*/ 150 w 776"/>
                  <a:gd name="T11" fmla="*/ 137 h 2368"/>
                  <a:gd name="T12" fmla="*/ 113 w 776"/>
                  <a:gd name="T13" fmla="*/ 175 h 2368"/>
                  <a:gd name="T14" fmla="*/ 188 w 776"/>
                  <a:gd name="T15" fmla="*/ 194 h 2368"/>
                  <a:gd name="T16" fmla="*/ 150 w 776"/>
                  <a:gd name="T17" fmla="*/ 231 h 2368"/>
                  <a:gd name="T18" fmla="*/ 206 w 776"/>
                  <a:gd name="T19" fmla="*/ 250 h 2368"/>
                  <a:gd name="T20" fmla="*/ 188 w 776"/>
                  <a:gd name="T21" fmla="*/ 287 h 2368"/>
                  <a:gd name="T22" fmla="*/ 225 w 776"/>
                  <a:gd name="T23" fmla="*/ 325 h 2368"/>
                  <a:gd name="T24" fmla="*/ 225 w 776"/>
                  <a:gd name="T25" fmla="*/ 362 h 2368"/>
                  <a:gd name="T26" fmla="*/ 263 w 776"/>
                  <a:gd name="T27" fmla="*/ 418 h 2368"/>
                  <a:gd name="T28" fmla="*/ 244 w 776"/>
                  <a:gd name="T29" fmla="*/ 474 h 2368"/>
                  <a:gd name="T30" fmla="*/ 281 w 776"/>
                  <a:gd name="T31" fmla="*/ 512 h 2368"/>
                  <a:gd name="T32" fmla="*/ 263 w 776"/>
                  <a:gd name="T33" fmla="*/ 568 h 2368"/>
                  <a:gd name="T34" fmla="*/ 281 w 776"/>
                  <a:gd name="T35" fmla="*/ 624 h 2368"/>
                  <a:gd name="T36" fmla="*/ 263 w 776"/>
                  <a:gd name="T37" fmla="*/ 661 h 2368"/>
                  <a:gd name="T38" fmla="*/ 300 w 776"/>
                  <a:gd name="T39" fmla="*/ 718 h 2368"/>
                  <a:gd name="T40" fmla="*/ 281 w 776"/>
                  <a:gd name="T41" fmla="*/ 774 h 2368"/>
                  <a:gd name="T42" fmla="*/ 300 w 776"/>
                  <a:gd name="T43" fmla="*/ 849 h 2368"/>
                  <a:gd name="T44" fmla="*/ 281 w 776"/>
                  <a:gd name="T45" fmla="*/ 868 h 2368"/>
                  <a:gd name="T46" fmla="*/ 300 w 776"/>
                  <a:gd name="T47" fmla="*/ 9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 w 21600"/>
                  <a:gd name="T1" fmla="*/ 0 h 21602"/>
                  <a:gd name="T2" fmla="*/ 20 w 21600"/>
                  <a:gd name="T3" fmla="*/ 26 h 21602"/>
                  <a:gd name="T4" fmla="*/ 0 w 21600"/>
                  <a:gd name="T5" fmla="*/ 25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2 h 22305"/>
                  <a:gd name="T2" fmla="*/ 2 w 28940"/>
                  <a:gd name="T3" fmla="*/ 27 h 22305"/>
                  <a:gd name="T4" fmla="*/ 1 w 28940"/>
                  <a:gd name="T5" fmla="*/ 2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5 h 22305"/>
                  <a:gd name="T2" fmla="*/ 11 w 34455"/>
                  <a:gd name="T3" fmla="*/ 27 h 22305"/>
                  <a:gd name="T4" fmla="*/ 4 w 34455"/>
                  <a:gd name="T5" fmla="*/ 2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5 h 22305"/>
                  <a:gd name="T2" fmla="*/ 0 w 34812"/>
                  <a:gd name="T3" fmla="*/ 27 h 22305"/>
                  <a:gd name="T4" fmla="*/ 0 w 34812"/>
                  <a:gd name="T5" fmla="*/ 2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5 h 22305"/>
                  <a:gd name="T2" fmla="*/ 1 w 34812"/>
                  <a:gd name="T3" fmla="*/ 27 h 22305"/>
                  <a:gd name="T4" fmla="*/ 0 w 34812"/>
                  <a:gd name="T5" fmla="*/ 2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25 h 2368"/>
                  <a:gd name="T2" fmla="*/ 94 w 776"/>
                  <a:gd name="T3" fmla="*/ 6 h 2368"/>
                  <a:gd name="T4" fmla="*/ 38 w 776"/>
                  <a:gd name="T5" fmla="*/ 62 h 2368"/>
                  <a:gd name="T6" fmla="*/ 131 w 776"/>
                  <a:gd name="T7" fmla="*/ 62 h 2368"/>
                  <a:gd name="T8" fmla="*/ 75 w 776"/>
                  <a:gd name="T9" fmla="*/ 119 h 2368"/>
                  <a:gd name="T10" fmla="*/ 150 w 776"/>
                  <a:gd name="T11" fmla="*/ 137 h 2368"/>
                  <a:gd name="T12" fmla="*/ 113 w 776"/>
                  <a:gd name="T13" fmla="*/ 175 h 2368"/>
                  <a:gd name="T14" fmla="*/ 188 w 776"/>
                  <a:gd name="T15" fmla="*/ 194 h 2368"/>
                  <a:gd name="T16" fmla="*/ 150 w 776"/>
                  <a:gd name="T17" fmla="*/ 231 h 2368"/>
                  <a:gd name="T18" fmla="*/ 206 w 776"/>
                  <a:gd name="T19" fmla="*/ 250 h 2368"/>
                  <a:gd name="T20" fmla="*/ 188 w 776"/>
                  <a:gd name="T21" fmla="*/ 287 h 2368"/>
                  <a:gd name="T22" fmla="*/ 225 w 776"/>
                  <a:gd name="T23" fmla="*/ 325 h 2368"/>
                  <a:gd name="T24" fmla="*/ 225 w 776"/>
                  <a:gd name="T25" fmla="*/ 362 h 2368"/>
                  <a:gd name="T26" fmla="*/ 263 w 776"/>
                  <a:gd name="T27" fmla="*/ 418 h 2368"/>
                  <a:gd name="T28" fmla="*/ 244 w 776"/>
                  <a:gd name="T29" fmla="*/ 474 h 2368"/>
                  <a:gd name="T30" fmla="*/ 281 w 776"/>
                  <a:gd name="T31" fmla="*/ 512 h 2368"/>
                  <a:gd name="T32" fmla="*/ 263 w 776"/>
                  <a:gd name="T33" fmla="*/ 568 h 2368"/>
                  <a:gd name="T34" fmla="*/ 281 w 776"/>
                  <a:gd name="T35" fmla="*/ 624 h 2368"/>
                  <a:gd name="T36" fmla="*/ 263 w 776"/>
                  <a:gd name="T37" fmla="*/ 661 h 2368"/>
                  <a:gd name="T38" fmla="*/ 300 w 776"/>
                  <a:gd name="T39" fmla="*/ 718 h 2368"/>
                  <a:gd name="T40" fmla="*/ 281 w 776"/>
                  <a:gd name="T41" fmla="*/ 774 h 2368"/>
                  <a:gd name="T42" fmla="*/ 300 w 776"/>
                  <a:gd name="T43" fmla="*/ 849 h 2368"/>
                  <a:gd name="T44" fmla="*/ 281 w 776"/>
                  <a:gd name="T45" fmla="*/ 868 h 2368"/>
                  <a:gd name="T46" fmla="*/ 300 w 776"/>
                  <a:gd name="T47" fmla="*/ 9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8 h 2368"/>
                  <a:gd name="T2" fmla="*/ 77 w 776"/>
                  <a:gd name="T3" fmla="*/ 2 h 2368"/>
                  <a:gd name="T4" fmla="*/ 31 w 776"/>
                  <a:gd name="T5" fmla="*/ 20 h 2368"/>
                  <a:gd name="T6" fmla="*/ 109 w 776"/>
                  <a:gd name="T7" fmla="*/ 20 h 2368"/>
                  <a:gd name="T8" fmla="*/ 62 w 776"/>
                  <a:gd name="T9" fmla="*/ 38 h 2368"/>
                  <a:gd name="T10" fmla="*/ 124 w 776"/>
                  <a:gd name="T11" fmla="*/ 44 h 2368"/>
                  <a:gd name="T12" fmla="*/ 93 w 776"/>
                  <a:gd name="T13" fmla="*/ 56 h 2368"/>
                  <a:gd name="T14" fmla="*/ 155 w 776"/>
                  <a:gd name="T15" fmla="*/ 62 h 2368"/>
                  <a:gd name="T16" fmla="*/ 124 w 776"/>
                  <a:gd name="T17" fmla="*/ 74 h 2368"/>
                  <a:gd name="T18" fmla="*/ 170 w 776"/>
                  <a:gd name="T19" fmla="*/ 80 h 2368"/>
                  <a:gd name="T20" fmla="*/ 155 w 776"/>
                  <a:gd name="T21" fmla="*/ 92 h 2368"/>
                  <a:gd name="T22" fmla="*/ 186 w 776"/>
                  <a:gd name="T23" fmla="*/ 104 h 2368"/>
                  <a:gd name="T24" fmla="*/ 186 w 776"/>
                  <a:gd name="T25" fmla="*/ 116 h 2368"/>
                  <a:gd name="T26" fmla="*/ 217 w 776"/>
                  <a:gd name="T27" fmla="*/ 134 h 2368"/>
                  <a:gd name="T28" fmla="*/ 202 w 776"/>
                  <a:gd name="T29" fmla="*/ 152 h 2368"/>
                  <a:gd name="T30" fmla="*/ 232 w 776"/>
                  <a:gd name="T31" fmla="*/ 164 h 2368"/>
                  <a:gd name="T32" fmla="*/ 217 w 776"/>
                  <a:gd name="T33" fmla="*/ 182 h 2368"/>
                  <a:gd name="T34" fmla="*/ 232 w 776"/>
                  <a:gd name="T35" fmla="*/ 200 h 2368"/>
                  <a:gd name="T36" fmla="*/ 217 w 776"/>
                  <a:gd name="T37" fmla="*/ 212 h 2368"/>
                  <a:gd name="T38" fmla="*/ 248 w 776"/>
                  <a:gd name="T39" fmla="*/ 230 h 2368"/>
                  <a:gd name="T40" fmla="*/ 232 w 776"/>
                  <a:gd name="T41" fmla="*/ 248 h 2368"/>
                  <a:gd name="T42" fmla="*/ 248 w 776"/>
                  <a:gd name="T43" fmla="*/ 272 h 2368"/>
                  <a:gd name="T44" fmla="*/ 232 w 776"/>
                  <a:gd name="T45" fmla="*/ 279 h 2368"/>
                  <a:gd name="T46" fmla="*/ 248 w 776"/>
                  <a:gd name="T47" fmla="*/ 2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26 h 2368"/>
                  <a:gd name="T2" fmla="*/ 470 w 776"/>
                  <a:gd name="T3" fmla="*/ 6 h 2368"/>
                  <a:gd name="T4" fmla="*/ 187 w 776"/>
                  <a:gd name="T5" fmla="*/ 66 h 2368"/>
                  <a:gd name="T6" fmla="*/ 657 w 776"/>
                  <a:gd name="T7" fmla="*/ 66 h 2368"/>
                  <a:gd name="T8" fmla="*/ 375 w 776"/>
                  <a:gd name="T9" fmla="*/ 126 h 2368"/>
                  <a:gd name="T10" fmla="*/ 751 w 776"/>
                  <a:gd name="T11" fmla="*/ 146 h 2368"/>
                  <a:gd name="T12" fmla="*/ 563 w 776"/>
                  <a:gd name="T13" fmla="*/ 185 h 2368"/>
                  <a:gd name="T14" fmla="*/ 938 w 776"/>
                  <a:gd name="T15" fmla="*/ 205 h 2368"/>
                  <a:gd name="T16" fmla="*/ 751 w 776"/>
                  <a:gd name="T17" fmla="*/ 245 h 2368"/>
                  <a:gd name="T18" fmla="*/ 1032 w 776"/>
                  <a:gd name="T19" fmla="*/ 265 h 2368"/>
                  <a:gd name="T20" fmla="*/ 938 w 776"/>
                  <a:gd name="T21" fmla="*/ 305 h 2368"/>
                  <a:gd name="T22" fmla="*/ 1126 w 776"/>
                  <a:gd name="T23" fmla="*/ 344 h 2368"/>
                  <a:gd name="T24" fmla="*/ 1126 w 776"/>
                  <a:gd name="T25" fmla="*/ 384 h 2368"/>
                  <a:gd name="T26" fmla="*/ 1314 w 776"/>
                  <a:gd name="T27" fmla="*/ 444 h 2368"/>
                  <a:gd name="T28" fmla="*/ 1219 w 776"/>
                  <a:gd name="T29" fmla="*/ 504 h 2368"/>
                  <a:gd name="T30" fmla="*/ 1408 w 776"/>
                  <a:gd name="T31" fmla="*/ 543 h 2368"/>
                  <a:gd name="T32" fmla="*/ 1314 w 776"/>
                  <a:gd name="T33" fmla="*/ 603 h 2368"/>
                  <a:gd name="T34" fmla="*/ 1408 w 776"/>
                  <a:gd name="T35" fmla="*/ 663 h 2368"/>
                  <a:gd name="T36" fmla="*/ 1314 w 776"/>
                  <a:gd name="T37" fmla="*/ 703 h 2368"/>
                  <a:gd name="T38" fmla="*/ 1502 w 776"/>
                  <a:gd name="T39" fmla="*/ 762 h 2368"/>
                  <a:gd name="T40" fmla="*/ 1408 w 776"/>
                  <a:gd name="T41" fmla="*/ 822 h 2368"/>
                  <a:gd name="T42" fmla="*/ 1502 w 776"/>
                  <a:gd name="T43" fmla="*/ 901 h 2368"/>
                  <a:gd name="T44" fmla="*/ 1408 w 776"/>
                  <a:gd name="T45" fmla="*/ 921 h 2368"/>
                  <a:gd name="T46" fmla="*/ 1502 w 776"/>
                  <a:gd name="T47" fmla="*/ 9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26 h 2368"/>
                  <a:gd name="T2" fmla="*/ 193 w 776"/>
                  <a:gd name="T3" fmla="*/ 6 h 2368"/>
                  <a:gd name="T4" fmla="*/ 77 w 776"/>
                  <a:gd name="T5" fmla="*/ 66 h 2368"/>
                  <a:gd name="T6" fmla="*/ 270 w 776"/>
                  <a:gd name="T7" fmla="*/ 66 h 2368"/>
                  <a:gd name="T8" fmla="*/ 154 w 776"/>
                  <a:gd name="T9" fmla="*/ 126 h 2368"/>
                  <a:gd name="T10" fmla="*/ 309 w 776"/>
                  <a:gd name="T11" fmla="*/ 146 h 2368"/>
                  <a:gd name="T12" fmla="*/ 231 w 776"/>
                  <a:gd name="T13" fmla="*/ 185 h 2368"/>
                  <a:gd name="T14" fmla="*/ 387 w 776"/>
                  <a:gd name="T15" fmla="*/ 205 h 2368"/>
                  <a:gd name="T16" fmla="*/ 309 w 776"/>
                  <a:gd name="T17" fmla="*/ 245 h 2368"/>
                  <a:gd name="T18" fmla="*/ 425 w 776"/>
                  <a:gd name="T19" fmla="*/ 265 h 2368"/>
                  <a:gd name="T20" fmla="*/ 387 w 776"/>
                  <a:gd name="T21" fmla="*/ 305 h 2368"/>
                  <a:gd name="T22" fmla="*/ 464 w 776"/>
                  <a:gd name="T23" fmla="*/ 344 h 2368"/>
                  <a:gd name="T24" fmla="*/ 464 w 776"/>
                  <a:gd name="T25" fmla="*/ 384 h 2368"/>
                  <a:gd name="T26" fmla="*/ 541 w 776"/>
                  <a:gd name="T27" fmla="*/ 444 h 2368"/>
                  <a:gd name="T28" fmla="*/ 502 w 776"/>
                  <a:gd name="T29" fmla="*/ 504 h 2368"/>
                  <a:gd name="T30" fmla="*/ 579 w 776"/>
                  <a:gd name="T31" fmla="*/ 543 h 2368"/>
                  <a:gd name="T32" fmla="*/ 541 w 776"/>
                  <a:gd name="T33" fmla="*/ 603 h 2368"/>
                  <a:gd name="T34" fmla="*/ 579 w 776"/>
                  <a:gd name="T35" fmla="*/ 663 h 2368"/>
                  <a:gd name="T36" fmla="*/ 541 w 776"/>
                  <a:gd name="T37" fmla="*/ 703 h 2368"/>
                  <a:gd name="T38" fmla="*/ 618 w 776"/>
                  <a:gd name="T39" fmla="*/ 762 h 2368"/>
                  <a:gd name="T40" fmla="*/ 579 w 776"/>
                  <a:gd name="T41" fmla="*/ 822 h 2368"/>
                  <a:gd name="T42" fmla="*/ 618 w 776"/>
                  <a:gd name="T43" fmla="*/ 901 h 2368"/>
                  <a:gd name="T44" fmla="*/ 579 w 776"/>
                  <a:gd name="T45" fmla="*/ 921 h 2368"/>
                  <a:gd name="T46" fmla="*/ 618 w 776"/>
                  <a:gd name="T47" fmla="*/ 9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29 h 2368"/>
                  <a:gd name="T2" fmla="*/ 404 w 776"/>
                  <a:gd name="T3" fmla="*/ 7 h 2368"/>
                  <a:gd name="T4" fmla="*/ 162 w 776"/>
                  <a:gd name="T5" fmla="*/ 73 h 2368"/>
                  <a:gd name="T6" fmla="*/ 566 w 776"/>
                  <a:gd name="T7" fmla="*/ 73 h 2368"/>
                  <a:gd name="T8" fmla="*/ 323 w 776"/>
                  <a:gd name="T9" fmla="*/ 139 h 2368"/>
                  <a:gd name="T10" fmla="*/ 646 w 776"/>
                  <a:gd name="T11" fmla="*/ 161 h 2368"/>
                  <a:gd name="T12" fmla="*/ 485 w 776"/>
                  <a:gd name="T13" fmla="*/ 205 h 2368"/>
                  <a:gd name="T14" fmla="*/ 808 w 776"/>
                  <a:gd name="T15" fmla="*/ 226 h 2368"/>
                  <a:gd name="T16" fmla="*/ 646 w 776"/>
                  <a:gd name="T17" fmla="*/ 270 h 2368"/>
                  <a:gd name="T18" fmla="*/ 889 w 776"/>
                  <a:gd name="T19" fmla="*/ 292 h 2368"/>
                  <a:gd name="T20" fmla="*/ 808 w 776"/>
                  <a:gd name="T21" fmla="*/ 336 h 2368"/>
                  <a:gd name="T22" fmla="*/ 969 w 776"/>
                  <a:gd name="T23" fmla="*/ 380 h 2368"/>
                  <a:gd name="T24" fmla="*/ 969 w 776"/>
                  <a:gd name="T25" fmla="*/ 424 h 2368"/>
                  <a:gd name="T26" fmla="*/ 1132 w 776"/>
                  <a:gd name="T27" fmla="*/ 489 h 2368"/>
                  <a:gd name="T28" fmla="*/ 1051 w 776"/>
                  <a:gd name="T29" fmla="*/ 555 h 2368"/>
                  <a:gd name="T30" fmla="*/ 1212 w 776"/>
                  <a:gd name="T31" fmla="*/ 599 h 2368"/>
                  <a:gd name="T32" fmla="*/ 1132 w 776"/>
                  <a:gd name="T33" fmla="*/ 665 h 2368"/>
                  <a:gd name="T34" fmla="*/ 1212 w 776"/>
                  <a:gd name="T35" fmla="*/ 730 h 2368"/>
                  <a:gd name="T36" fmla="*/ 1132 w 776"/>
                  <a:gd name="T37" fmla="*/ 774 h 2368"/>
                  <a:gd name="T38" fmla="*/ 1294 w 776"/>
                  <a:gd name="T39" fmla="*/ 840 h 2368"/>
                  <a:gd name="T40" fmla="*/ 1212 w 776"/>
                  <a:gd name="T41" fmla="*/ 906 h 2368"/>
                  <a:gd name="T42" fmla="*/ 1294 w 776"/>
                  <a:gd name="T43" fmla="*/ 993 h 2368"/>
                  <a:gd name="T44" fmla="*/ 1212 w 776"/>
                  <a:gd name="T45" fmla="*/ 1016 h 2368"/>
                  <a:gd name="T46" fmla="*/ 1294 w 776"/>
                  <a:gd name="T47" fmla="*/ 10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3 h 2368"/>
                  <a:gd name="T2" fmla="*/ 917 w 776"/>
                  <a:gd name="T3" fmla="*/ 3 h 2368"/>
                  <a:gd name="T4" fmla="*/ 368 w 776"/>
                  <a:gd name="T5" fmla="*/ 32 h 2368"/>
                  <a:gd name="T6" fmla="*/ 1285 w 776"/>
                  <a:gd name="T7" fmla="*/ 32 h 2368"/>
                  <a:gd name="T8" fmla="*/ 736 w 776"/>
                  <a:gd name="T9" fmla="*/ 62 h 2368"/>
                  <a:gd name="T10" fmla="*/ 1469 w 776"/>
                  <a:gd name="T11" fmla="*/ 72 h 2368"/>
                  <a:gd name="T12" fmla="*/ 1101 w 776"/>
                  <a:gd name="T13" fmla="*/ 91 h 2368"/>
                  <a:gd name="T14" fmla="*/ 1837 w 776"/>
                  <a:gd name="T15" fmla="*/ 100 h 2368"/>
                  <a:gd name="T16" fmla="*/ 1469 w 776"/>
                  <a:gd name="T17" fmla="*/ 120 h 2368"/>
                  <a:gd name="T18" fmla="*/ 2021 w 776"/>
                  <a:gd name="T19" fmla="*/ 130 h 2368"/>
                  <a:gd name="T20" fmla="*/ 1837 w 776"/>
                  <a:gd name="T21" fmla="*/ 150 h 2368"/>
                  <a:gd name="T22" fmla="*/ 2205 w 776"/>
                  <a:gd name="T23" fmla="*/ 169 h 2368"/>
                  <a:gd name="T24" fmla="*/ 2205 w 776"/>
                  <a:gd name="T25" fmla="*/ 188 h 2368"/>
                  <a:gd name="T26" fmla="*/ 2572 w 776"/>
                  <a:gd name="T27" fmla="*/ 218 h 2368"/>
                  <a:gd name="T28" fmla="*/ 2389 w 776"/>
                  <a:gd name="T29" fmla="*/ 247 h 2368"/>
                  <a:gd name="T30" fmla="*/ 2754 w 776"/>
                  <a:gd name="T31" fmla="*/ 266 h 2368"/>
                  <a:gd name="T32" fmla="*/ 2572 w 776"/>
                  <a:gd name="T33" fmla="*/ 296 h 2368"/>
                  <a:gd name="T34" fmla="*/ 2754 w 776"/>
                  <a:gd name="T35" fmla="*/ 325 h 2368"/>
                  <a:gd name="T36" fmla="*/ 2572 w 776"/>
                  <a:gd name="T37" fmla="*/ 344 h 2368"/>
                  <a:gd name="T38" fmla="*/ 2938 w 776"/>
                  <a:gd name="T39" fmla="*/ 374 h 2368"/>
                  <a:gd name="T40" fmla="*/ 2754 w 776"/>
                  <a:gd name="T41" fmla="*/ 403 h 2368"/>
                  <a:gd name="T42" fmla="*/ 2938 w 776"/>
                  <a:gd name="T43" fmla="*/ 442 h 2368"/>
                  <a:gd name="T44" fmla="*/ 2754 w 776"/>
                  <a:gd name="T45" fmla="*/ 451 h 2368"/>
                  <a:gd name="T46" fmla="*/ 2938 w 776"/>
                  <a:gd name="T47" fmla="*/ 4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24 h 2368"/>
                  <a:gd name="T2" fmla="*/ 175 w 776"/>
                  <a:gd name="T3" fmla="*/ 6 h 2368"/>
                  <a:gd name="T4" fmla="*/ 70 w 776"/>
                  <a:gd name="T5" fmla="*/ 59 h 2368"/>
                  <a:gd name="T6" fmla="*/ 246 w 776"/>
                  <a:gd name="T7" fmla="*/ 59 h 2368"/>
                  <a:gd name="T8" fmla="*/ 140 w 776"/>
                  <a:gd name="T9" fmla="*/ 111 h 2368"/>
                  <a:gd name="T10" fmla="*/ 282 w 776"/>
                  <a:gd name="T11" fmla="*/ 129 h 2368"/>
                  <a:gd name="T12" fmla="*/ 210 w 776"/>
                  <a:gd name="T13" fmla="*/ 164 h 2368"/>
                  <a:gd name="T14" fmla="*/ 352 w 776"/>
                  <a:gd name="T15" fmla="*/ 182 h 2368"/>
                  <a:gd name="T16" fmla="*/ 282 w 776"/>
                  <a:gd name="T17" fmla="*/ 217 h 2368"/>
                  <a:gd name="T18" fmla="*/ 387 w 776"/>
                  <a:gd name="T19" fmla="*/ 235 h 2368"/>
                  <a:gd name="T20" fmla="*/ 352 w 776"/>
                  <a:gd name="T21" fmla="*/ 270 h 2368"/>
                  <a:gd name="T22" fmla="*/ 422 w 776"/>
                  <a:gd name="T23" fmla="*/ 305 h 2368"/>
                  <a:gd name="T24" fmla="*/ 422 w 776"/>
                  <a:gd name="T25" fmla="*/ 340 h 2368"/>
                  <a:gd name="T26" fmla="*/ 492 w 776"/>
                  <a:gd name="T27" fmla="*/ 393 h 2368"/>
                  <a:gd name="T28" fmla="*/ 457 w 776"/>
                  <a:gd name="T29" fmla="*/ 446 h 2368"/>
                  <a:gd name="T30" fmla="*/ 527 w 776"/>
                  <a:gd name="T31" fmla="*/ 481 h 2368"/>
                  <a:gd name="T32" fmla="*/ 492 w 776"/>
                  <a:gd name="T33" fmla="*/ 534 h 2368"/>
                  <a:gd name="T34" fmla="*/ 527 w 776"/>
                  <a:gd name="T35" fmla="*/ 587 h 2368"/>
                  <a:gd name="T36" fmla="*/ 492 w 776"/>
                  <a:gd name="T37" fmla="*/ 622 h 2368"/>
                  <a:gd name="T38" fmla="*/ 562 w 776"/>
                  <a:gd name="T39" fmla="*/ 675 h 2368"/>
                  <a:gd name="T40" fmla="*/ 527 w 776"/>
                  <a:gd name="T41" fmla="*/ 727 h 2368"/>
                  <a:gd name="T42" fmla="*/ 562 w 776"/>
                  <a:gd name="T43" fmla="*/ 798 h 2368"/>
                  <a:gd name="T44" fmla="*/ 527 w 776"/>
                  <a:gd name="T45" fmla="*/ 816 h 2368"/>
                  <a:gd name="T46" fmla="*/ 562 w 776"/>
                  <a:gd name="T47" fmla="*/ 8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8 h 2368"/>
                  <a:gd name="T2" fmla="*/ 77 w 776"/>
                  <a:gd name="T3" fmla="*/ 2 h 2368"/>
                  <a:gd name="T4" fmla="*/ 31 w 776"/>
                  <a:gd name="T5" fmla="*/ 20 h 2368"/>
                  <a:gd name="T6" fmla="*/ 108 w 776"/>
                  <a:gd name="T7" fmla="*/ 20 h 2368"/>
                  <a:gd name="T8" fmla="*/ 62 w 776"/>
                  <a:gd name="T9" fmla="*/ 38 h 2368"/>
                  <a:gd name="T10" fmla="*/ 124 w 776"/>
                  <a:gd name="T11" fmla="*/ 44 h 2368"/>
                  <a:gd name="T12" fmla="*/ 92 w 776"/>
                  <a:gd name="T13" fmla="*/ 56 h 2368"/>
                  <a:gd name="T14" fmla="*/ 154 w 776"/>
                  <a:gd name="T15" fmla="*/ 62 h 2368"/>
                  <a:gd name="T16" fmla="*/ 124 w 776"/>
                  <a:gd name="T17" fmla="*/ 74 h 2368"/>
                  <a:gd name="T18" fmla="*/ 170 w 776"/>
                  <a:gd name="T19" fmla="*/ 80 h 2368"/>
                  <a:gd name="T20" fmla="*/ 154 w 776"/>
                  <a:gd name="T21" fmla="*/ 92 h 2368"/>
                  <a:gd name="T22" fmla="*/ 185 w 776"/>
                  <a:gd name="T23" fmla="*/ 104 h 2368"/>
                  <a:gd name="T24" fmla="*/ 185 w 776"/>
                  <a:gd name="T25" fmla="*/ 116 h 2368"/>
                  <a:gd name="T26" fmla="*/ 216 w 776"/>
                  <a:gd name="T27" fmla="*/ 134 h 2368"/>
                  <a:gd name="T28" fmla="*/ 201 w 776"/>
                  <a:gd name="T29" fmla="*/ 152 h 2368"/>
                  <a:gd name="T30" fmla="*/ 231 w 776"/>
                  <a:gd name="T31" fmla="*/ 164 h 2368"/>
                  <a:gd name="T32" fmla="*/ 216 w 776"/>
                  <a:gd name="T33" fmla="*/ 182 h 2368"/>
                  <a:gd name="T34" fmla="*/ 231 w 776"/>
                  <a:gd name="T35" fmla="*/ 200 h 2368"/>
                  <a:gd name="T36" fmla="*/ 216 w 776"/>
                  <a:gd name="T37" fmla="*/ 212 h 2368"/>
                  <a:gd name="T38" fmla="*/ 247 w 776"/>
                  <a:gd name="T39" fmla="*/ 230 h 2368"/>
                  <a:gd name="T40" fmla="*/ 231 w 776"/>
                  <a:gd name="T41" fmla="*/ 248 h 2368"/>
                  <a:gd name="T42" fmla="*/ 247 w 776"/>
                  <a:gd name="T43" fmla="*/ 272 h 2368"/>
                  <a:gd name="T44" fmla="*/ 231 w 776"/>
                  <a:gd name="T45" fmla="*/ 278 h 2368"/>
                  <a:gd name="T46" fmla="*/ 247 w 776"/>
                  <a:gd name="T47" fmla="*/ 29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</p:grpSp>
      </p:grpSp>
      <p:sp>
        <p:nvSpPr>
          <p:cNvPr id="2573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7214"/>
            <a:ext cx="103632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73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F04F9-8DD4-4245-B08F-8567878D8A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9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21EEAB-DBA5-4221-A649-494C1E46E9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01626"/>
            <a:ext cx="25908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01626"/>
            <a:ext cx="75692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6E755-A1F7-46DD-8753-05CC204E5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27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78" y="235"/>
              <a:ext cx="1864" cy="3635"/>
              <a:chOff x="3002" y="768"/>
              <a:chExt cx="1864" cy="363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7"/>
                <a:ext cx="1333" cy="1485"/>
              </a:xfrm>
              <a:custGeom>
                <a:avLst/>
                <a:gdLst>
                  <a:gd name="T0" fmla="*/ 81 w 596"/>
                  <a:gd name="T1" fmla="*/ 1840 h 666"/>
                  <a:gd name="T2" fmla="*/ 29 w 596"/>
                  <a:gd name="T3" fmla="*/ 1695 h 666"/>
                  <a:gd name="T4" fmla="*/ 0 w 596"/>
                  <a:gd name="T5" fmla="*/ 1436 h 666"/>
                  <a:gd name="T6" fmla="*/ 20 w 596"/>
                  <a:gd name="T7" fmla="*/ 1104 h 666"/>
                  <a:gd name="T8" fmla="*/ 125 w 596"/>
                  <a:gd name="T9" fmla="*/ 751 h 666"/>
                  <a:gd name="T10" fmla="*/ 344 w 596"/>
                  <a:gd name="T11" fmla="*/ 417 h 666"/>
                  <a:gd name="T12" fmla="*/ 711 w 596"/>
                  <a:gd name="T13" fmla="*/ 154 h 666"/>
                  <a:gd name="T14" fmla="*/ 1235 w 596"/>
                  <a:gd name="T15" fmla="*/ 9 h 666"/>
                  <a:gd name="T16" fmla="*/ 1901 w 596"/>
                  <a:gd name="T17" fmla="*/ 45 h 666"/>
                  <a:gd name="T18" fmla="*/ 2422 w 596"/>
                  <a:gd name="T19" fmla="*/ 339 h 666"/>
                  <a:gd name="T20" fmla="*/ 2771 w 596"/>
                  <a:gd name="T21" fmla="*/ 821 h 666"/>
                  <a:gd name="T22" fmla="*/ 2957 w 596"/>
                  <a:gd name="T23" fmla="*/ 1411 h 666"/>
                  <a:gd name="T24" fmla="*/ 2977 w 596"/>
                  <a:gd name="T25" fmla="*/ 2034 h 666"/>
                  <a:gd name="T26" fmla="*/ 2832 w 596"/>
                  <a:gd name="T27" fmla="*/ 2611 h 666"/>
                  <a:gd name="T28" fmla="*/ 2536 w 596"/>
                  <a:gd name="T29" fmla="*/ 3057 h 666"/>
                  <a:gd name="T30" fmla="*/ 2087 w 596"/>
                  <a:gd name="T31" fmla="*/ 3296 h 666"/>
                  <a:gd name="T32" fmla="*/ 1946 w 596"/>
                  <a:gd name="T33" fmla="*/ 3275 h 666"/>
                  <a:gd name="T34" fmla="*/ 2205 w 596"/>
                  <a:gd name="T35" fmla="*/ 3068 h 666"/>
                  <a:gd name="T36" fmla="*/ 2411 w 596"/>
                  <a:gd name="T37" fmla="*/ 2705 h 666"/>
                  <a:gd name="T38" fmla="*/ 2545 w 596"/>
                  <a:gd name="T39" fmla="*/ 2256 h 666"/>
                  <a:gd name="T40" fmla="*/ 2601 w 596"/>
                  <a:gd name="T41" fmla="*/ 1766 h 666"/>
                  <a:gd name="T42" fmla="*/ 2572 w 596"/>
                  <a:gd name="T43" fmla="*/ 1282 h 666"/>
                  <a:gd name="T44" fmla="*/ 2427 w 596"/>
                  <a:gd name="T45" fmla="*/ 865 h 666"/>
                  <a:gd name="T46" fmla="*/ 2165 w 596"/>
                  <a:gd name="T47" fmla="*/ 557 h 666"/>
                  <a:gd name="T48" fmla="*/ 1707 w 596"/>
                  <a:gd name="T49" fmla="*/ 372 h 666"/>
                  <a:gd name="T50" fmla="*/ 1230 w 596"/>
                  <a:gd name="T51" fmla="*/ 303 h 666"/>
                  <a:gd name="T52" fmla="*/ 870 w 596"/>
                  <a:gd name="T53" fmla="*/ 352 h 666"/>
                  <a:gd name="T54" fmla="*/ 606 w 596"/>
                  <a:gd name="T55" fmla="*/ 502 h 666"/>
                  <a:gd name="T56" fmla="*/ 420 w 596"/>
                  <a:gd name="T57" fmla="*/ 740 h 666"/>
                  <a:gd name="T58" fmla="*/ 284 w 596"/>
                  <a:gd name="T59" fmla="*/ 1023 h 666"/>
                  <a:gd name="T60" fmla="*/ 199 w 596"/>
                  <a:gd name="T61" fmla="*/ 1351 h 666"/>
                  <a:gd name="T62" fmla="*/ 141 w 596"/>
                  <a:gd name="T63" fmla="*/ 168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5" y="1798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25 h 237"/>
                  <a:gd name="T4" fmla="*/ 16 w 257"/>
                  <a:gd name="T5" fmla="*/ 251 h 237"/>
                  <a:gd name="T6" fmla="*/ 29 w 257"/>
                  <a:gd name="T7" fmla="*/ 376 h 237"/>
                  <a:gd name="T8" fmla="*/ 53 w 257"/>
                  <a:gd name="T9" fmla="*/ 493 h 237"/>
                  <a:gd name="T10" fmla="*/ 89 w 257"/>
                  <a:gd name="T11" fmla="*/ 598 h 237"/>
                  <a:gd name="T12" fmla="*/ 133 w 257"/>
                  <a:gd name="T13" fmla="*/ 708 h 237"/>
                  <a:gd name="T14" fmla="*/ 187 w 257"/>
                  <a:gd name="T15" fmla="*/ 809 h 237"/>
                  <a:gd name="T16" fmla="*/ 251 w 257"/>
                  <a:gd name="T17" fmla="*/ 894 h 237"/>
                  <a:gd name="T18" fmla="*/ 331 w 257"/>
                  <a:gd name="T19" fmla="*/ 975 h 237"/>
                  <a:gd name="T20" fmla="*/ 424 w 257"/>
                  <a:gd name="T21" fmla="*/ 1044 h 237"/>
                  <a:gd name="T22" fmla="*/ 524 w 257"/>
                  <a:gd name="T23" fmla="*/ 1100 h 237"/>
                  <a:gd name="T24" fmla="*/ 647 w 257"/>
                  <a:gd name="T25" fmla="*/ 1145 h 237"/>
                  <a:gd name="T26" fmla="*/ 780 w 257"/>
                  <a:gd name="T27" fmla="*/ 1174 h 237"/>
                  <a:gd name="T28" fmla="*/ 929 w 257"/>
                  <a:gd name="T29" fmla="*/ 1190 h 237"/>
                  <a:gd name="T30" fmla="*/ 1086 w 257"/>
                  <a:gd name="T31" fmla="*/ 1185 h 237"/>
                  <a:gd name="T32" fmla="*/ 1269 w 257"/>
                  <a:gd name="T33" fmla="*/ 1165 h 237"/>
                  <a:gd name="T34" fmla="*/ 1106 w 257"/>
                  <a:gd name="T35" fmla="*/ 1140 h 237"/>
                  <a:gd name="T36" fmla="*/ 962 w 257"/>
                  <a:gd name="T37" fmla="*/ 1105 h 237"/>
                  <a:gd name="T38" fmla="*/ 840 w 257"/>
                  <a:gd name="T39" fmla="*/ 1064 h 237"/>
                  <a:gd name="T40" fmla="*/ 731 w 257"/>
                  <a:gd name="T41" fmla="*/ 1024 h 237"/>
                  <a:gd name="T42" fmla="*/ 631 w 257"/>
                  <a:gd name="T43" fmla="*/ 968 h 237"/>
                  <a:gd name="T44" fmla="*/ 553 w 257"/>
                  <a:gd name="T45" fmla="*/ 914 h 237"/>
                  <a:gd name="T46" fmla="*/ 480 w 257"/>
                  <a:gd name="T47" fmla="*/ 849 h 237"/>
                  <a:gd name="T48" fmla="*/ 415 w 257"/>
                  <a:gd name="T49" fmla="*/ 777 h 237"/>
                  <a:gd name="T50" fmla="*/ 355 w 257"/>
                  <a:gd name="T51" fmla="*/ 708 h 237"/>
                  <a:gd name="T52" fmla="*/ 302 w 257"/>
                  <a:gd name="T53" fmla="*/ 627 h 237"/>
                  <a:gd name="T54" fmla="*/ 258 w 257"/>
                  <a:gd name="T55" fmla="*/ 538 h 237"/>
                  <a:gd name="T56" fmla="*/ 213 w 257"/>
                  <a:gd name="T57" fmla="*/ 441 h 237"/>
                  <a:gd name="T58" fmla="*/ 162 w 257"/>
                  <a:gd name="T59" fmla="*/ 347 h 237"/>
                  <a:gd name="T60" fmla="*/ 113 w 257"/>
                  <a:gd name="T61" fmla="*/ 235 h 237"/>
                  <a:gd name="T62" fmla="*/ 60 w 257"/>
                  <a:gd name="T63" fmla="*/ 12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56"/>
                <a:ext cx="277" cy="249"/>
              </a:xfrm>
              <a:custGeom>
                <a:avLst/>
                <a:gdLst>
                  <a:gd name="T0" fmla="*/ 384 w 124"/>
                  <a:gd name="T1" fmla="*/ 0 h 110"/>
                  <a:gd name="T2" fmla="*/ 619 w 124"/>
                  <a:gd name="T3" fmla="*/ 552 h 110"/>
                  <a:gd name="T4" fmla="*/ 599 w 124"/>
                  <a:gd name="T5" fmla="*/ 548 h 110"/>
                  <a:gd name="T6" fmla="*/ 534 w 124"/>
                  <a:gd name="T7" fmla="*/ 539 h 110"/>
                  <a:gd name="T8" fmla="*/ 445 w 124"/>
                  <a:gd name="T9" fmla="*/ 518 h 110"/>
                  <a:gd name="T10" fmla="*/ 340 w 124"/>
                  <a:gd name="T11" fmla="*/ 507 h 110"/>
                  <a:gd name="T12" fmla="*/ 226 w 124"/>
                  <a:gd name="T13" fmla="*/ 498 h 110"/>
                  <a:gd name="T14" fmla="*/ 125 w 124"/>
                  <a:gd name="T15" fmla="*/ 503 h 110"/>
                  <a:gd name="T16" fmla="*/ 45 w 124"/>
                  <a:gd name="T17" fmla="*/ 523 h 110"/>
                  <a:gd name="T18" fmla="*/ 0 w 124"/>
                  <a:gd name="T19" fmla="*/ 564 h 110"/>
                  <a:gd name="T20" fmla="*/ 20 w 124"/>
                  <a:gd name="T21" fmla="*/ 503 h 110"/>
                  <a:gd name="T22" fmla="*/ 40 w 124"/>
                  <a:gd name="T23" fmla="*/ 455 h 110"/>
                  <a:gd name="T24" fmla="*/ 80 w 124"/>
                  <a:gd name="T25" fmla="*/ 421 h 110"/>
                  <a:gd name="T26" fmla="*/ 125 w 124"/>
                  <a:gd name="T27" fmla="*/ 389 h 110"/>
                  <a:gd name="T28" fmla="*/ 179 w 124"/>
                  <a:gd name="T29" fmla="*/ 369 h 110"/>
                  <a:gd name="T30" fmla="*/ 235 w 124"/>
                  <a:gd name="T31" fmla="*/ 364 h 110"/>
                  <a:gd name="T32" fmla="*/ 295 w 124"/>
                  <a:gd name="T33" fmla="*/ 364 h 110"/>
                  <a:gd name="T34" fmla="*/ 360 w 124"/>
                  <a:gd name="T35" fmla="*/ 380 h 110"/>
                  <a:gd name="T36" fmla="*/ 364 w 124"/>
                  <a:gd name="T37" fmla="*/ 364 h 110"/>
                  <a:gd name="T38" fmla="*/ 348 w 124"/>
                  <a:gd name="T39" fmla="*/ 287 h 110"/>
                  <a:gd name="T40" fmla="*/ 335 w 124"/>
                  <a:gd name="T41" fmla="*/ 195 h 110"/>
                  <a:gd name="T42" fmla="*/ 324 w 124"/>
                  <a:gd name="T43" fmla="*/ 154 h 110"/>
                  <a:gd name="T44" fmla="*/ 315 w 124"/>
                  <a:gd name="T45" fmla="*/ 154 h 110"/>
                  <a:gd name="T46" fmla="*/ 304 w 124"/>
                  <a:gd name="T47" fmla="*/ 149 h 110"/>
                  <a:gd name="T48" fmla="*/ 295 w 124"/>
                  <a:gd name="T49" fmla="*/ 134 h 110"/>
                  <a:gd name="T50" fmla="*/ 284 w 124"/>
                  <a:gd name="T51" fmla="*/ 118 h 110"/>
                  <a:gd name="T52" fmla="*/ 284 w 124"/>
                  <a:gd name="T53" fmla="*/ 97 h 110"/>
                  <a:gd name="T54" fmla="*/ 295 w 124"/>
                  <a:gd name="T55" fmla="*/ 72 h 110"/>
                  <a:gd name="T56" fmla="*/ 328 w 124"/>
                  <a:gd name="T57" fmla="*/ 41 h 110"/>
                  <a:gd name="T58" fmla="*/ 384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6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25 w 109"/>
                  <a:gd name="T3" fmla="*/ 4 h 156"/>
                  <a:gd name="T4" fmla="*/ 90 w 109"/>
                  <a:gd name="T5" fmla="*/ 24 h 156"/>
                  <a:gd name="T6" fmla="*/ 187 w 109"/>
                  <a:gd name="T7" fmla="*/ 60 h 156"/>
                  <a:gd name="T8" fmla="*/ 292 w 109"/>
                  <a:gd name="T9" fmla="*/ 118 h 156"/>
                  <a:gd name="T10" fmla="*/ 393 w 109"/>
                  <a:gd name="T11" fmla="*/ 218 h 156"/>
                  <a:gd name="T12" fmla="*/ 486 w 109"/>
                  <a:gd name="T13" fmla="*/ 351 h 156"/>
                  <a:gd name="T14" fmla="*/ 542 w 109"/>
                  <a:gd name="T15" fmla="*/ 534 h 156"/>
                  <a:gd name="T16" fmla="*/ 551 w 109"/>
                  <a:gd name="T17" fmla="*/ 772 h 156"/>
                  <a:gd name="T18" fmla="*/ 530 w 109"/>
                  <a:gd name="T19" fmla="*/ 772 h 156"/>
                  <a:gd name="T20" fmla="*/ 501 w 109"/>
                  <a:gd name="T21" fmla="*/ 772 h 156"/>
                  <a:gd name="T22" fmla="*/ 470 w 109"/>
                  <a:gd name="T23" fmla="*/ 772 h 156"/>
                  <a:gd name="T24" fmla="*/ 441 w 109"/>
                  <a:gd name="T25" fmla="*/ 763 h 156"/>
                  <a:gd name="T26" fmla="*/ 409 w 109"/>
                  <a:gd name="T27" fmla="*/ 756 h 156"/>
                  <a:gd name="T28" fmla="*/ 373 w 109"/>
                  <a:gd name="T29" fmla="*/ 743 h 156"/>
                  <a:gd name="T30" fmla="*/ 333 w 109"/>
                  <a:gd name="T31" fmla="*/ 718 h 156"/>
                  <a:gd name="T32" fmla="*/ 292 w 109"/>
                  <a:gd name="T33" fmla="*/ 687 h 156"/>
                  <a:gd name="T34" fmla="*/ 267 w 109"/>
                  <a:gd name="T35" fmla="*/ 623 h 156"/>
                  <a:gd name="T36" fmla="*/ 267 w 109"/>
                  <a:gd name="T37" fmla="*/ 549 h 156"/>
                  <a:gd name="T38" fmla="*/ 283 w 109"/>
                  <a:gd name="T39" fmla="*/ 476 h 156"/>
                  <a:gd name="T40" fmla="*/ 299 w 109"/>
                  <a:gd name="T41" fmla="*/ 396 h 156"/>
                  <a:gd name="T42" fmla="*/ 283 w 109"/>
                  <a:gd name="T43" fmla="*/ 307 h 156"/>
                  <a:gd name="T44" fmla="*/ 243 w 109"/>
                  <a:gd name="T45" fmla="*/ 214 h 156"/>
                  <a:gd name="T46" fmla="*/ 157 w 109"/>
                  <a:gd name="T47" fmla="*/ 11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4" y="2204"/>
                <a:ext cx="103" cy="209"/>
              </a:xfrm>
              <a:custGeom>
                <a:avLst/>
                <a:gdLst>
                  <a:gd name="T0" fmla="*/ 155 w 46"/>
                  <a:gd name="T1" fmla="*/ 0 h 94"/>
                  <a:gd name="T2" fmla="*/ 101 w 46"/>
                  <a:gd name="T3" fmla="*/ 187 h 94"/>
                  <a:gd name="T4" fmla="*/ 76 w 46"/>
                  <a:gd name="T5" fmla="*/ 307 h 94"/>
                  <a:gd name="T6" fmla="*/ 56 w 46"/>
                  <a:gd name="T7" fmla="*/ 391 h 94"/>
                  <a:gd name="T8" fmla="*/ 0 w 46"/>
                  <a:gd name="T9" fmla="*/ 465 h 94"/>
                  <a:gd name="T10" fmla="*/ 60 w 46"/>
                  <a:gd name="T11" fmla="*/ 436 h 94"/>
                  <a:gd name="T12" fmla="*/ 116 w 46"/>
                  <a:gd name="T13" fmla="*/ 396 h 94"/>
                  <a:gd name="T14" fmla="*/ 161 w 46"/>
                  <a:gd name="T15" fmla="*/ 340 h 94"/>
                  <a:gd name="T16" fmla="*/ 202 w 46"/>
                  <a:gd name="T17" fmla="*/ 282 h 94"/>
                  <a:gd name="T18" fmla="*/ 226 w 46"/>
                  <a:gd name="T19" fmla="*/ 218 h 94"/>
                  <a:gd name="T20" fmla="*/ 231 w 46"/>
                  <a:gd name="T21" fmla="*/ 149 h 94"/>
                  <a:gd name="T22" fmla="*/ 210 w 46"/>
                  <a:gd name="T23" fmla="*/ 73 h 94"/>
                  <a:gd name="T24" fmla="*/ 155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6" y="1317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4 w 54"/>
                  <a:gd name="T3" fmla="*/ 5 h 40"/>
                  <a:gd name="T4" fmla="*/ 29 w 54"/>
                  <a:gd name="T5" fmla="*/ 16 h 40"/>
                  <a:gd name="T6" fmla="*/ 64 w 54"/>
                  <a:gd name="T7" fmla="*/ 41 h 40"/>
                  <a:gd name="T8" fmla="*/ 104 w 54"/>
                  <a:gd name="T9" fmla="*/ 61 h 40"/>
                  <a:gd name="T10" fmla="*/ 142 w 54"/>
                  <a:gd name="T11" fmla="*/ 77 h 40"/>
                  <a:gd name="T12" fmla="*/ 187 w 54"/>
                  <a:gd name="T13" fmla="*/ 86 h 40"/>
                  <a:gd name="T14" fmla="*/ 227 w 54"/>
                  <a:gd name="T15" fmla="*/ 92 h 40"/>
                  <a:gd name="T16" fmla="*/ 267 w 54"/>
                  <a:gd name="T17" fmla="*/ 81 h 40"/>
                  <a:gd name="T18" fmla="*/ 262 w 54"/>
                  <a:gd name="T19" fmla="*/ 126 h 40"/>
                  <a:gd name="T20" fmla="*/ 247 w 54"/>
                  <a:gd name="T21" fmla="*/ 167 h 40"/>
                  <a:gd name="T22" fmla="*/ 218 w 54"/>
                  <a:gd name="T23" fmla="*/ 194 h 40"/>
                  <a:gd name="T24" fmla="*/ 182 w 54"/>
                  <a:gd name="T25" fmla="*/ 203 h 40"/>
                  <a:gd name="T26" fmla="*/ 138 w 54"/>
                  <a:gd name="T27" fmla="*/ 198 h 40"/>
                  <a:gd name="T28" fmla="*/ 93 w 54"/>
                  <a:gd name="T29" fmla="*/ 162 h 40"/>
                  <a:gd name="T30" fmla="*/ 49 w 54"/>
                  <a:gd name="T31" fmla="*/ 10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1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29 w 149"/>
                  <a:gd name="T3" fmla="*/ 53 h 704"/>
                  <a:gd name="T4" fmla="*/ 78 w 149"/>
                  <a:gd name="T5" fmla="*/ 120 h 704"/>
                  <a:gd name="T6" fmla="*/ 137 w 149"/>
                  <a:gd name="T7" fmla="*/ 205 h 704"/>
                  <a:gd name="T8" fmla="*/ 202 w 149"/>
                  <a:gd name="T9" fmla="*/ 316 h 704"/>
                  <a:gd name="T10" fmla="*/ 283 w 149"/>
                  <a:gd name="T11" fmla="*/ 453 h 704"/>
                  <a:gd name="T12" fmla="*/ 359 w 149"/>
                  <a:gd name="T13" fmla="*/ 600 h 704"/>
                  <a:gd name="T14" fmla="*/ 432 w 149"/>
                  <a:gd name="T15" fmla="*/ 769 h 704"/>
                  <a:gd name="T16" fmla="*/ 489 w 149"/>
                  <a:gd name="T17" fmla="*/ 965 h 704"/>
                  <a:gd name="T18" fmla="*/ 549 w 149"/>
                  <a:gd name="T19" fmla="*/ 1173 h 704"/>
                  <a:gd name="T20" fmla="*/ 589 w 149"/>
                  <a:gd name="T21" fmla="*/ 1413 h 704"/>
                  <a:gd name="T22" fmla="*/ 609 w 149"/>
                  <a:gd name="T23" fmla="*/ 1676 h 704"/>
                  <a:gd name="T24" fmla="*/ 618 w 149"/>
                  <a:gd name="T25" fmla="*/ 1951 h 704"/>
                  <a:gd name="T26" fmla="*/ 589 w 149"/>
                  <a:gd name="T27" fmla="*/ 2258 h 704"/>
                  <a:gd name="T28" fmla="*/ 534 w 149"/>
                  <a:gd name="T29" fmla="*/ 2583 h 704"/>
                  <a:gd name="T30" fmla="*/ 452 w 149"/>
                  <a:gd name="T31" fmla="*/ 2925 h 704"/>
                  <a:gd name="T32" fmla="*/ 328 w 149"/>
                  <a:gd name="T33" fmla="*/ 3302 h 704"/>
                  <a:gd name="T34" fmla="*/ 190 w 149"/>
                  <a:gd name="T35" fmla="*/ 3729 h 704"/>
                  <a:gd name="T36" fmla="*/ 104 w 149"/>
                  <a:gd name="T37" fmla="*/ 4124 h 704"/>
                  <a:gd name="T38" fmla="*/ 49 w 149"/>
                  <a:gd name="T39" fmla="*/ 4489 h 704"/>
                  <a:gd name="T40" fmla="*/ 29 w 149"/>
                  <a:gd name="T41" fmla="*/ 4840 h 704"/>
                  <a:gd name="T42" fmla="*/ 29 w 149"/>
                  <a:gd name="T43" fmla="*/ 5174 h 704"/>
                  <a:gd name="T44" fmla="*/ 40 w 149"/>
                  <a:gd name="T45" fmla="*/ 5484 h 704"/>
                  <a:gd name="T46" fmla="*/ 60 w 149"/>
                  <a:gd name="T47" fmla="*/ 5756 h 704"/>
                  <a:gd name="T48" fmla="*/ 69 w 149"/>
                  <a:gd name="T49" fmla="*/ 6022 h 704"/>
                  <a:gd name="T50" fmla="*/ 202 w 149"/>
                  <a:gd name="T51" fmla="*/ 5885 h 704"/>
                  <a:gd name="T52" fmla="*/ 190 w 149"/>
                  <a:gd name="T53" fmla="*/ 5817 h 704"/>
                  <a:gd name="T54" fmla="*/ 177 w 149"/>
                  <a:gd name="T55" fmla="*/ 5621 h 704"/>
                  <a:gd name="T56" fmla="*/ 162 w 149"/>
                  <a:gd name="T57" fmla="*/ 5320 h 704"/>
                  <a:gd name="T58" fmla="*/ 173 w 149"/>
                  <a:gd name="T59" fmla="*/ 4919 h 704"/>
                  <a:gd name="T60" fmla="*/ 202 w 149"/>
                  <a:gd name="T61" fmla="*/ 4440 h 704"/>
                  <a:gd name="T62" fmla="*/ 283 w 149"/>
                  <a:gd name="T63" fmla="*/ 3893 h 704"/>
                  <a:gd name="T64" fmla="*/ 421 w 149"/>
                  <a:gd name="T65" fmla="*/ 3302 h 704"/>
                  <a:gd name="T66" fmla="*/ 633 w 149"/>
                  <a:gd name="T67" fmla="*/ 2676 h 704"/>
                  <a:gd name="T68" fmla="*/ 702 w 149"/>
                  <a:gd name="T69" fmla="*/ 2387 h 704"/>
                  <a:gd name="T70" fmla="*/ 731 w 149"/>
                  <a:gd name="T71" fmla="*/ 2009 h 704"/>
                  <a:gd name="T72" fmla="*/ 707 w 149"/>
                  <a:gd name="T73" fmla="*/ 1573 h 704"/>
                  <a:gd name="T74" fmla="*/ 642 w 149"/>
                  <a:gd name="T75" fmla="*/ 1146 h 704"/>
                  <a:gd name="T76" fmla="*/ 534 w 149"/>
                  <a:gd name="T77" fmla="*/ 728 h 704"/>
                  <a:gd name="T78" fmla="*/ 396 w 149"/>
                  <a:gd name="T79" fmla="*/ 377 h 704"/>
                  <a:gd name="T80" fmla="*/ 215 w 149"/>
                  <a:gd name="T81" fmla="*/ 120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598 w 128"/>
                <a:gd name="T1" fmla="*/ 0 h 217"/>
                <a:gd name="T2" fmla="*/ 669 w 128"/>
                <a:gd name="T3" fmla="*/ 81 h 217"/>
                <a:gd name="T4" fmla="*/ 732 w 128"/>
                <a:gd name="T5" fmla="*/ 242 h 217"/>
                <a:gd name="T6" fmla="*/ 782 w 128"/>
                <a:gd name="T7" fmla="*/ 449 h 217"/>
                <a:gd name="T8" fmla="*/ 815 w 128"/>
                <a:gd name="T9" fmla="*/ 697 h 217"/>
                <a:gd name="T10" fmla="*/ 808 w 128"/>
                <a:gd name="T11" fmla="*/ 993 h 217"/>
                <a:gd name="T12" fmla="*/ 739 w 128"/>
                <a:gd name="T13" fmla="*/ 1298 h 217"/>
                <a:gd name="T14" fmla="*/ 598 w 128"/>
                <a:gd name="T15" fmla="*/ 1618 h 217"/>
                <a:gd name="T16" fmla="*/ 381 w 128"/>
                <a:gd name="T17" fmla="*/ 1941 h 217"/>
                <a:gd name="T18" fmla="*/ 313 w 128"/>
                <a:gd name="T19" fmla="*/ 1905 h 217"/>
                <a:gd name="T20" fmla="*/ 242 w 128"/>
                <a:gd name="T21" fmla="*/ 1878 h 217"/>
                <a:gd name="T22" fmla="*/ 167 w 128"/>
                <a:gd name="T23" fmla="*/ 1833 h 217"/>
                <a:gd name="T24" fmla="*/ 101 w 128"/>
                <a:gd name="T25" fmla="*/ 1797 h 217"/>
                <a:gd name="T26" fmla="*/ 50 w 128"/>
                <a:gd name="T27" fmla="*/ 1753 h 217"/>
                <a:gd name="T28" fmla="*/ 13 w 128"/>
                <a:gd name="T29" fmla="*/ 1699 h 217"/>
                <a:gd name="T30" fmla="*/ 0 w 128"/>
                <a:gd name="T31" fmla="*/ 1636 h 217"/>
                <a:gd name="T32" fmla="*/ 8 w 128"/>
                <a:gd name="T33" fmla="*/ 1591 h 217"/>
                <a:gd name="T34" fmla="*/ 83 w 128"/>
                <a:gd name="T35" fmla="*/ 1528 h 217"/>
                <a:gd name="T36" fmla="*/ 184 w 128"/>
                <a:gd name="T37" fmla="*/ 1442 h 217"/>
                <a:gd name="T38" fmla="*/ 293 w 128"/>
                <a:gd name="T39" fmla="*/ 1343 h 217"/>
                <a:gd name="T40" fmla="*/ 401 w 128"/>
                <a:gd name="T41" fmla="*/ 1199 h 217"/>
                <a:gd name="T42" fmla="*/ 502 w 128"/>
                <a:gd name="T43" fmla="*/ 1002 h 217"/>
                <a:gd name="T44" fmla="*/ 580 w 128"/>
                <a:gd name="T45" fmla="*/ 742 h 217"/>
                <a:gd name="T46" fmla="*/ 618 w 128"/>
                <a:gd name="T47" fmla="*/ 413 h 217"/>
                <a:gd name="T48" fmla="*/ 59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87 w 117"/>
                <a:gd name="T1" fmla="*/ 0 h 132"/>
                <a:gd name="T2" fmla="*/ 0 w 117"/>
                <a:gd name="T3" fmla="*/ 309 h 132"/>
                <a:gd name="T4" fmla="*/ 27 w 117"/>
                <a:gd name="T5" fmla="*/ 320 h 132"/>
                <a:gd name="T6" fmla="*/ 127 w 117"/>
                <a:gd name="T7" fmla="*/ 359 h 132"/>
                <a:gd name="T8" fmla="*/ 266 w 117"/>
                <a:gd name="T9" fmla="*/ 446 h 132"/>
                <a:gd name="T10" fmla="*/ 421 w 117"/>
                <a:gd name="T11" fmla="*/ 580 h 132"/>
                <a:gd name="T12" fmla="*/ 605 w 117"/>
                <a:gd name="T13" fmla="*/ 766 h 132"/>
                <a:gd name="T14" fmla="*/ 769 w 117"/>
                <a:gd name="T15" fmla="*/ 988 h 132"/>
                <a:gd name="T16" fmla="*/ 935 w 117"/>
                <a:gd name="T17" fmla="*/ 1272 h 132"/>
                <a:gd name="T18" fmla="*/ 1062 w 117"/>
                <a:gd name="T19" fmla="*/ 1631 h 132"/>
                <a:gd name="T20" fmla="*/ 1071 w 117"/>
                <a:gd name="T21" fmla="*/ 1483 h 132"/>
                <a:gd name="T22" fmla="*/ 1053 w 117"/>
                <a:gd name="T23" fmla="*/ 1322 h 132"/>
                <a:gd name="T24" fmla="*/ 989 w 117"/>
                <a:gd name="T25" fmla="*/ 1111 h 132"/>
                <a:gd name="T26" fmla="*/ 908 w 117"/>
                <a:gd name="T27" fmla="*/ 914 h 132"/>
                <a:gd name="T28" fmla="*/ 814 w 117"/>
                <a:gd name="T29" fmla="*/ 717 h 132"/>
                <a:gd name="T30" fmla="*/ 714 w 117"/>
                <a:gd name="T31" fmla="*/ 555 h 132"/>
                <a:gd name="T32" fmla="*/ 614 w 117"/>
                <a:gd name="T33" fmla="*/ 446 h 132"/>
                <a:gd name="T34" fmla="*/ 529 w 117"/>
                <a:gd name="T35" fmla="*/ 394 h 132"/>
                <a:gd name="T36" fmla="*/ 632 w 117"/>
                <a:gd name="T37" fmla="*/ 359 h 132"/>
                <a:gd name="T38" fmla="*/ 723 w 117"/>
                <a:gd name="T39" fmla="*/ 344 h 132"/>
                <a:gd name="T40" fmla="*/ 814 w 117"/>
                <a:gd name="T41" fmla="*/ 320 h 132"/>
                <a:gd name="T42" fmla="*/ 899 w 117"/>
                <a:gd name="T43" fmla="*/ 309 h 132"/>
                <a:gd name="T44" fmla="*/ 962 w 117"/>
                <a:gd name="T45" fmla="*/ 295 h 132"/>
                <a:gd name="T46" fmla="*/ 998 w 117"/>
                <a:gd name="T47" fmla="*/ 271 h 132"/>
                <a:gd name="T48" fmla="*/ 1035 w 117"/>
                <a:gd name="T49" fmla="*/ 260 h 132"/>
                <a:gd name="T50" fmla="*/ 1044 w 117"/>
                <a:gd name="T51" fmla="*/ 260 h 132"/>
                <a:gd name="T52" fmla="*/ 68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61 w 29"/>
                <a:gd name="T1" fmla="*/ 0 h 77"/>
                <a:gd name="T2" fmla="*/ 207 w 29"/>
                <a:gd name="T3" fmla="*/ 0 h 77"/>
                <a:gd name="T4" fmla="*/ 144 w 29"/>
                <a:gd name="T5" fmla="*/ 50 h 77"/>
                <a:gd name="T6" fmla="*/ 81 w 29"/>
                <a:gd name="T7" fmla="*/ 114 h 77"/>
                <a:gd name="T8" fmla="*/ 36 w 29"/>
                <a:gd name="T9" fmla="*/ 242 h 77"/>
                <a:gd name="T10" fmla="*/ 9 w 29"/>
                <a:gd name="T11" fmla="*/ 381 h 77"/>
                <a:gd name="T12" fmla="*/ 0 w 29"/>
                <a:gd name="T13" fmla="*/ 559 h 77"/>
                <a:gd name="T14" fmla="*/ 27 w 29"/>
                <a:gd name="T15" fmla="*/ 762 h 77"/>
                <a:gd name="T16" fmla="*/ 99 w 29"/>
                <a:gd name="T17" fmla="*/ 975 h 77"/>
                <a:gd name="T18" fmla="*/ 135 w 29"/>
                <a:gd name="T19" fmla="*/ 673 h 77"/>
                <a:gd name="T20" fmla="*/ 171 w 29"/>
                <a:gd name="T21" fmla="*/ 470 h 77"/>
                <a:gd name="T22" fmla="*/ 207 w 29"/>
                <a:gd name="T23" fmla="*/ 278 h 77"/>
                <a:gd name="T24" fmla="*/ 261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3" y="109"/>
              <a:ext cx="356" cy="608"/>
              <a:chOff x="173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8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7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81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299"/>
              <a:ext cx="500" cy="500"/>
              <a:chOff x="1727" y="876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7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5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5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3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158 h 237"/>
                <a:gd name="T4" fmla="*/ 21 w 257"/>
                <a:gd name="T5" fmla="*/ 313 h 237"/>
                <a:gd name="T6" fmla="*/ 42 w 257"/>
                <a:gd name="T7" fmla="*/ 470 h 237"/>
                <a:gd name="T8" fmla="*/ 77 w 257"/>
                <a:gd name="T9" fmla="*/ 613 h 237"/>
                <a:gd name="T10" fmla="*/ 127 w 257"/>
                <a:gd name="T11" fmla="*/ 746 h 237"/>
                <a:gd name="T12" fmla="*/ 191 w 257"/>
                <a:gd name="T13" fmla="*/ 883 h 237"/>
                <a:gd name="T14" fmla="*/ 268 w 257"/>
                <a:gd name="T15" fmla="*/ 1008 h 237"/>
                <a:gd name="T16" fmla="*/ 358 w 257"/>
                <a:gd name="T17" fmla="*/ 1113 h 237"/>
                <a:gd name="T18" fmla="*/ 472 w 257"/>
                <a:gd name="T19" fmla="*/ 1214 h 237"/>
                <a:gd name="T20" fmla="*/ 604 w 257"/>
                <a:gd name="T21" fmla="*/ 1301 h 237"/>
                <a:gd name="T22" fmla="*/ 745 w 257"/>
                <a:gd name="T23" fmla="*/ 1371 h 237"/>
                <a:gd name="T24" fmla="*/ 919 w 257"/>
                <a:gd name="T25" fmla="*/ 1426 h 237"/>
                <a:gd name="T26" fmla="*/ 1110 w 257"/>
                <a:gd name="T27" fmla="*/ 1464 h 237"/>
                <a:gd name="T28" fmla="*/ 1320 w 257"/>
                <a:gd name="T29" fmla="*/ 1484 h 237"/>
                <a:gd name="T30" fmla="*/ 1545 w 257"/>
                <a:gd name="T31" fmla="*/ 1476 h 237"/>
                <a:gd name="T32" fmla="*/ 1805 w 257"/>
                <a:gd name="T33" fmla="*/ 1451 h 237"/>
                <a:gd name="T34" fmla="*/ 1574 w 257"/>
                <a:gd name="T35" fmla="*/ 1421 h 237"/>
                <a:gd name="T36" fmla="*/ 1370 w 257"/>
                <a:gd name="T37" fmla="*/ 1376 h 237"/>
                <a:gd name="T38" fmla="*/ 1192 w 257"/>
                <a:gd name="T39" fmla="*/ 1326 h 237"/>
                <a:gd name="T40" fmla="*/ 1039 w 257"/>
                <a:gd name="T41" fmla="*/ 1276 h 237"/>
                <a:gd name="T42" fmla="*/ 898 w 257"/>
                <a:gd name="T43" fmla="*/ 1209 h 237"/>
                <a:gd name="T44" fmla="*/ 787 w 257"/>
                <a:gd name="T45" fmla="*/ 1138 h 237"/>
                <a:gd name="T46" fmla="*/ 681 w 257"/>
                <a:gd name="T47" fmla="*/ 1058 h 237"/>
                <a:gd name="T48" fmla="*/ 591 w 257"/>
                <a:gd name="T49" fmla="*/ 971 h 237"/>
                <a:gd name="T50" fmla="*/ 506 w 257"/>
                <a:gd name="T51" fmla="*/ 883 h 237"/>
                <a:gd name="T52" fmla="*/ 429 w 257"/>
                <a:gd name="T53" fmla="*/ 783 h 237"/>
                <a:gd name="T54" fmla="*/ 366 w 257"/>
                <a:gd name="T55" fmla="*/ 671 h 237"/>
                <a:gd name="T56" fmla="*/ 302 w 257"/>
                <a:gd name="T57" fmla="*/ 550 h 237"/>
                <a:gd name="T58" fmla="*/ 231 w 257"/>
                <a:gd name="T59" fmla="*/ 433 h 237"/>
                <a:gd name="T60" fmla="*/ 162 w 257"/>
                <a:gd name="T61" fmla="*/ 295 h 237"/>
                <a:gd name="T62" fmla="*/ 85 w 257"/>
                <a:gd name="T63" fmla="*/ 15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546 w 124"/>
                <a:gd name="T1" fmla="*/ 0 h 110"/>
                <a:gd name="T2" fmla="*/ 878 w 124"/>
                <a:gd name="T3" fmla="*/ 690 h 110"/>
                <a:gd name="T4" fmla="*/ 849 w 124"/>
                <a:gd name="T5" fmla="*/ 682 h 110"/>
                <a:gd name="T6" fmla="*/ 758 w 124"/>
                <a:gd name="T7" fmla="*/ 670 h 110"/>
                <a:gd name="T8" fmla="*/ 631 w 124"/>
                <a:gd name="T9" fmla="*/ 644 h 110"/>
                <a:gd name="T10" fmla="*/ 482 w 124"/>
                <a:gd name="T11" fmla="*/ 632 h 110"/>
                <a:gd name="T12" fmla="*/ 319 w 124"/>
                <a:gd name="T13" fmla="*/ 619 h 110"/>
                <a:gd name="T14" fmla="*/ 178 w 124"/>
                <a:gd name="T15" fmla="*/ 627 h 110"/>
                <a:gd name="T16" fmla="*/ 64 w 124"/>
                <a:gd name="T17" fmla="*/ 652 h 110"/>
                <a:gd name="T18" fmla="*/ 0 w 124"/>
                <a:gd name="T19" fmla="*/ 703 h 110"/>
                <a:gd name="T20" fmla="*/ 29 w 124"/>
                <a:gd name="T21" fmla="*/ 627 h 110"/>
                <a:gd name="T22" fmla="*/ 56 w 124"/>
                <a:gd name="T23" fmla="*/ 569 h 110"/>
                <a:gd name="T24" fmla="*/ 114 w 124"/>
                <a:gd name="T25" fmla="*/ 523 h 110"/>
                <a:gd name="T26" fmla="*/ 178 w 124"/>
                <a:gd name="T27" fmla="*/ 485 h 110"/>
                <a:gd name="T28" fmla="*/ 255 w 124"/>
                <a:gd name="T29" fmla="*/ 460 h 110"/>
                <a:gd name="T30" fmla="*/ 333 w 124"/>
                <a:gd name="T31" fmla="*/ 452 h 110"/>
                <a:gd name="T32" fmla="*/ 418 w 124"/>
                <a:gd name="T33" fmla="*/ 452 h 110"/>
                <a:gd name="T34" fmla="*/ 511 w 124"/>
                <a:gd name="T35" fmla="*/ 473 h 110"/>
                <a:gd name="T36" fmla="*/ 516 w 124"/>
                <a:gd name="T37" fmla="*/ 452 h 110"/>
                <a:gd name="T38" fmla="*/ 495 w 124"/>
                <a:gd name="T39" fmla="*/ 359 h 110"/>
                <a:gd name="T40" fmla="*/ 474 w 124"/>
                <a:gd name="T41" fmla="*/ 243 h 110"/>
                <a:gd name="T42" fmla="*/ 460 w 124"/>
                <a:gd name="T43" fmla="*/ 192 h 110"/>
                <a:gd name="T44" fmla="*/ 447 w 124"/>
                <a:gd name="T45" fmla="*/ 192 h 110"/>
                <a:gd name="T46" fmla="*/ 431 w 124"/>
                <a:gd name="T47" fmla="*/ 184 h 110"/>
                <a:gd name="T48" fmla="*/ 418 w 124"/>
                <a:gd name="T49" fmla="*/ 167 h 110"/>
                <a:gd name="T50" fmla="*/ 405 w 124"/>
                <a:gd name="T51" fmla="*/ 147 h 110"/>
                <a:gd name="T52" fmla="*/ 405 w 124"/>
                <a:gd name="T53" fmla="*/ 121 h 110"/>
                <a:gd name="T54" fmla="*/ 418 w 124"/>
                <a:gd name="T55" fmla="*/ 88 h 110"/>
                <a:gd name="T56" fmla="*/ 468 w 124"/>
                <a:gd name="T57" fmla="*/ 51 h 110"/>
                <a:gd name="T58" fmla="*/ 5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22 w 46"/>
                <a:gd name="T1" fmla="*/ 0 h 94"/>
                <a:gd name="T2" fmla="*/ 142 w 46"/>
                <a:gd name="T3" fmla="*/ 233 h 94"/>
                <a:gd name="T4" fmla="*/ 107 w 46"/>
                <a:gd name="T5" fmla="*/ 382 h 94"/>
                <a:gd name="T6" fmla="*/ 78 w 46"/>
                <a:gd name="T7" fmla="*/ 486 h 94"/>
                <a:gd name="T8" fmla="*/ 0 w 46"/>
                <a:gd name="T9" fmla="*/ 578 h 94"/>
                <a:gd name="T10" fmla="*/ 86 w 46"/>
                <a:gd name="T11" fmla="*/ 540 h 94"/>
                <a:gd name="T12" fmla="*/ 166 w 46"/>
                <a:gd name="T13" fmla="*/ 491 h 94"/>
                <a:gd name="T14" fmla="*/ 230 w 46"/>
                <a:gd name="T15" fmla="*/ 424 h 94"/>
                <a:gd name="T16" fmla="*/ 286 w 46"/>
                <a:gd name="T17" fmla="*/ 350 h 94"/>
                <a:gd name="T18" fmla="*/ 321 w 46"/>
                <a:gd name="T19" fmla="*/ 270 h 94"/>
                <a:gd name="T20" fmla="*/ 329 w 46"/>
                <a:gd name="T21" fmla="*/ 183 h 94"/>
                <a:gd name="T22" fmla="*/ 299 w 46"/>
                <a:gd name="T23" fmla="*/ 92 h 94"/>
                <a:gd name="T24" fmla="*/ 22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42 w 149"/>
                <a:gd name="T3" fmla="*/ 65 h 704"/>
                <a:gd name="T4" fmla="*/ 111 w 149"/>
                <a:gd name="T5" fmla="*/ 150 h 704"/>
                <a:gd name="T6" fmla="*/ 195 w 149"/>
                <a:gd name="T7" fmla="*/ 255 h 704"/>
                <a:gd name="T8" fmla="*/ 285 w 149"/>
                <a:gd name="T9" fmla="*/ 395 h 704"/>
                <a:gd name="T10" fmla="*/ 404 w 149"/>
                <a:gd name="T11" fmla="*/ 565 h 704"/>
                <a:gd name="T12" fmla="*/ 509 w 149"/>
                <a:gd name="T13" fmla="*/ 748 h 704"/>
                <a:gd name="T14" fmla="*/ 612 w 149"/>
                <a:gd name="T15" fmla="*/ 961 h 704"/>
                <a:gd name="T16" fmla="*/ 696 w 149"/>
                <a:gd name="T17" fmla="*/ 1206 h 704"/>
                <a:gd name="T18" fmla="*/ 778 w 149"/>
                <a:gd name="T19" fmla="*/ 1464 h 704"/>
                <a:gd name="T20" fmla="*/ 836 w 149"/>
                <a:gd name="T21" fmla="*/ 1761 h 704"/>
                <a:gd name="T22" fmla="*/ 862 w 149"/>
                <a:gd name="T23" fmla="*/ 2091 h 704"/>
                <a:gd name="T24" fmla="*/ 876 w 149"/>
                <a:gd name="T25" fmla="*/ 2434 h 704"/>
                <a:gd name="T26" fmla="*/ 836 w 149"/>
                <a:gd name="T27" fmla="*/ 2819 h 704"/>
                <a:gd name="T28" fmla="*/ 757 w 149"/>
                <a:gd name="T29" fmla="*/ 3225 h 704"/>
                <a:gd name="T30" fmla="*/ 641 w 149"/>
                <a:gd name="T31" fmla="*/ 3649 h 704"/>
                <a:gd name="T32" fmla="*/ 467 w 149"/>
                <a:gd name="T33" fmla="*/ 4120 h 704"/>
                <a:gd name="T34" fmla="*/ 272 w 149"/>
                <a:gd name="T35" fmla="*/ 4652 h 704"/>
                <a:gd name="T36" fmla="*/ 145 w 149"/>
                <a:gd name="T37" fmla="*/ 5146 h 704"/>
                <a:gd name="T38" fmla="*/ 69 w 149"/>
                <a:gd name="T39" fmla="*/ 5603 h 704"/>
                <a:gd name="T40" fmla="*/ 42 w 149"/>
                <a:gd name="T41" fmla="*/ 6041 h 704"/>
                <a:gd name="T42" fmla="*/ 42 w 149"/>
                <a:gd name="T43" fmla="*/ 6459 h 704"/>
                <a:gd name="T44" fmla="*/ 55 w 149"/>
                <a:gd name="T45" fmla="*/ 6841 h 704"/>
                <a:gd name="T46" fmla="*/ 84 w 149"/>
                <a:gd name="T47" fmla="*/ 7184 h 704"/>
                <a:gd name="T48" fmla="*/ 98 w 149"/>
                <a:gd name="T49" fmla="*/ 7514 h 704"/>
                <a:gd name="T50" fmla="*/ 285 w 149"/>
                <a:gd name="T51" fmla="*/ 7344 h 704"/>
                <a:gd name="T52" fmla="*/ 272 w 149"/>
                <a:gd name="T53" fmla="*/ 7259 h 704"/>
                <a:gd name="T54" fmla="*/ 251 w 149"/>
                <a:gd name="T55" fmla="*/ 7011 h 704"/>
                <a:gd name="T56" fmla="*/ 229 w 149"/>
                <a:gd name="T57" fmla="*/ 6639 h 704"/>
                <a:gd name="T58" fmla="*/ 243 w 149"/>
                <a:gd name="T59" fmla="*/ 6139 h 704"/>
                <a:gd name="T60" fmla="*/ 285 w 149"/>
                <a:gd name="T61" fmla="*/ 5541 h 704"/>
                <a:gd name="T62" fmla="*/ 404 w 149"/>
                <a:gd name="T63" fmla="*/ 4858 h 704"/>
                <a:gd name="T64" fmla="*/ 599 w 149"/>
                <a:gd name="T65" fmla="*/ 4120 h 704"/>
                <a:gd name="T66" fmla="*/ 897 w 149"/>
                <a:gd name="T67" fmla="*/ 3342 h 704"/>
                <a:gd name="T68" fmla="*/ 994 w 149"/>
                <a:gd name="T69" fmla="*/ 2980 h 704"/>
                <a:gd name="T70" fmla="*/ 1037 w 149"/>
                <a:gd name="T71" fmla="*/ 2509 h 704"/>
                <a:gd name="T72" fmla="*/ 1002 w 149"/>
                <a:gd name="T73" fmla="*/ 1963 h 704"/>
                <a:gd name="T74" fmla="*/ 913 w 149"/>
                <a:gd name="T75" fmla="*/ 1431 h 704"/>
                <a:gd name="T76" fmla="*/ 757 w 149"/>
                <a:gd name="T77" fmla="*/ 908 h 704"/>
                <a:gd name="T78" fmla="*/ 564 w 149"/>
                <a:gd name="T79" fmla="*/ 470 h 704"/>
                <a:gd name="T80" fmla="*/ 306 w 149"/>
                <a:gd name="T81" fmla="*/ 15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</p:grpSp>
      <p:sp>
        <p:nvSpPr>
          <p:cNvPr id="4817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7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4577B-959A-4E66-AFD9-C97C396DE1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69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0C88C-C514-40CD-A273-FBD89C9648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88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C3BFA-DA40-4C11-BD75-8FF55FA84F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52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D74E4-DA61-42CD-8C25-9C586B2A75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04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99C9D-1C17-4874-8722-BE1A86577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1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7207A2-AE50-4326-BA35-2D0F98F651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2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2FCEBF-8966-42F3-8C43-F55F99476D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07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B497B1-8594-453F-AAF9-F6569295A2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4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985A2-E457-41A6-8AF2-67E8837E57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57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A2669-67A2-47DC-9670-4AE622EF0F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080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B265E-3CD3-4A9E-919F-849498ADDF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97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CB664D-2A4A-4A8C-BF54-5DB594C39F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6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014EA6-E7CE-45D8-B0CC-0F02519322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8743B-3D89-4E71-800B-7EF7F7A895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CC68F-5140-467A-AFED-69B0DA39B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4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42442-8070-4A3A-9F2A-FD320FA2C0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0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6494A3-D35E-4544-AC7E-BB6AF149B5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2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07FCE-D8AB-493F-BFC1-8197A9F99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7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1C3DF-F5B6-4DD3-AF3D-B67B17FAE9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8405285" y="1"/>
            <a:ext cx="3786716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sz="3200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sz="3200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 eaLnBrk="0" hangingPunct="0"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20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/>
                  <a:endParaRPr lang="en-US" sz="3200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>
                      <a:gd name="T0" fmla="*/ 0 w 2736"/>
                      <a:gd name="T1" fmla="*/ 194 h 504"/>
                      <a:gd name="T2" fmla="*/ 333 w 2736"/>
                      <a:gd name="T3" fmla="*/ 65 h 504"/>
                      <a:gd name="T4" fmla="*/ 685 w 2736"/>
                      <a:gd name="T5" fmla="*/ 9 h 504"/>
                      <a:gd name="T6" fmla="*/ 1055 w 2736"/>
                      <a:gd name="T7" fmla="*/ 9 h 504"/>
                      <a:gd name="T8" fmla="*/ 1049 w 2736"/>
                      <a:gd name="T9" fmla="*/ 40 h 504"/>
                      <a:gd name="T10" fmla="*/ 680 w 2736"/>
                      <a:gd name="T11" fmla="*/ 40 h 504"/>
                      <a:gd name="T12" fmla="*/ 252 w 2736"/>
                      <a:gd name="T13" fmla="*/ 112 h 504"/>
                      <a:gd name="T14" fmla="*/ 0 w 2736"/>
                      <a:gd name="T15" fmla="*/ 19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35" y="3134"/>
                    <a:ext cx="894" cy="486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4 w 1769"/>
                      <a:gd name="T3" fmla="*/ 21 h 791"/>
                      <a:gd name="T4" fmla="*/ 296 w 1769"/>
                      <a:gd name="T5" fmla="*/ 76 h 791"/>
                      <a:gd name="T6" fmla="*/ 411 w 1769"/>
                      <a:gd name="T7" fmla="*/ 163 h 791"/>
                      <a:gd name="T8" fmla="*/ 448 w 1769"/>
                      <a:gd name="T9" fmla="*/ 230 h 791"/>
                      <a:gd name="T10" fmla="*/ 432 w 1769"/>
                      <a:gd name="T11" fmla="*/ 297 h 791"/>
                      <a:gd name="T12" fmla="*/ 406 w 1769"/>
                      <a:gd name="T13" fmla="*/ 238 h 791"/>
                      <a:gd name="T14" fmla="*/ 355 w 1769"/>
                      <a:gd name="T15" fmla="*/ 171 h 791"/>
                      <a:gd name="T16" fmla="*/ 283 w 1769"/>
                      <a:gd name="T17" fmla="*/ 112 h 791"/>
                      <a:gd name="T18" fmla="*/ 149 w 1769"/>
                      <a:gd name="T19" fmla="*/ 57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239 h 504"/>
                      <a:gd name="T2" fmla="*/ 379 w 2736"/>
                      <a:gd name="T3" fmla="*/ 80 h 504"/>
                      <a:gd name="T4" fmla="*/ 779 w 2736"/>
                      <a:gd name="T5" fmla="*/ 12 h 504"/>
                      <a:gd name="T6" fmla="*/ 1200 w 2736"/>
                      <a:gd name="T7" fmla="*/ 12 h 504"/>
                      <a:gd name="T8" fmla="*/ 1193 w 2736"/>
                      <a:gd name="T9" fmla="*/ 49 h 504"/>
                      <a:gd name="T10" fmla="*/ 774 w 2736"/>
                      <a:gd name="T11" fmla="*/ 49 h 504"/>
                      <a:gd name="T12" fmla="*/ 287 w 2736"/>
                      <a:gd name="T13" fmla="*/ 138 h 504"/>
                      <a:gd name="T14" fmla="*/ 0 w 2736"/>
                      <a:gd name="T15" fmla="*/ 2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47 w 1769"/>
                      <a:gd name="T3" fmla="*/ 27 h 791"/>
                      <a:gd name="T4" fmla="*/ 351 w 1769"/>
                      <a:gd name="T5" fmla="*/ 95 h 791"/>
                      <a:gd name="T6" fmla="*/ 488 w 1769"/>
                      <a:gd name="T7" fmla="*/ 205 h 791"/>
                      <a:gd name="T8" fmla="*/ 532 w 1769"/>
                      <a:gd name="T9" fmla="*/ 289 h 791"/>
                      <a:gd name="T10" fmla="*/ 512 w 1769"/>
                      <a:gd name="T11" fmla="*/ 373 h 791"/>
                      <a:gd name="T12" fmla="*/ 482 w 1769"/>
                      <a:gd name="T13" fmla="*/ 300 h 791"/>
                      <a:gd name="T14" fmla="*/ 421 w 1769"/>
                      <a:gd name="T15" fmla="*/ 216 h 791"/>
                      <a:gd name="T16" fmla="*/ 336 w 1769"/>
                      <a:gd name="T17" fmla="*/ 141 h 791"/>
                      <a:gd name="T18" fmla="*/ 176 w 1769"/>
                      <a:gd name="T19" fmla="*/ 72 h 791"/>
                      <a:gd name="T20" fmla="*/ 0 w 1769"/>
                      <a:gd name="T21" fmla="*/ 36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182 h 504"/>
                      <a:gd name="T2" fmla="*/ 348 w 2736"/>
                      <a:gd name="T3" fmla="*/ 61 h 504"/>
                      <a:gd name="T4" fmla="*/ 715 w 2736"/>
                      <a:gd name="T5" fmla="*/ 8 h 504"/>
                      <a:gd name="T6" fmla="*/ 1101 w 2736"/>
                      <a:gd name="T7" fmla="*/ 8 h 504"/>
                      <a:gd name="T8" fmla="*/ 1095 w 2736"/>
                      <a:gd name="T9" fmla="*/ 37 h 504"/>
                      <a:gd name="T10" fmla="*/ 710 w 2736"/>
                      <a:gd name="T11" fmla="*/ 37 h 504"/>
                      <a:gd name="T12" fmla="*/ 263 w 2736"/>
                      <a:gd name="T13" fmla="*/ 106 h 504"/>
                      <a:gd name="T14" fmla="*/ 0 w 2736"/>
                      <a:gd name="T15" fmla="*/ 18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4 w 1769"/>
                      <a:gd name="T3" fmla="*/ 21 h 791"/>
                      <a:gd name="T4" fmla="*/ 321 w 1769"/>
                      <a:gd name="T5" fmla="*/ 73 h 791"/>
                      <a:gd name="T6" fmla="*/ 446 w 1769"/>
                      <a:gd name="T7" fmla="*/ 157 h 791"/>
                      <a:gd name="T8" fmla="*/ 486 w 1769"/>
                      <a:gd name="T9" fmla="*/ 221 h 791"/>
                      <a:gd name="T10" fmla="*/ 468 w 1769"/>
                      <a:gd name="T11" fmla="*/ 286 h 791"/>
                      <a:gd name="T12" fmla="*/ 440 w 1769"/>
                      <a:gd name="T13" fmla="*/ 230 h 791"/>
                      <a:gd name="T14" fmla="*/ 385 w 1769"/>
                      <a:gd name="T15" fmla="*/ 165 h 791"/>
                      <a:gd name="T16" fmla="*/ 307 w 1769"/>
                      <a:gd name="T17" fmla="*/ 107 h 791"/>
                      <a:gd name="T18" fmla="*/ 161 w 1769"/>
                      <a:gd name="T19" fmla="*/ 55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>
                      <a:gd name="T0" fmla="*/ 0 w 2736"/>
                      <a:gd name="T1" fmla="*/ 238 h 504"/>
                      <a:gd name="T2" fmla="*/ 326 w 2736"/>
                      <a:gd name="T3" fmla="*/ 79 h 504"/>
                      <a:gd name="T4" fmla="*/ 670 w 2736"/>
                      <a:gd name="T5" fmla="*/ 11 h 504"/>
                      <a:gd name="T6" fmla="*/ 1032 w 2736"/>
                      <a:gd name="T7" fmla="*/ 11 h 504"/>
                      <a:gd name="T8" fmla="*/ 1025 w 2736"/>
                      <a:gd name="T9" fmla="*/ 49 h 504"/>
                      <a:gd name="T10" fmla="*/ 665 w 2736"/>
                      <a:gd name="T11" fmla="*/ 49 h 504"/>
                      <a:gd name="T12" fmla="*/ 247 w 2736"/>
                      <a:gd name="T13" fmla="*/ 137 h 504"/>
                      <a:gd name="T14" fmla="*/ 0 w 2736"/>
                      <a:gd name="T15" fmla="*/ 23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3 w 1769"/>
                      <a:gd name="T3" fmla="*/ 23 h 791"/>
                      <a:gd name="T4" fmla="*/ 294 w 1769"/>
                      <a:gd name="T5" fmla="*/ 84 h 791"/>
                      <a:gd name="T6" fmla="*/ 408 w 1769"/>
                      <a:gd name="T7" fmla="*/ 182 h 791"/>
                      <a:gd name="T8" fmla="*/ 445 w 1769"/>
                      <a:gd name="T9" fmla="*/ 256 h 791"/>
                      <a:gd name="T10" fmla="*/ 429 w 1769"/>
                      <a:gd name="T11" fmla="*/ 331 h 791"/>
                      <a:gd name="T12" fmla="*/ 403 w 1769"/>
                      <a:gd name="T13" fmla="*/ 266 h 791"/>
                      <a:gd name="T14" fmla="*/ 353 w 1769"/>
                      <a:gd name="T15" fmla="*/ 191 h 791"/>
                      <a:gd name="T16" fmla="*/ 282 w 1769"/>
                      <a:gd name="T17" fmla="*/ 125 h 791"/>
                      <a:gd name="T18" fmla="*/ 148 w 1769"/>
                      <a:gd name="T19" fmla="*/ 64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275 w 2736"/>
                      <a:gd name="T3" fmla="*/ 64 h 504"/>
                      <a:gd name="T4" fmla="*/ 565 w 2736"/>
                      <a:gd name="T5" fmla="*/ 9 h 504"/>
                      <a:gd name="T6" fmla="*/ 871 w 2736"/>
                      <a:gd name="T7" fmla="*/ 9 h 504"/>
                      <a:gd name="T8" fmla="*/ 866 w 2736"/>
                      <a:gd name="T9" fmla="*/ 40 h 504"/>
                      <a:gd name="T10" fmla="*/ 562 w 2736"/>
                      <a:gd name="T11" fmla="*/ 40 h 504"/>
                      <a:gd name="T12" fmla="*/ 208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57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06 w 1769"/>
                      <a:gd name="T3" fmla="*/ 18 h 791"/>
                      <a:gd name="T4" fmla="*/ 254 w 1769"/>
                      <a:gd name="T5" fmla="*/ 67 h 791"/>
                      <a:gd name="T6" fmla="*/ 354 w 1769"/>
                      <a:gd name="T7" fmla="*/ 144 h 791"/>
                      <a:gd name="T8" fmla="*/ 386 w 1769"/>
                      <a:gd name="T9" fmla="*/ 203 h 791"/>
                      <a:gd name="T10" fmla="*/ 371 w 1769"/>
                      <a:gd name="T11" fmla="*/ 263 h 791"/>
                      <a:gd name="T12" fmla="*/ 349 w 1769"/>
                      <a:gd name="T13" fmla="*/ 211 h 791"/>
                      <a:gd name="T14" fmla="*/ 305 w 1769"/>
                      <a:gd name="T15" fmla="*/ 151 h 791"/>
                      <a:gd name="T16" fmla="*/ 244 w 1769"/>
                      <a:gd name="T17" fmla="*/ 99 h 791"/>
                      <a:gd name="T18" fmla="*/ 127 w 1769"/>
                      <a:gd name="T19" fmla="*/ 51 h 791"/>
                      <a:gd name="T20" fmla="*/ 0 w 1769"/>
                      <a:gd name="T21" fmla="*/ 25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96 h 504"/>
                      <a:gd name="T2" fmla="*/ 227 w 2736"/>
                      <a:gd name="T3" fmla="*/ 32 h 504"/>
                      <a:gd name="T4" fmla="*/ 467 w 2736"/>
                      <a:gd name="T5" fmla="*/ 4 h 504"/>
                      <a:gd name="T6" fmla="*/ 720 w 2736"/>
                      <a:gd name="T7" fmla="*/ 4 h 504"/>
                      <a:gd name="T8" fmla="*/ 716 w 2736"/>
                      <a:gd name="T9" fmla="*/ 20 h 504"/>
                      <a:gd name="T10" fmla="*/ 464 w 2736"/>
                      <a:gd name="T11" fmla="*/ 20 h 504"/>
                      <a:gd name="T12" fmla="*/ 172 w 2736"/>
                      <a:gd name="T13" fmla="*/ 55 h 504"/>
                      <a:gd name="T14" fmla="*/ 0 w 2736"/>
                      <a:gd name="T15" fmla="*/ 9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88 w 1769"/>
                      <a:gd name="T3" fmla="*/ 12 h 791"/>
                      <a:gd name="T4" fmla="*/ 211 w 1769"/>
                      <a:gd name="T5" fmla="*/ 42 h 791"/>
                      <a:gd name="T6" fmla="*/ 294 w 1769"/>
                      <a:gd name="T7" fmla="*/ 91 h 791"/>
                      <a:gd name="T8" fmla="*/ 320 w 1769"/>
                      <a:gd name="T9" fmla="*/ 128 h 791"/>
                      <a:gd name="T10" fmla="*/ 308 w 1769"/>
                      <a:gd name="T11" fmla="*/ 166 h 791"/>
                      <a:gd name="T12" fmla="*/ 289 w 1769"/>
                      <a:gd name="T13" fmla="*/ 133 h 791"/>
                      <a:gd name="T14" fmla="*/ 253 w 1769"/>
                      <a:gd name="T15" fmla="*/ 95 h 791"/>
                      <a:gd name="T16" fmla="*/ 202 w 1769"/>
                      <a:gd name="T17" fmla="*/ 62 h 791"/>
                      <a:gd name="T18" fmla="*/ 106 w 1769"/>
                      <a:gd name="T19" fmla="*/ 32 h 791"/>
                      <a:gd name="T20" fmla="*/ 0 w 1769"/>
                      <a:gd name="T21" fmla="*/ 16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05" y="1128"/>
                    <a:ext cx="1252" cy="202"/>
                  </a:xfrm>
                  <a:custGeom>
                    <a:avLst/>
                    <a:gdLst>
                      <a:gd name="T0" fmla="*/ 0 w 2736"/>
                      <a:gd name="T1" fmla="*/ 81 h 504"/>
                      <a:gd name="T2" fmla="*/ 181 w 2736"/>
                      <a:gd name="T3" fmla="*/ 27 h 504"/>
                      <a:gd name="T4" fmla="*/ 372 w 2736"/>
                      <a:gd name="T5" fmla="*/ 4 h 504"/>
                      <a:gd name="T6" fmla="*/ 573 w 2736"/>
                      <a:gd name="T7" fmla="*/ 4 h 504"/>
                      <a:gd name="T8" fmla="*/ 570 w 2736"/>
                      <a:gd name="T9" fmla="*/ 16 h 504"/>
                      <a:gd name="T10" fmla="*/ 369 w 2736"/>
                      <a:gd name="T11" fmla="*/ 16 h 504"/>
                      <a:gd name="T12" fmla="*/ 137 w 2736"/>
                      <a:gd name="T13" fmla="*/ 47 h 504"/>
                      <a:gd name="T14" fmla="*/ 0 w 2736"/>
                      <a:gd name="T15" fmla="*/ 8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9 w 1769"/>
                      <a:gd name="T3" fmla="*/ 10 h 791"/>
                      <a:gd name="T4" fmla="*/ 165 w 1769"/>
                      <a:gd name="T5" fmla="*/ 36 h 791"/>
                      <a:gd name="T6" fmla="*/ 230 w 1769"/>
                      <a:gd name="T7" fmla="*/ 78 h 791"/>
                      <a:gd name="T8" fmla="*/ 250 w 1769"/>
                      <a:gd name="T9" fmla="*/ 109 h 791"/>
                      <a:gd name="T10" fmla="*/ 241 w 1769"/>
                      <a:gd name="T11" fmla="*/ 141 h 791"/>
                      <a:gd name="T12" fmla="*/ 227 w 1769"/>
                      <a:gd name="T13" fmla="*/ 114 h 791"/>
                      <a:gd name="T14" fmla="*/ 198 w 1769"/>
                      <a:gd name="T15" fmla="*/ 81 h 791"/>
                      <a:gd name="T16" fmla="*/ 158 w 1769"/>
                      <a:gd name="T17" fmla="*/ 53 h 791"/>
                      <a:gd name="T18" fmla="*/ 83 w 1769"/>
                      <a:gd name="T19" fmla="*/ 27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>
                      <a:gd name="T0" fmla="*/ 0 w 2736"/>
                      <a:gd name="T1" fmla="*/ 175 h 504"/>
                      <a:gd name="T2" fmla="*/ 344 w 2736"/>
                      <a:gd name="T3" fmla="*/ 58 h 504"/>
                      <a:gd name="T4" fmla="*/ 707 w 2736"/>
                      <a:gd name="T5" fmla="*/ 8 h 504"/>
                      <a:gd name="T6" fmla="*/ 1089 w 2736"/>
                      <a:gd name="T7" fmla="*/ 8 h 504"/>
                      <a:gd name="T8" fmla="*/ 1083 w 2736"/>
                      <a:gd name="T9" fmla="*/ 36 h 504"/>
                      <a:gd name="T10" fmla="*/ 702 w 2736"/>
                      <a:gd name="T11" fmla="*/ 36 h 504"/>
                      <a:gd name="T12" fmla="*/ 261 w 2736"/>
                      <a:gd name="T13" fmla="*/ 101 h 504"/>
                      <a:gd name="T14" fmla="*/ 0 w 2736"/>
                      <a:gd name="T15" fmla="*/ 17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5 h 791"/>
                      <a:gd name="T8" fmla="*/ 480 w 1769"/>
                      <a:gd name="T9" fmla="*/ 232 h 791"/>
                      <a:gd name="T10" fmla="*/ 462 w 1769"/>
                      <a:gd name="T11" fmla="*/ 301 h 791"/>
                      <a:gd name="T12" fmla="*/ 435 w 1769"/>
                      <a:gd name="T13" fmla="*/ 242 h 791"/>
                      <a:gd name="T14" fmla="*/ 380 w 1769"/>
                      <a:gd name="T15" fmla="*/ 174 h 791"/>
                      <a:gd name="T16" fmla="*/ 303 w 1769"/>
                      <a:gd name="T17" fmla="*/ 113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>
                      <a:gd name="T0" fmla="*/ 0 w 2736"/>
                      <a:gd name="T1" fmla="*/ 239 h 504"/>
                      <a:gd name="T2" fmla="*/ 372 w 2736"/>
                      <a:gd name="T3" fmla="*/ 80 h 504"/>
                      <a:gd name="T4" fmla="*/ 766 w 2736"/>
                      <a:gd name="T5" fmla="*/ 12 h 504"/>
                      <a:gd name="T6" fmla="*/ 1180 w 2736"/>
                      <a:gd name="T7" fmla="*/ 12 h 504"/>
                      <a:gd name="T8" fmla="*/ 1173 w 2736"/>
                      <a:gd name="T9" fmla="*/ 49 h 504"/>
                      <a:gd name="T10" fmla="*/ 761 w 2736"/>
                      <a:gd name="T11" fmla="*/ 49 h 504"/>
                      <a:gd name="T12" fmla="*/ 282 w 2736"/>
                      <a:gd name="T13" fmla="*/ 138 h 504"/>
                      <a:gd name="T14" fmla="*/ 0 w 2736"/>
                      <a:gd name="T15" fmla="*/ 2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45 w 1769"/>
                      <a:gd name="T3" fmla="*/ 27 h 791"/>
                      <a:gd name="T4" fmla="*/ 346 w 1769"/>
                      <a:gd name="T5" fmla="*/ 95 h 791"/>
                      <a:gd name="T6" fmla="*/ 483 w 1769"/>
                      <a:gd name="T7" fmla="*/ 205 h 791"/>
                      <a:gd name="T8" fmla="*/ 526 w 1769"/>
                      <a:gd name="T9" fmla="*/ 289 h 791"/>
                      <a:gd name="T10" fmla="*/ 506 w 1769"/>
                      <a:gd name="T11" fmla="*/ 373 h 791"/>
                      <a:gd name="T12" fmla="*/ 476 w 1769"/>
                      <a:gd name="T13" fmla="*/ 300 h 791"/>
                      <a:gd name="T14" fmla="*/ 416 w 1769"/>
                      <a:gd name="T15" fmla="*/ 216 h 791"/>
                      <a:gd name="T16" fmla="*/ 332 w 1769"/>
                      <a:gd name="T17" fmla="*/ 141 h 791"/>
                      <a:gd name="T18" fmla="*/ 174 w 1769"/>
                      <a:gd name="T19" fmla="*/ 72 h 791"/>
                      <a:gd name="T20" fmla="*/ 0 w 1769"/>
                      <a:gd name="T21" fmla="*/ 36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182 h 504"/>
                      <a:gd name="T2" fmla="*/ 348 w 2736"/>
                      <a:gd name="T3" fmla="*/ 61 h 504"/>
                      <a:gd name="T4" fmla="*/ 715 w 2736"/>
                      <a:gd name="T5" fmla="*/ 8 h 504"/>
                      <a:gd name="T6" fmla="*/ 1101 w 2736"/>
                      <a:gd name="T7" fmla="*/ 8 h 504"/>
                      <a:gd name="T8" fmla="*/ 1095 w 2736"/>
                      <a:gd name="T9" fmla="*/ 37 h 504"/>
                      <a:gd name="T10" fmla="*/ 710 w 2736"/>
                      <a:gd name="T11" fmla="*/ 37 h 504"/>
                      <a:gd name="T12" fmla="*/ 263 w 2736"/>
                      <a:gd name="T13" fmla="*/ 106 h 504"/>
                      <a:gd name="T14" fmla="*/ 0 w 2736"/>
                      <a:gd name="T15" fmla="*/ 18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4 w 1769"/>
                      <a:gd name="T3" fmla="*/ 19 h 791"/>
                      <a:gd name="T4" fmla="*/ 321 w 1769"/>
                      <a:gd name="T5" fmla="*/ 67 h 791"/>
                      <a:gd name="T6" fmla="*/ 446 w 1769"/>
                      <a:gd name="T7" fmla="*/ 145 h 791"/>
                      <a:gd name="T8" fmla="*/ 486 w 1769"/>
                      <a:gd name="T9" fmla="*/ 204 h 791"/>
                      <a:gd name="T10" fmla="*/ 468 w 1769"/>
                      <a:gd name="T11" fmla="*/ 264 h 791"/>
                      <a:gd name="T12" fmla="*/ 440 w 1769"/>
                      <a:gd name="T13" fmla="*/ 212 h 791"/>
                      <a:gd name="T14" fmla="*/ 385 w 1769"/>
                      <a:gd name="T15" fmla="*/ 152 h 791"/>
                      <a:gd name="T16" fmla="*/ 307 w 1769"/>
                      <a:gd name="T17" fmla="*/ 99 h 791"/>
                      <a:gd name="T18" fmla="*/ 161 w 1769"/>
                      <a:gd name="T19" fmla="*/ 51 h 791"/>
                      <a:gd name="T20" fmla="*/ 0 w 1769"/>
                      <a:gd name="T21" fmla="*/ 25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>
                      <a:gd name="T0" fmla="*/ 0 w 2736"/>
                      <a:gd name="T1" fmla="*/ 210 h 504"/>
                      <a:gd name="T2" fmla="*/ 325 w 2736"/>
                      <a:gd name="T3" fmla="*/ 70 h 504"/>
                      <a:gd name="T4" fmla="*/ 667 w 2736"/>
                      <a:gd name="T5" fmla="*/ 10 h 504"/>
                      <a:gd name="T6" fmla="*/ 1028 w 2736"/>
                      <a:gd name="T7" fmla="*/ 10 h 504"/>
                      <a:gd name="T8" fmla="*/ 1022 w 2736"/>
                      <a:gd name="T9" fmla="*/ 43 h 504"/>
                      <a:gd name="T10" fmla="*/ 663 w 2736"/>
                      <a:gd name="T11" fmla="*/ 43 h 504"/>
                      <a:gd name="T12" fmla="*/ 246 w 2736"/>
                      <a:gd name="T13" fmla="*/ 121 h 504"/>
                      <a:gd name="T14" fmla="*/ 0 w 2736"/>
                      <a:gd name="T15" fmla="*/ 21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6 w 1769"/>
                      <a:gd name="T3" fmla="*/ 23 h 791"/>
                      <a:gd name="T4" fmla="*/ 300 w 1769"/>
                      <a:gd name="T5" fmla="*/ 83 h 791"/>
                      <a:gd name="T6" fmla="*/ 417 w 1769"/>
                      <a:gd name="T7" fmla="*/ 180 h 791"/>
                      <a:gd name="T8" fmla="*/ 454 w 1769"/>
                      <a:gd name="T9" fmla="*/ 254 h 791"/>
                      <a:gd name="T10" fmla="*/ 437 w 1769"/>
                      <a:gd name="T11" fmla="*/ 328 h 791"/>
                      <a:gd name="T12" fmla="*/ 411 w 1769"/>
                      <a:gd name="T13" fmla="*/ 264 h 791"/>
                      <a:gd name="T14" fmla="*/ 360 w 1769"/>
                      <a:gd name="T15" fmla="*/ 189 h 791"/>
                      <a:gd name="T16" fmla="*/ 287 w 1769"/>
                      <a:gd name="T17" fmla="*/ 123 h 791"/>
                      <a:gd name="T18" fmla="*/ 151 w 1769"/>
                      <a:gd name="T19" fmla="*/ 63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>
                      <a:gd name="T0" fmla="*/ 0 w 2736"/>
                      <a:gd name="T1" fmla="*/ 194 h 504"/>
                      <a:gd name="T2" fmla="*/ 275 w 2736"/>
                      <a:gd name="T3" fmla="*/ 65 h 504"/>
                      <a:gd name="T4" fmla="*/ 565 w 2736"/>
                      <a:gd name="T5" fmla="*/ 9 h 504"/>
                      <a:gd name="T6" fmla="*/ 871 w 2736"/>
                      <a:gd name="T7" fmla="*/ 9 h 504"/>
                      <a:gd name="T8" fmla="*/ 866 w 2736"/>
                      <a:gd name="T9" fmla="*/ 40 h 504"/>
                      <a:gd name="T10" fmla="*/ 562 w 2736"/>
                      <a:gd name="T11" fmla="*/ 40 h 504"/>
                      <a:gd name="T12" fmla="*/ 208 w 2736"/>
                      <a:gd name="T13" fmla="*/ 112 h 504"/>
                      <a:gd name="T14" fmla="*/ 0 w 2736"/>
                      <a:gd name="T15" fmla="*/ 19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06 w 1769"/>
                      <a:gd name="T3" fmla="*/ 22 h 791"/>
                      <a:gd name="T4" fmla="*/ 254 w 1769"/>
                      <a:gd name="T5" fmla="*/ 77 h 791"/>
                      <a:gd name="T6" fmla="*/ 354 w 1769"/>
                      <a:gd name="T7" fmla="*/ 166 h 791"/>
                      <a:gd name="T8" fmla="*/ 386 w 1769"/>
                      <a:gd name="T9" fmla="*/ 234 h 791"/>
                      <a:gd name="T10" fmla="*/ 371 w 1769"/>
                      <a:gd name="T11" fmla="*/ 302 h 791"/>
                      <a:gd name="T12" fmla="*/ 349 w 1769"/>
                      <a:gd name="T13" fmla="*/ 243 h 791"/>
                      <a:gd name="T14" fmla="*/ 305 w 1769"/>
                      <a:gd name="T15" fmla="*/ 174 h 791"/>
                      <a:gd name="T16" fmla="*/ 244 w 1769"/>
                      <a:gd name="T17" fmla="*/ 113 h 791"/>
                      <a:gd name="T18" fmla="*/ 127 w 1769"/>
                      <a:gd name="T19" fmla="*/ 58 h 791"/>
                      <a:gd name="T20" fmla="*/ 0 w 1769"/>
                      <a:gd name="T21" fmla="*/ 29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96 h 504"/>
                      <a:gd name="T2" fmla="*/ 227 w 2736"/>
                      <a:gd name="T3" fmla="*/ 32 h 504"/>
                      <a:gd name="T4" fmla="*/ 467 w 2736"/>
                      <a:gd name="T5" fmla="*/ 4 h 504"/>
                      <a:gd name="T6" fmla="*/ 720 w 2736"/>
                      <a:gd name="T7" fmla="*/ 4 h 504"/>
                      <a:gd name="T8" fmla="*/ 716 w 2736"/>
                      <a:gd name="T9" fmla="*/ 20 h 504"/>
                      <a:gd name="T10" fmla="*/ 464 w 2736"/>
                      <a:gd name="T11" fmla="*/ 20 h 504"/>
                      <a:gd name="T12" fmla="*/ 172 w 2736"/>
                      <a:gd name="T13" fmla="*/ 55 h 504"/>
                      <a:gd name="T14" fmla="*/ 0 w 2736"/>
                      <a:gd name="T15" fmla="*/ 9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88 w 1769"/>
                      <a:gd name="T3" fmla="*/ 12 h 791"/>
                      <a:gd name="T4" fmla="*/ 211 w 1769"/>
                      <a:gd name="T5" fmla="*/ 42 h 791"/>
                      <a:gd name="T6" fmla="*/ 294 w 1769"/>
                      <a:gd name="T7" fmla="*/ 91 h 791"/>
                      <a:gd name="T8" fmla="*/ 320 w 1769"/>
                      <a:gd name="T9" fmla="*/ 128 h 791"/>
                      <a:gd name="T10" fmla="*/ 308 w 1769"/>
                      <a:gd name="T11" fmla="*/ 166 h 791"/>
                      <a:gd name="T12" fmla="*/ 289 w 1769"/>
                      <a:gd name="T13" fmla="*/ 133 h 791"/>
                      <a:gd name="T14" fmla="*/ 253 w 1769"/>
                      <a:gd name="T15" fmla="*/ 95 h 791"/>
                      <a:gd name="T16" fmla="*/ 202 w 1769"/>
                      <a:gd name="T17" fmla="*/ 62 h 791"/>
                      <a:gd name="T18" fmla="*/ 106 w 1769"/>
                      <a:gd name="T19" fmla="*/ 32 h 791"/>
                      <a:gd name="T20" fmla="*/ 0 w 1769"/>
                      <a:gd name="T21" fmla="*/ 16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91 h 504"/>
                      <a:gd name="T2" fmla="*/ 176 w 2736"/>
                      <a:gd name="T3" fmla="*/ 30 h 504"/>
                      <a:gd name="T4" fmla="*/ 361 w 2736"/>
                      <a:gd name="T5" fmla="*/ 4 h 504"/>
                      <a:gd name="T6" fmla="*/ 557 w 2736"/>
                      <a:gd name="T7" fmla="*/ 4 h 504"/>
                      <a:gd name="T8" fmla="*/ 553 w 2736"/>
                      <a:gd name="T9" fmla="*/ 19 h 504"/>
                      <a:gd name="T10" fmla="*/ 359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8 h 791"/>
                      <a:gd name="T8" fmla="*/ 246 w 1769"/>
                      <a:gd name="T9" fmla="*/ 109 h 791"/>
                      <a:gd name="T10" fmla="*/ 237 w 1769"/>
                      <a:gd name="T11" fmla="*/ 141 h 791"/>
                      <a:gd name="T12" fmla="*/ 223 w 1769"/>
                      <a:gd name="T13" fmla="*/ 114 h 791"/>
                      <a:gd name="T14" fmla="*/ 195 w 1769"/>
                      <a:gd name="T15" fmla="*/ 81 h 791"/>
                      <a:gd name="T16" fmla="*/ 155 w 1769"/>
                      <a:gd name="T17" fmla="*/ 53 h 791"/>
                      <a:gd name="T18" fmla="*/ 81 w 1769"/>
                      <a:gd name="T19" fmla="*/ 27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93 h 504"/>
                      <a:gd name="T2" fmla="*/ 176 w 2736"/>
                      <a:gd name="T3" fmla="*/ 31 h 504"/>
                      <a:gd name="T4" fmla="*/ 362 w 2736"/>
                      <a:gd name="T5" fmla="*/ 4 h 504"/>
                      <a:gd name="T6" fmla="*/ 557 w 2736"/>
                      <a:gd name="T7" fmla="*/ 4 h 504"/>
                      <a:gd name="T8" fmla="*/ 554 w 2736"/>
                      <a:gd name="T9" fmla="*/ 19 h 504"/>
                      <a:gd name="T10" fmla="*/ 359 w 2736"/>
                      <a:gd name="T11" fmla="*/ 19 h 504"/>
                      <a:gd name="T12" fmla="*/ 133 w 2736"/>
                      <a:gd name="T13" fmla="*/ 54 h 504"/>
                      <a:gd name="T14" fmla="*/ 0 w 2736"/>
                      <a:gd name="T15" fmla="*/ 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7 h 791"/>
                      <a:gd name="T6" fmla="*/ 226 w 1769"/>
                      <a:gd name="T7" fmla="*/ 79 h 791"/>
                      <a:gd name="T8" fmla="*/ 246 w 1769"/>
                      <a:gd name="T9" fmla="*/ 112 h 791"/>
                      <a:gd name="T10" fmla="*/ 237 w 1769"/>
                      <a:gd name="T11" fmla="*/ 144 h 791"/>
                      <a:gd name="T12" fmla="*/ 223 w 1769"/>
                      <a:gd name="T13" fmla="*/ 116 h 791"/>
                      <a:gd name="T14" fmla="*/ 195 w 1769"/>
                      <a:gd name="T15" fmla="*/ 84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27 w 2736"/>
                      <a:gd name="T3" fmla="*/ 5 h 504"/>
                      <a:gd name="T4" fmla="*/ 55 w 2736"/>
                      <a:gd name="T5" fmla="*/ 1 h 504"/>
                      <a:gd name="T6" fmla="*/ 85 w 2736"/>
                      <a:gd name="T7" fmla="*/ 1 h 504"/>
                      <a:gd name="T8" fmla="*/ 85 w 2736"/>
                      <a:gd name="T9" fmla="*/ 3 h 504"/>
                      <a:gd name="T10" fmla="*/ 55 w 2736"/>
                      <a:gd name="T11" fmla="*/ 3 h 504"/>
                      <a:gd name="T12" fmla="*/ 20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0 w 1769"/>
                      <a:gd name="T3" fmla="*/ 1 h 791"/>
                      <a:gd name="T4" fmla="*/ 25 w 1769"/>
                      <a:gd name="T5" fmla="*/ 5 h 791"/>
                      <a:gd name="T6" fmla="*/ 35 w 1769"/>
                      <a:gd name="T7" fmla="*/ 12 h 791"/>
                      <a:gd name="T8" fmla="*/ 38 w 1769"/>
                      <a:gd name="T9" fmla="*/ 17 h 791"/>
                      <a:gd name="T10" fmla="*/ 36 w 1769"/>
                      <a:gd name="T11" fmla="*/ 22 h 791"/>
                      <a:gd name="T12" fmla="*/ 34 w 1769"/>
                      <a:gd name="T13" fmla="*/ 17 h 791"/>
                      <a:gd name="T14" fmla="*/ 30 w 1769"/>
                      <a:gd name="T15" fmla="*/ 12 h 791"/>
                      <a:gd name="T16" fmla="*/ 24 w 1769"/>
                      <a:gd name="T17" fmla="*/ 8 h 791"/>
                      <a:gd name="T18" fmla="*/ 12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28 w 2736"/>
                      <a:gd name="T3" fmla="*/ 5 h 504"/>
                      <a:gd name="T4" fmla="*/ 57 w 2736"/>
                      <a:gd name="T5" fmla="*/ 1 h 504"/>
                      <a:gd name="T6" fmla="*/ 88 w 2736"/>
                      <a:gd name="T7" fmla="*/ 1 h 504"/>
                      <a:gd name="T8" fmla="*/ 87 w 2736"/>
                      <a:gd name="T9" fmla="*/ 3 h 504"/>
                      <a:gd name="T10" fmla="*/ 57 w 2736"/>
                      <a:gd name="T11" fmla="*/ 3 h 504"/>
                      <a:gd name="T12" fmla="*/ 21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1 w 1769"/>
                      <a:gd name="T3" fmla="*/ 2 h 791"/>
                      <a:gd name="T4" fmla="*/ 26 w 1769"/>
                      <a:gd name="T5" fmla="*/ 6 h 791"/>
                      <a:gd name="T6" fmla="*/ 36 w 1769"/>
                      <a:gd name="T7" fmla="*/ 12 h 791"/>
                      <a:gd name="T8" fmla="*/ 39 w 1769"/>
                      <a:gd name="T9" fmla="*/ 17 h 791"/>
                      <a:gd name="T10" fmla="*/ 37 w 1769"/>
                      <a:gd name="T11" fmla="*/ 22 h 791"/>
                      <a:gd name="T12" fmla="*/ 35 w 1769"/>
                      <a:gd name="T13" fmla="*/ 18 h 791"/>
                      <a:gd name="T14" fmla="*/ 31 w 1769"/>
                      <a:gd name="T15" fmla="*/ 13 h 791"/>
                      <a:gd name="T16" fmla="*/ 25 w 1769"/>
                      <a:gd name="T17" fmla="*/ 8 h 791"/>
                      <a:gd name="T18" fmla="*/ 13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93 h 504"/>
                      <a:gd name="T2" fmla="*/ 140 w 2736"/>
                      <a:gd name="T3" fmla="*/ 31 h 504"/>
                      <a:gd name="T4" fmla="*/ 288 w 2736"/>
                      <a:gd name="T5" fmla="*/ 4 h 504"/>
                      <a:gd name="T6" fmla="*/ 443 w 2736"/>
                      <a:gd name="T7" fmla="*/ 4 h 504"/>
                      <a:gd name="T8" fmla="*/ 441 w 2736"/>
                      <a:gd name="T9" fmla="*/ 19 h 504"/>
                      <a:gd name="T10" fmla="*/ 286 w 2736"/>
                      <a:gd name="T11" fmla="*/ 19 h 504"/>
                      <a:gd name="T12" fmla="*/ 106 w 2736"/>
                      <a:gd name="T13" fmla="*/ 54 h 504"/>
                      <a:gd name="T14" fmla="*/ 0 w 2736"/>
                      <a:gd name="T15" fmla="*/ 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4 w 1769"/>
                      <a:gd name="T3" fmla="*/ 10 h 791"/>
                      <a:gd name="T4" fmla="*/ 129 w 1769"/>
                      <a:gd name="T5" fmla="*/ 36 h 791"/>
                      <a:gd name="T6" fmla="*/ 180 w 1769"/>
                      <a:gd name="T7" fmla="*/ 78 h 791"/>
                      <a:gd name="T8" fmla="*/ 196 w 1769"/>
                      <a:gd name="T9" fmla="*/ 110 h 791"/>
                      <a:gd name="T10" fmla="*/ 188 w 1769"/>
                      <a:gd name="T11" fmla="*/ 143 h 791"/>
                      <a:gd name="T12" fmla="*/ 177 w 1769"/>
                      <a:gd name="T13" fmla="*/ 115 h 791"/>
                      <a:gd name="T14" fmla="*/ 155 w 1769"/>
                      <a:gd name="T15" fmla="*/ 82 h 791"/>
                      <a:gd name="T16" fmla="*/ 124 w 1769"/>
                      <a:gd name="T17" fmla="*/ 54 h 791"/>
                      <a:gd name="T18" fmla="*/ 65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>
                      <a:gd name="T0" fmla="*/ 0 w 2736"/>
                      <a:gd name="T1" fmla="*/ 91 h 504"/>
                      <a:gd name="T2" fmla="*/ 125 w 2736"/>
                      <a:gd name="T3" fmla="*/ 30 h 504"/>
                      <a:gd name="T4" fmla="*/ 257 w 2736"/>
                      <a:gd name="T5" fmla="*/ 4 h 504"/>
                      <a:gd name="T6" fmla="*/ 395 w 2736"/>
                      <a:gd name="T7" fmla="*/ 4 h 504"/>
                      <a:gd name="T8" fmla="*/ 393 w 2736"/>
                      <a:gd name="T9" fmla="*/ 19 h 504"/>
                      <a:gd name="T10" fmla="*/ 255 w 2736"/>
                      <a:gd name="T11" fmla="*/ 19 h 504"/>
                      <a:gd name="T12" fmla="*/ 95 w 2736"/>
                      <a:gd name="T13" fmla="*/ 53 h 504"/>
                      <a:gd name="T14" fmla="*/ 0 w 2736"/>
                      <a:gd name="T15" fmla="*/ 9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0 w 1769"/>
                      <a:gd name="T3" fmla="*/ 10 h 791"/>
                      <a:gd name="T4" fmla="*/ 120 w 1769"/>
                      <a:gd name="T5" fmla="*/ 36 h 791"/>
                      <a:gd name="T6" fmla="*/ 167 w 1769"/>
                      <a:gd name="T7" fmla="*/ 79 h 791"/>
                      <a:gd name="T8" fmla="*/ 182 w 1769"/>
                      <a:gd name="T9" fmla="*/ 111 h 791"/>
                      <a:gd name="T10" fmla="*/ 175 w 1769"/>
                      <a:gd name="T11" fmla="*/ 144 h 791"/>
                      <a:gd name="T12" fmla="*/ 165 w 1769"/>
                      <a:gd name="T13" fmla="*/ 115 h 791"/>
                      <a:gd name="T14" fmla="*/ 144 w 1769"/>
                      <a:gd name="T15" fmla="*/ 83 h 791"/>
                      <a:gd name="T16" fmla="*/ 115 w 1769"/>
                      <a:gd name="T17" fmla="*/ 54 h 791"/>
                      <a:gd name="T18" fmla="*/ 60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>
                      <a:gd name="T0" fmla="*/ 0 w 2736"/>
                      <a:gd name="T1" fmla="*/ 93 h 504"/>
                      <a:gd name="T2" fmla="*/ 174 w 2736"/>
                      <a:gd name="T3" fmla="*/ 31 h 504"/>
                      <a:gd name="T4" fmla="*/ 358 w 2736"/>
                      <a:gd name="T5" fmla="*/ 4 h 504"/>
                      <a:gd name="T6" fmla="*/ 552 w 2736"/>
                      <a:gd name="T7" fmla="*/ 4 h 504"/>
                      <a:gd name="T8" fmla="*/ 549 w 2736"/>
                      <a:gd name="T9" fmla="*/ 19 h 504"/>
                      <a:gd name="T10" fmla="*/ 356 w 2736"/>
                      <a:gd name="T11" fmla="*/ 19 h 504"/>
                      <a:gd name="T12" fmla="*/ 132 w 2736"/>
                      <a:gd name="T13" fmla="*/ 54 h 504"/>
                      <a:gd name="T14" fmla="*/ 0 w 2736"/>
                      <a:gd name="T15" fmla="*/ 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5 w 1769"/>
                      <a:gd name="T3" fmla="*/ 10 h 791"/>
                      <a:gd name="T4" fmla="*/ 155 w 1769"/>
                      <a:gd name="T5" fmla="*/ 36 h 791"/>
                      <a:gd name="T6" fmla="*/ 215 w 1769"/>
                      <a:gd name="T7" fmla="*/ 78 h 791"/>
                      <a:gd name="T8" fmla="*/ 235 w 1769"/>
                      <a:gd name="T9" fmla="*/ 110 h 791"/>
                      <a:gd name="T10" fmla="*/ 226 w 1769"/>
                      <a:gd name="T11" fmla="*/ 143 h 791"/>
                      <a:gd name="T12" fmla="*/ 212 w 1769"/>
                      <a:gd name="T13" fmla="*/ 115 h 791"/>
                      <a:gd name="T14" fmla="*/ 186 w 1769"/>
                      <a:gd name="T15" fmla="*/ 82 h 791"/>
                      <a:gd name="T16" fmla="*/ 148 w 1769"/>
                      <a:gd name="T17" fmla="*/ 54 h 791"/>
                      <a:gd name="T18" fmla="*/ 78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>
                      <a:gd name="T0" fmla="*/ 0 w 2736"/>
                      <a:gd name="T1" fmla="*/ 93 h 504"/>
                      <a:gd name="T2" fmla="*/ 174 w 2736"/>
                      <a:gd name="T3" fmla="*/ 31 h 504"/>
                      <a:gd name="T4" fmla="*/ 357 w 2736"/>
                      <a:gd name="T5" fmla="*/ 4 h 504"/>
                      <a:gd name="T6" fmla="*/ 550 w 2736"/>
                      <a:gd name="T7" fmla="*/ 4 h 504"/>
                      <a:gd name="T8" fmla="*/ 547 w 2736"/>
                      <a:gd name="T9" fmla="*/ 19 h 504"/>
                      <a:gd name="T10" fmla="*/ 355 w 2736"/>
                      <a:gd name="T11" fmla="*/ 19 h 504"/>
                      <a:gd name="T12" fmla="*/ 131 w 2736"/>
                      <a:gd name="T13" fmla="*/ 54 h 504"/>
                      <a:gd name="T14" fmla="*/ 0 w 2736"/>
                      <a:gd name="T15" fmla="*/ 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5 w 1769"/>
                      <a:gd name="T3" fmla="*/ 10 h 791"/>
                      <a:gd name="T4" fmla="*/ 154 w 1769"/>
                      <a:gd name="T5" fmla="*/ 37 h 791"/>
                      <a:gd name="T6" fmla="*/ 215 w 1769"/>
                      <a:gd name="T7" fmla="*/ 79 h 791"/>
                      <a:gd name="T8" fmla="*/ 234 w 1769"/>
                      <a:gd name="T9" fmla="*/ 112 h 791"/>
                      <a:gd name="T10" fmla="*/ 225 w 1769"/>
                      <a:gd name="T11" fmla="*/ 144 h 791"/>
                      <a:gd name="T12" fmla="*/ 212 w 1769"/>
                      <a:gd name="T13" fmla="*/ 116 h 791"/>
                      <a:gd name="T14" fmla="*/ 185 w 1769"/>
                      <a:gd name="T15" fmla="*/ 84 h 791"/>
                      <a:gd name="T16" fmla="*/ 148 w 1769"/>
                      <a:gd name="T17" fmla="*/ 54 h 791"/>
                      <a:gd name="T18" fmla="*/ 77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6 h 504"/>
                    <a:gd name="T2" fmla="*/ 19 w 2736"/>
                    <a:gd name="T3" fmla="*/ 2 h 504"/>
                    <a:gd name="T4" fmla="*/ 39 w 2736"/>
                    <a:gd name="T5" fmla="*/ 0 h 504"/>
                    <a:gd name="T6" fmla="*/ 59 w 2736"/>
                    <a:gd name="T7" fmla="*/ 0 h 504"/>
                    <a:gd name="T8" fmla="*/ 59 w 2736"/>
                    <a:gd name="T9" fmla="*/ 1 h 504"/>
                    <a:gd name="T10" fmla="*/ 38 w 2736"/>
                    <a:gd name="T11" fmla="*/ 1 h 504"/>
                    <a:gd name="T12" fmla="*/ 14 w 2736"/>
                    <a:gd name="T13" fmla="*/ 4 h 504"/>
                    <a:gd name="T14" fmla="*/ 0 w 2736"/>
                    <a:gd name="T15" fmla="*/ 6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sz="3200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7 w 1769"/>
                    <a:gd name="T3" fmla="*/ 1 h 791"/>
                    <a:gd name="T4" fmla="*/ 17 w 1769"/>
                    <a:gd name="T5" fmla="*/ 3 h 791"/>
                    <a:gd name="T6" fmla="*/ 24 w 1769"/>
                    <a:gd name="T7" fmla="*/ 6 h 791"/>
                    <a:gd name="T8" fmla="*/ 26 w 1769"/>
                    <a:gd name="T9" fmla="*/ 8 h 791"/>
                    <a:gd name="T10" fmla="*/ 25 w 1769"/>
                    <a:gd name="T11" fmla="*/ 10 h 791"/>
                    <a:gd name="T12" fmla="*/ 24 w 1769"/>
                    <a:gd name="T13" fmla="*/ 8 h 791"/>
                    <a:gd name="T14" fmla="*/ 21 w 1769"/>
                    <a:gd name="T15" fmla="*/ 6 h 791"/>
                    <a:gd name="T16" fmla="*/ 16 w 1769"/>
                    <a:gd name="T17" fmla="*/ 4 h 791"/>
                    <a:gd name="T18" fmla="*/ 9 w 1769"/>
                    <a:gd name="T19" fmla="*/ 2 h 791"/>
                    <a:gd name="T20" fmla="*/ 0 w 1769"/>
                    <a:gd name="T21" fmla="*/ 1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sz="3200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>
                      <a:gd name="T0" fmla="*/ 0 w 2736"/>
                      <a:gd name="T1" fmla="*/ 69 h 504"/>
                      <a:gd name="T2" fmla="*/ 125 w 2736"/>
                      <a:gd name="T3" fmla="*/ 23 h 504"/>
                      <a:gd name="T4" fmla="*/ 257 w 2736"/>
                      <a:gd name="T5" fmla="*/ 3 h 504"/>
                      <a:gd name="T6" fmla="*/ 397 w 2736"/>
                      <a:gd name="T7" fmla="*/ 3 h 504"/>
                      <a:gd name="T8" fmla="*/ 395 w 2736"/>
                      <a:gd name="T9" fmla="*/ 14 h 504"/>
                      <a:gd name="T10" fmla="*/ 256 w 2736"/>
                      <a:gd name="T11" fmla="*/ 14 h 504"/>
                      <a:gd name="T12" fmla="*/ 95 w 2736"/>
                      <a:gd name="T13" fmla="*/ 40 h 504"/>
                      <a:gd name="T14" fmla="*/ 0 w 2736"/>
                      <a:gd name="T15" fmla="*/ 6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0 w 1769"/>
                      <a:gd name="T3" fmla="*/ 7 h 791"/>
                      <a:gd name="T4" fmla="*/ 118 w 1769"/>
                      <a:gd name="T5" fmla="*/ 27 h 791"/>
                      <a:gd name="T6" fmla="*/ 165 w 1769"/>
                      <a:gd name="T7" fmla="*/ 57 h 791"/>
                      <a:gd name="T8" fmla="*/ 180 w 1769"/>
                      <a:gd name="T9" fmla="*/ 81 h 791"/>
                      <a:gd name="T10" fmla="*/ 173 w 1769"/>
                      <a:gd name="T11" fmla="*/ 104 h 791"/>
                      <a:gd name="T12" fmla="*/ 163 w 1769"/>
                      <a:gd name="T13" fmla="*/ 84 h 791"/>
                      <a:gd name="T14" fmla="*/ 142 w 1769"/>
                      <a:gd name="T15" fmla="*/ 60 h 791"/>
                      <a:gd name="T16" fmla="*/ 114 w 1769"/>
                      <a:gd name="T17" fmla="*/ 39 h 791"/>
                      <a:gd name="T18" fmla="*/ 6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145 h 504"/>
                      <a:gd name="T2" fmla="*/ 154 w 2736"/>
                      <a:gd name="T3" fmla="*/ 48 h 504"/>
                      <a:gd name="T4" fmla="*/ 316 w 2736"/>
                      <a:gd name="T5" fmla="*/ 7 h 504"/>
                      <a:gd name="T6" fmla="*/ 487 w 2736"/>
                      <a:gd name="T7" fmla="*/ 7 h 504"/>
                      <a:gd name="T8" fmla="*/ 484 w 2736"/>
                      <a:gd name="T9" fmla="*/ 29 h 504"/>
                      <a:gd name="T10" fmla="*/ 314 w 2736"/>
                      <a:gd name="T11" fmla="*/ 29 h 504"/>
                      <a:gd name="T12" fmla="*/ 116 w 2736"/>
                      <a:gd name="T13" fmla="*/ 84 h 504"/>
                      <a:gd name="T14" fmla="*/ 0 w 2736"/>
                      <a:gd name="T15" fmla="*/ 14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59 w 1769"/>
                      <a:gd name="T3" fmla="*/ 16 h 791"/>
                      <a:gd name="T4" fmla="*/ 142 w 1769"/>
                      <a:gd name="T5" fmla="*/ 57 h 791"/>
                      <a:gd name="T6" fmla="*/ 197 w 1769"/>
                      <a:gd name="T7" fmla="*/ 123 h 791"/>
                      <a:gd name="T8" fmla="*/ 215 w 1769"/>
                      <a:gd name="T9" fmla="*/ 173 h 791"/>
                      <a:gd name="T10" fmla="*/ 207 w 1769"/>
                      <a:gd name="T11" fmla="*/ 224 h 791"/>
                      <a:gd name="T12" fmla="*/ 195 w 1769"/>
                      <a:gd name="T13" fmla="*/ 180 h 791"/>
                      <a:gd name="T14" fmla="*/ 170 w 1769"/>
                      <a:gd name="T15" fmla="*/ 129 h 791"/>
                      <a:gd name="T16" fmla="*/ 136 w 1769"/>
                      <a:gd name="T17" fmla="*/ 84 h 791"/>
                      <a:gd name="T18" fmla="*/ 71 w 1769"/>
                      <a:gd name="T19" fmla="*/ 43 h 791"/>
                      <a:gd name="T20" fmla="*/ 0 w 1769"/>
                      <a:gd name="T21" fmla="*/ 22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15 h 504"/>
                      <a:gd name="T2" fmla="*/ 105 w 2736"/>
                      <a:gd name="T3" fmla="*/ 5 h 504"/>
                      <a:gd name="T4" fmla="*/ 216 w 2736"/>
                      <a:gd name="T5" fmla="*/ 1 h 504"/>
                      <a:gd name="T6" fmla="*/ 333 w 2736"/>
                      <a:gd name="T7" fmla="*/ 1 h 504"/>
                      <a:gd name="T8" fmla="*/ 331 w 2736"/>
                      <a:gd name="T9" fmla="*/ 3 h 504"/>
                      <a:gd name="T10" fmla="*/ 214 w 2736"/>
                      <a:gd name="T11" fmla="*/ 3 h 504"/>
                      <a:gd name="T12" fmla="*/ 80 w 2736"/>
                      <a:gd name="T13" fmla="*/ 9 h 504"/>
                      <a:gd name="T14" fmla="*/ 0 w 2736"/>
                      <a:gd name="T15" fmla="*/ 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0 w 1769"/>
                      <a:gd name="T3" fmla="*/ 2 h 791"/>
                      <a:gd name="T4" fmla="*/ 96 w 1769"/>
                      <a:gd name="T5" fmla="*/ 6 h 791"/>
                      <a:gd name="T6" fmla="*/ 134 w 1769"/>
                      <a:gd name="T7" fmla="*/ 12 h 791"/>
                      <a:gd name="T8" fmla="*/ 146 w 1769"/>
                      <a:gd name="T9" fmla="*/ 17 h 791"/>
                      <a:gd name="T10" fmla="*/ 141 w 1769"/>
                      <a:gd name="T11" fmla="*/ 22 h 791"/>
                      <a:gd name="T12" fmla="*/ 133 w 1769"/>
                      <a:gd name="T13" fmla="*/ 18 h 791"/>
                      <a:gd name="T14" fmla="*/ 116 w 1769"/>
                      <a:gd name="T15" fmla="*/ 13 h 791"/>
                      <a:gd name="T16" fmla="*/ 92 w 1769"/>
                      <a:gd name="T17" fmla="*/ 8 h 791"/>
                      <a:gd name="T18" fmla="*/ 49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194 h 504"/>
                      <a:gd name="T2" fmla="*/ 343 w 2736"/>
                      <a:gd name="T3" fmla="*/ 65 h 504"/>
                      <a:gd name="T4" fmla="*/ 705 w 2736"/>
                      <a:gd name="T5" fmla="*/ 9 h 504"/>
                      <a:gd name="T6" fmla="*/ 1086 w 2736"/>
                      <a:gd name="T7" fmla="*/ 9 h 504"/>
                      <a:gd name="T8" fmla="*/ 1080 w 2736"/>
                      <a:gd name="T9" fmla="*/ 40 h 504"/>
                      <a:gd name="T10" fmla="*/ 701 w 2736"/>
                      <a:gd name="T11" fmla="*/ 40 h 504"/>
                      <a:gd name="T12" fmla="*/ 260 w 2736"/>
                      <a:gd name="T13" fmla="*/ 112 h 504"/>
                      <a:gd name="T14" fmla="*/ 0 w 2736"/>
                      <a:gd name="T15" fmla="*/ 19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1" y="3484"/>
                    <a:ext cx="913" cy="48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9 w 1769"/>
                      <a:gd name="T3" fmla="*/ 22 h 791"/>
                      <a:gd name="T4" fmla="*/ 308 w 1769"/>
                      <a:gd name="T5" fmla="*/ 77 h 791"/>
                      <a:gd name="T6" fmla="*/ 429 w 1769"/>
                      <a:gd name="T7" fmla="*/ 165 h 791"/>
                      <a:gd name="T8" fmla="*/ 468 w 1769"/>
                      <a:gd name="T9" fmla="*/ 232 h 791"/>
                      <a:gd name="T10" fmla="*/ 450 w 1769"/>
                      <a:gd name="T11" fmla="*/ 301 h 791"/>
                      <a:gd name="T12" fmla="*/ 423 w 1769"/>
                      <a:gd name="T13" fmla="*/ 242 h 791"/>
                      <a:gd name="T14" fmla="*/ 370 w 1769"/>
                      <a:gd name="T15" fmla="*/ 174 h 791"/>
                      <a:gd name="T16" fmla="*/ 295 w 1769"/>
                      <a:gd name="T17" fmla="*/ 113 h 791"/>
                      <a:gd name="T18" fmla="*/ 155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194 h 504"/>
                      <a:gd name="T2" fmla="*/ 293 w 2736"/>
                      <a:gd name="T3" fmla="*/ 65 h 504"/>
                      <a:gd name="T4" fmla="*/ 603 w 2736"/>
                      <a:gd name="T5" fmla="*/ 9 h 504"/>
                      <a:gd name="T6" fmla="*/ 929 w 2736"/>
                      <a:gd name="T7" fmla="*/ 9 h 504"/>
                      <a:gd name="T8" fmla="*/ 923 w 2736"/>
                      <a:gd name="T9" fmla="*/ 40 h 504"/>
                      <a:gd name="T10" fmla="*/ 599 w 2736"/>
                      <a:gd name="T11" fmla="*/ 40 h 504"/>
                      <a:gd name="T12" fmla="*/ 222 w 2736"/>
                      <a:gd name="T13" fmla="*/ 112 h 504"/>
                      <a:gd name="T14" fmla="*/ 0 w 2736"/>
                      <a:gd name="T15" fmla="*/ 19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81" y="3612"/>
                    <a:ext cx="839" cy="489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09 w 1769"/>
                      <a:gd name="T3" fmla="*/ 22 h 791"/>
                      <a:gd name="T4" fmla="*/ 260 w 1769"/>
                      <a:gd name="T5" fmla="*/ 77 h 791"/>
                      <a:gd name="T6" fmla="*/ 362 w 1769"/>
                      <a:gd name="T7" fmla="*/ 165 h 791"/>
                      <a:gd name="T8" fmla="*/ 395 w 1769"/>
                      <a:gd name="T9" fmla="*/ 232 h 791"/>
                      <a:gd name="T10" fmla="*/ 380 w 1769"/>
                      <a:gd name="T11" fmla="*/ 301 h 791"/>
                      <a:gd name="T12" fmla="*/ 358 w 1769"/>
                      <a:gd name="T13" fmla="*/ 242 h 791"/>
                      <a:gd name="T14" fmla="*/ 313 w 1769"/>
                      <a:gd name="T15" fmla="*/ 174 h 791"/>
                      <a:gd name="T16" fmla="*/ 249 w 1769"/>
                      <a:gd name="T17" fmla="*/ 113 h 791"/>
                      <a:gd name="T18" fmla="*/ 131 w 1769"/>
                      <a:gd name="T19" fmla="*/ 58 h 791"/>
                      <a:gd name="T20" fmla="*/ 0 w 1769"/>
                      <a:gd name="T21" fmla="*/ 29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01" y="2662"/>
                    <a:ext cx="1719" cy="302"/>
                  </a:xfrm>
                  <a:custGeom>
                    <a:avLst/>
                    <a:gdLst>
                      <a:gd name="T0" fmla="*/ 0 w 2736"/>
                      <a:gd name="T1" fmla="*/ 181 h 504"/>
                      <a:gd name="T2" fmla="*/ 341 w 2736"/>
                      <a:gd name="T3" fmla="*/ 61 h 504"/>
                      <a:gd name="T4" fmla="*/ 701 w 2736"/>
                      <a:gd name="T5" fmla="*/ 8 h 504"/>
                      <a:gd name="T6" fmla="*/ 1080 w 2736"/>
                      <a:gd name="T7" fmla="*/ 8 h 504"/>
                      <a:gd name="T8" fmla="*/ 1074 w 2736"/>
                      <a:gd name="T9" fmla="*/ 37 h 504"/>
                      <a:gd name="T10" fmla="*/ 696 w 2736"/>
                      <a:gd name="T11" fmla="*/ 37 h 504"/>
                      <a:gd name="T12" fmla="*/ 258 w 2736"/>
                      <a:gd name="T13" fmla="*/ 105 h 504"/>
                      <a:gd name="T14" fmla="*/ 0 w 2736"/>
                      <a:gd name="T15" fmla="*/ 18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90" y="3871"/>
                    <a:ext cx="923" cy="464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2 w 1769"/>
                      <a:gd name="T3" fmla="*/ 19 h 791"/>
                      <a:gd name="T4" fmla="*/ 315 w 1769"/>
                      <a:gd name="T5" fmla="*/ 69 h 791"/>
                      <a:gd name="T6" fmla="*/ 439 w 1769"/>
                      <a:gd name="T7" fmla="*/ 148 h 791"/>
                      <a:gd name="T8" fmla="*/ 478 w 1769"/>
                      <a:gd name="T9" fmla="*/ 209 h 791"/>
                      <a:gd name="T10" fmla="*/ 460 w 1769"/>
                      <a:gd name="T11" fmla="*/ 271 h 791"/>
                      <a:gd name="T12" fmla="*/ 433 w 1769"/>
                      <a:gd name="T13" fmla="*/ 218 h 791"/>
                      <a:gd name="T14" fmla="*/ 378 w 1769"/>
                      <a:gd name="T15" fmla="*/ 156 h 791"/>
                      <a:gd name="T16" fmla="*/ 302 w 1769"/>
                      <a:gd name="T17" fmla="*/ 102 h 791"/>
                      <a:gd name="T18" fmla="*/ 158 w 1769"/>
                      <a:gd name="T19" fmla="*/ 52 h 791"/>
                      <a:gd name="T20" fmla="*/ 0 w 1769"/>
                      <a:gd name="T21" fmla="*/ 26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343 w 2736"/>
                      <a:gd name="T3" fmla="*/ 64 h 504"/>
                      <a:gd name="T4" fmla="*/ 704 w 2736"/>
                      <a:gd name="T5" fmla="*/ 9 h 504"/>
                      <a:gd name="T6" fmla="*/ 1085 w 2736"/>
                      <a:gd name="T7" fmla="*/ 9 h 504"/>
                      <a:gd name="T8" fmla="*/ 1079 w 2736"/>
                      <a:gd name="T9" fmla="*/ 40 h 504"/>
                      <a:gd name="T10" fmla="*/ 700 w 2736"/>
                      <a:gd name="T11" fmla="*/ 40 h 504"/>
                      <a:gd name="T12" fmla="*/ 259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6 h 791"/>
                      <a:gd name="T8" fmla="*/ 480 w 1769"/>
                      <a:gd name="T9" fmla="*/ 235 h 791"/>
                      <a:gd name="T10" fmla="*/ 462 w 1769"/>
                      <a:gd name="T11" fmla="*/ 304 h 791"/>
                      <a:gd name="T12" fmla="*/ 435 w 1769"/>
                      <a:gd name="T13" fmla="*/ 243 h 791"/>
                      <a:gd name="T14" fmla="*/ 380 w 1769"/>
                      <a:gd name="T15" fmla="*/ 175 h 791"/>
                      <a:gd name="T16" fmla="*/ 303 w 1769"/>
                      <a:gd name="T17" fmla="*/ 114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9" y="2511"/>
                    <a:ext cx="1643" cy="299"/>
                  </a:xfrm>
                  <a:custGeom>
                    <a:avLst/>
                    <a:gdLst>
                      <a:gd name="T0" fmla="*/ 0 w 2736"/>
                      <a:gd name="T1" fmla="*/ 177 h 504"/>
                      <a:gd name="T2" fmla="*/ 312 w 2736"/>
                      <a:gd name="T3" fmla="*/ 59 h 504"/>
                      <a:gd name="T4" fmla="*/ 641 w 2736"/>
                      <a:gd name="T5" fmla="*/ 8 h 504"/>
                      <a:gd name="T6" fmla="*/ 987 w 2736"/>
                      <a:gd name="T7" fmla="*/ 8 h 504"/>
                      <a:gd name="T8" fmla="*/ 981 w 2736"/>
                      <a:gd name="T9" fmla="*/ 36 h 504"/>
                      <a:gd name="T10" fmla="*/ 636 w 2736"/>
                      <a:gd name="T11" fmla="*/ 36 h 504"/>
                      <a:gd name="T12" fmla="*/ 236 w 2736"/>
                      <a:gd name="T13" fmla="*/ 103 h 504"/>
                      <a:gd name="T14" fmla="*/ 0 w 2736"/>
                      <a:gd name="T15" fmla="*/ 17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82"/>
                    <a:ext cx="885" cy="46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2 w 1769"/>
                      <a:gd name="T3" fmla="*/ 20 h 791"/>
                      <a:gd name="T4" fmla="*/ 290 w 1769"/>
                      <a:gd name="T5" fmla="*/ 71 h 791"/>
                      <a:gd name="T6" fmla="*/ 403 w 1769"/>
                      <a:gd name="T7" fmla="*/ 152 h 791"/>
                      <a:gd name="T8" fmla="*/ 439 w 1769"/>
                      <a:gd name="T9" fmla="*/ 214 h 791"/>
                      <a:gd name="T10" fmla="*/ 423 w 1769"/>
                      <a:gd name="T11" fmla="*/ 277 h 791"/>
                      <a:gd name="T12" fmla="*/ 398 w 1769"/>
                      <a:gd name="T13" fmla="*/ 222 h 791"/>
                      <a:gd name="T14" fmla="*/ 348 w 1769"/>
                      <a:gd name="T15" fmla="*/ 159 h 791"/>
                      <a:gd name="T16" fmla="*/ 278 w 1769"/>
                      <a:gd name="T17" fmla="*/ 104 h 791"/>
                      <a:gd name="T18" fmla="*/ 146 w 1769"/>
                      <a:gd name="T19" fmla="*/ 53 h 791"/>
                      <a:gd name="T20" fmla="*/ 0 w 1769"/>
                      <a:gd name="T21" fmla="*/ 27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>
                      <a:gd name="T0" fmla="*/ 0 w 2736"/>
                      <a:gd name="T1" fmla="*/ 118 h 504"/>
                      <a:gd name="T2" fmla="*/ 295 w 2736"/>
                      <a:gd name="T3" fmla="*/ 39 h 504"/>
                      <a:gd name="T4" fmla="*/ 608 w 2736"/>
                      <a:gd name="T5" fmla="*/ 6 h 504"/>
                      <a:gd name="T6" fmla="*/ 936 w 2736"/>
                      <a:gd name="T7" fmla="*/ 6 h 504"/>
                      <a:gd name="T8" fmla="*/ 930 w 2736"/>
                      <a:gd name="T9" fmla="*/ 24 h 504"/>
                      <a:gd name="T10" fmla="*/ 604 w 2736"/>
                      <a:gd name="T11" fmla="*/ 24 h 504"/>
                      <a:gd name="T12" fmla="*/ 223 w 2736"/>
                      <a:gd name="T13" fmla="*/ 68 h 504"/>
                      <a:gd name="T14" fmla="*/ 0 w 2736"/>
                      <a:gd name="T15" fmla="*/ 1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3" y="3715"/>
                    <a:ext cx="857" cy="386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114 w 1769"/>
                      <a:gd name="T3" fmla="*/ 13 h 791"/>
                      <a:gd name="T4" fmla="*/ 272 w 1769"/>
                      <a:gd name="T5" fmla="*/ 48 h 791"/>
                      <a:gd name="T6" fmla="*/ 378 w 1769"/>
                      <a:gd name="T7" fmla="*/ 103 h 791"/>
                      <a:gd name="T8" fmla="*/ 412 w 1769"/>
                      <a:gd name="T9" fmla="*/ 145 h 791"/>
                      <a:gd name="T10" fmla="*/ 396 w 1769"/>
                      <a:gd name="T11" fmla="*/ 187 h 791"/>
                      <a:gd name="T12" fmla="*/ 373 w 1769"/>
                      <a:gd name="T13" fmla="*/ 150 h 791"/>
                      <a:gd name="T14" fmla="*/ 326 w 1769"/>
                      <a:gd name="T15" fmla="*/ 108 h 791"/>
                      <a:gd name="T16" fmla="*/ 260 w 1769"/>
                      <a:gd name="T17" fmla="*/ 70 h 791"/>
                      <a:gd name="T18" fmla="*/ 136 w 1769"/>
                      <a:gd name="T19" fmla="*/ 36 h 791"/>
                      <a:gd name="T20" fmla="*/ 0 w 1769"/>
                      <a:gd name="T21" fmla="*/ 18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8" y="2689"/>
                    <a:ext cx="1451" cy="247"/>
                  </a:xfrm>
                  <a:custGeom>
                    <a:avLst/>
                    <a:gdLst>
                      <a:gd name="T0" fmla="*/ 0 w 2736"/>
                      <a:gd name="T1" fmla="*/ 121 h 504"/>
                      <a:gd name="T2" fmla="*/ 243 w 2736"/>
                      <a:gd name="T3" fmla="*/ 40 h 504"/>
                      <a:gd name="T4" fmla="*/ 500 w 2736"/>
                      <a:gd name="T5" fmla="*/ 6 h 504"/>
                      <a:gd name="T6" fmla="*/ 770 w 2736"/>
                      <a:gd name="T7" fmla="*/ 6 h 504"/>
                      <a:gd name="T8" fmla="*/ 765 w 2736"/>
                      <a:gd name="T9" fmla="*/ 25 h 504"/>
                      <a:gd name="T10" fmla="*/ 496 w 2736"/>
                      <a:gd name="T11" fmla="*/ 25 h 504"/>
                      <a:gd name="T12" fmla="*/ 184 w 2736"/>
                      <a:gd name="T13" fmla="*/ 70 h 504"/>
                      <a:gd name="T14" fmla="*/ 0 w 2736"/>
                      <a:gd name="T15" fmla="*/ 12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99"/>
                    <a:ext cx="789" cy="386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96 w 1769"/>
                      <a:gd name="T3" fmla="*/ 13 h 791"/>
                      <a:gd name="T4" fmla="*/ 230 w 1769"/>
                      <a:gd name="T5" fmla="*/ 48 h 791"/>
                      <a:gd name="T6" fmla="*/ 321 w 1769"/>
                      <a:gd name="T7" fmla="*/ 103 h 791"/>
                      <a:gd name="T8" fmla="*/ 349 w 1769"/>
                      <a:gd name="T9" fmla="*/ 145 h 791"/>
                      <a:gd name="T10" fmla="*/ 336 w 1769"/>
                      <a:gd name="T11" fmla="*/ 187 h 791"/>
                      <a:gd name="T12" fmla="*/ 316 w 1769"/>
                      <a:gd name="T13" fmla="*/ 150 h 791"/>
                      <a:gd name="T14" fmla="*/ 277 w 1769"/>
                      <a:gd name="T15" fmla="*/ 108 h 791"/>
                      <a:gd name="T16" fmla="*/ 221 w 1769"/>
                      <a:gd name="T17" fmla="*/ 70 h 791"/>
                      <a:gd name="T18" fmla="*/ 116 w 1769"/>
                      <a:gd name="T19" fmla="*/ 36 h 791"/>
                      <a:gd name="T20" fmla="*/ 0 w 1769"/>
                      <a:gd name="T21" fmla="*/ 18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69 h 504"/>
                      <a:gd name="T2" fmla="*/ 237 w 2736"/>
                      <a:gd name="T3" fmla="*/ 23 h 504"/>
                      <a:gd name="T4" fmla="*/ 487 w 2736"/>
                      <a:gd name="T5" fmla="*/ 3 h 504"/>
                      <a:gd name="T6" fmla="*/ 749 w 2736"/>
                      <a:gd name="T7" fmla="*/ 3 h 504"/>
                      <a:gd name="T8" fmla="*/ 745 w 2736"/>
                      <a:gd name="T9" fmla="*/ 14 h 504"/>
                      <a:gd name="T10" fmla="*/ 483 w 2736"/>
                      <a:gd name="T11" fmla="*/ 14 h 504"/>
                      <a:gd name="T12" fmla="*/ 179 w 2736"/>
                      <a:gd name="T13" fmla="*/ 40 h 504"/>
                      <a:gd name="T14" fmla="*/ 0 w 2736"/>
                      <a:gd name="T15" fmla="*/ 6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56"/>
                    <a:ext cx="767" cy="294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91 w 1769"/>
                      <a:gd name="T3" fmla="*/ 8 h 791"/>
                      <a:gd name="T4" fmla="*/ 218 w 1769"/>
                      <a:gd name="T5" fmla="*/ 28 h 791"/>
                      <a:gd name="T6" fmla="*/ 303 w 1769"/>
                      <a:gd name="T7" fmla="*/ 60 h 791"/>
                      <a:gd name="T8" fmla="*/ 330 w 1769"/>
                      <a:gd name="T9" fmla="*/ 84 h 791"/>
                      <a:gd name="T10" fmla="*/ 317 w 1769"/>
                      <a:gd name="T11" fmla="*/ 109 h 791"/>
                      <a:gd name="T12" fmla="*/ 299 w 1769"/>
                      <a:gd name="T13" fmla="*/ 87 h 791"/>
                      <a:gd name="T14" fmla="*/ 261 w 1769"/>
                      <a:gd name="T15" fmla="*/ 63 h 791"/>
                      <a:gd name="T16" fmla="*/ 209 w 1769"/>
                      <a:gd name="T17" fmla="*/ 41 h 791"/>
                      <a:gd name="T18" fmla="*/ 109 w 1769"/>
                      <a:gd name="T19" fmla="*/ 21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 sz="3200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4 h 2368"/>
                  <a:gd name="T2" fmla="*/ 14 w 776"/>
                  <a:gd name="T3" fmla="*/ 1 h 2368"/>
                  <a:gd name="T4" fmla="*/ 6 w 776"/>
                  <a:gd name="T5" fmla="*/ 10 h 2368"/>
                  <a:gd name="T6" fmla="*/ 20 w 776"/>
                  <a:gd name="T7" fmla="*/ 10 h 2368"/>
                  <a:gd name="T8" fmla="*/ 12 w 776"/>
                  <a:gd name="T9" fmla="*/ 18 h 2368"/>
                  <a:gd name="T10" fmla="*/ 23 w 776"/>
                  <a:gd name="T11" fmla="*/ 21 h 2368"/>
                  <a:gd name="T12" fmla="*/ 17 w 776"/>
                  <a:gd name="T13" fmla="*/ 27 h 2368"/>
                  <a:gd name="T14" fmla="*/ 29 w 776"/>
                  <a:gd name="T15" fmla="*/ 30 h 2368"/>
                  <a:gd name="T16" fmla="*/ 23 w 776"/>
                  <a:gd name="T17" fmla="*/ 36 h 2368"/>
                  <a:gd name="T18" fmla="*/ 32 w 776"/>
                  <a:gd name="T19" fmla="*/ 38 h 2368"/>
                  <a:gd name="T20" fmla="*/ 29 w 776"/>
                  <a:gd name="T21" fmla="*/ 44 h 2368"/>
                  <a:gd name="T22" fmla="*/ 35 w 776"/>
                  <a:gd name="T23" fmla="*/ 50 h 2368"/>
                  <a:gd name="T24" fmla="*/ 35 w 776"/>
                  <a:gd name="T25" fmla="*/ 56 h 2368"/>
                  <a:gd name="T26" fmla="*/ 40 w 776"/>
                  <a:gd name="T27" fmla="*/ 64 h 2368"/>
                  <a:gd name="T28" fmla="*/ 37 w 776"/>
                  <a:gd name="T29" fmla="*/ 73 h 2368"/>
                  <a:gd name="T30" fmla="*/ 43 w 776"/>
                  <a:gd name="T31" fmla="*/ 79 h 2368"/>
                  <a:gd name="T32" fmla="*/ 40 w 776"/>
                  <a:gd name="T33" fmla="*/ 87 h 2368"/>
                  <a:gd name="T34" fmla="*/ 43 w 776"/>
                  <a:gd name="T35" fmla="*/ 96 h 2368"/>
                  <a:gd name="T36" fmla="*/ 40 w 776"/>
                  <a:gd name="T37" fmla="*/ 102 h 2368"/>
                  <a:gd name="T38" fmla="*/ 46 w 776"/>
                  <a:gd name="T39" fmla="*/ 110 h 2368"/>
                  <a:gd name="T40" fmla="*/ 43 w 776"/>
                  <a:gd name="T41" fmla="*/ 119 h 2368"/>
                  <a:gd name="T42" fmla="*/ 46 w 776"/>
                  <a:gd name="T43" fmla="*/ 131 h 2368"/>
                  <a:gd name="T44" fmla="*/ 43 w 776"/>
                  <a:gd name="T45" fmla="*/ 133 h 2368"/>
                  <a:gd name="T46" fmla="*/ 46 w 776"/>
                  <a:gd name="T47" fmla="*/ 14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T0" fmla="*/ 0 w 21600"/>
                  <a:gd name="T1" fmla="*/ 0 h 21602"/>
                  <a:gd name="T2" fmla="*/ 1 w 21600"/>
                  <a:gd name="T3" fmla="*/ 2 h 21602"/>
                  <a:gd name="T4" fmla="*/ 0 w 21600"/>
                  <a:gd name="T5" fmla="*/ 1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 w 36729"/>
                  <a:gd name="T1" fmla="*/ 1 h 21600"/>
                  <a:gd name="T2" fmla="*/ 0 w 36729"/>
                  <a:gd name="T3" fmla="*/ 1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2 h 22305"/>
                  <a:gd name="T4" fmla="*/ 0 w 28940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T0" fmla="*/ 0 w 30473"/>
                  <a:gd name="T1" fmla="*/ 0 h 22305"/>
                  <a:gd name="T2" fmla="*/ 1 w 30473"/>
                  <a:gd name="T3" fmla="*/ 2 h 22305"/>
                  <a:gd name="T4" fmla="*/ 0 w 30473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1 w 34455"/>
                  <a:gd name="T3" fmla="*/ 2 h 22305"/>
                  <a:gd name="T4" fmla="*/ 0 w 34455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2 h 22305"/>
                  <a:gd name="T4" fmla="*/ 0 w 34812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2 h 22305"/>
                  <a:gd name="T4" fmla="*/ 0 w 34812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2 h 22305"/>
                  <a:gd name="T4" fmla="*/ 0 w 34812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4 h 2368"/>
                  <a:gd name="T2" fmla="*/ 14 w 776"/>
                  <a:gd name="T3" fmla="*/ 1 h 2368"/>
                  <a:gd name="T4" fmla="*/ 6 w 776"/>
                  <a:gd name="T5" fmla="*/ 10 h 2368"/>
                  <a:gd name="T6" fmla="*/ 20 w 776"/>
                  <a:gd name="T7" fmla="*/ 10 h 2368"/>
                  <a:gd name="T8" fmla="*/ 11 w 776"/>
                  <a:gd name="T9" fmla="*/ 18 h 2368"/>
                  <a:gd name="T10" fmla="*/ 23 w 776"/>
                  <a:gd name="T11" fmla="*/ 21 h 2368"/>
                  <a:gd name="T12" fmla="*/ 17 w 776"/>
                  <a:gd name="T13" fmla="*/ 27 h 2368"/>
                  <a:gd name="T14" fmla="*/ 28 w 776"/>
                  <a:gd name="T15" fmla="*/ 30 h 2368"/>
                  <a:gd name="T16" fmla="*/ 23 w 776"/>
                  <a:gd name="T17" fmla="*/ 36 h 2368"/>
                  <a:gd name="T18" fmla="*/ 31 w 776"/>
                  <a:gd name="T19" fmla="*/ 38 h 2368"/>
                  <a:gd name="T20" fmla="*/ 28 w 776"/>
                  <a:gd name="T21" fmla="*/ 44 h 2368"/>
                  <a:gd name="T22" fmla="*/ 34 w 776"/>
                  <a:gd name="T23" fmla="*/ 50 h 2368"/>
                  <a:gd name="T24" fmla="*/ 34 w 776"/>
                  <a:gd name="T25" fmla="*/ 56 h 2368"/>
                  <a:gd name="T26" fmla="*/ 39 w 776"/>
                  <a:gd name="T27" fmla="*/ 64 h 2368"/>
                  <a:gd name="T28" fmla="*/ 37 w 776"/>
                  <a:gd name="T29" fmla="*/ 73 h 2368"/>
                  <a:gd name="T30" fmla="*/ 42 w 776"/>
                  <a:gd name="T31" fmla="*/ 79 h 2368"/>
                  <a:gd name="T32" fmla="*/ 39 w 776"/>
                  <a:gd name="T33" fmla="*/ 87 h 2368"/>
                  <a:gd name="T34" fmla="*/ 42 w 776"/>
                  <a:gd name="T35" fmla="*/ 96 h 2368"/>
                  <a:gd name="T36" fmla="*/ 39 w 776"/>
                  <a:gd name="T37" fmla="*/ 102 h 2368"/>
                  <a:gd name="T38" fmla="*/ 45 w 776"/>
                  <a:gd name="T39" fmla="*/ 110 h 2368"/>
                  <a:gd name="T40" fmla="*/ 42 w 776"/>
                  <a:gd name="T41" fmla="*/ 119 h 2368"/>
                  <a:gd name="T42" fmla="*/ 45 w 776"/>
                  <a:gd name="T43" fmla="*/ 131 h 2368"/>
                  <a:gd name="T44" fmla="*/ 42 w 776"/>
                  <a:gd name="T45" fmla="*/ 133 h 2368"/>
                  <a:gd name="T46" fmla="*/ 45 w 776"/>
                  <a:gd name="T47" fmla="*/ 14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6 w 776"/>
                  <a:gd name="T7" fmla="*/ 3 h 2368"/>
                  <a:gd name="T8" fmla="*/ 9 w 776"/>
                  <a:gd name="T9" fmla="*/ 6 h 2368"/>
                  <a:gd name="T10" fmla="*/ 19 w 776"/>
                  <a:gd name="T11" fmla="*/ 7 h 2368"/>
                  <a:gd name="T12" fmla="*/ 14 w 776"/>
                  <a:gd name="T13" fmla="*/ 9 h 2368"/>
                  <a:gd name="T14" fmla="*/ 23 w 776"/>
                  <a:gd name="T15" fmla="*/ 9 h 2368"/>
                  <a:gd name="T16" fmla="*/ 19 w 776"/>
                  <a:gd name="T17" fmla="*/ 11 h 2368"/>
                  <a:gd name="T18" fmla="*/ 26 w 776"/>
                  <a:gd name="T19" fmla="*/ 12 h 2368"/>
                  <a:gd name="T20" fmla="*/ 23 w 776"/>
                  <a:gd name="T21" fmla="*/ 14 h 2368"/>
                  <a:gd name="T22" fmla="*/ 28 w 776"/>
                  <a:gd name="T23" fmla="*/ 16 h 2368"/>
                  <a:gd name="T24" fmla="*/ 28 w 776"/>
                  <a:gd name="T25" fmla="*/ 18 h 2368"/>
                  <a:gd name="T26" fmla="*/ 33 w 776"/>
                  <a:gd name="T27" fmla="*/ 20 h 2368"/>
                  <a:gd name="T28" fmla="*/ 30 w 776"/>
                  <a:gd name="T29" fmla="*/ 23 h 2368"/>
                  <a:gd name="T30" fmla="*/ 35 w 776"/>
                  <a:gd name="T31" fmla="*/ 25 h 2368"/>
                  <a:gd name="T32" fmla="*/ 33 w 776"/>
                  <a:gd name="T33" fmla="*/ 28 h 2368"/>
                  <a:gd name="T34" fmla="*/ 35 w 776"/>
                  <a:gd name="T35" fmla="*/ 30 h 2368"/>
                  <a:gd name="T36" fmla="*/ 33 w 776"/>
                  <a:gd name="T37" fmla="*/ 32 h 2368"/>
                  <a:gd name="T38" fmla="*/ 37 w 776"/>
                  <a:gd name="T39" fmla="*/ 35 h 2368"/>
                  <a:gd name="T40" fmla="*/ 35 w 776"/>
                  <a:gd name="T41" fmla="*/ 38 h 2368"/>
                  <a:gd name="T42" fmla="*/ 37 w 776"/>
                  <a:gd name="T43" fmla="*/ 41 h 2368"/>
                  <a:gd name="T44" fmla="*/ 35 w 776"/>
                  <a:gd name="T45" fmla="*/ 42 h 2368"/>
                  <a:gd name="T46" fmla="*/ 37 w 776"/>
                  <a:gd name="T47" fmla="*/ 4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1 w 36830"/>
                  <a:gd name="T3" fmla="*/ 2 h 22305"/>
                  <a:gd name="T4" fmla="*/ 0 w 36830"/>
                  <a:gd name="T5" fmla="*/ 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T0" fmla="*/ 0 w 31881"/>
                  <a:gd name="T1" fmla="*/ 1 h 21600"/>
                  <a:gd name="T2" fmla="*/ 0 w 31881"/>
                  <a:gd name="T3" fmla="*/ 0 h 21600"/>
                  <a:gd name="T4" fmla="*/ 0 w 31881"/>
                  <a:gd name="T5" fmla="*/ 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1 h 21600"/>
                  <a:gd name="T4" fmla="*/ 0 w 31146"/>
                  <a:gd name="T5" fmla="*/ 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4 h 2368"/>
                  <a:gd name="T2" fmla="*/ 72 w 776"/>
                  <a:gd name="T3" fmla="*/ 1 h 2368"/>
                  <a:gd name="T4" fmla="*/ 29 w 776"/>
                  <a:gd name="T5" fmla="*/ 10 h 2368"/>
                  <a:gd name="T6" fmla="*/ 101 w 776"/>
                  <a:gd name="T7" fmla="*/ 10 h 2368"/>
                  <a:gd name="T8" fmla="*/ 58 w 776"/>
                  <a:gd name="T9" fmla="*/ 19 h 2368"/>
                  <a:gd name="T10" fmla="*/ 116 w 776"/>
                  <a:gd name="T11" fmla="*/ 22 h 2368"/>
                  <a:gd name="T12" fmla="*/ 87 w 776"/>
                  <a:gd name="T13" fmla="*/ 29 h 2368"/>
                  <a:gd name="T14" fmla="*/ 145 w 776"/>
                  <a:gd name="T15" fmla="*/ 32 h 2368"/>
                  <a:gd name="T16" fmla="*/ 116 w 776"/>
                  <a:gd name="T17" fmla="*/ 38 h 2368"/>
                  <a:gd name="T18" fmla="*/ 159 w 776"/>
                  <a:gd name="T19" fmla="*/ 41 h 2368"/>
                  <a:gd name="T20" fmla="*/ 145 w 776"/>
                  <a:gd name="T21" fmla="*/ 47 h 2368"/>
                  <a:gd name="T22" fmla="*/ 173 w 776"/>
                  <a:gd name="T23" fmla="*/ 53 h 2368"/>
                  <a:gd name="T24" fmla="*/ 173 w 776"/>
                  <a:gd name="T25" fmla="*/ 59 h 2368"/>
                  <a:gd name="T26" fmla="*/ 203 w 776"/>
                  <a:gd name="T27" fmla="*/ 68 h 2368"/>
                  <a:gd name="T28" fmla="*/ 188 w 776"/>
                  <a:gd name="T29" fmla="*/ 78 h 2368"/>
                  <a:gd name="T30" fmla="*/ 217 w 776"/>
                  <a:gd name="T31" fmla="*/ 84 h 2368"/>
                  <a:gd name="T32" fmla="*/ 203 w 776"/>
                  <a:gd name="T33" fmla="*/ 93 h 2368"/>
                  <a:gd name="T34" fmla="*/ 217 w 776"/>
                  <a:gd name="T35" fmla="*/ 102 h 2368"/>
                  <a:gd name="T36" fmla="*/ 203 w 776"/>
                  <a:gd name="T37" fmla="*/ 108 h 2368"/>
                  <a:gd name="T38" fmla="*/ 232 w 776"/>
                  <a:gd name="T39" fmla="*/ 117 h 2368"/>
                  <a:gd name="T40" fmla="*/ 217 w 776"/>
                  <a:gd name="T41" fmla="*/ 127 h 2368"/>
                  <a:gd name="T42" fmla="*/ 232 w 776"/>
                  <a:gd name="T43" fmla="*/ 139 h 2368"/>
                  <a:gd name="T44" fmla="*/ 217 w 776"/>
                  <a:gd name="T45" fmla="*/ 142 h 2368"/>
                  <a:gd name="T46" fmla="*/ 232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4 h 2368"/>
                  <a:gd name="T2" fmla="*/ 30 w 776"/>
                  <a:gd name="T3" fmla="*/ 1 h 2368"/>
                  <a:gd name="T4" fmla="*/ 12 w 776"/>
                  <a:gd name="T5" fmla="*/ 10 h 2368"/>
                  <a:gd name="T6" fmla="*/ 42 w 776"/>
                  <a:gd name="T7" fmla="*/ 10 h 2368"/>
                  <a:gd name="T8" fmla="*/ 24 w 776"/>
                  <a:gd name="T9" fmla="*/ 19 h 2368"/>
                  <a:gd name="T10" fmla="*/ 47 w 776"/>
                  <a:gd name="T11" fmla="*/ 22 h 2368"/>
                  <a:gd name="T12" fmla="*/ 36 w 776"/>
                  <a:gd name="T13" fmla="*/ 28 h 2368"/>
                  <a:gd name="T14" fmla="*/ 59 w 776"/>
                  <a:gd name="T15" fmla="*/ 32 h 2368"/>
                  <a:gd name="T16" fmla="*/ 47 w 776"/>
                  <a:gd name="T17" fmla="*/ 38 h 2368"/>
                  <a:gd name="T18" fmla="*/ 65 w 776"/>
                  <a:gd name="T19" fmla="*/ 41 h 2368"/>
                  <a:gd name="T20" fmla="*/ 59 w 776"/>
                  <a:gd name="T21" fmla="*/ 47 h 2368"/>
                  <a:gd name="T22" fmla="*/ 71 w 776"/>
                  <a:gd name="T23" fmla="*/ 53 h 2368"/>
                  <a:gd name="T24" fmla="*/ 71 w 776"/>
                  <a:gd name="T25" fmla="*/ 59 h 2368"/>
                  <a:gd name="T26" fmla="*/ 83 w 776"/>
                  <a:gd name="T27" fmla="*/ 68 h 2368"/>
                  <a:gd name="T28" fmla="*/ 77 w 776"/>
                  <a:gd name="T29" fmla="*/ 77 h 2368"/>
                  <a:gd name="T30" fmla="*/ 89 w 776"/>
                  <a:gd name="T31" fmla="*/ 83 h 2368"/>
                  <a:gd name="T32" fmla="*/ 83 w 776"/>
                  <a:gd name="T33" fmla="*/ 93 h 2368"/>
                  <a:gd name="T34" fmla="*/ 89 w 776"/>
                  <a:gd name="T35" fmla="*/ 102 h 2368"/>
                  <a:gd name="T36" fmla="*/ 83 w 776"/>
                  <a:gd name="T37" fmla="*/ 108 h 2368"/>
                  <a:gd name="T38" fmla="*/ 95 w 776"/>
                  <a:gd name="T39" fmla="*/ 117 h 2368"/>
                  <a:gd name="T40" fmla="*/ 89 w 776"/>
                  <a:gd name="T41" fmla="*/ 126 h 2368"/>
                  <a:gd name="T42" fmla="*/ 95 w 776"/>
                  <a:gd name="T43" fmla="*/ 138 h 2368"/>
                  <a:gd name="T44" fmla="*/ 89 w 776"/>
                  <a:gd name="T45" fmla="*/ 141 h 2368"/>
                  <a:gd name="T46" fmla="*/ 95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4 h 2368"/>
                  <a:gd name="T2" fmla="*/ 11 w 776"/>
                  <a:gd name="T3" fmla="*/ 1 h 2368"/>
                  <a:gd name="T4" fmla="*/ 4 w 776"/>
                  <a:gd name="T5" fmla="*/ 10 h 2368"/>
                  <a:gd name="T6" fmla="*/ 15 w 776"/>
                  <a:gd name="T7" fmla="*/ 10 h 2368"/>
                  <a:gd name="T8" fmla="*/ 9 w 776"/>
                  <a:gd name="T9" fmla="*/ 19 h 2368"/>
                  <a:gd name="T10" fmla="*/ 17 w 776"/>
                  <a:gd name="T11" fmla="*/ 22 h 2368"/>
                  <a:gd name="T12" fmla="*/ 13 w 776"/>
                  <a:gd name="T13" fmla="*/ 28 h 2368"/>
                  <a:gd name="T14" fmla="*/ 21 w 776"/>
                  <a:gd name="T15" fmla="*/ 32 h 2368"/>
                  <a:gd name="T16" fmla="*/ 17 w 776"/>
                  <a:gd name="T17" fmla="*/ 38 h 2368"/>
                  <a:gd name="T18" fmla="*/ 24 w 776"/>
                  <a:gd name="T19" fmla="*/ 41 h 2368"/>
                  <a:gd name="T20" fmla="*/ 21 w 776"/>
                  <a:gd name="T21" fmla="*/ 47 h 2368"/>
                  <a:gd name="T22" fmla="*/ 26 w 776"/>
                  <a:gd name="T23" fmla="*/ 53 h 2368"/>
                  <a:gd name="T24" fmla="*/ 26 w 776"/>
                  <a:gd name="T25" fmla="*/ 59 h 2368"/>
                  <a:gd name="T26" fmla="*/ 30 w 776"/>
                  <a:gd name="T27" fmla="*/ 68 h 2368"/>
                  <a:gd name="T28" fmla="*/ 28 w 776"/>
                  <a:gd name="T29" fmla="*/ 77 h 2368"/>
                  <a:gd name="T30" fmla="*/ 32 w 776"/>
                  <a:gd name="T31" fmla="*/ 83 h 2368"/>
                  <a:gd name="T32" fmla="*/ 30 w 776"/>
                  <a:gd name="T33" fmla="*/ 93 h 2368"/>
                  <a:gd name="T34" fmla="*/ 32 w 776"/>
                  <a:gd name="T35" fmla="*/ 102 h 2368"/>
                  <a:gd name="T36" fmla="*/ 30 w 776"/>
                  <a:gd name="T37" fmla="*/ 108 h 2368"/>
                  <a:gd name="T38" fmla="*/ 34 w 776"/>
                  <a:gd name="T39" fmla="*/ 117 h 2368"/>
                  <a:gd name="T40" fmla="*/ 32 w 776"/>
                  <a:gd name="T41" fmla="*/ 126 h 2368"/>
                  <a:gd name="T42" fmla="*/ 34 w 776"/>
                  <a:gd name="T43" fmla="*/ 138 h 2368"/>
                  <a:gd name="T44" fmla="*/ 32 w 776"/>
                  <a:gd name="T45" fmla="*/ 141 h 2368"/>
                  <a:gd name="T46" fmla="*/ 34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5 h 2368"/>
                  <a:gd name="T2" fmla="*/ 62 w 776"/>
                  <a:gd name="T3" fmla="*/ 1 h 2368"/>
                  <a:gd name="T4" fmla="*/ 25 w 776"/>
                  <a:gd name="T5" fmla="*/ 11 h 2368"/>
                  <a:gd name="T6" fmla="*/ 87 w 776"/>
                  <a:gd name="T7" fmla="*/ 11 h 2368"/>
                  <a:gd name="T8" fmla="*/ 50 w 776"/>
                  <a:gd name="T9" fmla="*/ 21 h 2368"/>
                  <a:gd name="T10" fmla="*/ 99 w 776"/>
                  <a:gd name="T11" fmla="*/ 25 h 2368"/>
                  <a:gd name="T12" fmla="*/ 75 w 776"/>
                  <a:gd name="T13" fmla="*/ 32 h 2368"/>
                  <a:gd name="T14" fmla="*/ 124 w 776"/>
                  <a:gd name="T15" fmla="*/ 35 h 2368"/>
                  <a:gd name="T16" fmla="*/ 99 w 776"/>
                  <a:gd name="T17" fmla="*/ 42 h 2368"/>
                  <a:gd name="T18" fmla="*/ 137 w 776"/>
                  <a:gd name="T19" fmla="*/ 45 h 2368"/>
                  <a:gd name="T20" fmla="*/ 124 w 776"/>
                  <a:gd name="T21" fmla="*/ 52 h 2368"/>
                  <a:gd name="T22" fmla="*/ 149 w 776"/>
                  <a:gd name="T23" fmla="*/ 59 h 2368"/>
                  <a:gd name="T24" fmla="*/ 149 w 776"/>
                  <a:gd name="T25" fmla="*/ 65 h 2368"/>
                  <a:gd name="T26" fmla="*/ 174 w 776"/>
                  <a:gd name="T27" fmla="*/ 75 h 2368"/>
                  <a:gd name="T28" fmla="*/ 162 w 776"/>
                  <a:gd name="T29" fmla="*/ 85 h 2368"/>
                  <a:gd name="T30" fmla="*/ 186 w 776"/>
                  <a:gd name="T31" fmla="*/ 92 h 2368"/>
                  <a:gd name="T32" fmla="*/ 174 w 776"/>
                  <a:gd name="T33" fmla="*/ 102 h 2368"/>
                  <a:gd name="T34" fmla="*/ 186 w 776"/>
                  <a:gd name="T35" fmla="*/ 112 h 2368"/>
                  <a:gd name="T36" fmla="*/ 174 w 776"/>
                  <a:gd name="T37" fmla="*/ 119 h 2368"/>
                  <a:gd name="T38" fmla="*/ 199 w 776"/>
                  <a:gd name="T39" fmla="*/ 129 h 2368"/>
                  <a:gd name="T40" fmla="*/ 186 w 776"/>
                  <a:gd name="T41" fmla="*/ 139 h 2368"/>
                  <a:gd name="T42" fmla="*/ 199 w 776"/>
                  <a:gd name="T43" fmla="*/ 153 h 2368"/>
                  <a:gd name="T44" fmla="*/ 186 w 776"/>
                  <a:gd name="T45" fmla="*/ 156 h 2368"/>
                  <a:gd name="T46" fmla="*/ 199 w 776"/>
                  <a:gd name="T47" fmla="*/ 1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2 h 2368"/>
                  <a:gd name="T2" fmla="*/ 141 w 776"/>
                  <a:gd name="T3" fmla="*/ 1 h 2368"/>
                  <a:gd name="T4" fmla="*/ 56 w 776"/>
                  <a:gd name="T5" fmla="*/ 5 h 2368"/>
                  <a:gd name="T6" fmla="*/ 197 w 776"/>
                  <a:gd name="T7" fmla="*/ 5 h 2368"/>
                  <a:gd name="T8" fmla="*/ 113 w 776"/>
                  <a:gd name="T9" fmla="*/ 10 h 2368"/>
                  <a:gd name="T10" fmla="*/ 225 w 776"/>
                  <a:gd name="T11" fmla="*/ 11 h 2368"/>
                  <a:gd name="T12" fmla="*/ 168 w 776"/>
                  <a:gd name="T13" fmla="*/ 14 h 2368"/>
                  <a:gd name="T14" fmla="*/ 281 w 776"/>
                  <a:gd name="T15" fmla="*/ 15 h 2368"/>
                  <a:gd name="T16" fmla="*/ 225 w 776"/>
                  <a:gd name="T17" fmla="*/ 18 h 2368"/>
                  <a:gd name="T18" fmla="*/ 309 w 776"/>
                  <a:gd name="T19" fmla="*/ 20 h 2368"/>
                  <a:gd name="T20" fmla="*/ 281 w 776"/>
                  <a:gd name="T21" fmla="*/ 23 h 2368"/>
                  <a:gd name="T22" fmla="*/ 338 w 776"/>
                  <a:gd name="T23" fmla="*/ 26 h 2368"/>
                  <a:gd name="T24" fmla="*/ 338 w 776"/>
                  <a:gd name="T25" fmla="*/ 29 h 2368"/>
                  <a:gd name="T26" fmla="*/ 393 w 776"/>
                  <a:gd name="T27" fmla="*/ 33 h 2368"/>
                  <a:gd name="T28" fmla="*/ 366 w 776"/>
                  <a:gd name="T29" fmla="*/ 38 h 2368"/>
                  <a:gd name="T30" fmla="*/ 422 w 776"/>
                  <a:gd name="T31" fmla="*/ 41 h 2368"/>
                  <a:gd name="T32" fmla="*/ 393 w 776"/>
                  <a:gd name="T33" fmla="*/ 45 h 2368"/>
                  <a:gd name="T34" fmla="*/ 422 w 776"/>
                  <a:gd name="T35" fmla="*/ 50 h 2368"/>
                  <a:gd name="T36" fmla="*/ 393 w 776"/>
                  <a:gd name="T37" fmla="*/ 53 h 2368"/>
                  <a:gd name="T38" fmla="*/ 450 w 776"/>
                  <a:gd name="T39" fmla="*/ 57 h 2368"/>
                  <a:gd name="T40" fmla="*/ 422 w 776"/>
                  <a:gd name="T41" fmla="*/ 61 h 2368"/>
                  <a:gd name="T42" fmla="*/ 450 w 776"/>
                  <a:gd name="T43" fmla="*/ 67 h 2368"/>
                  <a:gd name="T44" fmla="*/ 422 w 776"/>
                  <a:gd name="T45" fmla="*/ 69 h 2368"/>
                  <a:gd name="T46" fmla="*/ 450 w 776"/>
                  <a:gd name="T47" fmla="*/ 7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>
                  <a:gd name="T0" fmla="*/ 0 w 776"/>
                  <a:gd name="T1" fmla="*/ 4 h 2368"/>
                  <a:gd name="T2" fmla="*/ 27 w 776"/>
                  <a:gd name="T3" fmla="*/ 1 h 2368"/>
                  <a:gd name="T4" fmla="*/ 11 w 776"/>
                  <a:gd name="T5" fmla="*/ 9 h 2368"/>
                  <a:gd name="T6" fmla="*/ 38 w 776"/>
                  <a:gd name="T7" fmla="*/ 9 h 2368"/>
                  <a:gd name="T8" fmla="*/ 21 w 776"/>
                  <a:gd name="T9" fmla="*/ 17 h 2368"/>
                  <a:gd name="T10" fmla="*/ 43 w 776"/>
                  <a:gd name="T11" fmla="*/ 20 h 2368"/>
                  <a:gd name="T12" fmla="*/ 32 w 776"/>
                  <a:gd name="T13" fmla="*/ 25 h 2368"/>
                  <a:gd name="T14" fmla="*/ 54 w 776"/>
                  <a:gd name="T15" fmla="*/ 28 h 2368"/>
                  <a:gd name="T16" fmla="*/ 43 w 776"/>
                  <a:gd name="T17" fmla="*/ 33 h 2368"/>
                  <a:gd name="T18" fmla="*/ 59 w 776"/>
                  <a:gd name="T19" fmla="*/ 36 h 2368"/>
                  <a:gd name="T20" fmla="*/ 54 w 776"/>
                  <a:gd name="T21" fmla="*/ 41 h 2368"/>
                  <a:gd name="T22" fmla="*/ 65 w 776"/>
                  <a:gd name="T23" fmla="*/ 46 h 2368"/>
                  <a:gd name="T24" fmla="*/ 65 w 776"/>
                  <a:gd name="T25" fmla="*/ 52 h 2368"/>
                  <a:gd name="T26" fmla="*/ 75 w 776"/>
                  <a:gd name="T27" fmla="*/ 60 h 2368"/>
                  <a:gd name="T28" fmla="*/ 70 w 776"/>
                  <a:gd name="T29" fmla="*/ 68 h 2368"/>
                  <a:gd name="T30" fmla="*/ 81 w 776"/>
                  <a:gd name="T31" fmla="*/ 73 h 2368"/>
                  <a:gd name="T32" fmla="*/ 75 w 776"/>
                  <a:gd name="T33" fmla="*/ 81 h 2368"/>
                  <a:gd name="T34" fmla="*/ 81 w 776"/>
                  <a:gd name="T35" fmla="*/ 89 h 2368"/>
                  <a:gd name="T36" fmla="*/ 75 w 776"/>
                  <a:gd name="T37" fmla="*/ 94 h 2368"/>
                  <a:gd name="T38" fmla="*/ 86 w 776"/>
                  <a:gd name="T39" fmla="*/ 102 h 2368"/>
                  <a:gd name="T40" fmla="*/ 81 w 776"/>
                  <a:gd name="T41" fmla="*/ 110 h 2368"/>
                  <a:gd name="T42" fmla="*/ 86 w 776"/>
                  <a:gd name="T43" fmla="*/ 121 h 2368"/>
                  <a:gd name="T44" fmla="*/ 81 w 776"/>
                  <a:gd name="T45" fmla="*/ 124 h 2368"/>
                  <a:gd name="T46" fmla="*/ 86 w 776"/>
                  <a:gd name="T47" fmla="*/ 13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7 w 776"/>
                  <a:gd name="T7" fmla="*/ 3 h 2368"/>
                  <a:gd name="T8" fmla="*/ 10 w 776"/>
                  <a:gd name="T9" fmla="*/ 6 h 2368"/>
                  <a:gd name="T10" fmla="*/ 20 w 776"/>
                  <a:gd name="T11" fmla="*/ 7 h 2368"/>
                  <a:gd name="T12" fmla="*/ 15 w 776"/>
                  <a:gd name="T13" fmla="*/ 9 h 2368"/>
                  <a:gd name="T14" fmla="*/ 24 w 776"/>
                  <a:gd name="T15" fmla="*/ 10 h 2368"/>
                  <a:gd name="T16" fmla="*/ 20 w 776"/>
                  <a:gd name="T17" fmla="*/ 11 h 2368"/>
                  <a:gd name="T18" fmla="*/ 27 w 776"/>
                  <a:gd name="T19" fmla="*/ 12 h 2368"/>
                  <a:gd name="T20" fmla="*/ 24 w 776"/>
                  <a:gd name="T21" fmla="*/ 14 h 2368"/>
                  <a:gd name="T22" fmla="*/ 29 w 776"/>
                  <a:gd name="T23" fmla="*/ 16 h 2368"/>
                  <a:gd name="T24" fmla="*/ 29 w 776"/>
                  <a:gd name="T25" fmla="*/ 18 h 2368"/>
                  <a:gd name="T26" fmla="*/ 34 w 776"/>
                  <a:gd name="T27" fmla="*/ 21 h 2368"/>
                  <a:gd name="T28" fmla="*/ 32 w 776"/>
                  <a:gd name="T29" fmla="*/ 23 h 2368"/>
                  <a:gd name="T30" fmla="*/ 37 w 776"/>
                  <a:gd name="T31" fmla="*/ 25 h 2368"/>
                  <a:gd name="T32" fmla="*/ 34 w 776"/>
                  <a:gd name="T33" fmla="*/ 28 h 2368"/>
                  <a:gd name="T34" fmla="*/ 37 w 776"/>
                  <a:gd name="T35" fmla="*/ 31 h 2368"/>
                  <a:gd name="T36" fmla="*/ 34 w 776"/>
                  <a:gd name="T37" fmla="*/ 33 h 2368"/>
                  <a:gd name="T38" fmla="*/ 39 w 776"/>
                  <a:gd name="T39" fmla="*/ 36 h 2368"/>
                  <a:gd name="T40" fmla="*/ 37 w 776"/>
                  <a:gd name="T41" fmla="*/ 38 h 2368"/>
                  <a:gd name="T42" fmla="*/ 39 w 776"/>
                  <a:gd name="T43" fmla="*/ 42 h 2368"/>
                  <a:gd name="T44" fmla="*/ 37 w 776"/>
                  <a:gd name="T45" fmla="*/ 43 h 2368"/>
                  <a:gd name="T46" fmla="*/ 39 w 776"/>
                  <a:gd name="T47" fmla="*/ 4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6 w 776"/>
                  <a:gd name="T7" fmla="*/ 3 h 2368"/>
                  <a:gd name="T8" fmla="*/ 10 w 776"/>
                  <a:gd name="T9" fmla="*/ 6 h 2368"/>
                  <a:gd name="T10" fmla="*/ 19 w 776"/>
                  <a:gd name="T11" fmla="*/ 7 h 2368"/>
                  <a:gd name="T12" fmla="*/ 14 w 776"/>
                  <a:gd name="T13" fmla="*/ 9 h 2368"/>
                  <a:gd name="T14" fmla="*/ 23 w 776"/>
                  <a:gd name="T15" fmla="*/ 10 h 2368"/>
                  <a:gd name="T16" fmla="*/ 19 w 776"/>
                  <a:gd name="T17" fmla="*/ 12 h 2368"/>
                  <a:gd name="T18" fmla="*/ 26 w 776"/>
                  <a:gd name="T19" fmla="*/ 12 h 2368"/>
                  <a:gd name="T20" fmla="*/ 23 w 776"/>
                  <a:gd name="T21" fmla="*/ 14 h 2368"/>
                  <a:gd name="T22" fmla="*/ 28 w 776"/>
                  <a:gd name="T23" fmla="*/ 16 h 2368"/>
                  <a:gd name="T24" fmla="*/ 28 w 776"/>
                  <a:gd name="T25" fmla="*/ 18 h 2368"/>
                  <a:gd name="T26" fmla="*/ 33 w 776"/>
                  <a:gd name="T27" fmla="*/ 21 h 2368"/>
                  <a:gd name="T28" fmla="*/ 31 w 776"/>
                  <a:gd name="T29" fmla="*/ 24 h 2368"/>
                  <a:gd name="T30" fmla="*/ 35 w 776"/>
                  <a:gd name="T31" fmla="*/ 26 h 2368"/>
                  <a:gd name="T32" fmla="*/ 33 w 776"/>
                  <a:gd name="T33" fmla="*/ 28 h 2368"/>
                  <a:gd name="T34" fmla="*/ 35 w 776"/>
                  <a:gd name="T35" fmla="*/ 31 h 2368"/>
                  <a:gd name="T36" fmla="*/ 33 w 776"/>
                  <a:gd name="T37" fmla="*/ 33 h 2368"/>
                  <a:gd name="T38" fmla="*/ 38 w 776"/>
                  <a:gd name="T39" fmla="*/ 36 h 2368"/>
                  <a:gd name="T40" fmla="*/ 35 w 776"/>
                  <a:gd name="T41" fmla="*/ 38 h 2368"/>
                  <a:gd name="T42" fmla="*/ 38 w 776"/>
                  <a:gd name="T43" fmla="*/ 42 h 2368"/>
                  <a:gd name="T44" fmla="*/ 35 w 776"/>
                  <a:gd name="T45" fmla="*/ 43 h 2368"/>
                  <a:gd name="T46" fmla="*/ 38 w 776"/>
                  <a:gd name="T47" fmla="*/ 4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3200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1625"/>
            <a:ext cx="103632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71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1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1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E672FCD7-2CAF-4B73-84F3-8FE0E513FDA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4" r:id="rId2"/>
    <p:sldLayoutId id="2147484003" r:id="rId3"/>
    <p:sldLayoutId id="2147484002" r:id="rId4"/>
    <p:sldLayoutId id="2147484001" r:id="rId5"/>
    <p:sldLayoutId id="2147484000" r:id="rId6"/>
    <p:sldLayoutId id="2147483999" r:id="rId7"/>
    <p:sldLayoutId id="2147483998" r:id="rId8"/>
    <p:sldLayoutId id="2147483997" r:id="rId9"/>
    <p:sldLayoutId id="2147483996" r:id="rId10"/>
    <p:sldLayoutId id="21474839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95 w 217"/>
                  <a:gd name="T1" fmla="*/ 437 h 210"/>
                  <a:gd name="T2" fmla="*/ 76 w 217"/>
                  <a:gd name="T3" fmla="*/ 413 h 210"/>
                  <a:gd name="T4" fmla="*/ 55 w 217"/>
                  <a:gd name="T5" fmla="*/ 377 h 210"/>
                  <a:gd name="T6" fmla="*/ 32 w 217"/>
                  <a:gd name="T7" fmla="*/ 330 h 210"/>
                  <a:gd name="T8" fmla="*/ 10 w 217"/>
                  <a:gd name="T9" fmla="*/ 281 h 210"/>
                  <a:gd name="T10" fmla="*/ 0 w 217"/>
                  <a:gd name="T11" fmla="*/ 227 h 210"/>
                  <a:gd name="T12" fmla="*/ 1 w 217"/>
                  <a:gd name="T13" fmla="*/ 170 h 210"/>
                  <a:gd name="T14" fmla="*/ 19 w 217"/>
                  <a:gd name="T15" fmla="*/ 118 h 210"/>
                  <a:gd name="T16" fmla="*/ 56 w 217"/>
                  <a:gd name="T17" fmla="*/ 74 h 210"/>
                  <a:gd name="T18" fmla="*/ 94 w 217"/>
                  <a:gd name="T19" fmla="*/ 46 h 210"/>
                  <a:gd name="T20" fmla="*/ 125 w 217"/>
                  <a:gd name="T21" fmla="*/ 25 h 210"/>
                  <a:gd name="T22" fmla="*/ 150 w 217"/>
                  <a:gd name="T23" fmla="*/ 14 h 210"/>
                  <a:gd name="T24" fmla="*/ 169 w 217"/>
                  <a:gd name="T25" fmla="*/ 10 h 210"/>
                  <a:gd name="T26" fmla="*/ 183 w 217"/>
                  <a:gd name="T27" fmla="*/ 10 h 210"/>
                  <a:gd name="T28" fmla="*/ 216 w 217"/>
                  <a:gd name="T29" fmla="*/ 0 h 210"/>
                  <a:gd name="T30" fmla="*/ 307 w 217"/>
                  <a:gd name="T31" fmla="*/ 17 h 210"/>
                  <a:gd name="T32" fmla="*/ 333 w 217"/>
                  <a:gd name="T33" fmla="*/ 25 h 210"/>
                  <a:gd name="T34" fmla="*/ 358 w 217"/>
                  <a:gd name="T35" fmla="*/ 32 h 210"/>
                  <a:gd name="T36" fmla="*/ 379 w 217"/>
                  <a:gd name="T37" fmla="*/ 39 h 210"/>
                  <a:gd name="T38" fmla="*/ 395 w 217"/>
                  <a:gd name="T39" fmla="*/ 48 h 210"/>
                  <a:gd name="T40" fmla="*/ 413 w 217"/>
                  <a:gd name="T41" fmla="*/ 56 h 210"/>
                  <a:gd name="T42" fmla="*/ 427 w 217"/>
                  <a:gd name="T43" fmla="*/ 66 h 210"/>
                  <a:gd name="T44" fmla="*/ 438 w 217"/>
                  <a:gd name="T45" fmla="*/ 79 h 210"/>
                  <a:gd name="T46" fmla="*/ 451 w 217"/>
                  <a:gd name="T47" fmla="*/ 94 h 210"/>
                  <a:gd name="T48" fmla="*/ 427 w 217"/>
                  <a:gd name="T49" fmla="*/ 84 h 210"/>
                  <a:gd name="T50" fmla="*/ 404 w 217"/>
                  <a:gd name="T51" fmla="*/ 75 h 210"/>
                  <a:gd name="T52" fmla="*/ 381 w 217"/>
                  <a:gd name="T53" fmla="*/ 69 h 210"/>
                  <a:gd name="T54" fmla="*/ 358 w 217"/>
                  <a:gd name="T55" fmla="*/ 62 h 210"/>
                  <a:gd name="T56" fmla="*/ 339 w 217"/>
                  <a:gd name="T57" fmla="*/ 56 h 210"/>
                  <a:gd name="T58" fmla="*/ 319 w 217"/>
                  <a:gd name="T59" fmla="*/ 55 h 210"/>
                  <a:gd name="T60" fmla="*/ 297 w 217"/>
                  <a:gd name="T61" fmla="*/ 51 h 210"/>
                  <a:gd name="T62" fmla="*/ 278 w 217"/>
                  <a:gd name="T63" fmla="*/ 51 h 210"/>
                  <a:gd name="T64" fmla="*/ 260 w 217"/>
                  <a:gd name="T65" fmla="*/ 51 h 210"/>
                  <a:gd name="T66" fmla="*/ 241 w 217"/>
                  <a:gd name="T67" fmla="*/ 52 h 210"/>
                  <a:gd name="T68" fmla="*/ 222 w 217"/>
                  <a:gd name="T69" fmla="*/ 56 h 210"/>
                  <a:gd name="T70" fmla="*/ 206 w 217"/>
                  <a:gd name="T71" fmla="*/ 61 h 210"/>
                  <a:gd name="T72" fmla="*/ 189 w 217"/>
                  <a:gd name="T73" fmla="*/ 69 h 210"/>
                  <a:gd name="T74" fmla="*/ 170 w 217"/>
                  <a:gd name="T75" fmla="*/ 75 h 210"/>
                  <a:gd name="T76" fmla="*/ 154 w 217"/>
                  <a:gd name="T77" fmla="*/ 85 h 210"/>
                  <a:gd name="T78" fmla="*/ 137 w 217"/>
                  <a:gd name="T79" fmla="*/ 95 h 210"/>
                  <a:gd name="T80" fmla="*/ 108 w 217"/>
                  <a:gd name="T81" fmla="*/ 127 h 210"/>
                  <a:gd name="T82" fmla="*/ 88 w 217"/>
                  <a:gd name="T83" fmla="*/ 166 h 210"/>
                  <a:gd name="T84" fmla="*/ 76 w 217"/>
                  <a:gd name="T85" fmla="*/ 215 h 210"/>
                  <a:gd name="T86" fmla="*/ 72 w 217"/>
                  <a:gd name="T87" fmla="*/ 263 h 210"/>
                  <a:gd name="T88" fmla="*/ 72 w 217"/>
                  <a:gd name="T89" fmla="*/ 315 h 210"/>
                  <a:gd name="T90" fmla="*/ 79 w 217"/>
                  <a:gd name="T91" fmla="*/ 362 h 210"/>
                  <a:gd name="T92" fmla="*/ 85 w 217"/>
                  <a:gd name="T93" fmla="*/ 404 h 210"/>
                  <a:gd name="T94" fmla="*/ 95 w 217"/>
                  <a:gd name="T95" fmla="*/ 437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26 w 182"/>
                  <a:gd name="T1" fmla="*/ 0 h 213"/>
                  <a:gd name="T2" fmla="*/ 232 w 182"/>
                  <a:gd name="T3" fmla="*/ 4 h 213"/>
                  <a:gd name="T4" fmla="*/ 245 w 182"/>
                  <a:gd name="T5" fmla="*/ 17 h 213"/>
                  <a:gd name="T6" fmla="*/ 263 w 182"/>
                  <a:gd name="T7" fmla="*/ 38 h 213"/>
                  <a:gd name="T8" fmla="*/ 284 w 182"/>
                  <a:gd name="T9" fmla="*/ 69 h 213"/>
                  <a:gd name="T10" fmla="*/ 301 w 182"/>
                  <a:gd name="T11" fmla="*/ 108 h 213"/>
                  <a:gd name="T12" fmla="*/ 311 w 182"/>
                  <a:gd name="T13" fmla="*/ 159 h 213"/>
                  <a:gd name="T14" fmla="*/ 311 w 182"/>
                  <a:gd name="T15" fmla="*/ 220 h 213"/>
                  <a:gd name="T16" fmla="*/ 298 w 182"/>
                  <a:gd name="T17" fmla="*/ 291 h 213"/>
                  <a:gd name="T18" fmla="*/ 291 w 182"/>
                  <a:gd name="T19" fmla="*/ 311 h 213"/>
                  <a:gd name="T20" fmla="*/ 282 w 182"/>
                  <a:gd name="T21" fmla="*/ 328 h 213"/>
                  <a:gd name="T22" fmla="*/ 272 w 182"/>
                  <a:gd name="T23" fmla="*/ 346 h 213"/>
                  <a:gd name="T24" fmla="*/ 259 w 182"/>
                  <a:gd name="T25" fmla="*/ 362 h 213"/>
                  <a:gd name="T26" fmla="*/ 242 w 182"/>
                  <a:gd name="T27" fmla="*/ 376 h 213"/>
                  <a:gd name="T28" fmla="*/ 227 w 182"/>
                  <a:gd name="T29" fmla="*/ 388 h 213"/>
                  <a:gd name="T30" fmla="*/ 212 w 182"/>
                  <a:gd name="T31" fmla="*/ 399 h 213"/>
                  <a:gd name="T32" fmla="*/ 190 w 182"/>
                  <a:gd name="T33" fmla="*/ 408 h 213"/>
                  <a:gd name="T34" fmla="*/ 170 w 182"/>
                  <a:gd name="T35" fmla="*/ 412 h 213"/>
                  <a:gd name="T36" fmla="*/ 150 w 182"/>
                  <a:gd name="T37" fmla="*/ 418 h 213"/>
                  <a:gd name="T38" fmla="*/ 127 w 182"/>
                  <a:gd name="T39" fmla="*/ 421 h 213"/>
                  <a:gd name="T40" fmla="*/ 102 w 182"/>
                  <a:gd name="T41" fmla="*/ 421 h 213"/>
                  <a:gd name="T42" fmla="*/ 76 w 182"/>
                  <a:gd name="T43" fmla="*/ 418 h 213"/>
                  <a:gd name="T44" fmla="*/ 52 w 182"/>
                  <a:gd name="T45" fmla="*/ 412 h 213"/>
                  <a:gd name="T46" fmla="*/ 24 w 182"/>
                  <a:gd name="T47" fmla="*/ 403 h 213"/>
                  <a:gd name="T48" fmla="*/ 0 w 182"/>
                  <a:gd name="T49" fmla="*/ 393 h 213"/>
                  <a:gd name="T50" fmla="*/ 23 w 182"/>
                  <a:gd name="T51" fmla="*/ 408 h 213"/>
                  <a:gd name="T52" fmla="*/ 46 w 182"/>
                  <a:gd name="T53" fmla="*/ 418 h 213"/>
                  <a:gd name="T54" fmla="*/ 69 w 182"/>
                  <a:gd name="T55" fmla="*/ 428 h 213"/>
                  <a:gd name="T56" fmla="*/ 89 w 182"/>
                  <a:gd name="T57" fmla="*/ 435 h 213"/>
                  <a:gd name="T58" fmla="*/ 109 w 182"/>
                  <a:gd name="T59" fmla="*/ 441 h 213"/>
                  <a:gd name="T60" fmla="*/ 131 w 182"/>
                  <a:gd name="T61" fmla="*/ 444 h 213"/>
                  <a:gd name="T62" fmla="*/ 151 w 182"/>
                  <a:gd name="T63" fmla="*/ 445 h 213"/>
                  <a:gd name="T64" fmla="*/ 171 w 182"/>
                  <a:gd name="T65" fmla="*/ 445 h 213"/>
                  <a:gd name="T66" fmla="*/ 189 w 182"/>
                  <a:gd name="T67" fmla="*/ 444 h 213"/>
                  <a:gd name="T68" fmla="*/ 207 w 182"/>
                  <a:gd name="T69" fmla="*/ 440 h 213"/>
                  <a:gd name="T70" fmla="*/ 223 w 182"/>
                  <a:gd name="T71" fmla="*/ 435 h 213"/>
                  <a:gd name="T72" fmla="*/ 240 w 182"/>
                  <a:gd name="T73" fmla="*/ 431 h 213"/>
                  <a:gd name="T74" fmla="*/ 255 w 182"/>
                  <a:gd name="T75" fmla="*/ 425 h 213"/>
                  <a:gd name="T76" fmla="*/ 269 w 182"/>
                  <a:gd name="T77" fmla="*/ 416 h 213"/>
                  <a:gd name="T78" fmla="*/ 282 w 182"/>
                  <a:gd name="T79" fmla="*/ 408 h 213"/>
                  <a:gd name="T80" fmla="*/ 294 w 182"/>
                  <a:gd name="T81" fmla="*/ 399 h 213"/>
                  <a:gd name="T82" fmla="*/ 327 w 182"/>
                  <a:gd name="T83" fmla="*/ 367 h 213"/>
                  <a:gd name="T84" fmla="*/ 350 w 182"/>
                  <a:gd name="T85" fmla="*/ 337 h 213"/>
                  <a:gd name="T86" fmla="*/ 364 w 182"/>
                  <a:gd name="T87" fmla="*/ 301 h 213"/>
                  <a:gd name="T88" fmla="*/ 371 w 182"/>
                  <a:gd name="T89" fmla="*/ 268 h 213"/>
                  <a:gd name="T90" fmla="*/ 376 w 182"/>
                  <a:gd name="T91" fmla="*/ 233 h 213"/>
                  <a:gd name="T92" fmla="*/ 376 w 182"/>
                  <a:gd name="T93" fmla="*/ 198 h 213"/>
                  <a:gd name="T94" fmla="*/ 377 w 182"/>
                  <a:gd name="T95" fmla="*/ 165 h 213"/>
                  <a:gd name="T96" fmla="*/ 358 w 182"/>
                  <a:gd name="T97" fmla="*/ 97 h 213"/>
                  <a:gd name="T98" fmla="*/ 324 w 182"/>
                  <a:gd name="T99" fmla="*/ 43 h 213"/>
                  <a:gd name="T100" fmla="*/ 312 w 182"/>
                  <a:gd name="T101" fmla="*/ 38 h 213"/>
                  <a:gd name="T102" fmla="*/ 305 w 182"/>
                  <a:gd name="T103" fmla="*/ 32 h 213"/>
                  <a:gd name="T104" fmla="*/ 294 w 182"/>
                  <a:gd name="T105" fmla="*/ 27 h 213"/>
                  <a:gd name="T106" fmla="*/ 286 w 182"/>
                  <a:gd name="T107" fmla="*/ 23 h 213"/>
                  <a:gd name="T108" fmla="*/ 274 w 182"/>
                  <a:gd name="T109" fmla="*/ 19 h 213"/>
                  <a:gd name="T110" fmla="*/ 261 w 182"/>
                  <a:gd name="T111" fmla="*/ 13 h 213"/>
                  <a:gd name="T112" fmla="*/ 246 w 182"/>
                  <a:gd name="T113" fmla="*/ 6 h 213"/>
                  <a:gd name="T114" fmla="*/ 226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49 w 128"/>
                  <a:gd name="T1" fmla="*/ 0 h 217"/>
                  <a:gd name="T2" fmla="*/ 55 w 128"/>
                  <a:gd name="T3" fmla="*/ 4 h 217"/>
                  <a:gd name="T4" fmla="*/ 61 w 128"/>
                  <a:gd name="T5" fmla="*/ 14 h 217"/>
                  <a:gd name="T6" fmla="*/ 65 w 128"/>
                  <a:gd name="T7" fmla="*/ 26 h 217"/>
                  <a:gd name="T8" fmla="*/ 68 w 128"/>
                  <a:gd name="T9" fmla="*/ 40 h 217"/>
                  <a:gd name="T10" fmla="*/ 67 w 128"/>
                  <a:gd name="T11" fmla="*/ 58 h 217"/>
                  <a:gd name="T12" fmla="*/ 61 w 128"/>
                  <a:gd name="T13" fmla="*/ 75 h 217"/>
                  <a:gd name="T14" fmla="*/ 49 w 128"/>
                  <a:gd name="T15" fmla="*/ 93 h 217"/>
                  <a:gd name="T16" fmla="*/ 32 w 128"/>
                  <a:gd name="T17" fmla="*/ 112 h 217"/>
                  <a:gd name="T18" fmla="*/ 26 w 128"/>
                  <a:gd name="T19" fmla="*/ 110 h 217"/>
                  <a:gd name="T20" fmla="*/ 20 w 128"/>
                  <a:gd name="T21" fmla="*/ 109 h 217"/>
                  <a:gd name="T22" fmla="*/ 14 w 128"/>
                  <a:gd name="T23" fmla="*/ 106 h 217"/>
                  <a:gd name="T24" fmla="*/ 9 w 128"/>
                  <a:gd name="T25" fmla="*/ 104 h 217"/>
                  <a:gd name="T26" fmla="*/ 4 w 128"/>
                  <a:gd name="T27" fmla="*/ 101 h 217"/>
                  <a:gd name="T28" fmla="*/ 1 w 128"/>
                  <a:gd name="T29" fmla="*/ 98 h 217"/>
                  <a:gd name="T30" fmla="*/ 0 w 128"/>
                  <a:gd name="T31" fmla="*/ 95 h 217"/>
                  <a:gd name="T32" fmla="*/ 1 w 128"/>
                  <a:gd name="T33" fmla="*/ 92 h 217"/>
                  <a:gd name="T34" fmla="*/ 7 w 128"/>
                  <a:gd name="T35" fmla="*/ 88 h 217"/>
                  <a:gd name="T36" fmla="*/ 15 w 128"/>
                  <a:gd name="T37" fmla="*/ 83 h 217"/>
                  <a:gd name="T38" fmla="*/ 24 w 128"/>
                  <a:gd name="T39" fmla="*/ 78 h 217"/>
                  <a:gd name="T40" fmla="*/ 33 w 128"/>
                  <a:gd name="T41" fmla="*/ 69 h 217"/>
                  <a:gd name="T42" fmla="*/ 41 w 128"/>
                  <a:gd name="T43" fmla="*/ 58 h 217"/>
                  <a:gd name="T44" fmla="*/ 48 w 128"/>
                  <a:gd name="T45" fmla="*/ 43 h 217"/>
                  <a:gd name="T46" fmla="*/ 51 w 128"/>
                  <a:gd name="T47" fmla="*/ 24 h 217"/>
                  <a:gd name="T48" fmla="*/ 49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39 w 117"/>
                  <a:gd name="T1" fmla="*/ 0 h 132"/>
                  <a:gd name="T2" fmla="*/ 0 w 117"/>
                  <a:gd name="T3" fmla="*/ 13 h 132"/>
                  <a:gd name="T4" fmla="*/ 1 w 117"/>
                  <a:gd name="T5" fmla="*/ 13 h 132"/>
                  <a:gd name="T6" fmla="*/ 7 w 117"/>
                  <a:gd name="T7" fmla="*/ 14 h 132"/>
                  <a:gd name="T8" fmla="*/ 15 w 117"/>
                  <a:gd name="T9" fmla="*/ 18 h 132"/>
                  <a:gd name="T10" fmla="*/ 24 w 117"/>
                  <a:gd name="T11" fmla="*/ 23 h 132"/>
                  <a:gd name="T12" fmla="*/ 35 w 117"/>
                  <a:gd name="T13" fmla="*/ 31 h 132"/>
                  <a:gd name="T14" fmla="*/ 44 w 117"/>
                  <a:gd name="T15" fmla="*/ 39 h 132"/>
                  <a:gd name="T16" fmla="*/ 54 w 117"/>
                  <a:gd name="T17" fmla="*/ 51 h 132"/>
                  <a:gd name="T18" fmla="*/ 61 w 117"/>
                  <a:gd name="T19" fmla="*/ 66 h 132"/>
                  <a:gd name="T20" fmla="*/ 62 w 117"/>
                  <a:gd name="T21" fmla="*/ 60 h 132"/>
                  <a:gd name="T22" fmla="*/ 61 w 117"/>
                  <a:gd name="T23" fmla="*/ 53 h 132"/>
                  <a:gd name="T24" fmla="*/ 57 w 117"/>
                  <a:gd name="T25" fmla="*/ 44 h 132"/>
                  <a:gd name="T26" fmla="*/ 52 w 117"/>
                  <a:gd name="T27" fmla="*/ 37 h 132"/>
                  <a:gd name="T28" fmla="*/ 47 w 117"/>
                  <a:gd name="T29" fmla="*/ 29 h 132"/>
                  <a:gd name="T30" fmla="*/ 41 w 117"/>
                  <a:gd name="T31" fmla="*/ 23 h 132"/>
                  <a:gd name="T32" fmla="*/ 36 w 117"/>
                  <a:gd name="T33" fmla="*/ 18 h 132"/>
                  <a:gd name="T34" fmla="*/ 31 w 117"/>
                  <a:gd name="T35" fmla="*/ 16 h 132"/>
                  <a:gd name="T36" fmla="*/ 36 w 117"/>
                  <a:gd name="T37" fmla="*/ 14 h 132"/>
                  <a:gd name="T38" fmla="*/ 41 w 117"/>
                  <a:gd name="T39" fmla="*/ 14 h 132"/>
                  <a:gd name="T40" fmla="*/ 47 w 117"/>
                  <a:gd name="T41" fmla="*/ 13 h 132"/>
                  <a:gd name="T42" fmla="*/ 52 w 117"/>
                  <a:gd name="T43" fmla="*/ 13 h 132"/>
                  <a:gd name="T44" fmla="*/ 55 w 117"/>
                  <a:gd name="T45" fmla="*/ 12 h 132"/>
                  <a:gd name="T46" fmla="*/ 57 w 117"/>
                  <a:gd name="T47" fmla="*/ 11 h 132"/>
                  <a:gd name="T48" fmla="*/ 60 w 117"/>
                  <a:gd name="T49" fmla="*/ 11 h 132"/>
                  <a:gd name="T50" fmla="*/ 60 w 117"/>
                  <a:gd name="T51" fmla="*/ 11 h 132"/>
                  <a:gd name="T52" fmla="*/ 39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5 w 29"/>
                  <a:gd name="T1" fmla="*/ 0 h 77"/>
                  <a:gd name="T2" fmla="*/ 12 w 29"/>
                  <a:gd name="T3" fmla="*/ 0 h 77"/>
                  <a:gd name="T4" fmla="*/ 9 w 29"/>
                  <a:gd name="T5" fmla="*/ 2 h 77"/>
                  <a:gd name="T6" fmla="*/ 5 w 29"/>
                  <a:gd name="T7" fmla="*/ 4 h 77"/>
                  <a:gd name="T8" fmla="*/ 2 w 29"/>
                  <a:gd name="T9" fmla="*/ 10 h 77"/>
                  <a:gd name="T10" fmla="*/ 1 w 29"/>
                  <a:gd name="T11" fmla="*/ 15 h 77"/>
                  <a:gd name="T12" fmla="*/ 0 w 29"/>
                  <a:gd name="T13" fmla="*/ 22 h 77"/>
                  <a:gd name="T14" fmla="*/ 1 w 29"/>
                  <a:gd name="T15" fmla="*/ 31 h 77"/>
                  <a:gd name="T16" fmla="*/ 6 w 29"/>
                  <a:gd name="T17" fmla="*/ 39 h 77"/>
                  <a:gd name="T18" fmla="*/ 8 w 29"/>
                  <a:gd name="T19" fmla="*/ 27 h 77"/>
                  <a:gd name="T20" fmla="*/ 10 w 29"/>
                  <a:gd name="T21" fmla="*/ 19 h 77"/>
                  <a:gd name="T22" fmla="*/ 12 w 29"/>
                  <a:gd name="T23" fmla="*/ 11 h 77"/>
                  <a:gd name="T24" fmla="*/ 15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6 w 207"/>
                    <a:gd name="T1" fmla="*/ 21 h 564"/>
                    <a:gd name="T2" fmla="*/ 3 w 207"/>
                    <a:gd name="T3" fmla="*/ 35 h 564"/>
                    <a:gd name="T4" fmla="*/ 1 w 207"/>
                    <a:gd name="T5" fmla="*/ 47 h 564"/>
                    <a:gd name="T6" fmla="*/ 0 w 207"/>
                    <a:gd name="T7" fmla="*/ 59 h 564"/>
                    <a:gd name="T8" fmla="*/ 0 w 207"/>
                    <a:gd name="T9" fmla="*/ 72 h 564"/>
                    <a:gd name="T10" fmla="*/ 1 w 207"/>
                    <a:gd name="T11" fmla="*/ 86 h 564"/>
                    <a:gd name="T12" fmla="*/ 3 w 207"/>
                    <a:gd name="T13" fmla="*/ 101 h 564"/>
                    <a:gd name="T14" fmla="*/ 8 w 207"/>
                    <a:gd name="T15" fmla="*/ 118 h 564"/>
                    <a:gd name="T16" fmla="*/ 14 w 207"/>
                    <a:gd name="T17" fmla="*/ 137 h 564"/>
                    <a:gd name="T18" fmla="*/ 21 w 207"/>
                    <a:gd name="T19" fmla="*/ 156 h 564"/>
                    <a:gd name="T20" fmla="*/ 29 w 207"/>
                    <a:gd name="T21" fmla="*/ 174 h 564"/>
                    <a:gd name="T22" fmla="*/ 39 w 207"/>
                    <a:gd name="T23" fmla="*/ 194 h 564"/>
                    <a:gd name="T24" fmla="*/ 50 w 207"/>
                    <a:gd name="T25" fmla="*/ 213 h 564"/>
                    <a:gd name="T26" fmla="*/ 63 w 207"/>
                    <a:gd name="T27" fmla="*/ 231 h 564"/>
                    <a:gd name="T28" fmla="*/ 75 w 207"/>
                    <a:gd name="T29" fmla="*/ 247 h 564"/>
                    <a:gd name="T30" fmla="*/ 87 w 207"/>
                    <a:gd name="T31" fmla="*/ 260 h 564"/>
                    <a:gd name="T32" fmla="*/ 99 w 207"/>
                    <a:gd name="T33" fmla="*/ 270 h 564"/>
                    <a:gd name="T34" fmla="*/ 77 w 207"/>
                    <a:gd name="T35" fmla="*/ 239 h 564"/>
                    <a:gd name="T36" fmla="*/ 61 w 207"/>
                    <a:gd name="T37" fmla="*/ 214 h 564"/>
                    <a:gd name="T38" fmla="*/ 49 w 207"/>
                    <a:gd name="T39" fmla="*/ 194 h 564"/>
                    <a:gd name="T40" fmla="*/ 41 w 207"/>
                    <a:gd name="T41" fmla="*/ 176 h 564"/>
                    <a:gd name="T42" fmla="*/ 36 w 207"/>
                    <a:gd name="T43" fmla="*/ 161 h 564"/>
                    <a:gd name="T44" fmla="*/ 32 w 207"/>
                    <a:gd name="T45" fmla="*/ 148 h 564"/>
                    <a:gd name="T46" fmla="*/ 30 w 207"/>
                    <a:gd name="T47" fmla="*/ 136 h 564"/>
                    <a:gd name="T48" fmla="*/ 27 w 207"/>
                    <a:gd name="T49" fmla="*/ 124 h 564"/>
                    <a:gd name="T50" fmla="*/ 21 w 207"/>
                    <a:gd name="T51" fmla="*/ 98 h 564"/>
                    <a:gd name="T52" fmla="*/ 19 w 207"/>
                    <a:gd name="T53" fmla="*/ 67 h 564"/>
                    <a:gd name="T54" fmla="*/ 21 w 207"/>
                    <a:gd name="T55" fmla="*/ 33 h 564"/>
                    <a:gd name="T56" fmla="*/ 24 w 207"/>
                    <a:gd name="T57" fmla="*/ 0 h 564"/>
                    <a:gd name="T58" fmla="*/ 6 w 207"/>
                    <a:gd name="T59" fmla="*/ 2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/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9 h 232"/>
                    <a:gd name="T2" fmla="*/ 7 w 47"/>
                    <a:gd name="T3" fmla="*/ 26 h 232"/>
                    <a:gd name="T4" fmla="*/ 11 w 47"/>
                    <a:gd name="T5" fmla="*/ 48 h 232"/>
                    <a:gd name="T6" fmla="*/ 12 w 47"/>
                    <a:gd name="T7" fmla="*/ 76 h 232"/>
                    <a:gd name="T8" fmla="*/ 9 w 47"/>
                    <a:gd name="T9" fmla="*/ 110 h 232"/>
                    <a:gd name="T10" fmla="*/ 22 w 47"/>
                    <a:gd name="T11" fmla="*/ 103 h 232"/>
                    <a:gd name="T12" fmla="*/ 23 w 47"/>
                    <a:gd name="T13" fmla="*/ 85 h 232"/>
                    <a:gd name="T14" fmla="*/ 23 w 47"/>
                    <a:gd name="T15" fmla="*/ 67 h 232"/>
                    <a:gd name="T16" fmla="*/ 22 w 47"/>
                    <a:gd name="T17" fmla="*/ 49 h 232"/>
                    <a:gd name="T18" fmla="*/ 20 w 47"/>
                    <a:gd name="T19" fmla="*/ 34 h 232"/>
                    <a:gd name="T20" fmla="*/ 18 w 47"/>
                    <a:gd name="T21" fmla="*/ 25 h 232"/>
                    <a:gd name="T22" fmla="*/ 14 w 47"/>
                    <a:gd name="T23" fmla="*/ 16 h 232"/>
                    <a:gd name="T24" fmla="*/ 11 w 47"/>
                    <a:gd name="T25" fmla="*/ 8 h 232"/>
                    <a:gd name="T26" fmla="*/ 6 w 47"/>
                    <a:gd name="T27" fmla="*/ 0 h 232"/>
                    <a:gd name="T28" fmla="*/ 0 w 47"/>
                    <a:gd name="T29" fmla="*/ 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/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2" y="1723"/>
                  <a:ext cx="60" cy="28"/>
                </a:xfrm>
                <a:custGeom>
                  <a:avLst/>
                  <a:gdLst>
                    <a:gd name="T0" fmla="*/ 41 w 87"/>
                    <a:gd name="T1" fmla="*/ 11 h 40"/>
                    <a:gd name="T2" fmla="*/ 37 w 87"/>
                    <a:gd name="T3" fmla="*/ 8 h 40"/>
                    <a:gd name="T4" fmla="*/ 32 w 87"/>
                    <a:gd name="T5" fmla="*/ 6 h 40"/>
                    <a:gd name="T6" fmla="*/ 28 w 87"/>
                    <a:gd name="T7" fmla="*/ 4 h 40"/>
                    <a:gd name="T8" fmla="*/ 22 w 87"/>
                    <a:gd name="T9" fmla="*/ 3 h 40"/>
                    <a:gd name="T10" fmla="*/ 18 w 87"/>
                    <a:gd name="T11" fmla="*/ 1 h 40"/>
                    <a:gd name="T12" fmla="*/ 12 w 87"/>
                    <a:gd name="T13" fmla="*/ 1 h 40"/>
                    <a:gd name="T14" fmla="*/ 6 w 87"/>
                    <a:gd name="T15" fmla="*/ 0 h 40"/>
                    <a:gd name="T16" fmla="*/ 0 w 87"/>
                    <a:gd name="T17" fmla="*/ 1 h 40"/>
                    <a:gd name="T18" fmla="*/ 3 w 87"/>
                    <a:gd name="T19" fmla="*/ 3 h 40"/>
                    <a:gd name="T20" fmla="*/ 7 w 87"/>
                    <a:gd name="T21" fmla="*/ 5 h 40"/>
                    <a:gd name="T22" fmla="*/ 10 w 87"/>
                    <a:gd name="T23" fmla="*/ 7 h 40"/>
                    <a:gd name="T24" fmla="*/ 16 w 87"/>
                    <a:gd name="T25" fmla="*/ 9 h 40"/>
                    <a:gd name="T26" fmla="*/ 20 w 87"/>
                    <a:gd name="T27" fmla="*/ 11 h 40"/>
                    <a:gd name="T28" fmla="*/ 25 w 87"/>
                    <a:gd name="T29" fmla="*/ 13 h 40"/>
                    <a:gd name="T30" fmla="*/ 30 w 87"/>
                    <a:gd name="T31" fmla="*/ 16 h 40"/>
                    <a:gd name="T32" fmla="*/ 35 w 87"/>
                    <a:gd name="T33" fmla="*/ 20 h 40"/>
                    <a:gd name="T34" fmla="*/ 41 w 87"/>
                    <a:gd name="T35" fmla="*/ 1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3200"/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3200"/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7 w 109"/>
                <a:gd name="T5" fmla="*/ 5 h 156"/>
                <a:gd name="T6" fmla="*/ 54 w 109"/>
                <a:gd name="T7" fmla="*/ 14 h 156"/>
                <a:gd name="T8" fmla="*/ 85 w 109"/>
                <a:gd name="T9" fmla="*/ 28 h 156"/>
                <a:gd name="T10" fmla="*/ 114 w 109"/>
                <a:gd name="T11" fmla="*/ 50 h 156"/>
                <a:gd name="T12" fmla="*/ 140 w 109"/>
                <a:gd name="T13" fmla="*/ 81 h 156"/>
                <a:gd name="T14" fmla="*/ 157 w 109"/>
                <a:gd name="T15" fmla="*/ 124 h 156"/>
                <a:gd name="T16" fmla="*/ 160 w 109"/>
                <a:gd name="T17" fmla="*/ 179 h 156"/>
                <a:gd name="T18" fmla="*/ 154 w 109"/>
                <a:gd name="T19" fmla="*/ 179 h 156"/>
                <a:gd name="T20" fmla="*/ 145 w 109"/>
                <a:gd name="T21" fmla="*/ 179 h 156"/>
                <a:gd name="T22" fmla="*/ 137 w 109"/>
                <a:gd name="T23" fmla="*/ 179 h 156"/>
                <a:gd name="T24" fmla="*/ 127 w 109"/>
                <a:gd name="T25" fmla="*/ 177 h 156"/>
                <a:gd name="T26" fmla="*/ 119 w 109"/>
                <a:gd name="T27" fmla="*/ 176 h 156"/>
                <a:gd name="T28" fmla="*/ 109 w 109"/>
                <a:gd name="T29" fmla="*/ 172 h 156"/>
                <a:gd name="T30" fmla="*/ 97 w 109"/>
                <a:gd name="T31" fmla="*/ 166 h 156"/>
                <a:gd name="T32" fmla="*/ 85 w 109"/>
                <a:gd name="T33" fmla="*/ 160 h 156"/>
                <a:gd name="T34" fmla="*/ 78 w 109"/>
                <a:gd name="T35" fmla="*/ 145 h 156"/>
                <a:gd name="T36" fmla="*/ 78 w 109"/>
                <a:gd name="T37" fmla="*/ 127 h 156"/>
                <a:gd name="T38" fmla="*/ 82 w 109"/>
                <a:gd name="T39" fmla="*/ 110 h 156"/>
                <a:gd name="T40" fmla="*/ 86 w 109"/>
                <a:gd name="T41" fmla="*/ 92 h 156"/>
                <a:gd name="T42" fmla="*/ 82 w 109"/>
                <a:gd name="T43" fmla="*/ 71 h 156"/>
                <a:gd name="T44" fmla="*/ 70 w 109"/>
                <a:gd name="T45" fmla="*/ 49 h 156"/>
                <a:gd name="T46" fmla="*/ 46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9 w 54"/>
                <a:gd name="T5" fmla="*/ 3 h 40"/>
                <a:gd name="T6" fmla="*/ 20 w 54"/>
                <a:gd name="T7" fmla="*/ 10 h 40"/>
                <a:gd name="T8" fmla="*/ 32 w 54"/>
                <a:gd name="T9" fmla="*/ 14 h 40"/>
                <a:gd name="T10" fmla="*/ 43 w 54"/>
                <a:gd name="T11" fmla="*/ 17 h 40"/>
                <a:gd name="T12" fmla="*/ 56 w 54"/>
                <a:gd name="T13" fmla="*/ 19 h 40"/>
                <a:gd name="T14" fmla="*/ 68 w 54"/>
                <a:gd name="T15" fmla="*/ 20 h 40"/>
                <a:gd name="T16" fmla="*/ 81 w 54"/>
                <a:gd name="T17" fmla="*/ 18 h 40"/>
                <a:gd name="T18" fmla="*/ 79 w 54"/>
                <a:gd name="T19" fmla="*/ 29 h 40"/>
                <a:gd name="T20" fmla="*/ 75 w 54"/>
                <a:gd name="T21" fmla="*/ 38 h 40"/>
                <a:gd name="T22" fmla="*/ 66 w 54"/>
                <a:gd name="T23" fmla="*/ 44 h 40"/>
                <a:gd name="T24" fmla="*/ 55 w 54"/>
                <a:gd name="T25" fmla="*/ 46 h 40"/>
                <a:gd name="T26" fmla="*/ 42 w 54"/>
                <a:gd name="T27" fmla="*/ 45 h 40"/>
                <a:gd name="T28" fmla="*/ 28 w 54"/>
                <a:gd name="T29" fmla="*/ 37 h 40"/>
                <a:gd name="T30" fmla="*/ 15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7 h 237"/>
                <a:gd name="T4" fmla="*/ 5 w 257"/>
                <a:gd name="T5" fmla="*/ 54 h 237"/>
                <a:gd name="T6" fmla="*/ 11 w 257"/>
                <a:gd name="T7" fmla="*/ 81 h 237"/>
                <a:gd name="T8" fmla="*/ 20 w 257"/>
                <a:gd name="T9" fmla="*/ 104 h 237"/>
                <a:gd name="T10" fmla="*/ 32 w 257"/>
                <a:gd name="T11" fmla="*/ 127 h 237"/>
                <a:gd name="T12" fmla="*/ 48 w 257"/>
                <a:gd name="T13" fmla="*/ 151 h 237"/>
                <a:gd name="T14" fmla="*/ 68 w 257"/>
                <a:gd name="T15" fmla="*/ 172 h 237"/>
                <a:gd name="T16" fmla="*/ 91 w 257"/>
                <a:gd name="T17" fmla="*/ 190 h 237"/>
                <a:gd name="T18" fmla="*/ 120 w 257"/>
                <a:gd name="T19" fmla="*/ 208 h 237"/>
                <a:gd name="T20" fmla="*/ 154 w 257"/>
                <a:gd name="T21" fmla="*/ 222 h 237"/>
                <a:gd name="T22" fmla="*/ 190 w 257"/>
                <a:gd name="T23" fmla="*/ 234 h 237"/>
                <a:gd name="T24" fmla="*/ 234 w 257"/>
                <a:gd name="T25" fmla="*/ 244 h 237"/>
                <a:gd name="T26" fmla="*/ 282 w 257"/>
                <a:gd name="T27" fmla="*/ 250 h 237"/>
                <a:gd name="T28" fmla="*/ 337 w 257"/>
                <a:gd name="T29" fmla="*/ 253 h 237"/>
                <a:gd name="T30" fmla="*/ 394 w 257"/>
                <a:gd name="T31" fmla="*/ 252 h 237"/>
                <a:gd name="T32" fmla="*/ 460 w 257"/>
                <a:gd name="T33" fmla="*/ 248 h 237"/>
                <a:gd name="T34" fmla="*/ 402 w 257"/>
                <a:gd name="T35" fmla="*/ 243 h 237"/>
                <a:gd name="T36" fmla="*/ 349 w 257"/>
                <a:gd name="T37" fmla="*/ 235 h 237"/>
                <a:gd name="T38" fmla="*/ 305 w 257"/>
                <a:gd name="T39" fmla="*/ 226 h 237"/>
                <a:gd name="T40" fmla="*/ 265 w 257"/>
                <a:gd name="T41" fmla="*/ 218 h 237"/>
                <a:gd name="T42" fmla="*/ 229 w 257"/>
                <a:gd name="T43" fmla="*/ 207 h 237"/>
                <a:gd name="T44" fmla="*/ 201 w 257"/>
                <a:gd name="T45" fmla="*/ 194 h 237"/>
                <a:gd name="T46" fmla="*/ 174 w 257"/>
                <a:gd name="T47" fmla="*/ 181 h 237"/>
                <a:gd name="T48" fmla="*/ 150 w 257"/>
                <a:gd name="T49" fmla="*/ 165 h 237"/>
                <a:gd name="T50" fmla="*/ 128 w 257"/>
                <a:gd name="T51" fmla="*/ 151 h 237"/>
                <a:gd name="T52" fmla="*/ 110 w 257"/>
                <a:gd name="T53" fmla="*/ 133 h 237"/>
                <a:gd name="T54" fmla="*/ 94 w 257"/>
                <a:gd name="T55" fmla="*/ 115 h 237"/>
                <a:gd name="T56" fmla="*/ 78 w 257"/>
                <a:gd name="T57" fmla="*/ 94 h 237"/>
                <a:gd name="T58" fmla="*/ 59 w 257"/>
                <a:gd name="T59" fmla="*/ 73 h 237"/>
                <a:gd name="T60" fmla="*/ 41 w 257"/>
                <a:gd name="T61" fmla="*/ 51 h 237"/>
                <a:gd name="T62" fmla="*/ 21 w 257"/>
                <a:gd name="T63" fmla="*/ 2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40 w 124"/>
                <a:gd name="T1" fmla="*/ 0 h 110"/>
                <a:gd name="T2" fmla="*/ 225 w 124"/>
                <a:gd name="T3" fmla="*/ 118 h 110"/>
                <a:gd name="T4" fmla="*/ 218 w 124"/>
                <a:gd name="T5" fmla="*/ 117 h 110"/>
                <a:gd name="T6" fmla="*/ 194 w 124"/>
                <a:gd name="T7" fmla="*/ 115 h 110"/>
                <a:gd name="T8" fmla="*/ 162 w 124"/>
                <a:gd name="T9" fmla="*/ 111 h 110"/>
                <a:gd name="T10" fmla="*/ 124 w 124"/>
                <a:gd name="T11" fmla="*/ 109 h 110"/>
                <a:gd name="T12" fmla="*/ 82 w 124"/>
                <a:gd name="T13" fmla="*/ 106 h 110"/>
                <a:gd name="T14" fmla="*/ 46 w 124"/>
                <a:gd name="T15" fmla="*/ 107 h 110"/>
                <a:gd name="T16" fmla="*/ 16 w 124"/>
                <a:gd name="T17" fmla="*/ 112 h 110"/>
                <a:gd name="T18" fmla="*/ 0 w 124"/>
                <a:gd name="T19" fmla="*/ 120 h 110"/>
                <a:gd name="T20" fmla="*/ 7 w 124"/>
                <a:gd name="T21" fmla="*/ 107 h 110"/>
                <a:gd name="T22" fmla="*/ 15 w 124"/>
                <a:gd name="T23" fmla="*/ 97 h 110"/>
                <a:gd name="T24" fmla="*/ 30 w 124"/>
                <a:gd name="T25" fmla="*/ 90 h 110"/>
                <a:gd name="T26" fmla="*/ 46 w 124"/>
                <a:gd name="T27" fmla="*/ 83 h 110"/>
                <a:gd name="T28" fmla="*/ 65 w 124"/>
                <a:gd name="T29" fmla="*/ 78 h 110"/>
                <a:gd name="T30" fmla="*/ 85 w 124"/>
                <a:gd name="T31" fmla="*/ 77 h 110"/>
                <a:gd name="T32" fmla="*/ 106 w 124"/>
                <a:gd name="T33" fmla="*/ 77 h 110"/>
                <a:gd name="T34" fmla="*/ 131 w 124"/>
                <a:gd name="T35" fmla="*/ 81 h 110"/>
                <a:gd name="T36" fmla="*/ 132 w 124"/>
                <a:gd name="T37" fmla="*/ 77 h 110"/>
                <a:gd name="T38" fmla="*/ 127 w 124"/>
                <a:gd name="T39" fmla="*/ 62 h 110"/>
                <a:gd name="T40" fmla="*/ 121 w 124"/>
                <a:gd name="T41" fmla="*/ 42 h 110"/>
                <a:gd name="T42" fmla="*/ 119 w 124"/>
                <a:gd name="T43" fmla="*/ 32 h 110"/>
                <a:gd name="T44" fmla="*/ 114 w 124"/>
                <a:gd name="T45" fmla="*/ 32 h 110"/>
                <a:gd name="T46" fmla="*/ 110 w 124"/>
                <a:gd name="T47" fmla="*/ 31 h 110"/>
                <a:gd name="T48" fmla="*/ 106 w 124"/>
                <a:gd name="T49" fmla="*/ 28 h 110"/>
                <a:gd name="T50" fmla="*/ 104 w 124"/>
                <a:gd name="T51" fmla="*/ 25 h 110"/>
                <a:gd name="T52" fmla="*/ 104 w 124"/>
                <a:gd name="T53" fmla="*/ 21 h 110"/>
                <a:gd name="T54" fmla="*/ 106 w 124"/>
                <a:gd name="T55" fmla="*/ 16 h 110"/>
                <a:gd name="T56" fmla="*/ 120 w 124"/>
                <a:gd name="T57" fmla="*/ 8 h 110"/>
                <a:gd name="T58" fmla="*/ 140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9 w 109"/>
                <a:gd name="T3" fmla="*/ 1 h 156"/>
                <a:gd name="T4" fmla="*/ 32 w 109"/>
                <a:gd name="T5" fmla="*/ 5 h 156"/>
                <a:gd name="T6" fmla="*/ 67 w 109"/>
                <a:gd name="T7" fmla="*/ 12 h 156"/>
                <a:gd name="T8" fmla="*/ 105 w 109"/>
                <a:gd name="T9" fmla="*/ 26 h 156"/>
                <a:gd name="T10" fmla="*/ 142 w 109"/>
                <a:gd name="T11" fmla="*/ 46 h 156"/>
                <a:gd name="T12" fmla="*/ 174 w 109"/>
                <a:gd name="T13" fmla="*/ 75 h 156"/>
                <a:gd name="T14" fmla="*/ 194 w 109"/>
                <a:gd name="T15" fmla="*/ 114 h 156"/>
                <a:gd name="T16" fmla="*/ 198 w 109"/>
                <a:gd name="T17" fmla="*/ 164 h 156"/>
                <a:gd name="T18" fmla="*/ 192 w 109"/>
                <a:gd name="T19" fmla="*/ 164 h 156"/>
                <a:gd name="T20" fmla="*/ 181 w 109"/>
                <a:gd name="T21" fmla="*/ 164 h 156"/>
                <a:gd name="T22" fmla="*/ 169 w 109"/>
                <a:gd name="T23" fmla="*/ 164 h 156"/>
                <a:gd name="T24" fmla="*/ 158 w 109"/>
                <a:gd name="T25" fmla="*/ 162 h 156"/>
                <a:gd name="T26" fmla="*/ 147 w 109"/>
                <a:gd name="T27" fmla="*/ 161 h 156"/>
                <a:gd name="T28" fmla="*/ 135 w 109"/>
                <a:gd name="T29" fmla="*/ 158 h 156"/>
                <a:gd name="T30" fmla="*/ 120 w 109"/>
                <a:gd name="T31" fmla="*/ 153 h 156"/>
                <a:gd name="T32" fmla="*/ 105 w 109"/>
                <a:gd name="T33" fmla="*/ 147 h 156"/>
                <a:gd name="T34" fmla="*/ 96 w 109"/>
                <a:gd name="T35" fmla="*/ 132 h 156"/>
                <a:gd name="T36" fmla="*/ 96 w 109"/>
                <a:gd name="T37" fmla="*/ 117 h 156"/>
                <a:gd name="T38" fmla="*/ 102 w 109"/>
                <a:gd name="T39" fmla="*/ 101 h 156"/>
                <a:gd name="T40" fmla="*/ 108 w 109"/>
                <a:gd name="T41" fmla="*/ 84 h 156"/>
                <a:gd name="T42" fmla="*/ 102 w 109"/>
                <a:gd name="T43" fmla="*/ 66 h 156"/>
                <a:gd name="T44" fmla="*/ 88 w 109"/>
                <a:gd name="T45" fmla="*/ 45 h 156"/>
                <a:gd name="T46" fmla="*/ 57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57 w 46"/>
                <a:gd name="T1" fmla="*/ 0 h 94"/>
                <a:gd name="T2" fmla="*/ 36 w 46"/>
                <a:gd name="T3" fmla="*/ 40 h 94"/>
                <a:gd name="T4" fmla="*/ 27 w 46"/>
                <a:gd name="T5" fmla="*/ 66 h 94"/>
                <a:gd name="T6" fmla="*/ 20 w 46"/>
                <a:gd name="T7" fmla="*/ 85 h 94"/>
                <a:gd name="T8" fmla="*/ 0 w 46"/>
                <a:gd name="T9" fmla="*/ 100 h 94"/>
                <a:gd name="T10" fmla="*/ 22 w 46"/>
                <a:gd name="T11" fmla="*/ 94 h 94"/>
                <a:gd name="T12" fmla="*/ 42 w 46"/>
                <a:gd name="T13" fmla="*/ 86 h 94"/>
                <a:gd name="T14" fmla="*/ 58 w 46"/>
                <a:gd name="T15" fmla="*/ 73 h 94"/>
                <a:gd name="T16" fmla="*/ 73 w 46"/>
                <a:gd name="T17" fmla="*/ 61 h 94"/>
                <a:gd name="T18" fmla="*/ 82 w 46"/>
                <a:gd name="T19" fmla="*/ 46 h 94"/>
                <a:gd name="T20" fmla="*/ 84 w 46"/>
                <a:gd name="T21" fmla="*/ 32 h 94"/>
                <a:gd name="T22" fmla="*/ 77 w 46"/>
                <a:gd name="T23" fmla="*/ 15 h 94"/>
                <a:gd name="T24" fmla="*/ 5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3 w 54"/>
                <a:gd name="T7" fmla="*/ 8 h 40"/>
                <a:gd name="T8" fmla="*/ 37 w 54"/>
                <a:gd name="T9" fmla="*/ 12 h 40"/>
                <a:gd name="T10" fmla="*/ 52 w 54"/>
                <a:gd name="T11" fmla="*/ 15 h 40"/>
                <a:gd name="T12" fmla="*/ 68 w 54"/>
                <a:gd name="T13" fmla="*/ 17 h 40"/>
                <a:gd name="T14" fmla="*/ 81 w 54"/>
                <a:gd name="T15" fmla="*/ 18 h 40"/>
                <a:gd name="T16" fmla="*/ 96 w 54"/>
                <a:gd name="T17" fmla="*/ 16 h 40"/>
                <a:gd name="T18" fmla="*/ 95 w 54"/>
                <a:gd name="T19" fmla="*/ 27 h 40"/>
                <a:gd name="T20" fmla="*/ 89 w 54"/>
                <a:gd name="T21" fmla="*/ 35 h 40"/>
                <a:gd name="T22" fmla="*/ 79 w 54"/>
                <a:gd name="T23" fmla="*/ 40 h 40"/>
                <a:gd name="T24" fmla="*/ 65 w 54"/>
                <a:gd name="T25" fmla="*/ 42 h 40"/>
                <a:gd name="T26" fmla="*/ 49 w 54"/>
                <a:gd name="T27" fmla="*/ 41 h 40"/>
                <a:gd name="T28" fmla="*/ 33 w 54"/>
                <a:gd name="T29" fmla="*/ 34 h 40"/>
                <a:gd name="T30" fmla="*/ 17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30 w 596"/>
                <a:gd name="T1" fmla="*/ 392 h 666"/>
                <a:gd name="T2" fmla="*/ 11 w 596"/>
                <a:gd name="T3" fmla="*/ 362 h 666"/>
                <a:gd name="T4" fmla="*/ 0 w 596"/>
                <a:gd name="T5" fmla="*/ 307 h 666"/>
                <a:gd name="T6" fmla="*/ 7 w 596"/>
                <a:gd name="T7" fmla="*/ 236 h 666"/>
                <a:gd name="T8" fmla="*/ 46 w 596"/>
                <a:gd name="T9" fmla="*/ 161 h 666"/>
                <a:gd name="T10" fmla="*/ 125 w 596"/>
                <a:gd name="T11" fmla="*/ 90 h 666"/>
                <a:gd name="T12" fmla="*/ 259 w 596"/>
                <a:gd name="T13" fmla="*/ 33 h 666"/>
                <a:gd name="T14" fmla="*/ 449 w 596"/>
                <a:gd name="T15" fmla="*/ 2 h 666"/>
                <a:gd name="T16" fmla="*/ 692 w 596"/>
                <a:gd name="T17" fmla="*/ 9 h 666"/>
                <a:gd name="T18" fmla="*/ 881 w 596"/>
                <a:gd name="T19" fmla="*/ 72 h 666"/>
                <a:gd name="T20" fmla="*/ 1008 w 596"/>
                <a:gd name="T21" fmla="*/ 175 h 666"/>
                <a:gd name="T22" fmla="*/ 1075 w 596"/>
                <a:gd name="T23" fmla="*/ 302 h 666"/>
                <a:gd name="T24" fmla="*/ 1083 w 596"/>
                <a:gd name="T25" fmla="*/ 434 h 666"/>
                <a:gd name="T26" fmla="*/ 1031 w 596"/>
                <a:gd name="T27" fmla="*/ 557 h 666"/>
                <a:gd name="T28" fmla="*/ 923 w 596"/>
                <a:gd name="T29" fmla="*/ 652 h 666"/>
                <a:gd name="T30" fmla="*/ 759 w 596"/>
                <a:gd name="T31" fmla="*/ 704 h 666"/>
                <a:gd name="T32" fmla="*/ 708 w 596"/>
                <a:gd name="T33" fmla="*/ 699 h 666"/>
                <a:gd name="T34" fmla="*/ 803 w 596"/>
                <a:gd name="T35" fmla="*/ 655 h 666"/>
                <a:gd name="T36" fmla="*/ 877 w 596"/>
                <a:gd name="T37" fmla="*/ 577 h 666"/>
                <a:gd name="T38" fmla="*/ 927 w 596"/>
                <a:gd name="T39" fmla="*/ 482 h 666"/>
                <a:gd name="T40" fmla="*/ 946 w 596"/>
                <a:gd name="T41" fmla="*/ 377 h 666"/>
                <a:gd name="T42" fmla="*/ 935 w 596"/>
                <a:gd name="T43" fmla="*/ 274 h 666"/>
                <a:gd name="T44" fmla="*/ 882 w 596"/>
                <a:gd name="T45" fmla="*/ 184 h 666"/>
                <a:gd name="T46" fmla="*/ 788 w 596"/>
                <a:gd name="T47" fmla="*/ 118 h 666"/>
                <a:gd name="T48" fmla="*/ 621 w 596"/>
                <a:gd name="T49" fmla="*/ 79 h 666"/>
                <a:gd name="T50" fmla="*/ 448 w 596"/>
                <a:gd name="T51" fmla="*/ 65 h 666"/>
                <a:gd name="T52" fmla="*/ 317 w 596"/>
                <a:gd name="T53" fmla="*/ 75 h 666"/>
                <a:gd name="T54" fmla="*/ 220 w 596"/>
                <a:gd name="T55" fmla="*/ 107 h 666"/>
                <a:gd name="T56" fmla="*/ 152 w 596"/>
                <a:gd name="T57" fmla="*/ 158 h 666"/>
                <a:gd name="T58" fmla="*/ 104 w 596"/>
                <a:gd name="T59" fmla="*/ 218 h 666"/>
                <a:gd name="T60" fmla="*/ 73 w 596"/>
                <a:gd name="T61" fmla="*/ 288 h 666"/>
                <a:gd name="T62" fmla="*/ 51 w 596"/>
                <a:gd name="T63" fmla="*/ 35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3200"/>
            </a:p>
          </p:txBody>
        </p:sp>
      </p:grpSp>
      <p:sp>
        <p:nvSpPr>
          <p:cNvPr id="4714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5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5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5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C05A037C-7103-4A60-98EB-A60204761F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4" r:id="rId2"/>
    <p:sldLayoutId id="2147484013" r:id="rId3"/>
    <p:sldLayoutId id="2147484012" r:id="rId4"/>
    <p:sldLayoutId id="2147484011" r:id="rId5"/>
    <p:sldLayoutId id="2147484010" r:id="rId6"/>
    <p:sldLayoutId id="2147484009" r:id="rId7"/>
    <p:sldLayoutId id="2147484008" r:id="rId8"/>
    <p:sldLayoutId id="2147484007" r:id="rId9"/>
    <p:sldLayoutId id="2147484006" r:id="rId10"/>
    <p:sldLayoutId id="2147484005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5.gif"/><Relationship Id="rId7" Type="http://schemas.openxmlformats.org/officeDocument/2006/relationships/slide" Target="slide11.xml"/><Relationship Id="rId12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10.xml"/><Relationship Id="rId11" Type="http://schemas.openxmlformats.org/officeDocument/2006/relationships/image" Target="../media/image9.gif"/><Relationship Id="rId5" Type="http://schemas.openxmlformats.org/officeDocument/2006/relationships/slide" Target="slide13.xml"/><Relationship Id="rId10" Type="http://schemas.openxmlformats.org/officeDocument/2006/relationships/image" Target="../media/image8.gif"/><Relationship Id="rId4" Type="http://schemas.openxmlformats.org/officeDocument/2006/relationships/slide" Target="slide12.xml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3418" y="1363283"/>
            <a:ext cx="5265416" cy="339323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68580" tIns="34290" rIns="68580" bIns="3429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en-US" sz="5400" b="1">
              <a:ln/>
              <a:solidFill>
                <a:srgbClr val="002060"/>
              </a:solidFill>
            </a:endParaRPr>
          </a:p>
          <a:p>
            <a:pPr algn="ctr"/>
            <a:r>
              <a:rPr lang="en-US" sz="5400" b="1">
                <a:ln/>
                <a:solidFill>
                  <a:srgbClr val="002060"/>
                </a:solidFill>
              </a:rPr>
              <a:t>Môn Toán 4</a:t>
            </a:r>
          </a:p>
          <a:p>
            <a:pPr algn="ctr"/>
            <a:r>
              <a:rPr lang="en-US" sz="5400" b="1">
                <a:ln/>
                <a:solidFill>
                  <a:srgbClr val="002060"/>
                </a:solidFill>
              </a:rPr>
              <a:t>Luyện tập (tr.28)</a:t>
            </a:r>
          </a:p>
        </p:txBody>
      </p:sp>
    </p:spTree>
    <p:extLst>
      <p:ext uri="{BB962C8B-B14F-4D97-AF65-F5344CB8AC3E}">
        <p14:creationId xmlns:p14="http://schemas.microsoft.com/office/powerpoint/2010/main" val="3890366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00263" y="1304925"/>
            <a:ext cx="7772400" cy="17287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CCFF"/>
                </a:solidFill>
              </a:rPr>
              <a:t>Tìm số trung bình cộng của 1; 3 và 5</a:t>
            </a:r>
          </a:p>
        </p:txBody>
      </p:sp>
      <p:sp>
        <p:nvSpPr>
          <p:cNvPr id="57347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51313" y="1628775"/>
            <a:ext cx="360045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5200" b="1"/>
              <a:t>3</a:t>
            </a:r>
          </a:p>
        </p:txBody>
      </p:sp>
      <p:sp>
        <p:nvSpPr>
          <p:cNvPr id="18436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9540876" y="5795964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/>
      <p:bldP spid="573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00263" y="1304925"/>
            <a:ext cx="7772400" cy="17287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CCFF"/>
                </a:solidFill>
              </a:rPr>
              <a:t>Tìm số trung bình cộng của 2; 4 và 6</a:t>
            </a:r>
          </a:p>
        </p:txBody>
      </p:sp>
      <p:sp>
        <p:nvSpPr>
          <p:cNvPr id="61443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51313" y="1628775"/>
            <a:ext cx="360045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5200" b="1"/>
              <a:t>4</a:t>
            </a:r>
          </a:p>
        </p:txBody>
      </p:sp>
      <p:sp>
        <p:nvSpPr>
          <p:cNvPr id="19460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9540876" y="5795964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build="p"/>
      <p:bldP spid="614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00263" y="1304925"/>
            <a:ext cx="7772400" cy="17287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CCFF"/>
                </a:solidFill>
              </a:rPr>
              <a:t>Tìm số trung bình cộng của 1; 3; 5 và 7</a:t>
            </a:r>
          </a:p>
        </p:txBody>
      </p:sp>
      <p:sp>
        <p:nvSpPr>
          <p:cNvPr id="58371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51313" y="1628775"/>
            <a:ext cx="360045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5200" b="1"/>
              <a:t>4</a:t>
            </a:r>
          </a:p>
        </p:txBody>
      </p:sp>
      <p:sp>
        <p:nvSpPr>
          <p:cNvPr id="20484" name="AutoShape 4">
            <a:hlinkClick r:id="rId2" action="ppaction://hlinksldjump" highlightClick="1">
              <a:snd r:embed="rId3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9540876" y="5795964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/>
      <p:bldP spid="5837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00263" y="1304925"/>
            <a:ext cx="7772400" cy="17287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800" b="1">
                <a:solidFill>
                  <a:srgbClr val="00CCFF"/>
                </a:solidFill>
              </a:rPr>
              <a:t>Tìm số trung bình cộng của 2; 4; 6và 8</a:t>
            </a:r>
          </a:p>
        </p:txBody>
      </p:sp>
      <p:sp>
        <p:nvSpPr>
          <p:cNvPr id="59395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51313" y="1628775"/>
            <a:ext cx="360045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5200" b="1"/>
              <a:t>5</a:t>
            </a:r>
          </a:p>
        </p:txBody>
      </p:sp>
      <p:sp>
        <p:nvSpPr>
          <p:cNvPr id="21508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9540876" y="5795964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  <p:bldP spid="593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524000" y="32004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* Tìm số trung bình cộng của các số từ 1 đến 9.</a:t>
            </a:r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1524000" y="2438401"/>
            <a:ext cx="937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* Muốn tìm số trung bình cộng của nhiều số ta làm thế nào?</a:t>
            </a:r>
          </a:p>
        </p:txBody>
      </p:sp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3795713" y="1128311"/>
            <a:ext cx="40862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</a:rPr>
              <a:t>KHỞI ĐỘNG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24000" y="3719513"/>
            <a:ext cx="914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6600"/>
                </a:solidFill>
              </a:rPr>
              <a:t>   Số trung bình cộng của các số từ 1 đến 9 là: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524000" y="4238625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( 1 + 2 + 3 + 4 + 5 + 6 + 7 + 8 + 9 ) : 9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/>
      <p:bldP spid="86032" grpId="0"/>
      <p:bldP spid="6161" grpId="0" animBg="1"/>
      <p:bldP spid="2" grpId="0"/>
      <p:bldP spid="61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534732" y="411957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/>
              <a:t>LUYỆN TẬP – THỰC HÀNH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555751" y="1143000"/>
            <a:ext cx="92630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u="sng">
                <a:solidFill>
                  <a:srgbClr val="0000FF"/>
                </a:solidFill>
              </a:rPr>
              <a:t>* Bài toán 1</a:t>
            </a:r>
            <a:r>
              <a:rPr lang="en-US" altLang="en-US" b="1">
                <a:solidFill>
                  <a:srgbClr val="0000FF"/>
                </a:solidFill>
              </a:rPr>
              <a:t>:Tìm số trung bình cộng của các số sau: </a:t>
            </a: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49239" name="Line 87"/>
          <p:cNvSpPr>
            <a:spLocks noChangeShapeType="1"/>
          </p:cNvSpPr>
          <p:nvPr/>
        </p:nvSpPr>
        <p:spPr bwMode="auto">
          <a:xfrm>
            <a:off x="2470150" y="2954336"/>
            <a:ext cx="45402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256" name="AutoShape 104"/>
          <p:cNvSpPr>
            <a:spLocks/>
          </p:cNvSpPr>
          <p:nvPr/>
        </p:nvSpPr>
        <p:spPr bwMode="auto">
          <a:xfrm>
            <a:off x="7391400" y="3210580"/>
            <a:ext cx="518818" cy="613053"/>
          </a:xfrm>
          <a:prstGeom prst="rightBrace">
            <a:avLst>
              <a:gd name="adj1" fmla="val 10243"/>
              <a:gd name="adj2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262" name="Text Box 110"/>
          <p:cNvSpPr txBox="1">
            <a:spLocks noChangeArrowheads="1"/>
          </p:cNvSpPr>
          <p:nvPr/>
        </p:nvSpPr>
        <p:spPr bwMode="auto">
          <a:xfrm>
            <a:off x="1554163" y="1841500"/>
            <a:ext cx="4540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96 , 121 và 143           </a:t>
            </a:r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1524000" y="3867150"/>
            <a:ext cx="71326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35 , 12 , 24 , 21 và 43</a:t>
            </a:r>
            <a:endParaRPr lang="en-US" altLang="en-US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522413" y="2420936"/>
            <a:ext cx="9144001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6600"/>
                </a:solidFill>
              </a:rPr>
              <a:t>   Số trung bình cộng của các số </a:t>
            </a:r>
            <a:r>
              <a:rPr lang="en-US" b="1">
                <a:solidFill>
                  <a:srgbClr val="006600"/>
                </a:solidFill>
              </a:rPr>
              <a:t>96 , 121 và 143</a:t>
            </a:r>
            <a:r>
              <a:rPr lang="en-US">
                <a:solidFill>
                  <a:srgbClr val="006600"/>
                </a:solidFill>
              </a:rPr>
              <a:t> </a:t>
            </a:r>
            <a:r>
              <a:rPr lang="en-US" altLang="en-US" b="1">
                <a:solidFill>
                  <a:srgbClr val="006600"/>
                </a:solidFill>
              </a:rPr>
              <a:t>là:</a:t>
            </a:r>
          </a:p>
        </p:txBody>
      </p:sp>
      <p:sp>
        <p:nvSpPr>
          <p:cNvPr id="49292" name="Text Box 140"/>
          <p:cNvSpPr txBox="1">
            <a:spLocks noChangeArrowheads="1"/>
          </p:cNvSpPr>
          <p:nvPr/>
        </p:nvSpPr>
        <p:spPr bwMode="auto">
          <a:xfrm>
            <a:off x="1524000" y="3179761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(96 + 121 + 143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 3 = 120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55750" y="4675186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6600"/>
                </a:solidFill>
              </a:rPr>
              <a:t>   Số trung bình cộng của các số 35 , 12 , 24 , 21 và 43</a:t>
            </a:r>
            <a:r>
              <a:rPr lang="en-US" altLang="en-US">
                <a:solidFill>
                  <a:srgbClr val="006600"/>
                </a:solidFill>
              </a:rPr>
              <a:t> </a:t>
            </a:r>
            <a:r>
              <a:rPr lang="en-US" altLang="en-US" b="1">
                <a:solidFill>
                  <a:srgbClr val="006600"/>
                </a:solidFill>
              </a:rPr>
              <a:t>là:</a:t>
            </a:r>
          </a:p>
        </p:txBody>
      </p:sp>
      <p:sp>
        <p:nvSpPr>
          <p:cNvPr id="49294" name="Text Box 142"/>
          <p:cNvSpPr txBox="1">
            <a:spLocks noChangeArrowheads="1"/>
          </p:cNvSpPr>
          <p:nvPr/>
        </p:nvSpPr>
        <p:spPr bwMode="auto">
          <a:xfrm>
            <a:off x="1522413" y="5741986"/>
            <a:ext cx="9144001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( 35 + 12 + 24 + 21 + 43 ) : 5 = 27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9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9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9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9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9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9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49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49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49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  <p:bldP spid="49159" grpId="0"/>
      <p:bldP spid="49262" grpId="0"/>
      <p:bldP spid="3175" grpId="0"/>
      <p:bldP spid="86023" grpId="0"/>
      <p:bldP spid="49292" grpId="0"/>
      <p:bldP spid="2" grpId="0"/>
      <p:bldP spid="49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09800" y="1035051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1"/>
                </a:solidFill>
              </a:rPr>
              <a:t>      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7173" name="Text Box 74"/>
          <p:cNvSpPr txBox="1">
            <a:spLocks noChangeArrowheads="1"/>
          </p:cNvSpPr>
          <p:nvPr/>
        </p:nvSpPr>
        <p:spPr bwMode="auto">
          <a:xfrm>
            <a:off x="7543800" y="2559051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7177" name="Text Box 85"/>
          <p:cNvSpPr txBox="1">
            <a:spLocks noChangeArrowheads="1"/>
          </p:cNvSpPr>
          <p:nvPr/>
        </p:nvSpPr>
        <p:spPr bwMode="auto">
          <a:xfrm>
            <a:off x="7391400" y="461645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527175" y="192405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6600"/>
                </a:solidFill>
              </a:rPr>
              <a:t>Tóm tắt:</a:t>
            </a:r>
          </a:p>
        </p:txBody>
      </p:sp>
      <p:grpSp>
        <p:nvGrpSpPr>
          <p:cNvPr id="7291" name="Group 50"/>
          <p:cNvGrpSpPr>
            <a:grpSpLocks/>
          </p:cNvGrpSpPr>
          <p:nvPr/>
        </p:nvGrpSpPr>
        <p:grpSpPr bwMode="auto">
          <a:xfrm>
            <a:off x="2598738" y="2946400"/>
            <a:ext cx="8001000" cy="0"/>
            <a:chOff x="480" y="2688"/>
            <a:chExt cx="5040" cy="0"/>
          </a:xfrm>
        </p:grpSpPr>
        <p:sp>
          <p:nvSpPr>
            <p:cNvPr id="7292" name="Line 51"/>
            <p:cNvSpPr>
              <a:spLocks noChangeShapeType="1"/>
            </p:cNvSpPr>
            <p:nvPr/>
          </p:nvSpPr>
          <p:spPr bwMode="auto">
            <a:xfrm>
              <a:off x="480" y="2688"/>
              <a:ext cx="168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miter lim="800000"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93" name="Line 52"/>
            <p:cNvSpPr>
              <a:spLocks noChangeShapeType="1"/>
            </p:cNvSpPr>
            <p:nvPr/>
          </p:nvSpPr>
          <p:spPr bwMode="auto">
            <a:xfrm>
              <a:off x="2160" y="2688"/>
              <a:ext cx="168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miter lim="800000"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94" name="Line 53"/>
            <p:cNvSpPr>
              <a:spLocks noChangeShapeType="1"/>
            </p:cNvSpPr>
            <p:nvPr/>
          </p:nvSpPr>
          <p:spPr bwMode="auto">
            <a:xfrm>
              <a:off x="3840" y="2688"/>
              <a:ext cx="168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miter lim="800000"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295" name="Text Box 54"/>
          <p:cNvSpPr txBox="1">
            <a:spLocks noChangeArrowheads="1"/>
          </p:cNvSpPr>
          <p:nvPr/>
        </p:nvSpPr>
        <p:spPr bwMode="auto">
          <a:xfrm>
            <a:off x="3051175" y="3078163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? người</a:t>
            </a:r>
          </a:p>
        </p:txBody>
      </p:sp>
      <p:sp>
        <p:nvSpPr>
          <p:cNvPr id="7296" name="Text Box 55"/>
          <p:cNvSpPr txBox="1">
            <a:spLocks noChangeArrowheads="1"/>
          </p:cNvSpPr>
          <p:nvPr/>
        </p:nvSpPr>
        <p:spPr bwMode="auto">
          <a:xfrm>
            <a:off x="5781675" y="3116263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? người</a:t>
            </a:r>
          </a:p>
        </p:txBody>
      </p:sp>
      <p:sp>
        <p:nvSpPr>
          <p:cNvPr id="7297" name="Text Box 56"/>
          <p:cNvSpPr txBox="1">
            <a:spLocks noChangeArrowheads="1"/>
          </p:cNvSpPr>
          <p:nvPr/>
        </p:nvSpPr>
        <p:spPr bwMode="auto">
          <a:xfrm>
            <a:off x="8461375" y="3090863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? người</a:t>
            </a:r>
          </a:p>
        </p:txBody>
      </p:sp>
      <p:sp>
        <p:nvSpPr>
          <p:cNvPr id="7298" name="AutoShape 57"/>
          <p:cNvSpPr>
            <a:spLocks/>
          </p:cNvSpPr>
          <p:nvPr/>
        </p:nvSpPr>
        <p:spPr bwMode="auto">
          <a:xfrm rot="-5400000">
            <a:off x="3792538" y="1758950"/>
            <a:ext cx="241300" cy="2628900"/>
          </a:xfrm>
          <a:prstGeom prst="leftBrace">
            <a:avLst>
              <a:gd name="adj1" fmla="val 90789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99" name="AutoShape 58"/>
          <p:cNvSpPr>
            <a:spLocks/>
          </p:cNvSpPr>
          <p:nvPr/>
        </p:nvSpPr>
        <p:spPr bwMode="auto">
          <a:xfrm rot="-5400000">
            <a:off x="6510338" y="1776413"/>
            <a:ext cx="206375" cy="2628900"/>
          </a:xfrm>
          <a:prstGeom prst="leftBrace">
            <a:avLst>
              <a:gd name="adj1" fmla="val 10615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b="1"/>
          </a:p>
        </p:txBody>
      </p:sp>
      <p:sp>
        <p:nvSpPr>
          <p:cNvPr id="7300" name="AutoShape 59"/>
          <p:cNvSpPr>
            <a:spLocks/>
          </p:cNvSpPr>
          <p:nvPr/>
        </p:nvSpPr>
        <p:spPr bwMode="auto">
          <a:xfrm rot="-5400000">
            <a:off x="9175751" y="1776413"/>
            <a:ext cx="206375" cy="2628900"/>
          </a:xfrm>
          <a:prstGeom prst="leftBrace">
            <a:avLst>
              <a:gd name="adj1" fmla="val 10615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02" name="Text Box 43"/>
          <p:cNvSpPr txBox="1">
            <a:spLocks noChangeArrowheads="1"/>
          </p:cNvSpPr>
          <p:nvPr/>
        </p:nvSpPr>
        <p:spPr bwMode="auto">
          <a:xfrm>
            <a:off x="4083051" y="1952625"/>
            <a:ext cx="197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96 người</a:t>
            </a:r>
          </a:p>
        </p:txBody>
      </p:sp>
      <p:sp>
        <p:nvSpPr>
          <p:cNvPr id="7304" name="Line 45"/>
          <p:cNvSpPr>
            <a:spLocks noChangeShapeType="1"/>
          </p:cNvSpPr>
          <p:nvPr/>
        </p:nvSpPr>
        <p:spPr bwMode="auto">
          <a:xfrm flipV="1">
            <a:off x="2636839" y="2663825"/>
            <a:ext cx="3127375" cy="1905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05" name="Line 46"/>
          <p:cNvSpPr>
            <a:spLocks noChangeShapeType="1"/>
          </p:cNvSpPr>
          <p:nvPr/>
        </p:nvSpPr>
        <p:spPr bwMode="auto">
          <a:xfrm>
            <a:off x="8461376" y="2663825"/>
            <a:ext cx="2176463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06" name="Line 47"/>
          <p:cNvSpPr>
            <a:spLocks noChangeShapeType="1"/>
          </p:cNvSpPr>
          <p:nvPr/>
        </p:nvSpPr>
        <p:spPr bwMode="auto">
          <a:xfrm>
            <a:off x="5764213" y="2663825"/>
            <a:ext cx="2697162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07" name="Text Box 48"/>
          <p:cNvSpPr txBox="1">
            <a:spLocks noChangeArrowheads="1"/>
          </p:cNvSpPr>
          <p:nvPr/>
        </p:nvSpPr>
        <p:spPr bwMode="auto">
          <a:xfrm>
            <a:off x="6249989" y="1924050"/>
            <a:ext cx="2281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  82 người </a:t>
            </a:r>
          </a:p>
        </p:txBody>
      </p:sp>
      <p:sp>
        <p:nvSpPr>
          <p:cNvPr id="7308" name="Text Box 49"/>
          <p:cNvSpPr txBox="1">
            <a:spLocks noChangeArrowheads="1"/>
          </p:cNvSpPr>
          <p:nvPr/>
        </p:nvSpPr>
        <p:spPr bwMode="auto">
          <a:xfrm>
            <a:off x="8461376" y="1924050"/>
            <a:ext cx="1960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       71 người</a:t>
            </a:r>
          </a:p>
        </p:txBody>
      </p:sp>
      <p:sp>
        <p:nvSpPr>
          <p:cNvPr id="7309" name="AutoShape 60"/>
          <p:cNvSpPr>
            <a:spLocks/>
          </p:cNvSpPr>
          <p:nvPr/>
        </p:nvSpPr>
        <p:spPr bwMode="auto">
          <a:xfrm rot="5400000" flipV="1">
            <a:off x="4147345" y="940595"/>
            <a:ext cx="144463" cy="3089275"/>
          </a:xfrm>
          <a:prstGeom prst="leftBrace">
            <a:avLst>
              <a:gd name="adj1" fmla="val 178205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10" name="AutoShape 61"/>
          <p:cNvSpPr>
            <a:spLocks/>
          </p:cNvSpPr>
          <p:nvPr/>
        </p:nvSpPr>
        <p:spPr bwMode="auto">
          <a:xfrm rot="5400000" flipV="1">
            <a:off x="7022307" y="1154907"/>
            <a:ext cx="180975" cy="2697162"/>
          </a:xfrm>
          <a:prstGeom prst="leftBrace">
            <a:avLst>
              <a:gd name="adj1" fmla="val 124196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311" name="AutoShape 62"/>
          <p:cNvSpPr>
            <a:spLocks/>
          </p:cNvSpPr>
          <p:nvPr/>
        </p:nvSpPr>
        <p:spPr bwMode="auto">
          <a:xfrm rot="5400000" flipV="1">
            <a:off x="9455944" y="1418432"/>
            <a:ext cx="144463" cy="2133600"/>
          </a:xfrm>
          <a:prstGeom prst="leftBrace">
            <a:avLst>
              <a:gd name="adj1" fmla="val 123076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397126" y="3895725"/>
            <a:ext cx="168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b="1" u="sng">
                <a:solidFill>
                  <a:srgbClr val="006600"/>
                </a:solidFill>
              </a:rPr>
              <a:t>Bài giải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4113213" y="3584575"/>
            <a:ext cx="6419850" cy="330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60000"/>
              </a:lnSpc>
            </a:pPr>
            <a:r>
              <a:rPr lang="en-US" altLang="en-US" sz="2400" b="1">
                <a:solidFill>
                  <a:srgbClr val="0000FF"/>
                </a:solidFill>
              </a:rPr>
              <a:t>Tổng số dân tăng trong  3 năm  là:</a:t>
            </a:r>
            <a:endParaRPr lang="en-US" altLang="en-US" sz="2400" b="1" u="sng">
              <a:solidFill>
                <a:srgbClr val="0000FF"/>
              </a:solidFill>
            </a:endParaRP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4143376" y="3895725"/>
            <a:ext cx="6494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FF"/>
                </a:solidFill>
              </a:rPr>
              <a:t>96 + 82 + 71 = 249 ( người)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3994151" y="4352925"/>
            <a:ext cx="6494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FF"/>
                </a:solidFill>
              </a:rPr>
              <a:t>Trung bình mỗi năm số dân tăng là:</a:t>
            </a:r>
            <a:endParaRPr lang="en-US" altLang="en-US" sz="2400" b="1" u="sng">
              <a:solidFill>
                <a:srgbClr val="0000FF"/>
              </a:solidFill>
            </a:endParaRP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4265613" y="4810125"/>
            <a:ext cx="5751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FF"/>
                </a:solidFill>
              </a:rPr>
              <a:t>249 : 3 = 83 ( người )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6294438" y="5749925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Đáp số : 83 người.</a:t>
            </a:r>
            <a:endParaRPr lang="en-US" altLang="en-US" sz="2400" b="1" u="sng">
              <a:solidFill>
                <a:srgbClr val="0000FF"/>
              </a:solidFill>
            </a:endParaRPr>
          </a:p>
        </p:txBody>
      </p:sp>
      <p:sp>
        <p:nvSpPr>
          <p:cNvPr id="7323" name="Text Box 155"/>
          <p:cNvSpPr txBox="1">
            <a:spLocks noChangeArrowheads="1"/>
          </p:cNvSpPr>
          <p:nvPr/>
        </p:nvSpPr>
        <p:spPr bwMode="auto">
          <a:xfrm>
            <a:off x="609600" y="641350"/>
            <a:ext cx="111252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600" b="1" dirty="0">
                <a:solidFill>
                  <a:srgbClr val="0000FF"/>
                </a:solidFill>
              </a:rPr>
              <a:t>* </a:t>
            </a:r>
            <a:r>
              <a:rPr lang="en-US" sz="2600" b="1" dirty="0" err="1">
                <a:solidFill>
                  <a:srgbClr val="0000FF"/>
                </a:solidFill>
              </a:rPr>
              <a:t>Bài</a:t>
            </a:r>
            <a:r>
              <a:rPr lang="en-US" sz="2600" b="1" dirty="0">
                <a:solidFill>
                  <a:srgbClr val="0000FF"/>
                </a:solidFill>
              </a:rPr>
              <a:t> 2: </a:t>
            </a:r>
            <a:r>
              <a:rPr lang="en-US" sz="2600" b="1" dirty="0" err="1">
                <a:solidFill>
                  <a:srgbClr val="0000FF"/>
                </a:solidFill>
              </a:rPr>
              <a:t>Dân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số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của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một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xã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trong</a:t>
            </a:r>
            <a:r>
              <a:rPr lang="en-US" sz="2600" b="1" dirty="0">
                <a:solidFill>
                  <a:srgbClr val="0000FF"/>
                </a:solidFill>
              </a:rPr>
              <a:t> 3 </a:t>
            </a:r>
            <a:r>
              <a:rPr lang="en-US" sz="2600" b="1" dirty="0" err="1">
                <a:solidFill>
                  <a:srgbClr val="0000FF"/>
                </a:solidFill>
              </a:rPr>
              <a:t>năm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liền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tăng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thêm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lần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lượt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là</a:t>
            </a:r>
            <a:r>
              <a:rPr lang="en-US" sz="2600" b="1" dirty="0">
                <a:solidFill>
                  <a:srgbClr val="0000FF"/>
                </a:solidFill>
              </a:rPr>
              <a:t>: 96 </a:t>
            </a:r>
            <a:r>
              <a:rPr lang="en-US" sz="2600" b="1" dirty="0" err="1">
                <a:solidFill>
                  <a:srgbClr val="0000FF"/>
                </a:solidFill>
              </a:rPr>
              <a:t>người</a:t>
            </a:r>
            <a:r>
              <a:rPr lang="en-US" sz="2600" b="1" dirty="0">
                <a:solidFill>
                  <a:srgbClr val="0000FF"/>
                </a:solidFill>
              </a:rPr>
              <a:t>, 82 </a:t>
            </a:r>
            <a:r>
              <a:rPr lang="en-US" sz="2600" b="1" dirty="0" err="1">
                <a:solidFill>
                  <a:srgbClr val="0000FF"/>
                </a:solidFill>
              </a:rPr>
              <a:t>người</a:t>
            </a:r>
            <a:r>
              <a:rPr lang="en-US" sz="2600" b="1" dirty="0">
                <a:solidFill>
                  <a:srgbClr val="0000FF"/>
                </a:solidFill>
              </a:rPr>
              <a:t>, 71 </a:t>
            </a:r>
            <a:r>
              <a:rPr lang="en-US" sz="2600" b="1" dirty="0" err="1">
                <a:solidFill>
                  <a:srgbClr val="0000FF"/>
                </a:solidFill>
              </a:rPr>
              <a:t>người</a:t>
            </a:r>
            <a:r>
              <a:rPr lang="en-US" sz="2600" b="1" dirty="0">
                <a:solidFill>
                  <a:srgbClr val="0000FF"/>
                </a:solidFill>
              </a:rPr>
              <a:t>. </a:t>
            </a:r>
            <a:r>
              <a:rPr lang="en-US" sz="2600" b="1" dirty="0" err="1">
                <a:solidFill>
                  <a:srgbClr val="0000FF"/>
                </a:solidFill>
              </a:rPr>
              <a:t>Hỏi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trung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bình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mỗi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năm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số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dân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của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xã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đó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tăng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thêm</a:t>
            </a:r>
            <a:r>
              <a:rPr lang="en-US" sz="2600" b="1" dirty="0">
                <a:solidFill>
                  <a:srgbClr val="0000FF"/>
                </a:solidFill>
              </a:rPr>
              <a:t> bao </a:t>
            </a:r>
            <a:r>
              <a:rPr lang="en-US" sz="2600" b="1" dirty="0" err="1">
                <a:solidFill>
                  <a:srgbClr val="0000FF"/>
                </a:solidFill>
              </a:rPr>
              <a:t>nhiêu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người</a:t>
            </a:r>
            <a:r>
              <a:rPr lang="en-US" sz="2600" b="1" dirty="0">
                <a:solidFill>
                  <a:srgbClr val="0000FF"/>
                </a:solidFill>
              </a:rPr>
              <a:t>?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4265614" y="5292725"/>
            <a:ext cx="640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>
                <a:solidFill>
                  <a:srgbClr val="0000FF"/>
                </a:solidFill>
              </a:rPr>
              <a:t>(96 + 82 + 71) : 3 = 83 ( người)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3051175" y="5292725"/>
            <a:ext cx="1784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/>
              <a:t>Hoặc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0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1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040"/>
                            </p:stCondLst>
                            <p:childTnLst>
                              <p:par>
                                <p:cTn id="1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7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7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7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7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920"/>
                            </p:stCondLst>
                            <p:childTnLst>
                              <p:par>
                                <p:cTn id="13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14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920"/>
                            </p:stCondLst>
                            <p:childTnLst>
                              <p:par>
                                <p:cTn id="1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7295" grpId="0"/>
      <p:bldP spid="7296" grpId="0"/>
      <p:bldP spid="7297" grpId="0"/>
      <p:bldP spid="7298" grpId="0" animBg="1"/>
      <p:bldP spid="7299" grpId="0" animBg="1"/>
      <p:bldP spid="7300" grpId="0" animBg="1"/>
      <p:bldP spid="7302" grpId="0"/>
      <p:bldP spid="7304" grpId="0" animBg="1"/>
      <p:bldP spid="7305" grpId="0" animBg="1"/>
      <p:bldP spid="7306" grpId="0" animBg="1"/>
      <p:bldP spid="7307" grpId="0"/>
      <p:bldP spid="7308" grpId="0"/>
      <p:bldP spid="7309" grpId="0" animBg="1"/>
      <p:bldP spid="7310" grpId="0" animBg="1"/>
      <p:bldP spid="7311" grpId="0" animBg="1"/>
      <p:bldP spid="6180" grpId="0"/>
      <p:bldP spid="6210" grpId="0"/>
      <p:bldP spid="6210" grpId="1"/>
      <p:bldP spid="6211" grpId="0"/>
      <p:bldP spid="6211" grpId="1"/>
      <p:bldP spid="6213" grpId="0"/>
      <p:bldP spid="6214" grpId="0"/>
      <p:bldP spid="6214" grpId="1"/>
      <p:bldP spid="6217" grpId="0"/>
      <p:bldP spid="7323" grpId="0"/>
      <p:bldP spid="7325" grpId="0"/>
      <p:bldP spid="73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1362075" y="1157576"/>
            <a:ext cx="9144000" cy="37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52475" y="644813"/>
            <a:ext cx="9753600" cy="135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altLang="en-US" sz="2400" b="1" dirty="0">
                <a:solidFill>
                  <a:srgbClr val="0000FF"/>
                </a:solidFill>
              </a:rPr>
              <a:t>* </a:t>
            </a:r>
            <a:r>
              <a:rPr lang="en-US" altLang="en-US" sz="2400" b="1" dirty="0" err="1">
                <a:solidFill>
                  <a:srgbClr val="0000FF"/>
                </a:solidFill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</a:rPr>
              <a:t> 3 : </a:t>
            </a:r>
            <a:r>
              <a:rPr lang="en-US" altLang="en-US" sz="2400" b="1" dirty="0" err="1">
                <a:solidFill>
                  <a:srgbClr val="0000FF"/>
                </a:solidFill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đo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chiều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cao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</a:rPr>
              <a:t> 5 </a:t>
            </a:r>
            <a:r>
              <a:rPr lang="en-US" altLang="en-US" sz="24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sinh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lớp</a:t>
            </a:r>
            <a:r>
              <a:rPr lang="en-US" altLang="en-US" sz="2400" b="1" dirty="0">
                <a:solidFill>
                  <a:srgbClr val="0000FF"/>
                </a:solidFill>
              </a:rPr>
              <a:t> 4 </a:t>
            </a:r>
            <a:r>
              <a:rPr lang="en-US" altLang="en-US" sz="2400" b="1" dirty="0" err="1">
                <a:solidFill>
                  <a:srgbClr val="0000FF"/>
                </a:solidFill>
              </a:rPr>
              <a:t>lần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lượt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</a:rPr>
              <a:t> 138 cm, 132 cm, 130 cm, 136 cm, 134 cm. </a:t>
            </a:r>
            <a:r>
              <a:rPr lang="en-US" altLang="en-US" sz="2400" b="1" dirty="0" err="1">
                <a:solidFill>
                  <a:srgbClr val="0000FF"/>
                </a:solidFill>
              </a:rPr>
              <a:t>Hỏi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trung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bình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đo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chiều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cao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mỗi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em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</a:rPr>
              <a:t> bao </a:t>
            </a:r>
            <a:r>
              <a:rPr lang="en-US" altLang="en-US" sz="2400" b="1" dirty="0" err="1">
                <a:solidFill>
                  <a:srgbClr val="0000FF"/>
                </a:solidFill>
              </a:rPr>
              <a:t>nhiêu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xăng</a:t>
            </a:r>
            <a:r>
              <a:rPr lang="en-US" altLang="en-US" sz="2400" b="1" dirty="0">
                <a:solidFill>
                  <a:srgbClr val="0000FF"/>
                </a:solidFill>
              </a:rPr>
              <a:t> – </a:t>
            </a:r>
            <a:r>
              <a:rPr lang="en-US" altLang="en-US" sz="2400" b="1" dirty="0" err="1">
                <a:solidFill>
                  <a:srgbClr val="0000FF"/>
                </a:solidFill>
              </a:rPr>
              <a:t>ti</a:t>
            </a:r>
            <a:r>
              <a:rPr lang="en-US" altLang="en-US" sz="2400" b="1" dirty="0">
                <a:solidFill>
                  <a:srgbClr val="0000FF"/>
                </a:solidFill>
              </a:rPr>
              <a:t> - </a:t>
            </a:r>
            <a:r>
              <a:rPr lang="en-US" altLang="en-US" sz="2400" b="1" dirty="0" err="1">
                <a:solidFill>
                  <a:srgbClr val="0000FF"/>
                </a:solidFill>
              </a:rPr>
              <a:t>mét</a:t>
            </a:r>
            <a:r>
              <a:rPr lang="en-US" altLang="en-US" sz="2400" b="1" dirty="0">
                <a:solidFill>
                  <a:srgbClr val="0000FF"/>
                </a:solidFill>
              </a:rPr>
              <a:t>?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425576" y="3727738"/>
            <a:ext cx="185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6600"/>
                </a:solidFill>
              </a:rPr>
              <a:t>Bài giải:</a:t>
            </a:r>
          </a:p>
        </p:txBody>
      </p:sp>
      <p:sp>
        <p:nvSpPr>
          <p:cNvPr id="9230" name="Text Box 29"/>
          <p:cNvSpPr txBox="1">
            <a:spLocks noChangeArrowheads="1"/>
          </p:cNvSpPr>
          <p:nvPr/>
        </p:nvSpPr>
        <p:spPr bwMode="auto">
          <a:xfrm>
            <a:off x="6246814" y="1986251"/>
            <a:ext cx="1112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130 cm</a:t>
            </a:r>
          </a:p>
        </p:txBody>
      </p:sp>
      <p:sp>
        <p:nvSpPr>
          <p:cNvPr id="9231" name="Text Box 35"/>
          <p:cNvSpPr txBox="1">
            <a:spLocks noChangeArrowheads="1"/>
          </p:cNvSpPr>
          <p:nvPr/>
        </p:nvSpPr>
        <p:spPr bwMode="auto">
          <a:xfrm>
            <a:off x="7750175" y="1998951"/>
            <a:ext cx="1144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136 cm</a:t>
            </a:r>
          </a:p>
        </p:txBody>
      </p:sp>
      <p:sp>
        <p:nvSpPr>
          <p:cNvPr id="9233" name="Line 31"/>
          <p:cNvSpPr>
            <a:spLocks noChangeShapeType="1"/>
          </p:cNvSpPr>
          <p:nvPr/>
        </p:nvSpPr>
        <p:spPr bwMode="auto">
          <a:xfrm>
            <a:off x="4943476" y="2781588"/>
            <a:ext cx="1368425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34" name="Line 32"/>
          <p:cNvSpPr>
            <a:spLocks noChangeShapeType="1"/>
          </p:cNvSpPr>
          <p:nvPr/>
        </p:nvSpPr>
        <p:spPr bwMode="auto">
          <a:xfrm>
            <a:off x="7434264" y="2805401"/>
            <a:ext cx="1811337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35" name="Line 33"/>
          <p:cNvSpPr>
            <a:spLocks noChangeShapeType="1"/>
          </p:cNvSpPr>
          <p:nvPr/>
        </p:nvSpPr>
        <p:spPr bwMode="auto">
          <a:xfrm>
            <a:off x="6311901" y="2781589"/>
            <a:ext cx="1122363" cy="11113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36" name="Text Box 34"/>
          <p:cNvSpPr txBox="1">
            <a:spLocks noChangeArrowheads="1"/>
          </p:cNvSpPr>
          <p:nvPr/>
        </p:nvSpPr>
        <p:spPr bwMode="auto">
          <a:xfrm>
            <a:off x="5053013" y="1986251"/>
            <a:ext cx="119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132 cm </a:t>
            </a:r>
          </a:p>
        </p:txBody>
      </p:sp>
      <p:sp>
        <p:nvSpPr>
          <p:cNvPr id="9237" name="AutoShape 36"/>
          <p:cNvSpPr>
            <a:spLocks/>
          </p:cNvSpPr>
          <p:nvPr/>
        </p:nvSpPr>
        <p:spPr bwMode="auto">
          <a:xfrm rot="5400000" flipV="1">
            <a:off x="5522913" y="1864013"/>
            <a:ext cx="144462" cy="1303338"/>
          </a:xfrm>
          <a:prstGeom prst="leftBrace">
            <a:avLst>
              <a:gd name="adj1" fmla="val 75183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8" name="AutoShape 37"/>
          <p:cNvSpPr>
            <a:spLocks/>
          </p:cNvSpPr>
          <p:nvPr/>
        </p:nvSpPr>
        <p:spPr bwMode="auto">
          <a:xfrm rot="5400000" flipV="1">
            <a:off x="6829426" y="1968789"/>
            <a:ext cx="87313" cy="1122363"/>
          </a:xfrm>
          <a:prstGeom prst="leftBrace">
            <a:avLst>
              <a:gd name="adj1" fmla="val 107121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39" name="AutoShape 38"/>
          <p:cNvSpPr>
            <a:spLocks/>
          </p:cNvSpPr>
          <p:nvPr/>
        </p:nvSpPr>
        <p:spPr bwMode="auto">
          <a:xfrm rot="5400000" flipV="1">
            <a:off x="8207376" y="1697326"/>
            <a:ext cx="190500" cy="1736725"/>
          </a:xfrm>
          <a:prstGeom prst="leftBrace">
            <a:avLst>
              <a:gd name="adj1" fmla="val 75972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40" name="Line 61"/>
          <p:cNvSpPr>
            <a:spLocks noChangeShapeType="1"/>
          </p:cNvSpPr>
          <p:nvPr/>
        </p:nvSpPr>
        <p:spPr bwMode="auto">
          <a:xfrm>
            <a:off x="9245600" y="2805401"/>
            <a:ext cx="1182688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1" name="AutoShape 63"/>
          <p:cNvSpPr>
            <a:spLocks/>
          </p:cNvSpPr>
          <p:nvPr/>
        </p:nvSpPr>
        <p:spPr bwMode="auto">
          <a:xfrm rot="5400000" flipV="1">
            <a:off x="9727407" y="1960057"/>
            <a:ext cx="144462" cy="1257300"/>
          </a:xfrm>
          <a:prstGeom prst="leftBrace">
            <a:avLst>
              <a:gd name="adj1" fmla="val 72528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42" name="Text Box 64"/>
          <p:cNvSpPr txBox="1">
            <a:spLocks noChangeArrowheads="1"/>
          </p:cNvSpPr>
          <p:nvPr/>
        </p:nvSpPr>
        <p:spPr bwMode="auto">
          <a:xfrm>
            <a:off x="9250364" y="1992601"/>
            <a:ext cx="117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134 cm</a:t>
            </a:r>
          </a:p>
        </p:txBody>
      </p:sp>
      <p:sp>
        <p:nvSpPr>
          <p:cNvPr id="9248" name="Line 41"/>
          <p:cNvSpPr>
            <a:spLocks noChangeShapeType="1"/>
          </p:cNvSpPr>
          <p:nvPr/>
        </p:nvSpPr>
        <p:spPr bwMode="auto">
          <a:xfrm>
            <a:off x="4283075" y="3059401"/>
            <a:ext cx="1538288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9" name="Line 69"/>
          <p:cNvSpPr>
            <a:spLocks noChangeShapeType="1"/>
          </p:cNvSpPr>
          <p:nvPr/>
        </p:nvSpPr>
        <p:spPr bwMode="auto">
          <a:xfrm>
            <a:off x="5821364" y="3059401"/>
            <a:ext cx="1538287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0" name="Line 70"/>
          <p:cNvSpPr>
            <a:spLocks noChangeShapeType="1"/>
          </p:cNvSpPr>
          <p:nvPr/>
        </p:nvSpPr>
        <p:spPr bwMode="auto">
          <a:xfrm>
            <a:off x="7359650" y="3059401"/>
            <a:ext cx="1538288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1" name="Line 71"/>
          <p:cNvSpPr>
            <a:spLocks noChangeShapeType="1"/>
          </p:cNvSpPr>
          <p:nvPr/>
        </p:nvSpPr>
        <p:spPr bwMode="auto">
          <a:xfrm>
            <a:off x="8894764" y="3059401"/>
            <a:ext cx="1538287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3" name="AutoShape 47"/>
          <p:cNvSpPr>
            <a:spLocks/>
          </p:cNvSpPr>
          <p:nvPr/>
        </p:nvSpPr>
        <p:spPr bwMode="auto">
          <a:xfrm rot="-5400000">
            <a:off x="4969669" y="2501394"/>
            <a:ext cx="165100" cy="1538288"/>
          </a:xfrm>
          <a:prstGeom prst="leftBrace">
            <a:avLst>
              <a:gd name="adj1" fmla="val 7764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4" name="Text Box 73"/>
          <p:cNvSpPr txBox="1">
            <a:spLocks noChangeArrowheads="1"/>
          </p:cNvSpPr>
          <p:nvPr/>
        </p:nvSpPr>
        <p:spPr bwMode="auto">
          <a:xfrm>
            <a:off x="4598988" y="3270538"/>
            <a:ext cx="868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? cm</a:t>
            </a:r>
          </a:p>
        </p:txBody>
      </p:sp>
      <p:sp>
        <p:nvSpPr>
          <p:cNvPr id="9256" name="AutoShape 76"/>
          <p:cNvSpPr>
            <a:spLocks/>
          </p:cNvSpPr>
          <p:nvPr/>
        </p:nvSpPr>
        <p:spPr bwMode="auto">
          <a:xfrm rot="-5400000">
            <a:off x="6507957" y="2501395"/>
            <a:ext cx="165100" cy="1538287"/>
          </a:xfrm>
          <a:prstGeom prst="leftBrace">
            <a:avLst>
              <a:gd name="adj1" fmla="val 7764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57" name="Text Box 77"/>
          <p:cNvSpPr txBox="1">
            <a:spLocks noChangeArrowheads="1"/>
          </p:cNvSpPr>
          <p:nvPr/>
        </p:nvSpPr>
        <p:spPr bwMode="auto">
          <a:xfrm>
            <a:off x="6137276" y="3270538"/>
            <a:ext cx="86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? cm</a:t>
            </a:r>
          </a:p>
        </p:txBody>
      </p:sp>
      <p:sp>
        <p:nvSpPr>
          <p:cNvPr id="9259" name="AutoShape 79"/>
          <p:cNvSpPr>
            <a:spLocks/>
          </p:cNvSpPr>
          <p:nvPr/>
        </p:nvSpPr>
        <p:spPr bwMode="auto">
          <a:xfrm rot="-5400000">
            <a:off x="8046244" y="2491869"/>
            <a:ext cx="165100" cy="1538288"/>
          </a:xfrm>
          <a:prstGeom prst="leftBrace">
            <a:avLst>
              <a:gd name="adj1" fmla="val 7764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60" name="Text Box 80"/>
          <p:cNvSpPr txBox="1">
            <a:spLocks noChangeArrowheads="1"/>
          </p:cNvSpPr>
          <p:nvPr/>
        </p:nvSpPr>
        <p:spPr bwMode="auto">
          <a:xfrm>
            <a:off x="7675563" y="3261013"/>
            <a:ext cx="868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? cm</a:t>
            </a:r>
          </a:p>
        </p:txBody>
      </p:sp>
      <p:grpSp>
        <p:nvGrpSpPr>
          <p:cNvPr id="9271" name="Group 55"/>
          <p:cNvGrpSpPr>
            <a:grpSpLocks/>
          </p:cNvGrpSpPr>
          <p:nvPr/>
        </p:nvGrpSpPr>
        <p:grpSpPr bwMode="auto">
          <a:xfrm>
            <a:off x="8894764" y="3187988"/>
            <a:ext cx="1538287" cy="539750"/>
            <a:chOff x="4497" y="2338"/>
            <a:chExt cx="969" cy="340"/>
          </a:xfrm>
        </p:grpSpPr>
        <p:sp>
          <p:nvSpPr>
            <p:cNvPr id="9262" name="AutoShape 82"/>
            <p:cNvSpPr>
              <a:spLocks/>
            </p:cNvSpPr>
            <p:nvPr/>
          </p:nvSpPr>
          <p:spPr bwMode="auto">
            <a:xfrm rot="-5400000">
              <a:off x="4930" y="1905"/>
              <a:ext cx="104" cy="969"/>
            </a:xfrm>
            <a:prstGeom prst="leftBrace">
              <a:avLst>
                <a:gd name="adj1" fmla="val 77644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63" name="Text Box 83"/>
            <p:cNvSpPr txBox="1">
              <a:spLocks noChangeArrowheads="1"/>
            </p:cNvSpPr>
            <p:nvPr/>
          </p:nvSpPr>
          <p:spPr bwMode="auto">
            <a:xfrm>
              <a:off x="4696" y="2390"/>
              <a:ext cx="5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400" b="1">
                  <a:solidFill>
                    <a:srgbClr val="0000FF"/>
                  </a:solidFill>
                </a:rPr>
                <a:t>? cm</a:t>
              </a:r>
            </a:p>
          </p:txBody>
        </p:sp>
      </p:grpSp>
      <p:sp>
        <p:nvSpPr>
          <p:cNvPr id="8279" name="Text Box 87"/>
          <p:cNvSpPr txBox="1">
            <a:spLocks noChangeArrowheads="1"/>
          </p:cNvSpPr>
          <p:nvPr/>
        </p:nvSpPr>
        <p:spPr bwMode="auto">
          <a:xfrm>
            <a:off x="1425576" y="1932276"/>
            <a:ext cx="185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6600"/>
                </a:solidFill>
              </a:rPr>
              <a:t>Tóm tắt:</a:t>
            </a:r>
            <a:endParaRPr lang="en-US" altLang="en-US" sz="2400" b="1">
              <a:solidFill>
                <a:srgbClr val="006600"/>
              </a:solidFill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557588" y="3680114"/>
            <a:ext cx="5486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0000FF"/>
                </a:solidFill>
              </a:rPr>
              <a:t>Năm  em có tổng số đo chiều cao là:</a:t>
            </a:r>
            <a:endParaRPr lang="en-US" altLang="en-US" sz="2400" b="1" u="sng">
              <a:solidFill>
                <a:srgbClr val="0000FF"/>
              </a:solidFill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4397376" y="4064288"/>
            <a:ext cx="603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138 + 132 + 130  + 136  + 134 = 670 ( cm)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4029075" y="4521489"/>
            <a:ext cx="364648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0000FF"/>
                </a:solidFill>
              </a:rPr>
              <a:t>Trung bình mỗi em cao là: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4743450" y="4905663"/>
            <a:ext cx="442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670 : 5  = 134( cm)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7434263" y="5747039"/>
            <a:ext cx="3071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0000FF"/>
                </a:solidFill>
              </a:rPr>
              <a:t>Đáp số: 134cm.</a:t>
            </a:r>
          </a:p>
        </p:txBody>
      </p:sp>
      <p:sp>
        <p:nvSpPr>
          <p:cNvPr id="9275" name="Line 41"/>
          <p:cNvSpPr>
            <a:spLocks noChangeShapeType="1"/>
          </p:cNvSpPr>
          <p:nvPr/>
        </p:nvSpPr>
        <p:spPr bwMode="auto">
          <a:xfrm>
            <a:off x="2744789" y="3049876"/>
            <a:ext cx="1538287" cy="0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76" name="Line 41"/>
          <p:cNvSpPr>
            <a:spLocks noChangeShapeType="1"/>
          </p:cNvSpPr>
          <p:nvPr/>
        </p:nvSpPr>
        <p:spPr bwMode="auto">
          <a:xfrm flipV="1">
            <a:off x="2782889" y="2781589"/>
            <a:ext cx="2160587" cy="11113"/>
          </a:xfrm>
          <a:prstGeom prst="line">
            <a:avLst/>
          </a:prstGeom>
          <a:noFill/>
          <a:ln w="38100">
            <a:solidFill>
              <a:srgbClr val="0000FF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77" name="AutoShape 47"/>
          <p:cNvSpPr>
            <a:spLocks/>
          </p:cNvSpPr>
          <p:nvPr/>
        </p:nvSpPr>
        <p:spPr bwMode="auto">
          <a:xfrm rot="-5400000">
            <a:off x="3453607" y="2507745"/>
            <a:ext cx="165100" cy="1538287"/>
          </a:xfrm>
          <a:prstGeom prst="leftBrace">
            <a:avLst>
              <a:gd name="adj1" fmla="val 77644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78" name="Text Box 73"/>
          <p:cNvSpPr txBox="1">
            <a:spLocks noChangeArrowheads="1"/>
          </p:cNvSpPr>
          <p:nvPr/>
        </p:nvSpPr>
        <p:spPr bwMode="auto">
          <a:xfrm>
            <a:off x="3082926" y="3276888"/>
            <a:ext cx="86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? cm</a:t>
            </a:r>
          </a:p>
        </p:txBody>
      </p:sp>
      <p:sp>
        <p:nvSpPr>
          <p:cNvPr id="9279" name="AutoShape 36"/>
          <p:cNvSpPr>
            <a:spLocks/>
          </p:cNvSpPr>
          <p:nvPr/>
        </p:nvSpPr>
        <p:spPr bwMode="auto">
          <a:xfrm rot="5400000" flipV="1">
            <a:off x="3798095" y="1428246"/>
            <a:ext cx="130175" cy="2160587"/>
          </a:xfrm>
          <a:prstGeom prst="leftBrace">
            <a:avLst>
              <a:gd name="adj1" fmla="val 138313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80" name="Text Box 34"/>
          <p:cNvSpPr txBox="1">
            <a:spLocks noChangeArrowheads="1"/>
          </p:cNvSpPr>
          <p:nvPr/>
        </p:nvSpPr>
        <p:spPr bwMode="auto">
          <a:xfrm>
            <a:off x="3276601" y="1998951"/>
            <a:ext cx="1262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800000"/>
                </a:solidFill>
              </a:rPr>
              <a:t>  138 cm</a:t>
            </a:r>
          </a:p>
        </p:txBody>
      </p:sp>
      <p:sp>
        <p:nvSpPr>
          <p:cNvPr id="9281" name="Text Box 65"/>
          <p:cNvSpPr txBox="1">
            <a:spLocks noChangeArrowheads="1"/>
          </p:cNvSpPr>
          <p:nvPr/>
        </p:nvSpPr>
        <p:spPr bwMode="auto">
          <a:xfrm>
            <a:off x="2843214" y="5278726"/>
            <a:ext cx="640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</a:rPr>
              <a:t>(138 + 132 + 130  + 136  + 134) : 5 = 134 (cm) </a:t>
            </a:r>
          </a:p>
        </p:txBody>
      </p:sp>
      <p:sp>
        <p:nvSpPr>
          <p:cNvPr id="9282" name="Text Box 66"/>
          <p:cNvSpPr txBox="1">
            <a:spLocks noChangeArrowheads="1"/>
          </p:cNvSpPr>
          <p:nvPr/>
        </p:nvSpPr>
        <p:spPr bwMode="auto">
          <a:xfrm>
            <a:off x="1628775" y="5278726"/>
            <a:ext cx="1784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/>
              <a:t>Hoặc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6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3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4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16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9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0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3440"/>
                            </p:stCondLst>
                            <p:childTnLst>
                              <p:par>
                                <p:cTn id="1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2" dur="80"/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3" dur="80"/>
                                        <p:tgtEl>
                                          <p:spTgt spid="9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80"/>
                                        <p:tgtEl>
                                          <p:spTgt spid="9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80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80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9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6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7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8198" grpId="0"/>
      <p:bldP spid="9230" grpId="0"/>
      <p:bldP spid="9231" grpId="0"/>
      <p:bldP spid="9233" grpId="0" animBg="1"/>
      <p:bldP spid="9234" grpId="0" animBg="1"/>
      <p:bldP spid="9235" grpId="0" animBg="1"/>
      <p:bldP spid="9236" grpId="0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/>
      <p:bldP spid="9248" grpId="0" animBg="1"/>
      <p:bldP spid="9249" grpId="0" animBg="1"/>
      <p:bldP spid="9250" grpId="0" animBg="1"/>
      <p:bldP spid="9251" grpId="0" animBg="1"/>
      <p:bldP spid="9253" grpId="0" animBg="1"/>
      <p:bldP spid="9254" grpId="0"/>
      <p:bldP spid="9256" grpId="0" animBg="1"/>
      <p:bldP spid="9257" grpId="0"/>
      <p:bldP spid="9259" grpId="0" animBg="1"/>
      <p:bldP spid="9260" grpId="0"/>
      <p:bldP spid="8279" grpId="0"/>
      <p:bldP spid="8213" grpId="0"/>
      <p:bldP spid="8214" grpId="0"/>
      <p:bldP spid="8216" grpId="0"/>
      <p:bldP spid="8217" grpId="0"/>
      <p:bldP spid="8219" grpId="0"/>
      <p:bldP spid="9275" grpId="0" animBg="1"/>
      <p:bldP spid="9276" grpId="0" animBg="1"/>
      <p:bldP spid="9277" grpId="0" animBg="1"/>
      <p:bldP spid="9278" grpId="0"/>
      <p:bldP spid="9279" grpId="0" animBg="1"/>
      <p:bldP spid="9280" grpId="0"/>
      <p:bldP spid="9281" grpId="0"/>
      <p:bldP spid="92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723900" y="762000"/>
            <a:ext cx="107442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600" b="1" dirty="0">
                <a:solidFill>
                  <a:srgbClr val="0000FF"/>
                </a:solidFill>
              </a:rPr>
              <a:t>* </a:t>
            </a:r>
            <a:r>
              <a:rPr lang="en-US" sz="2600" b="1" dirty="0" err="1">
                <a:solidFill>
                  <a:srgbClr val="0000FF"/>
                </a:solidFill>
              </a:rPr>
              <a:t>Bài</a:t>
            </a:r>
            <a:r>
              <a:rPr lang="en-US" sz="2600" b="1" dirty="0">
                <a:solidFill>
                  <a:srgbClr val="0000FF"/>
                </a:solidFill>
              </a:rPr>
              <a:t> 4: </a:t>
            </a:r>
            <a:r>
              <a:rPr lang="en-US" sz="2600" b="1" dirty="0" err="1">
                <a:solidFill>
                  <a:srgbClr val="0000FF"/>
                </a:solidFill>
              </a:rPr>
              <a:t>Có</a:t>
            </a:r>
            <a:r>
              <a:rPr lang="en-US" sz="2600" b="1" dirty="0">
                <a:solidFill>
                  <a:srgbClr val="0000FF"/>
                </a:solidFill>
              </a:rPr>
              <a:t> 9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chuyển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thực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phẩm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vào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thành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phố</a:t>
            </a:r>
            <a:r>
              <a:rPr lang="en-US" sz="2600" b="1" dirty="0">
                <a:solidFill>
                  <a:srgbClr val="0000FF"/>
                </a:solidFill>
              </a:rPr>
              <a:t>, </a:t>
            </a:r>
            <a:r>
              <a:rPr lang="en-US" sz="2600" b="1" dirty="0" err="1">
                <a:solidFill>
                  <a:srgbClr val="0000FF"/>
                </a:solidFill>
              </a:rPr>
              <a:t>trong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đó</a:t>
            </a:r>
            <a:r>
              <a:rPr lang="en-US" sz="2600" b="1" dirty="0">
                <a:solidFill>
                  <a:srgbClr val="0000FF"/>
                </a:solidFill>
              </a:rPr>
              <a:t> 5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đi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đầu</a:t>
            </a:r>
            <a:r>
              <a:rPr lang="en-US" sz="2600" b="1" dirty="0">
                <a:solidFill>
                  <a:srgbClr val="0000FF"/>
                </a:solidFill>
              </a:rPr>
              <a:t>, </a:t>
            </a:r>
            <a:r>
              <a:rPr lang="en-US" sz="2600" b="1" dirty="0" err="1">
                <a:solidFill>
                  <a:srgbClr val="0000FF"/>
                </a:solidFill>
              </a:rPr>
              <a:t>mỗi</a:t>
            </a:r>
            <a:r>
              <a:rPr lang="en-US" sz="2600" b="1" dirty="0">
                <a:solidFill>
                  <a:srgbClr val="0000FF"/>
                </a:solidFill>
              </a:rPr>
              <a:t>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chuyển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được</a:t>
            </a:r>
            <a:r>
              <a:rPr lang="en-US" sz="2600" b="1" dirty="0">
                <a:solidFill>
                  <a:srgbClr val="0000FF"/>
                </a:solidFill>
              </a:rPr>
              <a:t> 36 </a:t>
            </a:r>
            <a:r>
              <a:rPr lang="en-US" sz="2600" b="1" dirty="0" err="1">
                <a:solidFill>
                  <a:srgbClr val="0000FF"/>
                </a:solidFill>
              </a:rPr>
              <a:t>tạ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và</a:t>
            </a:r>
            <a:r>
              <a:rPr lang="en-US" sz="2600" b="1" dirty="0">
                <a:solidFill>
                  <a:srgbClr val="0000FF"/>
                </a:solidFill>
              </a:rPr>
              <a:t> 4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đi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sau</a:t>
            </a:r>
            <a:r>
              <a:rPr lang="en-US" sz="2600" b="1" dirty="0">
                <a:solidFill>
                  <a:srgbClr val="0000FF"/>
                </a:solidFill>
              </a:rPr>
              <a:t>, </a:t>
            </a:r>
            <a:r>
              <a:rPr lang="en-US" sz="2600" b="1" dirty="0" err="1">
                <a:solidFill>
                  <a:srgbClr val="0000FF"/>
                </a:solidFill>
              </a:rPr>
              <a:t>mỗi</a:t>
            </a:r>
            <a:r>
              <a:rPr lang="en-US" sz="2600" b="1" dirty="0">
                <a:solidFill>
                  <a:srgbClr val="0000FF"/>
                </a:solidFill>
              </a:rPr>
              <a:t>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chuyển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được</a:t>
            </a:r>
            <a:r>
              <a:rPr lang="en-US" sz="2600" b="1" dirty="0">
                <a:solidFill>
                  <a:srgbClr val="0000FF"/>
                </a:solidFill>
              </a:rPr>
              <a:t> 45 </a:t>
            </a:r>
            <a:r>
              <a:rPr lang="en-US" sz="2600" b="1" dirty="0" err="1">
                <a:solidFill>
                  <a:srgbClr val="0000FF"/>
                </a:solidFill>
              </a:rPr>
              <a:t>tạ</a:t>
            </a:r>
            <a:r>
              <a:rPr lang="en-US" sz="2600" b="1" dirty="0">
                <a:solidFill>
                  <a:srgbClr val="0000FF"/>
                </a:solidFill>
              </a:rPr>
              <a:t>. </a:t>
            </a:r>
            <a:r>
              <a:rPr lang="en-US" sz="2600" b="1" dirty="0" err="1">
                <a:solidFill>
                  <a:srgbClr val="0000FF"/>
                </a:solidFill>
              </a:rPr>
              <a:t>Hỏi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trung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bình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mỗi</a:t>
            </a:r>
            <a:r>
              <a:rPr lang="en-US" sz="2600" b="1" dirty="0">
                <a:solidFill>
                  <a:srgbClr val="0000FF"/>
                </a:solidFill>
              </a:rPr>
              <a:t> ô </a:t>
            </a:r>
            <a:r>
              <a:rPr lang="en-US" sz="2600" b="1" dirty="0" err="1">
                <a:solidFill>
                  <a:srgbClr val="0000FF"/>
                </a:solidFill>
              </a:rPr>
              <a:t>tô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chuyển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được</a:t>
            </a:r>
            <a:r>
              <a:rPr lang="en-US" sz="2600" b="1" dirty="0">
                <a:solidFill>
                  <a:srgbClr val="0000FF"/>
                </a:solidFill>
              </a:rPr>
              <a:t> bao </a:t>
            </a:r>
            <a:r>
              <a:rPr lang="en-US" sz="2600" b="1" dirty="0" err="1">
                <a:solidFill>
                  <a:srgbClr val="0000FF"/>
                </a:solidFill>
              </a:rPr>
              <a:t>nhiêu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tấn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thực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b="1" dirty="0" err="1">
                <a:solidFill>
                  <a:srgbClr val="0000FF"/>
                </a:solidFill>
              </a:rPr>
              <a:t>phẩm</a:t>
            </a:r>
            <a:r>
              <a:rPr lang="en-US" sz="2600" b="1" dirty="0">
                <a:solidFill>
                  <a:srgbClr val="0000FF"/>
                </a:solidFill>
              </a:rPr>
              <a:t>?</a:t>
            </a:r>
            <a:endParaRPr lang="en-US" sz="2600" dirty="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471612" y="2181225"/>
            <a:ext cx="9158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800000"/>
                </a:solidFill>
              </a:rPr>
              <a:t>Bài giải:</a:t>
            </a:r>
          </a:p>
        </p:txBody>
      </p:sp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1485900" y="2741613"/>
            <a:ext cx="91440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5 ô tô đầu chuyển được số thực phẩm là:</a:t>
            </a:r>
            <a:endParaRPr lang="en-US" altLang="en-US" sz="2800" b="1" u="sng">
              <a:solidFill>
                <a:srgbClr val="0000FF"/>
              </a:solidFill>
            </a:endParaRPr>
          </a:p>
        </p:txBody>
      </p:sp>
      <p:sp>
        <p:nvSpPr>
          <p:cNvPr id="3" name="Rectangle 22"/>
          <p:cNvSpPr>
            <a:spLocks noChangeArrowheads="1"/>
          </p:cNvSpPr>
          <p:nvPr/>
        </p:nvSpPr>
        <p:spPr bwMode="auto">
          <a:xfrm>
            <a:off x="1471613" y="3121025"/>
            <a:ext cx="914400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</a:rPr>
              <a:t>36 x 5  = 180 ( </a:t>
            </a:r>
            <a:r>
              <a:rPr lang="en-US" altLang="en-US" sz="2800" b="1" dirty="0" err="1">
                <a:solidFill>
                  <a:srgbClr val="0000FF"/>
                </a:solidFill>
              </a:rPr>
              <a:t>tạ</a:t>
            </a:r>
            <a:r>
              <a:rPr lang="en-US" altLang="en-US" sz="2800" b="1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471613" y="4633913"/>
            <a:ext cx="9144001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Trung bình mỗi ô tô chuyển được số thực phẩm  là: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1485900" y="50673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</a:rPr>
              <a:t>( 180 + 180 ): (5 + 4)  = 40 ( tạ) 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7480301" y="5586413"/>
            <a:ext cx="3071813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Đáp số: 4 tấn.</a:t>
            </a:r>
          </a:p>
        </p:txBody>
      </p:sp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471613" y="3695699"/>
            <a:ext cx="9144001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4 ô tô sau  chuyển được số thực phẩm là:</a:t>
            </a:r>
            <a:endParaRPr lang="en-US" altLang="en-US" sz="2800" b="1" u="sng">
              <a:solidFill>
                <a:srgbClr val="0000FF"/>
              </a:solidFill>
            </a:endParaRP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1408113" y="4129087"/>
            <a:ext cx="9066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0000FF"/>
                </a:solidFill>
              </a:rPr>
              <a:t>45  x 4 =  180 ( tạ)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8877300" y="506730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/>
              <a:t>= 4 tấn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198" grpId="0"/>
      <p:bldP spid="2" grpId="0"/>
      <p:bldP spid="3" grpId="0"/>
      <p:bldP spid="8216" grpId="0"/>
      <p:bldP spid="8217" grpId="0"/>
      <p:bldP spid="8219" grpId="0"/>
      <p:bldP spid="4" grpId="0"/>
      <p:bldP spid="5" grpId="0"/>
      <p:bldP spid="82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524000" y="567314"/>
            <a:ext cx="914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600" b="1">
                <a:solidFill>
                  <a:srgbClr val="0000FF"/>
                </a:solidFill>
              </a:rPr>
              <a:t>* Bài 5: </a:t>
            </a:r>
            <a:endParaRPr lang="en-US" sz="2600">
              <a:solidFill>
                <a:srgbClr val="0000FF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481137" y="1056264"/>
            <a:ext cx="91582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800000"/>
                </a:solidFill>
              </a:rPr>
              <a:t>a. Số trung bình cộng của hai số bằng 9. Biết một trong hai số đó bằng 12. Tìm số kia.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109912" y="2000828"/>
            <a:ext cx="24384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6600"/>
                </a:solidFill>
              </a:rPr>
              <a:t>Bài giải</a:t>
            </a:r>
            <a:endParaRPr lang="en-US" altLang="en-US" sz="2800" b="1" u="sng">
              <a:solidFill>
                <a:srgbClr val="006600"/>
              </a:solidFill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1524000" y="2434215"/>
            <a:ext cx="40243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Tổng hai số là: </a:t>
            </a:r>
          </a:p>
        </p:txBody>
      </p:sp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1568450" y="3039053"/>
            <a:ext cx="37211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Số kia  là:</a:t>
            </a:r>
            <a:endParaRPr lang="en-US" altLang="en-US" sz="2800" b="1" u="sng">
              <a:solidFill>
                <a:srgbClr val="0000FF"/>
              </a:solidFill>
            </a:endParaRPr>
          </a:p>
        </p:txBody>
      </p:sp>
      <p:sp>
        <p:nvSpPr>
          <p:cNvPr id="3" name="Rectangle 22"/>
          <p:cNvSpPr>
            <a:spLocks noChangeArrowheads="1"/>
          </p:cNvSpPr>
          <p:nvPr/>
        </p:nvSpPr>
        <p:spPr bwMode="auto">
          <a:xfrm>
            <a:off x="5167313" y="3039052"/>
            <a:ext cx="5330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18 – 12  =  6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167312" y="2434215"/>
            <a:ext cx="5422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9 x  2 =  18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481137" y="3807402"/>
            <a:ext cx="9144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800000"/>
                </a:solidFill>
              </a:rPr>
              <a:t>b. Số trung bình cộng của hai số bằng 28 . Biết một trong hai số đó bằng 30 . Tìm số kia.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643312" y="4624964"/>
            <a:ext cx="22860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6600"/>
                </a:solidFill>
              </a:rPr>
              <a:t>Bài giải</a:t>
            </a:r>
            <a:endParaRPr lang="en-US" altLang="en-US" sz="2800" b="1" u="sng">
              <a:solidFill>
                <a:srgbClr val="006600"/>
              </a:solidFill>
            </a:endParaRPr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1676400" y="5058352"/>
            <a:ext cx="40243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Tổng hai số là: 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1676400" y="5794953"/>
            <a:ext cx="37211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0000FF"/>
                </a:solidFill>
              </a:rPr>
              <a:t>Số kia  là:</a:t>
            </a:r>
            <a:endParaRPr lang="en-US" altLang="en-US" sz="2800" b="1" u="sng">
              <a:solidFill>
                <a:srgbClr val="0000FF"/>
              </a:solidFill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5319713" y="5752090"/>
            <a:ext cx="533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56 - 30  =  26</a:t>
            </a: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319712" y="5058352"/>
            <a:ext cx="5422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28  x  2 =  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9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8198" grpId="0"/>
      <p:bldP spid="8213" grpId="0"/>
      <p:bldP spid="8214" grpId="0"/>
      <p:bldP spid="2" grpId="0"/>
      <p:bldP spid="3" grpId="0"/>
      <p:bldP spid="4" grpId="0"/>
      <p:bldP spid="8216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2" descr="photo_manipulation_photo_art_fascination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6530976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350" y="6454776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1" y="63785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4" name="Group 10"/>
          <p:cNvGrpSpPr>
            <a:grpSpLocks/>
          </p:cNvGrpSpPr>
          <p:nvPr/>
        </p:nvGrpSpPr>
        <p:grpSpPr bwMode="auto">
          <a:xfrm>
            <a:off x="1530350" y="6226175"/>
            <a:ext cx="1028700" cy="598488"/>
            <a:chOff x="-216" y="3820"/>
            <a:chExt cx="648" cy="281"/>
          </a:xfrm>
        </p:grpSpPr>
        <p:pic>
          <p:nvPicPr>
            <p:cNvPr id="22553" name="Picture 1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4" name="Picture 1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5" name="Picture 1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664" name="j0212758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80930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31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9" y="6080126"/>
            <a:ext cx="7016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32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6134100"/>
            <a:ext cx="609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33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839" y="6172200"/>
            <a:ext cx="6111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4464" y="5807075"/>
            <a:ext cx="7445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1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6561139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2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6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39" descr="j0318055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9777414" y="64643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4" name="Picture 41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6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5" name="Picture 42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76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6" name="Picture 4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7" name="Picture 4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9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8" name="Picture 4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6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9" name="Picture 4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26" y="6454776"/>
            <a:ext cx="3905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50" name="Picture 4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025" y="5989638"/>
            <a:ext cx="7445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51" name="Picture 5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589" y="6172200"/>
            <a:ext cx="903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7" name="WordArt 29"/>
          <p:cNvSpPr>
            <a:spLocks noChangeArrowheads="1" noChangeShapeType="1" noTextEdit="1"/>
          </p:cNvSpPr>
          <p:nvPr/>
        </p:nvSpPr>
        <p:spPr bwMode="auto">
          <a:xfrm>
            <a:off x="2216150" y="762000"/>
            <a:ext cx="7183438" cy="480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76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6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Tweet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1"/>
            <a:ext cx="9334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100000">
            <a:off x="3399632" y="3001169"/>
            <a:ext cx="3155950" cy="355441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rgbClr val="FFFF66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en-US" altLang="en-US" sz="2400" b="1">
                <a:solidFill>
                  <a:srgbClr val="FFFF66"/>
                </a:solidFill>
              </a:rPr>
              <a:t>3</a:t>
            </a:r>
          </a:p>
        </p:txBody>
      </p:sp>
      <p:sp>
        <p:nvSpPr>
          <p:cNvPr id="54276" name="AutoShape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-2700000">
            <a:off x="3505201" y="533400"/>
            <a:ext cx="2938463" cy="35258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5427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2700000">
            <a:off x="5956301" y="520701"/>
            <a:ext cx="3038475" cy="35210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en-US" altLang="en-US" sz="2400" b="1">
                <a:solidFill>
                  <a:srgbClr val="FF7C80"/>
                </a:solidFill>
              </a:rPr>
              <a:t>1</a:t>
            </a:r>
          </a:p>
        </p:txBody>
      </p:sp>
      <p:sp>
        <p:nvSpPr>
          <p:cNvPr id="54278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8100000">
            <a:off x="5943600" y="2971800"/>
            <a:ext cx="3060700" cy="35052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chemeClr val="tx1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en-US" altLang="en-US" sz="2400" b="1">
                <a:solidFill>
                  <a:srgbClr val="FF7C80"/>
                </a:solidFill>
              </a:rPr>
              <a:t>2</a:t>
            </a:r>
          </a:p>
          <a:p>
            <a:pPr algn="ctr" eaLnBrk="1" hangingPunct="1">
              <a:spcBef>
                <a:spcPct val="0"/>
              </a:spcBef>
            </a:pPr>
            <a:endParaRPr lang="en-US" altLang="en-US" sz="2400" b="1">
              <a:solidFill>
                <a:srgbClr val="FF7C80"/>
              </a:solidFill>
            </a:endParaRP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4953000" y="2133601"/>
            <a:ext cx="2438400" cy="260667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7C8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20" rIns="45720" anchor="ctr"/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>
                <a:solidFill>
                  <a:srgbClr val="0000CC"/>
                </a:solidFill>
              </a:rPr>
              <a:t>Em chọn cánh hoa nào ?</a:t>
            </a:r>
          </a:p>
        </p:txBody>
      </p:sp>
      <p:pic>
        <p:nvPicPr>
          <p:cNvPr id="16392" name="Picture 8" descr="0004-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448300"/>
            <a:ext cx="83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9" descr="0001-1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2900"/>
            <a:ext cx="60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5" name="Picture 13" descr="gobig_w">
            <a:hlinkClick r:id="rId4" action="ppaction://hlinksldjump"/>
            <a:hlinkHover r:id="rId5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02920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6" name="Picture 14" descr="butterfly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0" y="609600"/>
            <a:ext cx="91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496800" y="1665288"/>
            <a:ext cx="6475413" cy="1828800"/>
            <a:chOff x="5904" y="1049"/>
            <a:chExt cx="4127" cy="1152"/>
          </a:xfrm>
        </p:grpSpPr>
        <p:sp>
          <p:nvSpPr>
            <p:cNvPr id="16397" name="AutoShape 11"/>
            <p:cNvSpPr>
              <a:spLocks noChangeArrowheads="1"/>
            </p:cNvSpPr>
            <p:nvPr/>
          </p:nvSpPr>
          <p:spPr bwMode="auto">
            <a:xfrm>
              <a:off x="6191" y="1049"/>
              <a:ext cx="3840" cy="1152"/>
            </a:xfrm>
            <a:prstGeom prst="irregularSeal2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en-US" b="1"/>
                <a:t>Các bạn giỏi quá !</a:t>
              </a:r>
            </a:p>
          </p:txBody>
        </p:sp>
        <p:pic>
          <p:nvPicPr>
            <p:cNvPr id="16398" name="Picture 15" descr="bird"/>
            <p:cNvPicPr>
              <a:picLocks noChangeAspect="1" noChangeArrowheads="1" noCrop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04" y="1440"/>
              <a:ext cx="432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4398 C -0.07569 0.01528 -0.10035 -0.0132 -0.11927 -0.00857 C -0.13819 -0.00394 -0.15156 0.03356 -0.16476 0.0713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-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7.40741E-7 C -0.16528 -0.11088 -0.33004 -0.22153 -0.43941 -0.21458 C -0.5474 -0.20764 -0.59289 -0.00718 -0.65226 0.04282 C -0.71181 0.09282 -0.76667 0.04907 -0.79566 0.08542 C -0.82431 0.12176 -0.85764 0.14051 -0.825 0.26111 C -0.79236 0.38171 -0.56181 0.80602 -0.6 0.80949 C -0.6382 0.81296 -1.05556 0.32361 -1.05452 0.28218 C -1.05348 0.24051 -0.68993 0.50162 -0.59393 0.55949 " pathEditMode="relative" rAng="0" ptsTypes="aaaaaaaa">
                                      <p:cBhvr>
                                        <p:cTn id="9" dur="50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78" y="2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L -0.854 0.1016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08" y="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4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4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4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4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 tmFilter="0, 0; .2, .5; .8, .5; 1, 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500" autoRev="1" fill="hold"/>
                                        <p:tgtEl>
                                          <p:spTgt spid="542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9"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7" grpId="0" animBg="1"/>
      <p:bldP spid="54278" grpId="0" animBg="1"/>
      <p:bldP spid="54279" grpId="0" animBg="1"/>
    </p:bld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741</Words>
  <Application>Microsoft Office PowerPoint</Application>
  <PresentationFormat>Widescreen</PresentationFormat>
  <Paragraphs>100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Impact</vt:lpstr>
      <vt:lpstr>Times New Roman</vt:lpstr>
      <vt:lpstr>Fireworks</vt:lpstr>
      <vt:lpstr>Balloons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VANTUAN</dc:creator>
  <cp:lastModifiedBy>My Hanh</cp:lastModifiedBy>
  <cp:revision>145</cp:revision>
  <dcterms:created xsi:type="dcterms:W3CDTF">2010-01-05T03:08:43Z</dcterms:created>
  <dcterms:modified xsi:type="dcterms:W3CDTF">2022-10-04T22:53:07Z</dcterms:modified>
</cp:coreProperties>
</file>