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85" r:id="rId2"/>
    <p:sldId id="259" r:id="rId3"/>
    <p:sldId id="257" r:id="rId4"/>
    <p:sldId id="271" r:id="rId5"/>
    <p:sldId id="274" r:id="rId6"/>
    <p:sldId id="276" r:id="rId7"/>
    <p:sldId id="283" r:id="rId8"/>
    <p:sldId id="286" r:id="rId9"/>
    <p:sldId id="284" r:id="rId10"/>
    <p:sldId id="28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  <a:srgbClr val="00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9735-273D-470E-8876-13BF71110D2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8043-3C65-410B-9DFB-2F4B4401A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8043-3C65-410B-9DFB-2F4B4401A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5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41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8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57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7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0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4200" y="1363282"/>
            <a:ext cx="9403856" cy="2562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TIẾT TOÁN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(123)</a:t>
            </a:r>
          </a:p>
        </p:txBody>
      </p:sp>
    </p:spTree>
    <p:extLst>
      <p:ext uri="{BB962C8B-B14F-4D97-AF65-F5344CB8AC3E}">
        <p14:creationId xmlns:p14="http://schemas.microsoft.com/office/powerpoint/2010/main" val="91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67000" y="152400"/>
            <a:ext cx="6477000" cy="24384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838200" y="2590800"/>
                <a:ext cx="10134600" cy="118872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 với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cái bánh</a:t>
                </a:r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0800"/>
                <a:ext cx="10134600" cy="1188720"/>
              </a:xfrm>
              <a:prstGeom prst="roundRect">
                <a:avLst/>
              </a:prstGeom>
              <a:blipFill rotWithShape="0">
                <a:blip r:embed="rId2"/>
                <a:stretch>
                  <a:fillRect b="-505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38200" y="4038600"/>
            <a:ext cx="10134600" cy="11887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 Hoàn thành bài 3;4 vào vở;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Luyện tập chung tr 123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f\Desktop\11_thank_you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91" y="1014975"/>
            <a:ext cx="6692976" cy="46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3204" y="2172269"/>
            <a:ext cx="651479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các em HỌC GIỎI,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mạnh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khỏe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81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84604"/>
            <a:ext cx="8199437" cy="20907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</p:pic>
      <p:sp>
        <p:nvSpPr>
          <p:cNvPr id="3" name="Explosion 1 2"/>
          <p:cNvSpPr/>
          <p:nvPr/>
        </p:nvSpPr>
        <p:spPr>
          <a:xfrm>
            <a:off x="2209800" y="-1"/>
            <a:ext cx="8077200" cy="2713037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4953001"/>
                <a:ext cx="990600" cy="1267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953001"/>
                <a:ext cx="990600" cy="1267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93862" y="520210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3925" y="5010579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25" y="5010579"/>
                <a:ext cx="682879" cy="11524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3528" y="5010578"/>
                <a:ext cx="58122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28" y="5010578"/>
                <a:ext cx="581221" cy="11564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25220" y="520210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01625" y="5010577"/>
                <a:ext cx="682879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625" y="5010577"/>
                <a:ext cx="682879" cy="11524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4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1564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 (Tr123)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3619"/>
              </p:ext>
            </p:extLst>
          </p:nvPr>
        </p:nvGraphicFramePr>
        <p:xfrm>
          <a:off x="2168237" y="2743200"/>
          <a:ext cx="50569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691"/>
              </a:tblGrid>
              <a:tr h="1981200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</a:p>
                    <a:p>
                      <a:pPr algn="l"/>
                      <a:r>
                        <a:rPr lang="en-US" sz="40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81200" y="1885154"/>
            <a:ext cx="448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352800" y="2627532"/>
                <a:ext cx="7848600" cy="2460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/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25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…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/>
                  <a:t> … 1  </a:t>
                </a:r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/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 dirty="0"/>
                  <a:t>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000" i="1" dirty="0"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/>
                  <a:t>         1 …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627532"/>
                <a:ext cx="7848600" cy="2460225"/>
              </a:xfrm>
              <a:prstGeom prst="rect">
                <a:avLst/>
              </a:prstGeom>
              <a:blipFill rotWithShape="0">
                <a:blip r:embed="rId2"/>
                <a:stretch>
                  <a:fillRect b="-4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134978" y="1885155"/>
            <a:ext cx="2667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HS LÀM SÁCH, CHỮA TRÊN MÀN HÌNH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71600" y="1447800"/>
                <a:ext cx="7696200" cy="249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&lt;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   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𝟐𝟑</m:t>
                        </m:r>
                      </m:den>
                    </m:f>
                    <m:r>
                      <a:rPr lang="en-US" sz="4000" b="1" i="1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&lt;</a:t>
                </a:r>
                <a:r>
                  <a:rPr lang="en-US" sz="4000" b="1" dirty="0">
                    <a:solidFill>
                      <a:prstClr val="black"/>
                    </a:solidFill>
                  </a:rPr>
                  <a:t> 1  </a:t>
                </a:r>
              </a:p>
              <a:p>
                <a:pPr lvl="0"/>
                <a:endParaRPr lang="en-US" sz="40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  <m:r>
                      <a:rPr lang="en-US" sz="40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𝟐𝟒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  <m:r>
                      <a:rPr lang="en-US" sz="4000" b="1" dirty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40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</a:rPr>
                  <a:t>         </a:t>
                </a:r>
                <a:r>
                  <a:rPr lang="en-US" sz="4000" b="1">
                    <a:solidFill>
                      <a:prstClr val="black"/>
                    </a:solidFill>
                  </a:rPr>
                  <a:t>1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447800"/>
                <a:ext cx="7696200" cy="2492414"/>
              </a:xfrm>
              <a:prstGeom prst="rect">
                <a:avLst/>
              </a:prstGeom>
              <a:blipFill rotWithShape="0">
                <a:blip r:embed="rId3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219200" y="6858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267200"/>
            <a:ext cx="104615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nêu các trường hợp so sánh phân số: cùng MS</a:t>
            </a:r>
          </a:p>
          <a:p>
            <a:pPr lvl="0"/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Khác MS, cùng TS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9906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752600"/>
            <a:ext cx="769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sz="40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Với hai số tự nhiên 3 và 5, hãy viết:    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a/ Phân số bé hơn 1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4000" dirty="0">
                <a:latin typeface="Times New Roman" pitchFamily="18" charset="0"/>
                <a:ea typeface="Times New Roman"/>
                <a:cs typeface="Times New Roman" pitchFamily="18" charset="0"/>
              </a:rPr>
              <a:t>b/ Phân số lớn hơn 1 </a:t>
            </a:r>
            <a:endParaRPr lang="en-US" sz="4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082932"/>
            <a:ext cx="401488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HS LÀM SÁCH, CHỮA BÀI</a:t>
            </a:r>
            <a:endParaRPr lang="en-US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4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6200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2,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123)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1828800"/>
                <a:ext cx="7696200" cy="2886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de-DE" sz="4000" b="1" i="1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 hai số tự nhiên 3 và 5</a:t>
                </a:r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a/ Phân số bé hơn 1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4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de-DE" sz="40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b/ Phân số lớn hơn 1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4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33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prstClr val="black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828800"/>
                <a:ext cx="7696200" cy="2886431"/>
              </a:xfrm>
              <a:prstGeom prst="rect">
                <a:avLst/>
              </a:prstGeom>
              <a:blipFill rotWithShape="0">
                <a:blip r:embed="rId2"/>
                <a:stretch>
                  <a:fillRect l="-2771" t="-2537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63394" y="4812534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 nêu cách so sánh phân số với 1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05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609600"/>
                <a:ext cx="10591800" cy="404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3: Viết các phân số sau theo thứ tự từ bé đến lớn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endParaRPr lang="en-US" sz="4400" i="1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09600"/>
                <a:ext cx="10591800" cy="4047070"/>
              </a:xfrm>
              <a:prstGeom prst="rect">
                <a:avLst/>
              </a:prstGeom>
              <a:blipFill rotWithShape="0">
                <a:blip r:embed="rId2"/>
                <a:stretch>
                  <a:fillRect l="-2301" t="-2861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49322" y="2220260"/>
                <a:ext cx="5486400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+)Sắp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22" y="2220260"/>
                <a:ext cx="5486400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34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3217" y="5001510"/>
                <a:ext cx="388119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+)Sắp </a:t>
                </a:r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17" y="5001510"/>
                <a:ext cx="3881191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487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70104" y="1573929"/>
            <a:ext cx="3716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+)So sánh: 11&gt;7&gt;5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21613" y="3306006"/>
                <a:ext cx="7755197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RGPS: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13" y="3306006"/>
                <a:ext cx="7755197" cy="879600"/>
              </a:xfrm>
              <a:prstGeom prst="rect">
                <a:avLst/>
              </a:prstGeom>
              <a:blipFill rotWithShape="0">
                <a:blip r:embed="rId5"/>
                <a:stretch>
                  <a:fillRect l="-235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38600" y="4151307"/>
                <a:ext cx="6688398" cy="879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So sánh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51307"/>
                <a:ext cx="6688398" cy="879600"/>
              </a:xfrm>
              <a:prstGeom prst="rect">
                <a:avLst/>
              </a:prstGeom>
              <a:blipFill rotWithShape="0">
                <a:blip r:embed="rId6"/>
                <a:stretch>
                  <a:fillRect l="-282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290802" y="1410957"/>
            <a:ext cx="268983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LÀM VỞ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960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922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làm bài sắp xếp các phân số theo thứ tự nhất định, ta cần làm thế nào?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327" y="2514600"/>
            <a:ext cx="967740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làm bài sắp xếp các phân số theo thứ tự nhất định, ta cần làm như sau: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Cần đưa các phân số về cùng MS hoặc cùng TS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So sánh các PS có cùng TS hoặc cùng MS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Sắp xếp các PS theo thứ tự bài yêu cầu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81200" y="838200"/>
                <a:ext cx="6248400" cy="220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4: Tính</a:t>
                </a:r>
                <a:r>
                  <a:rPr lang="en-US" sz="4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a) </a:t>
                </a:r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6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38200"/>
                <a:ext cx="6248400" cy="2206566"/>
              </a:xfrm>
              <a:prstGeom prst="rect">
                <a:avLst/>
              </a:prstGeom>
              <a:blipFill rotWithShape="0">
                <a:blip r:embed="rId2"/>
                <a:stretch>
                  <a:fillRect l="-3415" t="-4986" b="-4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2667000" y="213360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269974" y="213360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872948" y="2123661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33600" y="2703523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43200" y="2706836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4578" y="2690270"/>
            <a:ext cx="152400" cy="30480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0" y="808384"/>
                <a:ext cx="2598788" cy="1063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6</m:t>
                        </m:r>
                      </m:den>
                    </m:f>
                  </m:oMath>
                </a14:m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08384"/>
                <a:ext cx="2598788" cy="10637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9811" y="3884933"/>
                <a:ext cx="1886778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8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15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11" y="3884933"/>
                <a:ext cx="1886778" cy="975460"/>
              </a:xfrm>
              <a:prstGeom prst="rect">
                <a:avLst/>
              </a:prstGeom>
              <a:blipFill rotWithShape="0">
                <a:blip r:embed="rId4"/>
                <a:stretch>
                  <a:fillRect r="-1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69872" y="3891034"/>
                <a:ext cx="4162934" cy="975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2" y="3891034"/>
                <a:ext cx="4162934" cy="975460"/>
              </a:xfrm>
              <a:prstGeom prst="rect">
                <a:avLst/>
              </a:prstGeom>
              <a:blipFill rotWithShape="0">
                <a:blip r:embed="rId5"/>
                <a:stretch>
                  <a:fillRect l="-5271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05800" y="990600"/>
            <a:ext cx="1905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HS LÀM VỞ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680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510</TotalTime>
  <Words>324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adf</dc:creator>
  <cp:lastModifiedBy>Microsoft account</cp:lastModifiedBy>
  <cp:revision>47</cp:revision>
  <dcterms:created xsi:type="dcterms:W3CDTF">2006-08-16T00:00:00Z</dcterms:created>
  <dcterms:modified xsi:type="dcterms:W3CDTF">2022-02-21T03:23:34Z</dcterms:modified>
</cp:coreProperties>
</file>