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57" r:id="rId4"/>
    <p:sldId id="258" r:id="rId5"/>
    <p:sldId id="261" r:id="rId6"/>
    <p:sldId id="256" r:id="rId7"/>
    <p:sldId id="262" r:id="rId8"/>
    <p:sldId id="263" r:id="rId9"/>
    <p:sldId id="264" r:id="rId10"/>
    <p:sldId id="293" r:id="rId11"/>
    <p:sldId id="292" r:id="rId12"/>
    <p:sldId id="283" r:id="rId13"/>
    <p:sldId id="285" r:id="rId14"/>
    <p:sldId id="288" r:id="rId15"/>
    <p:sldId id="259" r:id="rId16"/>
    <p:sldId id="260" r:id="rId17"/>
    <p:sldId id="289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9024"/>
    <a:srgbClr val="30C230"/>
    <a:srgbClr val="269A26"/>
    <a:srgbClr val="33CC33"/>
    <a:srgbClr val="259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65" d="100"/>
          <a:sy n="65" d="100"/>
        </p:scale>
        <p:origin x="1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2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8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2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3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6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8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0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9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8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7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F2C4D-71A7-41CA-A3AB-87D2260E5DD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6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slide" Target="slide16.xml"/><Relationship Id="rId1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17" Type="http://schemas.openxmlformats.org/officeDocument/2006/relationships/slide" Target="slide18.xml"/><Relationship Id="rId2" Type="http://schemas.openxmlformats.org/officeDocument/2006/relationships/audio" Target="../media/audio2.wav"/><Relationship Id="rId16" Type="http://schemas.openxmlformats.org/officeDocument/2006/relationships/image" Target="../media/image10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slide" Target="slide15.xml"/><Relationship Id="rId5" Type="http://schemas.openxmlformats.org/officeDocument/2006/relationships/image" Target="../media/image2.gif"/><Relationship Id="rId15" Type="http://schemas.openxmlformats.org/officeDocument/2006/relationships/slide" Target="slide17.xml"/><Relationship Id="rId10" Type="http://schemas.openxmlformats.org/officeDocument/2006/relationships/image" Target="../media/image7.png"/><Relationship Id="rId19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slide" Target="slide14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674" y="422276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82073" y="794311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421A48-8993-8157-34FA-FFEC28BFAEA6}"/>
              </a:ext>
            </a:extLst>
          </p:cNvPr>
          <p:cNvSpPr txBox="1"/>
          <p:nvPr/>
        </p:nvSpPr>
        <p:spPr>
          <a:xfrm>
            <a:off x="889237" y="740929"/>
            <a:ext cx="109684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 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nhất,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Hỏi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ECB02-D379-541E-A44D-7B071346E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26" b="84167" l="6250" r="87135">
                        <a14:foregroundMark x1="13958" y1="71111" x2="58750" y2="81111"/>
                        <a14:foregroundMark x1="56354" y1="67222" x2="81979" y2="78889"/>
                        <a14:foregroundMark x1="10104" y1="60556" x2="11354" y2="79259"/>
                        <a14:foregroundMark x1="11146" y1="81852" x2="84271" y2="82222"/>
                        <a14:foregroundMark x1="85625" y1="70370" x2="85521" y2="83889"/>
                        <a14:foregroundMark x1="86354" y1="82963" x2="40208" y2="82963"/>
                        <a14:foregroundMark x1="21354" y1="78889" x2="25833" y2="80926"/>
                        <a14:foregroundMark x1="30312" y1="67222" x2="39271" y2="68333"/>
                        <a14:foregroundMark x1="30833" y1="68148" x2="35000" y2="70000"/>
                        <a14:foregroundMark x1="7083" y1="82778" x2="11042" y2="82778"/>
                        <a14:foregroundMark x1="6771" y1="59259" x2="6667" y2="71111"/>
                        <a14:foregroundMark x1="24792" y1="83519" x2="29479" y2="83519"/>
                        <a14:foregroundMark x1="51042" y1="83519" x2="53750" y2="83704"/>
                        <a14:foregroundMark x1="40000" y1="83148" x2="42604" y2="83333"/>
                      </a14:backgroundRemoval>
                    </a14:imgEffect>
                  </a14:imgLayer>
                </a14:imgProps>
              </a:ext>
            </a:extLst>
          </a:blip>
          <a:srcRect l="16518" t="27354" r="24085" b="16297"/>
          <a:stretch/>
        </p:blipFill>
        <p:spPr>
          <a:xfrm>
            <a:off x="7095369" y="3006877"/>
            <a:ext cx="5081118" cy="2711503"/>
          </a:xfrm>
          <a:prstGeom prst="roundRect">
            <a:avLst>
              <a:gd name="adj" fmla="val 21686"/>
            </a:avLst>
          </a:prstGeom>
        </p:spPr>
      </p:pic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0808DEBD-994A-1A51-57C8-703722EA5AED}"/>
              </a:ext>
            </a:extLst>
          </p:cNvPr>
          <p:cNvSpPr/>
          <p:nvPr/>
        </p:nvSpPr>
        <p:spPr>
          <a:xfrm>
            <a:off x="182103" y="3438832"/>
            <a:ext cx="7108162" cy="2112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Mai An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Tiêm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34 - 7 = 27 (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27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53101A2-F927-5372-B88E-D49113E7B680}"/>
              </a:ext>
            </a:extLst>
          </p:cNvPr>
          <p:cNvSpPr/>
          <p:nvPr/>
        </p:nvSpPr>
        <p:spPr>
          <a:xfrm>
            <a:off x="2545985" y="2783786"/>
            <a:ext cx="238039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249024"/>
                </a:solidFill>
                <a:latin typeface="Arial" panose="020B0604020202020204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249024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8B32B9-DD3B-FCAF-7999-4503DE6DE0D8}"/>
              </a:ext>
            </a:extLst>
          </p:cNvPr>
          <p:cNvCxnSpPr>
            <a:cxnSpLocks/>
          </p:cNvCxnSpPr>
          <p:nvPr/>
        </p:nvCxnSpPr>
        <p:spPr>
          <a:xfrm>
            <a:off x="973394" y="1189703"/>
            <a:ext cx="240890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1B1F1-3252-4A5C-D1C4-70915A68FA28}"/>
              </a:ext>
            </a:extLst>
          </p:cNvPr>
          <p:cNvCxnSpPr>
            <a:cxnSpLocks/>
          </p:cNvCxnSpPr>
          <p:nvPr/>
        </p:nvCxnSpPr>
        <p:spPr>
          <a:xfrm>
            <a:off x="5776470" y="1184788"/>
            <a:ext cx="3220046" cy="49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300E63-3E5A-46B2-3805-16E5461864FD}"/>
              </a:ext>
            </a:extLst>
          </p:cNvPr>
          <p:cNvCxnSpPr>
            <a:cxnSpLocks/>
          </p:cNvCxnSpPr>
          <p:nvPr/>
        </p:nvCxnSpPr>
        <p:spPr>
          <a:xfrm flipV="1">
            <a:off x="973394" y="1638478"/>
            <a:ext cx="2408903" cy="1039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8C0774-AEB0-A501-EBE3-D65156306B58}"/>
              </a:ext>
            </a:extLst>
          </p:cNvPr>
          <p:cNvCxnSpPr>
            <a:cxnSpLocks/>
          </p:cNvCxnSpPr>
          <p:nvPr/>
        </p:nvCxnSpPr>
        <p:spPr>
          <a:xfrm>
            <a:off x="5776470" y="1633562"/>
            <a:ext cx="5845259" cy="1011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F31E6F-B1ED-0E14-508C-F0779BB14E5D}"/>
              </a:ext>
            </a:extLst>
          </p:cNvPr>
          <p:cNvCxnSpPr>
            <a:cxnSpLocks/>
          </p:cNvCxnSpPr>
          <p:nvPr/>
        </p:nvCxnSpPr>
        <p:spPr>
          <a:xfrm>
            <a:off x="1632173" y="2062672"/>
            <a:ext cx="9025995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58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184282" y="1698469"/>
            <a:ext cx="11742370" cy="5032119"/>
            <a:chOff x="-263" y="783"/>
            <a:chExt cx="19167" cy="9080"/>
          </a:xfrm>
        </p:grpSpPr>
        <p:pic>
          <p:nvPicPr>
            <p:cNvPr id="5" name="图片 2" descr="999ba5066198f2db59d550c4dbd2090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63" y="783"/>
              <a:ext cx="19167" cy="9080"/>
            </a:xfrm>
            <a:prstGeom prst="rect">
              <a:avLst/>
            </a:prstGeom>
          </p:spPr>
        </p:pic>
        <p:sp>
          <p:nvSpPr>
            <p:cNvPr id="6" name="文本框 10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Thực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hiện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được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phép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tính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trừ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nhớ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hai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với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một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Thực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hiện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việc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toán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với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hai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dấu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trong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phạm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vi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học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8" name="文本框 5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Nhận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biết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ý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nghĩa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trừ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qua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tranh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ảnh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pic>
        <p:nvPicPr>
          <p:cNvPr id="1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B7C3F616-1849-43A1-A55D-2F30A50E0DEC}"/>
              </a:ext>
            </a:extLst>
          </p:cNvPr>
          <p:cNvSpPr txBox="1"/>
          <p:nvPr/>
        </p:nvSpPr>
        <p:spPr>
          <a:xfrm>
            <a:off x="3749203" y="238185"/>
            <a:ext cx="5305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4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7">
            <a:extLst>
              <a:ext uri="{FF2B5EF4-FFF2-40B4-BE49-F238E27FC236}">
                <a16:creationId xmlns:a16="http://schemas.microsoft.com/office/drawing/2014/main" id="{ECFE7F32-E210-4144-98C2-568F47AE1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BF226982-2770-43FE-90FA-182DD5A5C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839" y="2938716"/>
            <a:ext cx="3110704" cy="2827655"/>
          </a:xfrm>
          <a:prstGeom prst="rect">
            <a:avLst/>
          </a:prstGeom>
        </p:spPr>
      </p:pic>
      <p:pic>
        <p:nvPicPr>
          <p:cNvPr id="24" name="图片 9" descr="7025f93bab81e29a45dfc8ebfbf481b9">
            <a:extLst>
              <a:ext uri="{FF2B5EF4-FFF2-40B4-BE49-F238E27FC236}">
                <a16:creationId xmlns:a16="http://schemas.microsoft.com/office/drawing/2014/main" id="{F9816A47-7C1D-4A75-BD97-6845353D4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948" y="1652793"/>
            <a:ext cx="3575118" cy="5052695"/>
          </a:xfrm>
          <a:prstGeom prst="rect">
            <a:avLst/>
          </a:prstGeom>
        </p:spPr>
      </p:pic>
      <p:grpSp>
        <p:nvGrpSpPr>
          <p:cNvPr id="25" name="组合 1">
            <a:extLst>
              <a:ext uri="{FF2B5EF4-FFF2-40B4-BE49-F238E27FC236}">
                <a16:creationId xmlns:a16="http://schemas.microsoft.com/office/drawing/2014/main" id="{777A2750-8F01-4975-98DA-CCD450760203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32E4D0CC-E5EA-4868-A120-A59624F6D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id="{B628D599-3C83-4745-B496-81D783B77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3A88B45-7BC6-430D-8C66-2798ACB26A2B}"/>
              </a:ext>
            </a:extLst>
          </p:cNvPr>
          <p:cNvSpPr txBox="1"/>
          <p:nvPr/>
        </p:nvSpPr>
        <p:spPr>
          <a:xfrm>
            <a:off x="2395496" y="1813252"/>
            <a:ext cx="7942717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Rèn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“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84, 85”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764EE5-9F14-465F-9540-B37912FB13D5}"/>
              </a:ext>
            </a:extLst>
          </p:cNvPr>
          <p:cNvSpPr txBox="1"/>
          <p:nvPr/>
        </p:nvSpPr>
        <p:spPr>
          <a:xfrm>
            <a:off x="3338014" y="10004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3413" y="2938716"/>
            <a:ext cx="3110704" cy="2827655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348" y="1366434"/>
            <a:ext cx="3575118" cy="5052695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01898" y="471815"/>
            <a:ext cx="2032463" cy="7240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2399782" y="1922306"/>
            <a:ext cx="763314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715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34 + 56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2072" y="3108260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7245" y="4960344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37981" y="48318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6687" y="286581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57 + 9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3082" y="4717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6125" y="323530"/>
            <a:ext cx="10500851" cy="19857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17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6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6125" y="3172004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6125" y="4986507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92043" y="478945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0740" y="2929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8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5574" y="451701"/>
            <a:ext cx="10500851" cy="20026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Lan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61478" y="4951556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8929" y="5019978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48786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66093" y="470911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8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 		35 + 7 …… 11 + 35</a:t>
            </a: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42072" y="3115589"/>
            <a:ext cx="4850795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17910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3082" y="4717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ấu mũ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vo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khỉ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voi xá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8" name="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Đ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grpSp>
        <p:nvGrpSpPr>
          <p:cNvPr id="2" name="mắt voi"/>
          <p:cNvGrpSpPr/>
          <p:nvPr/>
        </p:nvGrpSpPr>
        <p:grpSpPr>
          <a:xfrm>
            <a:off x="10647940" y="310247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gaau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52" y="3211338"/>
            <a:ext cx="3531306" cy="3111500"/>
          </a:xfrm>
          <a:prstGeom prst="rect">
            <a:avLst/>
          </a:prstGeom>
        </p:spPr>
      </p:pic>
      <p:pic>
        <p:nvPicPr>
          <p:cNvPr id="17" name="Win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88" y="-106678"/>
            <a:ext cx="6279624" cy="38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0.01588 3.33333E-6 0.02877 0.01273 0.02877 0.0287 C 0.02877 0.04444 0.01588 0.0574 4.16667E-6 0.0574 C -0.01576 0.0574 -0.02852 0.04444 -0.02852 0.0287 C -0.02852 0.01273 -0.01576 3.33333E-6 4.16667E-6 3.33333E-6 Z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790950"/>
            <a:ext cx="3110704" cy="2827655"/>
          </a:xfrm>
          <a:prstGeom prst="rect">
            <a:avLst/>
          </a:prstGeom>
        </p:spPr>
      </p:pic>
      <p:pic>
        <p:nvPicPr>
          <p:cNvPr id="6" name="图片 9" descr="7025f93bab81e29a45dfc8ebfbf481b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497" y="2457449"/>
            <a:ext cx="3575118" cy="5052695"/>
          </a:xfrm>
          <a:prstGeom prst="rect">
            <a:avLst/>
          </a:prstGeom>
        </p:spPr>
      </p:pic>
      <p:sp>
        <p:nvSpPr>
          <p:cNvPr id="7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11" name="Rounded Rectangle 10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83133" y="523339"/>
            <a:ext cx="9413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(CÓ NHỚ) SỐ CÓ HAI CHỮ SỐ</a:t>
            </a:r>
          </a:p>
          <a:p>
            <a:pPr algn="ctr"/>
            <a:r>
              <a:rPr lang="en-US" sz="36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 SỐ CÓ MỘT CHỮ SỐ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</a:t>
            </a:r>
          </a:p>
        </p:txBody>
      </p:sp>
      <p:sp>
        <p:nvSpPr>
          <p:cNvPr id="36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3329425" y="3441626"/>
            <a:ext cx="54296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1: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Khám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phá</a:t>
            </a:r>
            <a:endParaRPr lang="en-US" altLang="zh-CN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		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184282" y="1698469"/>
            <a:ext cx="11742370" cy="5032119"/>
            <a:chOff x="-263" y="783"/>
            <a:chExt cx="19167" cy="9080"/>
          </a:xfrm>
        </p:grpSpPr>
        <p:pic>
          <p:nvPicPr>
            <p:cNvPr id="5" name="图片 2" descr="999ba5066198f2db59d550c4dbd2090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63" y="783"/>
              <a:ext cx="19167" cy="9080"/>
            </a:xfrm>
            <a:prstGeom prst="rect">
              <a:avLst/>
            </a:prstGeom>
          </p:spPr>
        </p:pic>
        <p:sp>
          <p:nvSpPr>
            <p:cNvPr id="6" name="文本框 10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nhớ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việc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toán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dấu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phạm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vi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đã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học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8" name="文本框 5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Nhận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biết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ý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nghĩa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của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cộng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và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thông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qua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tranh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ảnh</a:t>
              </a:r>
              <a:r>
                <a:rPr lang="en-US" altLang="zh-CN" sz="3200" b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pic>
        <p:nvPicPr>
          <p:cNvPr id="1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B7C3F616-1849-43A1-A55D-2F30A50E0DEC}"/>
              </a:ext>
            </a:extLst>
          </p:cNvPr>
          <p:cNvSpPr txBox="1"/>
          <p:nvPr/>
        </p:nvSpPr>
        <p:spPr>
          <a:xfrm>
            <a:off x="3749203" y="238185"/>
            <a:ext cx="5305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2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3968" y="108547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68361" y="1990724"/>
            <a:ext cx="7159931" cy="4735156"/>
            <a:chOff x="2595994" y="1604429"/>
            <a:chExt cx="6408485" cy="38248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000" y1="59450" x2="28000" y2="68385"/>
                          <a14:foregroundMark x1="29143" y1="67010" x2="43714" y2="82474"/>
                          <a14:foregroundMark x1="43714" y1="82474" x2="8857" y2="99313"/>
                          <a14:foregroundMark x1="91143" y1="96220" x2="97429" y2="87973"/>
                          <a14:foregroundMark x1="94000" y1="81787" x2="97429" y2="96564"/>
                          <a14:foregroundMark x1="97429" y1="97251" x2="58857" y2="97938"/>
                          <a14:foregroundMark x1="85429" y1="87973" x2="81143" y2="90722"/>
                          <a14:foregroundMark x1="4286" y1="96907" x2="14286" y2="9209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6" b="20360"/>
            <a:stretch/>
          </p:blipFill>
          <p:spPr>
            <a:xfrm>
              <a:off x="2595994" y="1604429"/>
              <a:ext cx="6408485" cy="3824820"/>
            </a:xfrm>
            <a:prstGeom prst="round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8802" l="13324" r="79136"/>
                      </a14:imgEffect>
                      <a14:imgEffect>
                        <a14:colorTemperature colorTemp="7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3187" t="24157" r="20885" b="11160"/>
            <a:stretch/>
          </p:blipFill>
          <p:spPr>
            <a:xfrm>
              <a:off x="3284496" y="2311957"/>
              <a:ext cx="4673730" cy="2578064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982739" y="4241608"/>
            <a:ext cx="1467958" cy="21924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41803" y="1560977"/>
            <a:ext cx="2778876" cy="1688133"/>
            <a:chOff x="3352800" y="2526455"/>
            <a:chExt cx="3488980" cy="20884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352800" y="2526455"/>
              <a:ext cx="3488980" cy="20884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3796026" y="3009756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 flipH="1">
            <a:off x="189855" y="1449915"/>
            <a:ext cx="3218019" cy="1959885"/>
            <a:chOff x="3963843" y="2175514"/>
            <a:chExt cx="4075257" cy="24394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4350458" y="2812466"/>
              <a:ext cx="3380530" cy="118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32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013728" y="1973201"/>
            <a:ext cx="3178272" cy="2171074"/>
            <a:chOff x="9013728" y="1973201"/>
            <a:chExt cx="3178272" cy="217107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9013728" y="1973201"/>
              <a:ext cx="3178272" cy="2171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9396139" y="2581684"/>
              <a:ext cx="25639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59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62" y="5196765"/>
            <a:ext cx="1721224" cy="159937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887339"/>
              </p:ext>
            </p:extLst>
          </p:nvPr>
        </p:nvGraphicFramePr>
        <p:xfrm>
          <a:off x="483909" y="1097671"/>
          <a:ext cx="4107544" cy="2103892"/>
        </p:xfrm>
        <a:graphic>
          <a:graphicData uri="http://schemas.openxmlformats.org/drawingml/2006/table">
            <a:tbl>
              <a:tblPr/>
              <a:tblGrid>
                <a:gridCol w="205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32 - 7 = ?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029839" y="2273848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676182" y="2273848"/>
            <a:ext cx="5298236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trừ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5399320" y="3520114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31556" y="30190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830226" y="4373373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32 - 7 = 25 </a:t>
            </a: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54111"/>
              </p:ext>
            </p:extLst>
          </p:nvPr>
        </p:nvGraphicFramePr>
        <p:xfrm>
          <a:off x="496142" y="3993611"/>
          <a:ext cx="4107544" cy="2103892"/>
        </p:xfrm>
        <a:graphic>
          <a:graphicData uri="http://schemas.openxmlformats.org/drawingml/2006/table">
            <a:tbl>
              <a:tblPr/>
              <a:tblGrid>
                <a:gridCol w="205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" name="Rounded Rectangle 57"/>
          <p:cNvSpPr/>
          <p:nvPr/>
        </p:nvSpPr>
        <p:spPr>
          <a:xfrm>
            <a:off x="1728250" y="1836112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2243008" y="2248504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3167367" y="1939270"/>
            <a:ext cx="247299" cy="1095971"/>
            <a:chOff x="3411379" y="2393498"/>
            <a:chExt cx="103840" cy="853000"/>
          </a:xfrm>
        </p:grpSpPr>
        <p:sp>
          <p:nvSpPr>
            <p:cNvPr id="61" name="Can 60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an 61"/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2327" y="1948518"/>
            <a:ext cx="1522813" cy="1119706"/>
            <a:chOff x="634881" y="1933429"/>
            <a:chExt cx="1522813" cy="121503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1015642" y="4781414"/>
            <a:ext cx="925437" cy="1215039"/>
            <a:chOff x="1045459" y="4860926"/>
            <a:chExt cx="925437" cy="121503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2835" y="4860926"/>
              <a:ext cx="328061" cy="1215039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2652857" y="4819075"/>
            <a:ext cx="200702" cy="1095697"/>
            <a:chOff x="3411379" y="2393711"/>
            <a:chExt cx="87296" cy="852787"/>
          </a:xfrm>
        </p:grpSpPr>
        <p:sp>
          <p:nvSpPr>
            <p:cNvPr id="71" name="Can 70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an 71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893278" y="4819074"/>
            <a:ext cx="200702" cy="1095697"/>
            <a:chOff x="3411379" y="2393711"/>
            <a:chExt cx="87296" cy="852787"/>
          </a:xfrm>
        </p:grpSpPr>
        <p:sp>
          <p:nvSpPr>
            <p:cNvPr id="76" name="Can 75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an 7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133699" y="4819074"/>
            <a:ext cx="200702" cy="1095697"/>
            <a:chOff x="3411379" y="2393711"/>
            <a:chExt cx="87296" cy="852787"/>
          </a:xfrm>
        </p:grpSpPr>
        <p:sp>
          <p:nvSpPr>
            <p:cNvPr id="79" name="Can 78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an 79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Can 81"/>
          <p:cNvSpPr/>
          <p:nvPr/>
        </p:nvSpPr>
        <p:spPr>
          <a:xfrm>
            <a:off x="3384849" y="481907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3515806" y="4819074"/>
            <a:ext cx="310166" cy="1095697"/>
            <a:chOff x="3545623" y="4918464"/>
            <a:chExt cx="310166" cy="1095697"/>
          </a:xfrm>
        </p:grpSpPr>
        <p:sp>
          <p:nvSpPr>
            <p:cNvPr id="83" name="Can 82"/>
            <p:cNvSpPr/>
            <p:nvPr/>
          </p:nvSpPr>
          <p:spPr>
            <a:xfrm>
              <a:off x="3545623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an 84"/>
            <p:cNvSpPr/>
            <p:nvPr/>
          </p:nvSpPr>
          <p:spPr>
            <a:xfrm>
              <a:off x="3655087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an 85"/>
            <p:cNvSpPr/>
            <p:nvPr/>
          </p:nvSpPr>
          <p:spPr>
            <a:xfrm>
              <a:off x="3786044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60987" y="4819073"/>
            <a:ext cx="224761" cy="1095697"/>
            <a:chOff x="4042443" y="4918464"/>
            <a:chExt cx="170869" cy="1095697"/>
          </a:xfrm>
        </p:grpSpPr>
        <p:sp>
          <p:nvSpPr>
            <p:cNvPr id="87" name="Can 86"/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Down Arrow 88"/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cxnSpLocks/>
          </p:cNvCxnSpPr>
          <p:nvPr/>
        </p:nvCxnSpPr>
        <p:spPr>
          <a:xfrm flipV="1">
            <a:off x="2652857" y="4934737"/>
            <a:ext cx="828953" cy="863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35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07695 -7.40741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0" grpId="0" animBg="1"/>
      <p:bldP spid="41" grpId="0" animBg="1"/>
      <p:bldP spid="43" grpId="0"/>
      <p:bldP spid="44" grpId="0"/>
      <p:bldP spid="45" grpId="0"/>
      <p:bldP spid="46" grpId="0"/>
      <p:bldP spid="47" grpId="0"/>
      <p:bldP spid="49" grpId="0" animBg="1"/>
      <p:bldP spid="58" grpId="0" animBg="1"/>
      <p:bldP spid="82" grpId="0" animBg="1"/>
      <p:bldP spid="82" grpId="1" animBg="1"/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0D0AA582-4DB5-4AE4-BA01-043CCC9C7730}"/>
              </a:ext>
            </a:extLst>
          </p:cNvPr>
          <p:cNvSpPr/>
          <p:nvPr/>
        </p:nvSpPr>
        <p:spPr>
          <a:xfrm>
            <a:off x="967729" y="1111852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18CDA5-6442-4C30-937F-53A92E9D10C9}"/>
              </a:ext>
            </a:extLst>
          </p:cNvPr>
          <p:cNvGrpSpPr/>
          <p:nvPr/>
        </p:nvGrpSpPr>
        <p:grpSpPr>
          <a:xfrm>
            <a:off x="663029" y="1542360"/>
            <a:ext cx="2459105" cy="3787561"/>
            <a:chOff x="222369" y="1542360"/>
            <a:chExt cx="2899764" cy="4064987"/>
          </a:xfrm>
        </p:grpSpPr>
        <p:pic>
          <p:nvPicPr>
            <p:cNvPr id="18" name="图片 10245" descr="22">
              <a:extLst>
                <a:ext uri="{FF2B5EF4-FFF2-40B4-BE49-F238E27FC236}">
                  <a16:creationId xmlns:a16="http://schemas.microsoft.com/office/drawing/2014/main" id="{0CD2EC10-854F-458C-AAC9-6FE89EA8A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900FB56-67D5-47C5-9369-2FE978608297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D7A6A7-FE4F-47C7-8F08-C4557AAE72EB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2F42697-660C-4C73-A836-7C6721025806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C4C5CDB-7597-46B9-8A0E-6ABA93086B01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BD88DE5-145E-433A-91E3-421AF00766D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288" y="74188"/>
            <a:ext cx="3136971" cy="116445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4DCDD24-2844-4F6E-85D3-F733AC72DD00}"/>
              </a:ext>
            </a:extLst>
          </p:cNvPr>
          <p:cNvSpPr txBox="1"/>
          <p:nvPr/>
        </p:nvSpPr>
        <p:spPr>
          <a:xfrm>
            <a:off x="1810072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9" name="MH_Other_2">
            <a:extLst>
              <a:ext uri="{FF2B5EF4-FFF2-40B4-BE49-F238E27FC236}">
                <a16:creationId xmlns:a16="http://schemas.microsoft.com/office/drawing/2014/main" id="{656DBAB3-0413-4638-9DCF-02F354651E2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2821" y="1042337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29AE87-1885-482C-9463-D906B015386F}"/>
              </a:ext>
            </a:extLst>
          </p:cNvPr>
          <p:cNvGrpSpPr/>
          <p:nvPr/>
        </p:nvGrpSpPr>
        <p:grpSpPr>
          <a:xfrm>
            <a:off x="3239722" y="1542360"/>
            <a:ext cx="2459105" cy="3787561"/>
            <a:chOff x="222369" y="1542360"/>
            <a:chExt cx="2899764" cy="4064987"/>
          </a:xfrm>
        </p:grpSpPr>
        <p:pic>
          <p:nvPicPr>
            <p:cNvPr id="51" name="图片 10245" descr="22">
              <a:extLst>
                <a:ext uri="{FF2B5EF4-FFF2-40B4-BE49-F238E27FC236}">
                  <a16:creationId xmlns:a16="http://schemas.microsoft.com/office/drawing/2014/main" id="{978EC773-DBE7-4F40-A288-AD4C64B0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FFE2556-F712-4F5E-A7B9-F3068C6708C3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DC5AEA-D7EA-491E-A654-8CDA043D13FB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329F2A-2AD0-49E3-94C4-5E5E32FCFFB4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0FD9895-60C8-47E9-969F-9693639B41EB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2CEFCD2-87B2-4109-8E3C-F90818D025D6}"/>
              </a:ext>
            </a:extLst>
          </p:cNvPr>
          <p:cNvSpPr txBox="1"/>
          <p:nvPr/>
        </p:nvSpPr>
        <p:spPr>
          <a:xfrm>
            <a:off x="4386765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585521A-F675-43A8-B2FA-19A961D97823}"/>
              </a:ext>
            </a:extLst>
          </p:cNvPr>
          <p:cNvGrpSpPr/>
          <p:nvPr/>
        </p:nvGrpSpPr>
        <p:grpSpPr>
          <a:xfrm>
            <a:off x="5879208" y="1542360"/>
            <a:ext cx="2459105" cy="3787561"/>
            <a:chOff x="222369" y="1542360"/>
            <a:chExt cx="2899764" cy="4064987"/>
          </a:xfrm>
        </p:grpSpPr>
        <p:pic>
          <p:nvPicPr>
            <p:cNvPr id="58" name="图片 10245" descr="22">
              <a:extLst>
                <a:ext uri="{FF2B5EF4-FFF2-40B4-BE49-F238E27FC236}">
                  <a16:creationId xmlns:a16="http://schemas.microsoft.com/office/drawing/2014/main" id="{0B8E5273-77D4-4EB6-BBBE-C17906F8D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4132559-3BF6-4046-803F-04DC1163D98E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5766144-4A55-4410-A10C-31C76EE16DB4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E8141AE-CE6D-4479-9B4B-31278831756A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2F72E7C-741F-453C-8364-4CF9A06A47DC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8DA5653-DE38-4C2C-BE6A-1433C79E5231}"/>
              </a:ext>
            </a:extLst>
          </p:cNvPr>
          <p:cNvSpPr txBox="1"/>
          <p:nvPr/>
        </p:nvSpPr>
        <p:spPr>
          <a:xfrm>
            <a:off x="7026251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4CD2FF0-1915-4DE8-8674-E4A60C9B6626}"/>
              </a:ext>
            </a:extLst>
          </p:cNvPr>
          <p:cNvGrpSpPr/>
          <p:nvPr/>
        </p:nvGrpSpPr>
        <p:grpSpPr>
          <a:xfrm>
            <a:off x="8496061" y="1542360"/>
            <a:ext cx="2459105" cy="3787561"/>
            <a:chOff x="222369" y="1542360"/>
            <a:chExt cx="2899764" cy="4064987"/>
          </a:xfrm>
        </p:grpSpPr>
        <p:pic>
          <p:nvPicPr>
            <p:cNvPr id="65" name="图片 10245" descr="22">
              <a:extLst>
                <a:ext uri="{FF2B5EF4-FFF2-40B4-BE49-F238E27FC236}">
                  <a16:creationId xmlns:a16="http://schemas.microsoft.com/office/drawing/2014/main" id="{140182BB-AAE1-4825-AA24-2FCD3EE0C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E27B51F-27DC-4E79-B806-F2FE8CF79C4D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BFDE801-AF82-45DD-9D92-9B383C27752D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D57DC21-14AC-4DB9-B203-114DAD3D7235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CEDF101-F68A-41EA-ABC2-312465F38868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8E17EEC-2177-42EF-95F9-E7EC7A9E9694}"/>
              </a:ext>
            </a:extLst>
          </p:cNvPr>
          <p:cNvSpPr txBox="1"/>
          <p:nvPr/>
        </p:nvSpPr>
        <p:spPr>
          <a:xfrm>
            <a:off x="9643104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4727C1-46D0-1DD1-830A-611DAA511878}"/>
              </a:ext>
            </a:extLst>
          </p:cNvPr>
          <p:cNvSpPr/>
          <p:nvPr/>
        </p:nvSpPr>
        <p:spPr>
          <a:xfrm>
            <a:off x="3553798" y="344219"/>
            <a:ext cx="6328959" cy="11495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Lưu ý gì khi thực hiện phép tính?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E693416-D2B5-D267-30B1-4EDE3951A383}"/>
              </a:ext>
            </a:extLst>
          </p:cNvPr>
          <p:cNvSpPr/>
          <p:nvPr/>
        </p:nvSpPr>
        <p:spPr>
          <a:xfrm>
            <a:off x="3553647" y="370631"/>
            <a:ext cx="6328959" cy="11495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Thực hiện từ phải sang trái, bắt đầu từ số đơn vị. Nhớ 1 sang số chục của số bị trừ.</a:t>
            </a:r>
          </a:p>
        </p:txBody>
      </p:sp>
    </p:spTree>
    <p:extLst>
      <p:ext uri="{BB962C8B-B14F-4D97-AF65-F5344CB8AC3E}">
        <p14:creationId xmlns:p14="http://schemas.microsoft.com/office/powerpoint/2010/main" val="306957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8" grpId="0"/>
      <p:bldP spid="49" grpId="0" animBg="1"/>
      <p:bldP spid="56" grpId="0"/>
      <p:bldP spid="63" grpId="0"/>
      <p:bldP spid="70" grpId="0"/>
      <p:bldP spid="5" grpId="0" animBg="1"/>
      <p:bldP spid="5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B8E6B1-2EE5-494B-8DCB-398A72C10D4D}"/>
              </a:ext>
            </a:extLst>
          </p:cNvPr>
          <p:cNvGrpSpPr/>
          <p:nvPr/>
        </p:nvGrpSpPr>
        <p:grpSpPr>
          <a:xfrm>
            <a:off x="331822" y="370441"/>
            <a:ext cx="3834239" cy="705990"/>
            <a:chOff x="30507" y="1382937"/>
            <a:chExt cx="3834239" cy="705990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25CECE5B-0433-4F33-8DF0-558988E9257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5C6FD5-2FA1-48FC-B9F9-18E501120664}"/>
                </a:ext>
              </a:extLst>
            </p:cNvPr>
            <p:cNvSpPr txBox="1"/>
            <p:nvPr/>
          </p:nvSpPr>
          <p:spPr>
            <a:xfrm>
              <a:off x="926121" y="149847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C8969E-84A2-4E22-8B28-1EB388E97914}"/>
              </a:ext>
            </a:extLst>
          </p:cNvPr>
          <p:cNvGrpSpPr/>
          <p:nvPr/>
        </p:nvGrpSpPr>
        <p:grpSpPr>
          <a:xfrm>
            <a:off x="561091" y="1464513"/>
            <a:ext cx="2470807" cy="1019107"/>
            <a:chOff x="426465" y="1925389"/>
            <a:chExt cx="2470807" cy="1019107"/>
          </a:xfrm>
        </p:grpSpPr>
        <p:pic>
          <p:nvPicPr>
            <p:cNvPr id="18" name="图片 31755" descr="1-22">
              <a:extLst>
                <a:ext uri="{FF2B5EF4-FFF2-40B4-BE49-F238E27FC236}">
                  <a16:creationId xmlns:a16="http://schemas.microsoft.com/office/drawing/2014/main" id="{5CF5F789-E6FA-408D-BA29-F7B49C114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1C372B-742D-4756-A442-F501C98C587F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64 - 8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5D2CE8-9C33-484F-8EAC-FA69DEABFB23}"/>
              </a:ext>
            </a:extLst>
          </p:cNvPr>
          <p:cNvGrpSpPr/>
          <p:nvPr/>
        </p:nvGrpSpPr>
        <p:grpSpPr>
          <a:xfrm>
            <a:off x="3423776" y="1464513"/>
            <a:ext cx="2470807" cy="1019107"/>
            <a:chOff x="426465" y="1925389"/>
            <a:chExt cx="2470807" cy="1019107"/>
          </a:xfrm>
        </p:grpSpPr>
        <p:pic>
          <p:nvPicPr>
            <p:cNvPr id="24" name="图片 31755" descr="1-22">
              <a:extLst>
                <a:ext uri="{FF2B5EF4-FFF2-40B4-BE49-F238E27FC236}">
                  <a16:creationId xmlns:a16="http://schemas.microsoft.com/office/drawing/2014/main" id="{5AE911EE-9829-4A10-9D38-9D4DFB42B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770709-55DF-4E34-A32F-991F5B3C84AE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70 - 7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9CB6E7-8A64-4BBB-B1DB-90EF6E060C46}"/>
              </a:ext>
            </a:extLst>
          </p:cNvPr>
          <p:cNvGrpSpPr/>
          <p:nvPr/>
        </p:nvGrpSpPr>
        <p:grpSpPr>
          <a:xfrm>
            <a:off x="6210519" y="1464513"/>
            <a:ext cx="2470807" cy="1019107"/>
            <a:chOff x="426465" y="1925389"/>
            <a:chExt cx="2470807" cy="1019107"/>
          </a:xfrm>
        </p:grpSpPr>
        <p:pic>
          <p:nvPicPr>
            <p:cNvPr id="27" name="图片 31755" descr="1-22">
              <a:extLst>
                <a:ext uri="{FF2B5EF4-FFF2-40B4-BE49-F238E27FC236}">
                  <a16:creationId xmlns:a16="http://schemas.microsoft.com/office/drawing/2014/main" id="{EB57A618-6837-4620-8DBF-2FDE33E87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23D50C-4165-4C9C-855E-2BCB15A6F116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83 - 4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2DAFAE-D337-45D6-8225-A05951EB9094}"/>
              </a:ext>
            </a:extLst>
          </p:cNvPr>
          <p:cNvGrpSpPr/>
          <p:nvPr/>
        </p:nvGrpSpPr>
        <p:grpSpPr>
          <a:xfrm>
            <a:off x="8997257" y="1449999"/>
            <a:ext cx="2470807" cy="1019107"/>
            <a:chOff x="426465" y="1925389"/>
            <a:chExt cx="2470807" cy="1019107"/>
          </a:xfrm>
        </p:grpSpPr>
        <p:pic>
          <p:nvPicPr>
            <p:cNvPr id="30" name="图片 31755" descr="1-22">
              <a:extLst>
                <a:ext uri="{FF2B5EF4-FFF2-40B4-BE49-F238E27FC236}">
                  <a16:creationId xmlns:a16="http://schemas.microsoft.com/office/drawing/2014/main" id="{F8AA5191-A655-44D8-9BF1-29BDDE11A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9C5CE6-B2C0-4582-88B5-CA2059F45020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41 - 5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AF890-698D-4070-8C6A-52C123BFFE9B}"/>
              </a:ext>
            </a:extLst>
          </p:cNvPr>
          <p:cNvGrpSpPr/>
          <p:nvPr/>
        </p:nvGrpSpPr>
        <p:grpSpPr>
          <a:xfrm>
            <a:off x="211994" y="2624660"/>
            <a:ext cx="3010393" cy="2963112"/>
            <a:chOff x="694811" y="2614106"/>
            <a:chExt cx="3010393" cy="296311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1E85CAB-A29E-4773-BFED-783D908C992E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CDF4FC5-20AC-4650-A5C9-C7D692B34D6D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02622BA-B2A1-4A86-B30E-8C812EA91E5E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7F0120D-0483-4D6E-9E70-301F286249D6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42E2ED-B936-4A15-955D-153F3D9F834F}"/>
                </a:ext>
              </a:extLst>
            </p:cNvPr>
            <p:cNvSpPr txBox="1"/>
            <p:nvPr/>
          </p:nvSpPr>
          <p:spPr>
            <a:xfrm>
              <a:off x="2124917" y="4438445"/>
              <a:ext cx="81144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04E661-6EC3-47D1-A534-230A20494D94}"/>
              </a:ext>
            </a:extLst>
          </p:cNvPr>
          <p:cNvGrpSpPr/>
          <p:nvPr/>
        </p:nvGrpSpPr>
        <p:grpSpPr>
          <a:xfrm>
            <a:off x="2978652" y="2639174"/>
            <a:ext cx="3010393" cy="3045992"/>
            <a:chOff x="3167649" y="2628620"/>
            <a:chExt cx="3010393" cy="304599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5F90FD4-FC4A-438F-A71C-CCCAAF7E1509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E70FBA4-286F-4A76-B46A-03E30BDAB0A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6D36C9-4F1E-4851-A9E1-A2AC2CD91CDC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D466C95-73A1-495F-9FB8-F7E650CCC4BD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1684A64-4C95-4310-AF5C-C06619BCE5CC}"/>
                </a:ext>
              </a:extLst>
            </p:cNvPr>
            <p:cNvSpPr txBox="1"/>
            <p:nvPr/>
          </p:nvSpPr>
          <p:spPr>
            <a:xfrm>
              <a:off x="4615741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0E14E4-78C6-4FAE-A848-C58B7F20D4BA}"/>
              </a:ext>
            </a:extLst>
          </p:cNvPr>
          <p:cNvGrpSpPr/>
          <p:nvPr/>
        </p:nvGrpSpPr>
        <p:grpSpPr>
          <a:xfrm>
            <a:off x="5827266" y="2602509"/>
            <a:ext cx="2799454" cy="2965433"/>
            <a:chOff x="5782977" y="2591955"/>
            <a:chExt cx="2799454" cy="296543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E3EB6E3-C062-44D6-AEDD-1A177E91B285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D89FB4F-3AA5-4C83-BC6D-4C2059DF3EDE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A82121D-31A0-4AA1-AB4E-4C3320C82D99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A198BC5-BD9E-44E1-B945-51C1F859E8FD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2F738A-DF96-4252-8D94-16746608871F}"/>
                </a:ext>
              </a:extLst>
            </p:cNvPr>
            <p:cNvSpPr txBox="1"/>
            <p:nvPr/>
          </p:nvSpPr>
          <p:spPr>
            <a:xfrm>
              <a:off x="7225437" y="4418615"/>
              <a:ext cx="81144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79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9EA7F8-749C-4061-BB97-947C979B9407}"/>
              </a:ext>
            </a:extLst>
          </p:cNvPr>
          <p:cNvGrpSpPr/>
          <p:nvPr/>
        </p:nvGrpSpPr>
        <p:grpSpPr>
          <a:xfrm>
            <a:off x="8680174" y="2610846"/>
            <a:ext cx="2664961" cy="3012764"/>
            <a:chOff x="8205067" y="2600292"/>
            <a:chExt cx="2664961" cy="301276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777A37-48E4-4C6C-AB4A-656C9B156B01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06583B3-D631-4D6B-9995-694355BFE837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5B9A11B-9357-45DE-96A0-BE0FC4912031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435552-50F8-4BDE-B00B-3454679BC11E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E73AFDD-42BB-4B19-A8F7-75DB8D8E181A}"/>
                </a:ext>
              </a:extLst>
            </p:cNvPr>
            <p:cNvSpPr txBox="1"/>
            <p:nvPr/>
          </p:nvSpPr>
          <p:spPr>
            <a:xfrm>
              <a:off x="9660571" y="4474283"/>
              <a:ext cx="81144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14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98C516-A76A-42F9-952D-87A57836DE47}"/>
              </a:ext>
            </a:extLst>
          </p:cNvPr>
          <p:cNvGrpSpPr/>
          <p:nvPr/>
        </p:nvGrpSpPr>
        <p:grpSpPr>
          <a:xfrm>
            <a:off x="353396" y="159290"/>
            <a:ext cx="11287567" cy="1815882"/>
            <a:chOff x="52079" y="1498478"/>
            <a:chExt cx="11287567" cy="1815882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4800E5B4-64AF-4D9B-AB14-3B1C267102D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2079" y="161660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392336-618D-4131-9D1A-B8697FC373F9}"/>
                </a:ext>
              </a:extLst>
            </p:cNvPr>
            <p:cNvSpPr txBox="1"/>
            <p:nvPr/>
          </p:nvSpPr>
          <p:spPr>
            <a:xfrm>
              <a:off x="926121" y="1498478"/>
              <a:ext cx="1041352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3863FB-9E1F-4ADB-880B-28DD0EA31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26" b="84167" l="6250" r="87135">
                        <a14:foregroundMark x1="13958" y1="71111" x2="58750" y2="81111"/>
                        <a14:foregroundMark x1="56354" y1="67222" x2="81979" y2="78889"/>
                        <a14:foregroundMark x1="10104" y1="60556" x2="11354" y2="79259"/>
                        <a14:foregroundMark x1="11146" y1="81852" x2="84271" y2="82222"/>
                        <a14:foregroundMark x1="85625" y1="70370" x2="85521" y2="83889"/>
                        <a14:foregroundMark x1="86354" y1="82963" x2="40208" y2="82963"/>
                        <a14:foregroundMark x1="21354" y1="78889" x2="25833" y2="80926"/>
                        <a14:foregroundMark x1="30312" y1="67222" x2="39271" y2="68333"/>
                        <a14:foregroundMark x1="30833" y1="68148" x2="35000" y2="70000"/>
                        <a14:foregroundMark x1="7083" y1="82778" x2="11042" y2="82778"/>
                        <a14:foregroundMark x1="6771" y1="59259" x2="6667" y2="71111"/>
                        <a14:foregroundMark x1="24792" y1="83519" x2="29479" y2="83519"/>
                        <a14:foregroundMark x1="51042" y1="83519" x2="53750" y2="83704"/>
                        <a14:foregroundMark x1="40000" y1="83148" x2="42604" y2="83333"/>
                      </a14:backgroundRemoval>
                    </a14:imgEffect>
                  </a14:imgLayer>
                </a14:imgProps>
              </a:ext>
            </a:extLst>
          </a:blip>
          <a:srcRect l="16518" t="27354" r="24085" b="16297"/>
          <a:stretch/>
        </p:blipFill>
        <p:spPr>
          <a:xfrm>
            <a:off x="7060532" y="4146497"/>
            <a:ext cx="5081118" cy="2711503"/>
          </a:xfrm>
          <a:prstGeom prst="roundRect">
            <a:avLst>
              <a:gd name="adj" fmla="val 21686"/>
            </a:avLst>
          </a:prstGeom>
        </p:spPr>
      </p:pic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4DD1A0D8-F41B-4EE8-A5D2-7168AD0E646C}"/>
              </a:ext>
            </a:extLst>
          </p:cNvPr>
          <p:cNvSpPr/>
          <p:nvPr/>
        </p:nvSpPr>
        <p:spPr>
          <a:xfrm>
            <a:off x="3541288" y="1955639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anose="020B0604020202020204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8A3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D8BB88-4FEF-423D-A42E-B940B7655A70}"/>
              </a:ext>
            </a:extLst>
          </p:cNvPr>
          <p:cNvSpPr txBox="1"/>
          <p:nvPr/>
        </p:nvSpPr>
        <p:spPr>
          <a:xfrm>
            <a:off x="2137702" y="2602525"/>
            <a:ext cx="338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nhất: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21DA6A-9B7B-48BF-8BCF-900FBDA4DADA}"/>
              </a:ext>
            </a:extLst>
          </p:cNvPr>
          <p:cNvSpPr txBox="1"/>
          <p:nvPr/>
        </p:nvSpPr>
        <p:spPr>
          <a:xfrm>
            <a:off x="2446896" y="3337048"/>
            <a:ext cx="325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thứ hai: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7E7E52-A762-4A1D-9E00-AB57CD76613A}"/>
              </a:ext>
            </a:extLst>
          </p:cNvPr>
          <p:cNvGrpSpPr/>
          <p:nvPr/>
        </p:nvGrpSpPr>
        <p:grpSpPr>
          <a:xfrm>
            <a:off x="5769722" y="3510044"/>
            <a:ext cx="3331396" cy="283334"/>
            <a:chOff x="5287872" y="4993786"/>
            <a:chExt cx="3331396" cy="28333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3DF3E0E-E90D-419B-A285-A0EB657AE6B7}"/>
                </a:ext>
              </a:extLst>
            </p:cNvPr>
            <p:cNvCxnSpPr>
              <a:cxnSpLocks/>
            </p:cNvCxnSpPr>
            <p:nvPr/>
          </p:nvCxnSpPr>
          <p:spPr>
            <a:xfrm>
              <a:off x="5287872" y="5148332"/>
              <a:ext cx="33227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EA7E4F-902E-43ED-8BAB-0D5DFBA05432}"/>
                </a:ext>
              </a:extLst>
            </p:cNvPr>
            <p:cNvCxnSpPr/>
            <p:nvPr/>
          </p:nvCxnSpPr>
          <p:spPr>
            <a:xfrm>
              <a:off x="5287872" y="4993786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B710A05-4D76-4C1E-9B17-D8252B05F810}"/>
                </a:ext>
              </a:extLst>
            </p:cNvPr>
            <p:cNvCxnSpPr/>
            <p:nvPr/>
          </p:nvCxnSpPr>
          <p:spPr>
            <a:xfrm>
              <a:off x="8619268" y="4993786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B19D9E-BF59-4C1C-B7FB-E43DBC8F097B}"/>
              </a:ext>
            </a:extLst>
          </p:cNvPr>
          <p:cNvGrpSpPr/>
          <p:nvPr/>
        </p:nvGrpSpPr>
        <p:grpSpPr>
          <a:xfrm>
            <a:off x="5824070" y="3728654"/>
            <a:ext cx="3215012" cy="757636"/>
            <a:chOff x="2765576" y="6083687"/>
            <a:chExt cx="3215012" cy="75763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51FD785-DF5F-4673-B22B-4460AAF02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2765576" y="6083687"/>
              <a:ext cx="3215012" cy="28082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201476-EFC4-43F4-AC6E-4469ED64D8A7}"/>
                </a:ext>
              </a:extLst>
            </p:cNvPr>
            <p:cNvSpPr txBox="1"/>
            <p:nvPr/>
          </p:nvSpPr>
          <p:spPr>
            <a:xfrm>
              <a:off x="4002038" y="6256548"/>
              <a:ext cx="135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9DAA57-BAC3-43A5-B828-A0BEF10FD92A}"/>
              </a:ext>
            </a:extLst>
          </p:cNvPr>
          <p:cNvGrpSpPr/>
          <p:nvPr/>
        </p:nvGrpSpPr>
        <p:grpSpPr>
          <a:xfrm>
            <a:off x="5758805" y="2048180"/>
            <a:ext cx="4559122" cy="1007787"/>
            <a:chOff x="2859108" y="1837918"/>
            <a:chExt cx="4559122" cy="10077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06E3548-15D5-4E29-A51F-6085E4E36AE1}"/>
                </a:ext>
              </a:extLst>
            </p:cNvPr>
            <p:cNvCxnSpPr/>
            <p:nvPr/>
          </p:nvCxnSpPr>
          <p:spPr>
            <a:xfrm>
              <a:off x="7413046" y="2562371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699C4BB-460D-403A-B2B4-D9EA9575941D}"/>
                </a:ext>
              </a:extLst>
            </p:cNvPr>
            <p:cNvGrpSpPr/>
            <p:nvPr/>
          </p:nvGrpSpPr>
          <p:grpSpPr>
            <a:xfrm>
              <a:off x="2859108" y="1837918"/>
              <a:ext cx="4559122" cy="1007787"/>
              <a:chOff x="1803040" y="2353597"/>
              <a:chExt cx="4559122" cy="100778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76D1D2C-8280-4110-B664-852EF2935F38}"/>
                  </a:ext>
                </a:extLst>
              </p:cNvPr>
              <p:cNvCxnSpPr/>
              <p:nvPr/>
            </p:nvCxnSpPr>
            <p:spPr>
              <a:xfrm flipV="1">
                <a:off x="1803041" y="3245476"/>
                <a:ext cx="4559121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95F13BAD-DE9F-4AFC-9DF3-8EA9E1A1A4B6}"/>
                  </a:ext>
                </a:extLst>
              </p:cNvPr>
              <p:cNvSpPr/>
              <p:nvPr/>
            </p:nvSpPr>
            <p:spPr>
              <a:xfrm>
                <a:off x="1803040" y="2852455"/>
                <a:ext cx="4559122" cy="376193"/>
              </a:xfrm>
              <a:custGeom>
                <a:avLst/>
                <a:gdLst>
                  <a:gd name="connsiteX0" fmla="*/ 0 w 3963208"/>
                  <a:gd name="connsiteY0" fmla="*/ 1300849 h 1389191"/>
                  <a:gd name="connsiteX1" fmla="*/ 2073499 w 3963208"/>
                  <a:gd name="connsiteY1" fmla="*/ 83 h 1389191"/>
                  <a:gd name="connsiteX2" fmla="*/ 3747753 w 3963208"/>
                  <a:gd name="connsiteY2" fmla="*/ 1236455 h 1389191"/>
                  <a:gd name="connsiteX3" fmla="*/ 3889420 w 3963208"/>
                  <a:gd name="connsiteY3" fmla="*/ 1326607 h 138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3208" h="1389191">
                    <a:moveTo>
                      <a:pt x="0" y="1300849"/>
                    </a:moveTo>
                    <a:cubicBezTo>
                      <a:pt x="724437" y="655832"/>
                      <a:pt x="1448874" y="10815"/>
                      <a:pt x="2073499" y="83"/>
                    </a:cubicBezTo>
                    <a:cubicBezTo>
                      <a:pt x="2698124" y="-10649"/>
                      <a:pt x="3445100" y="1015368"/>
                      <a:pt x="3747753" y="1236455"/>
                    </a:cubicBezTo>
                    <a:cubicBezTo>
                      <a:pt x="4050407" y="1457542"/>
                      <a:pt x="3969913" y="1392074"/>
                      <a:pt x="3889420" y="1326607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F190928-940C-4E3C-B0ED-21805F7A3BEE}"/>
                  </a:ext>
                </a:extLst>
              </p:cNvPr>
              <p:cNvCxnSpPr/>
              <p:nvPr/>
            </p:nvCxnSpPr>
            <p:spPr>
              <a:xfrm>
                <a:off x="1803040" y="3078050"/>
                <a:ext cx="0" cy="2833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A913AB6-4C85-4B00-A599-3F843AEFFCFB}"/>
                  </a:ext>
                </a:extLst>
              </p:cNvPr>
              <p:cNvSpPr txBox="1"/>
              <p:nvPr/>
            </p:nvSpPr>
            <p:spPr>
              <a:xfrm>
                <a:off x="3324150" y="2353597"/>
                <a:ext cx="1636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34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0E8302-97B6-43E1-B0EC-070981D75DF4}"/>
              </a:ext>
            </a:extLst>
          </p:cNvPr>
          <p:cNvGrpSpPr/>
          <p:nvPr/>
        </p:nvGrpSpPr>
        <p:grpSpPr>
          <a:xfrm>
            <a:off x="9095163" y="2834389"/>
            <a:ext cx="1469561" cy="985709"/>
            <a:chOff x="7294778" y="3608959"/>
            <a:chExt cx="1469561" cy="98570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335C6BE-D3AB-4C08-BBA3-4E16E62165EB}"/>
                </a:ext>
              </a:extLst>
            </p:cNvPr>
            <p:cNvGrpSpPr/>
            <p:nvPr/>
          </p:nvGrpSpPr>
          <p:grpSpPr>
            <a:xfrm>
              <a:off x="7294778" y="3608959"/>
              <a:ext cx="1222764" cy="355169"/>
              <a:chOff x="7365456" y="3293624"/>
              <a:chExt cx="1222764" cy="35516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0A4DFA2-6FB5-4E54-99D4-A2BC3680FFA3}"/>
                  </a:ext>
                </a:extLst>
              </p:cNvPr>
              <p:cNvCxnSpPr/>
              <p:nvPr/>
            </p:nvCxnSpPr>
            <p:spPr>
              <a:xfrm>
                <a:off x="7365456" y="3293624"/>
                <a:ext cx="0" cy="2833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2366EBD-9967-437A-9197-A90E50876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7399577" y="3446504"/>
                <a:ext cx="1188643" cy="202289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9EB87C-2AB4-4907-B785-C924551270C1}"/>
                </a:ext>
              </a:extLst>
            </p:cNvPr>
            <p:cNvSpPr txBox="1"/>
            <p:nvPr/>
          </p:nvSpPr>
          <p:spPr>
            <a:xfrm>
              <a:off x="7407501" y="4009893"/>
              <a:ext cx="135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endPara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9B79ED-A1F5-4D8C-824F-DE08178E6D99}"/>
              </a:ext>
            </a:extLst>
          </p:cNvPr>
          <p:cNvCxnSpPr>
            <a:cxnSpLocks/>
          </p:cNvCxnSpPr>
          <p:nvPr/>
        </p:nvCxnSpPr>
        <p:spPr>
          <a:xfrm>
            <a:off x="9095343" y="3159558"/>
            <a:ext cx="0" cy="32508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8">
            <a:extLst>
              <a:ext uri="{FF2B5EF4-FFF2-40B4-BE49-F238E27FC236}">
                <a16:creationId xmlns:a16="http://schemas.microsoft.com/office/drawing/2014/main" id="{DA00244C-44F0-4098-A657-9CC94E291CD9}"/>
              </a:ext>
            </a:extLst>
          </p:cNvPr>
          <p:cNvSpPr/>
          <p:nvPr/>
        </p:nvSpPr>
        <p:spPr>
          <a:xfrm>
            <a:off x="2772128" y="4034007"/>
            <a:ext cx="238039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249024"/>
                </a:solidFill>
                <a:latin typeface="Arial" panose="020B0604020202020204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24902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9">
            <a:extLst>
              <a:ext uri="{FF2B5EF4-FFF2-40B4-BE49-F238E27FC236}">
                <a16:creationId xmlns:a16="http://schemas.microsoft.com/office/drawing/2014/main" id="{F085C2D1-BDD4-4CD7-89A7-9E8F1EEAAE8F}"/>
              </a:ext>
            </a:extLst>
          </p:cNvPr>
          <p:cNvSpPr/>
          <p:nvPr/>
        </p:nvSpPr>
        <p:spPr>
          <a:xfrm>
            <a:off x="-12793" y="4546633"/>
            <a:ext cx="7108162" cy="2112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Mai An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Tiêm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34 - 7 = 27 (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27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0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7" grpId="0"/>
      <p:bldP spid="49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707</Words>
  <Application>Microsoft Office PowerPoint</Application>
  <PresentationFormat>Widescreen</PresentationFormat>
  <Paragraphs>133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Bungee Inline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Nguyễn Thu Hường</cp:lastModifiedBy>
  <cp:revision>57</cp:revision>
  <dcterms:created xsi:type="dcterms:W3CDTF">2021-06-02T14:16:16Z</dcterms:created>
  <dcterms:modified xsi:type="dcterms:W3CDTF">2022-11-17T15:18:35Z</dcterms:modified>
</cp:coreProperties>
</file>