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92" r:id="rId3"/>
    <p:sldId id="272" r:id="rId4"/>
    <p:sldId id="260" r:id="rId5"/>
    <p:sldId id="268" r:id="rId6"/>
    <p:sldId id="293" r:id="rId7"/>
    <p:sldId id="294" r:id="rId8"/>
    <p:sldId id="295" r:id="rId9"/>
    <p:sldId id="288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280FF"/>
    <a:srgbClr val="030470"/>
    <a:srgbClr val="FFFFFF"/>
    <a:srgbClr val="FF99FF"/>
    <a:srgbClr val="FF66FF"/>
    <a:srgbClr val="B50B7C"/>
    <a:srgbClr val="E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49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2023/11/22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2023/11/22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119556" y="151029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  <p:sp>
        <p:nvSpPr>
          <p:cNvPr id="11" name="WordArt 21"/>
          <p:cNvSpPr>
            <a:spLocks noChangeArrowheads="1" noChangeShapeType="1" noTextEdit="1"/>
          </p:cNvSpPr>
          <p:nvPr/>
        </p:nvSpPr>
        <p:spPr bwMode="auto">
          <a:xfrm>
            <a:off x="2702961" y="2505770"/>
            <a:ext cx="6413500" cy="3394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Nấu cơm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Tiết 2)</a:t>
            </a: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B9619C74-E27D-4F96-A49E-217454753DD1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5" name="图片 13">
            <a:extLst>
              <a:ext uri="{FF2B5EF4-FFF2-40B4-BE49-F238E27FC236}">
                <a16:creationId xmlns:a16="http://schemas.microsoft.com/office/drawing/2014/main" id="{1DF8A07C-E55D-4685-ADFE-5E2CEAD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523E01A7-B2EA-41D9-8601-9A32BF6CE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48813"/>
            <a:ext cx="56578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68" y="2499518"/>
            <a:ext cx="92297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42" y="3498056"/>
            <a:ext cx="99377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61759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1198400" y="880799"/>
            <a:ext cx="13140030" cy="51765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D675D76-3844-46FC-8058-DFAE000D86B5}"/>
              </a:ext>
            </a:extLst>
          </p:cNvPr>
          <p:cNvSpPr txBox="1"/>
          <p:nvPr/>
        </p:nvSpPr>
        <p:spPr>
          <a:xfrm>
            <a:off x="2524180" y="1436954"/>
            <a:ext cx="805541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600" b="1" dirty="0">
                <a:solidFill>
                  <a:srgbClr val="FF339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 CẦU CẦN ĐẠT</a:t>
            </a:r>
            <a:endParaRPr lang="zh-CN" altLang="en-US" sz="6600" b="1" dirty="0">
              <a:solidFill>
                <a:srgbClr val="FF339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C515CC-BACD-41C6-BF7E-0B1A6B65CC2E}"/>
              </a:ext>
            </a:extLst>
          </p:cNvPr>
          <p:cNvSpPr/>
          <p:nvPr/>
        </p:nvSpPr>
        <p:spPr>
          <a:xfrm>
            <a:off x="1883618" y="2588758"/>
            <a:ext cx="8784769" cy="210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zh-CN" altLang="en-US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" y="278316"/>
            <a:ext cx="922304" cy="92230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10668387" y="242616"/>
            <a:ext cx="1184446" cy="11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8561424" y="4401985"/>
            <a:ext cx="4113169" cy="26758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C4AEED-22FE-4F83-95CB-52D8D961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5849" r="82411" b="48213"/>
          <a:stretch/>
        </p:blipFill>
        <p:spPr>
          <a:xfrm>
            <a:off x="2039756" y="-542232"/>
            <a:ext cx="3040563" cy="21401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026584" y="-928777"/>
            <a:ext cx="2889115" cy="29132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01985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4" y="1242119"/>
            <a:ext cx="941863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0" y="2463725"/>
            <a:ext cx="5702409" cy="285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4584506"/>
            <a:ext cx="12192000" cy="2273493"/>
          </a:xfrm>
          <a:prstGeom prst="rect">
            <a:avLst/>
          </a:prstGeom>
        </p:spPr>
      </p:pic>
      <p:sp>
        <p:nvSpPr>
          <p:cNvPr id="10" name="直接连接符 20"/>
          <p:cNvSpPr>
            <a:spLocks noChangeShapeType="1"/>
          </p:cNvSpPr>
          <p:nvPr/>
        </p:nvSpPr>
        <p:spPr bwMode="auto">
          <a:xfrm flipH="1">
            <a:off x="6621527" y="3613034"/>
            <a:ext cx="590580" cy="590551"/>
          </a:xfrm>
          <a:prstGeom prst="line">
            <a:avLst/>
          </a:prstGeom>
          <a:noFill/>
          <a:ln w="9525" cap="flat" cmpd="sng">
            <a:solidFill>
              <a:srgbClr val="FD7B8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 dirty="0"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22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509"/>
            <a:ext cx="5129076" cy="5129076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68874" y="381000"/>
            <a:ext cx="65532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2.Nấu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609668" y="3810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903076" y="1636742"/>
            <a:ext cx="709448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26371" y="3222509"/>
            <a:ext cx="684789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9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1218353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iền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chỗ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ở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d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ư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ới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03200" y="838200"/>
            <a:ext cx="1168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Cho nước vào nồi, lau khô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áy nồi, cắm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iện bật nấc nấu, san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ều gạo trong nồi.</a:t>
            </a:r>
            <a:r>
              <a:rPr lang="en-US" altLang="en-US" sz="2800" b="1">
                <a:latin typeface="Times New Roman" pitchFamily="18" charset="0"/>
              </a:rPr>
              <a:t> </a:t>
            </a:r>
          </a:p>
        </p:txBody>
      </p:sp>
      <p:pic>
        <p:nvPicPr>
          <p:cNvPr id="135177" name="Picture 9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4"/>
          <a:stretch>
            <a:fillRect/>
          </a:stretch>
        </p:blipFill>
        <p:spPr bwMode="auto">
          <a:xfrm>
            <a:off x="1479687" y="1494821"/>
            <a:ext cx="2713941" cy="22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8" name="Picture 10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r="32584"/>
          <a:stretch>
            <a:fillRect/>
          </a:stretch>
        </p:blipFill>
        <p:spPr bwMode="auto">
          <a:xfrm>
            <a:off x="7252138" y="1494821"/>
            <a:ext cx="2575034" cy="233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1320800" y="3774665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a. Cho n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ớc vào nồi</a:t>
            </a:r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7462344" y="3829844"/>
            <a:ext cx="177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b. San 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gạo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5181" name="Picture 13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2"/>
          <a:stretch>
            <a:fillRect/>
          </a:stretch>
        </p:blipFill>
        <p:spPr bwMode="auto">
          <a:xfrm>
            <a:off x="1266461" y="4297885"/>
            <a:ext cx="2575034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2" name="Rectangle 14"/>
          <p:cNvSpPr>
            <a:spLocks noChangeArrowheads="1"/>
          </p:cNvSpPr>
          <p:nvPr/>
        </p:nvSpPr>
        <p:spPr bwMode="auto">
          <a:xfrm>
            <a:off x="914401" y="6400801"/>
            <a:ext cx="3044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c. Lau  khô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áy nồi </a:t>
            </a:r>
          </a:p>
        </p:txBody>
      </p:sp>
      <p:pic>
        <p:nvPicPr>
          <p:cNvPr id="135183" name="Picture 15" descr=";;'''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4" y="4343401"/>
            <a:ext cx="215462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4" name="Rectangle 16"/>
          <p:cNvSpPr>
            <a:spLocks noChangeArrowheads="1"/>
          </p:cNvSpPr>
          <p:nvPr/>
        </p:nvSpPr>
        <p:spPr bwMode="auto">
          <a:xfrm>
            <a:off x="6299200" y="6324601"/>
            <a:ext cx="589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d. Cắm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iện bật nấc nấu</a:t>
            </a:r>
          </a:p>
        </p:txBody>
      </p:sp>
      <p:sp>
        <p:nvSpPr>
          <p:cNvPr id="7180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1626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/>
      <p:bldP spid="135180" grpId="0"/>
      <p:bldP spid="135182" grpId="0"/>
      <p:bldP spid="1351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2. Nấu cơm bằng nồi cơm điện: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01600" y="2378076"/>
            <a:ext cx="10160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>
            <a:off x="2438400" y="3276600"/>
            <a:ext cx="8534400" cy="2590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844800" y="3352801"/>
            <a:ext cx="8026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nứớc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lau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khô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áy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ậy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nắp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cắm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, san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ều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199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  <p:sp>
        <p:nvSpPr>
          <p:cNvPr id="8200" name="Rectangle 1"/>
          <p:cNvSpPr>
            <a:spLocks noChangeArrowheads="1"/>
          </p:cNvSpPr>
          <p:nvPr/>
        </p:nvSpPr>
        <p:spPr bwMode="auto">
          <a:xfrm>
            <a:off x="0" y="533401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u="sng">
                <a:solidFill>
                  <a:srgbClr val="190BC8"/>
                </a:solidFill>
                <a:latin typeface="Times New Roman" pitchFamily="18" charset="0"/>
              </a:rPr>
              <a:t>Kĩ thuật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67201" y="990600"/>
            <a:ext cx="3047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 Nấu cơm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(Tiết 2)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44" y="-571540"/>
            <a:ext cx="3871912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382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2883" grpId="1"/>
      <p:bldP spid="122884" grpId="0" animBg="1"/>
      <p:bldP spid="122886" grpId="0" animBg="1"/>
      <p:bldP spid="12288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228601"/>
            <a:ext cx="6807200" cy="593725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Thảo luận nhóm 4: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304800" y="457200"/>
            <a:ext cx="1188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- So sánh những nguyên liệu và dụng cụ cần chuẩn bị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ể nấu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bằng nồi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iện và nấu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bằng bếp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un?</a:t>
            </a:r>
            <a:endParaRPr lang="en-US" altLang="en-US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2743200" y="2667000"/>
            <a:ext cx="8229600" cy="3200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664607" y="2669738"/>
            <a:ext cx="8026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Giống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n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rá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chậu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nguồn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cấp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c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m.</a:t>
            </a:r>
          </a:p>
        </p:txBody>
      </p:sp>
      <p:sp>
        <p:nvSpPr>
          <p:cNvPr id="9223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253047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28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5" grpId="0" animBg="1"/>
      <p:bldP spid="124936" grpId="0" animBg="1"/>
      <p:bldP spid="1249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5093442" y="2682343"/>
            <a:ext cx="6186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2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HẸN GẶP LẠI</a:t>
            </a:r>
            <a:endParaRPr lang="zh-CN" altLang="en-US" sz="72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584507"/>
            <a:ext cx="12192000" cy="22734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38" y="1470701"/>
            <a:ext cx="2529633" cy="436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2166" y="2128345"/>
            <a:ext cx="578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3241" y="2313011"/>
            <a:ext cx="49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295</Words>
  <Application>Microsoft Office PowerPoint</Application>
  <PresentationFormat>Widescreen</PresentationFormat>
  <Paragraphs>30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等线</vt:lpstr>
      <vt:lpstr>inpin heiti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Nấu cơm bằng nồi cơm điện:</vt:lpstr>
      <vt:lpstr>Thảo luận nhóm 4: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Techsi.vn</cp:lastModifiedBy>
  <cp:revision>56</cp:revision>
  <dcterms:created xsi:type="dcterms:W3CDTF">2017-09-15T01:01:39Z</dcterms:created>
  <dcterms:modified xsi:type="dcterms:W3CDTF">2023-11-22T09:49:52Z</dcterms:modified>
</cp:coreProperties>
</file>