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3"/>
  </p:notesMasterIdLst>
  <p:sldIdLst>
    <p:sldId id="300" r:id="rId3"/>
    <p:sldId id="320" r:id="rId4"/>
    <p:sldId id="301" r:id="rId5"/>
    <p:sldId id="302" r:id="rId6"/>
    <p:sldId id="303" r:id="rId7"/>
    <p:sldId id="306" r:id="rId8"/>
    <p:sldId id="308" r:id="rId9"/>
    <p:sldId id="305" r:id="rId10"/>
    <p:sldId id="321" r:id="rId11"/>
    <p:sldId id="322" r:id="rId1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Baloo 2" panose="020B0604020202020204" charset="0"/>
      <p:regular r:id="rId15"/>
      <p:bold r:id="rId16"/>
    </p:embeddedFont>
    <p:embeddedFont>
      <p:font typeface="Pangolin" panose="020B0604020202020204" charset="0"/>
      <p:regular r:id="rId17"/>
    </p:embeddedFont>
    <p:embeddedFont>
      <p:font typeface="UTM Androgyne" panose="02040603050506020204" pitchFamily="18" charset="0"/>
      <p:regular r:id="rId18"/>
    </p:embeddedFont>
    <p:embeddedFont>
      <p:font typeface="UTM Cookies" panose="02040603050506020204" pitchFamily="18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83" d="100"/>
          <a:sy n="83" d="100"/>
        </p:scale>
        <p:origin x="8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9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87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1521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6444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5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302</Words>
  <Application>Microsoft Office PowerPoint</Application>
  <PresentationFormat>On-screen Show (16:9)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Times New Roman</vt:lpstr>
      <vt:lpstr>UTM Cookies</vt:lpstr>
      <vt:lpstr>Baloo 2</vt:lpstr>
      <vt:lpstr>等线</vt:lpstr>
      <vt:lpstr>Pangolin</vt:lpstr>
      <vt:lpstr>Arial</vt:lpstr>
      <vt:lpstr>Wingdings</vt:lpstr>
      <vt:lpstr>UTM Androgyne</vt:lpstr>
      <vt:lpstr>English Vocabulary Workshop by Slidesgo</vt:lpstr>
      <vt:lpstr>1_English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Thu Hường</cp:lastModifiedBy>
  <cp:revision>67</cp:revision>
  <dcterms:modified xsi:type="dcterms:W3CDTF">2023-11-19T15:13:16Z</dcterms:modified>
</cp:coreProperties>
</file>