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0"/>
  </p:notesMasterIdLst>
  <p:sldIdLst>
    <p:sldId id="257" r:id="rId3"/>
    <p:sldId id="282" r:id="rId4"/>
    <p:sldId id="283" r:id="rId5"/>
    <p:sldId id="285" r:id="rId6"/>
    <p:sldId id="258" r:id="rId7"/>
    <p:sldId id="264" r:id="rId8"/>
    <p:sldId id="256" r:id="rId9"/>
    <p:sldId id="286" r:id="rId10"/>
    <p:sldId id="265" r:id="rId11"/>
    <p:sldId id="266" r:id="rId12"/>
    <p:sldId id="287" r:id="rId13"/>
    <p:sldId id="288" r:id="rId14"/>
    <p:sldId id="289" r:id="rId15"/>
    <p:sldId id="259" r:id="rId16"/>
    <p:sldId id="260" r:id="rId17"/>
    <p:sldId id="261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4.png"/><Relationship Id="rId18" Type="http://schemas.microsoft.com/office/2007/relationships/hdphoto" Target="../media/hdphoto10.wdp"/><Relationship Id="rId26" Type="http://schemas.microsoft.com/office/2007/relationships/hdphoto" Target="../media/hdphoto12.wdp"/><Relationship Id="rId3" Type="http://schemas.openxmlformats.org/officeDocument/2006/relationships/image" Target="../media/image29.png"/><Relationship Id="rId21" Type="http://schemas.openxmlformats.org/officeDocument/2006/relationships/slide" Target="slide15.xml"/><Relationship Id="rId7" Type="http://schemas.openxmlformats.org/officeDocument/2006/relationships/image" Target="../media/image31.png"/><Relationship Id="rId12" Type="http://schemas.microsoft.com/office/2007/relationships/hdphoto" Target="../media/hdphoto7.wdp"/><Relationship Id="rId17" Type="http://schemas.openxmlformats.org/officeDocument/2006/relationships/image" Target="../media/image36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20" Type="http://schemas.openxmlformats.org/officeDocument/2006/relationships/slide" Target="slide16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24" Type="http://schemas.openxmlformats.org/officeDocument/2006/relationships/image" Target="../media/image38.GIF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slide" Target="slide14.xml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32.png"/><Relationship Id="rId14" Type="http://schemas.microsoft.com/office/2007/relationships/hdphoto" Target="../media/hdphoto8.wdp"/><Relationship Id="rId22" Type="http://schemas.openxmlformats.org/officeDocument/2006/relationships/image" Target="../media/image37.png"/><Relationship Id="rId27" Type="http://schemas.openxmlformats.org/officeDocument/2006/relationships/image" Target="../media/image40.png"/><Relationship Id="rId30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slide" Target="slide13.xml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slide" Target="slide13.xml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slide" Target="slide13.xml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55EA9D-B225-4EEF-ACFD-040DAB392C46}"/>
              </a:ext>
            </a:extLst>
          </p:cNvPr>
          <p:cNvPicPr/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068910" y="700405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圆角矩形 1">
            <a:extLst>
              <a:ext uri="{FF2B5EF4-FFF2-40B4-BE49-F238E27FC236}">
                <a16:creationId xmlns:a16="http://schemas.microsoft.com/office/drawing/2014/main" id="{7AD7AC80-407A-4298-842C-98E123F81B3B}"/>
              </a:ext>
            </a:extLst>
          </p:cNvPr>
          <p:cNvSpPr/>
          <p:nvPr/>
        </p:nvSpPr>
        <p:spPr>
          <a:xfrm>
            <a:off x="3052814" y="0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C1F728-6B05-4517-9259-FE9C9852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15" y="898069"/>
            <a:ext cx="370668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150" y="1757680"/>
            <a:ext cx="8358340" cy="1956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33FC4B-F912-4F62-A031-C83E0C831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862" y="3604929"/>
            <a:ext cx="2060627" cy="96934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:a16="http://schemas.microsoft.com/office/drawing/2014/main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8" y="1586215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77C7A1-35E7-4CDE-BA23-B632523FD6E3}"/>
              </a:ext>
            </a:extLst>
          </p:cNvPr>
          <p:cNvGrpSpPr/>
          <p:nvPr/>
        </p:nvGrpSpPr>
        <p:grpSpPr>
          <a:xfrm rot="20863988">
            <a:off x="6987910" y="2280369"/>
            <a:ext cx="5089736" cy="3350516"/>
            <a:chOff x="283029" y="1746956"/>
            <a:chExt cx="4656642" cy="15270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AE986A-D948-432B-822D-09FAEFDA6DD2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BC451795-EE16-49D6-B153-0F9324C75154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55FCF208-10F4-44AC-ACAE-CA010637B741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id="{C972AF8A-B7CB-48F4-A8F4-7C4E1730E36C}"/>
                </a:ext>
              </a:extLst>
            </p:cNvPr>
            <p:cNvSpPr txBox="1"/>
            <p:nvPr/>
          </p:nvSpPr>
          <p:spPr>
            <a:xfrm>
              <a:off x="497176" y="2007292"/>
              <a:ext cx="4220653" cy="1023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2800" b="1" u="sng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Ý nghĩa: </a:t>
              </a:r>
              <a:r>
                <a:rPr lang="vi-VN" altLang="zh-CN" sz="28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đồng bào vượt qua khó khăn; thể hiện tinh thần đoàn kết, yêu thương, đùm bọc lẫn nhau của con người Việt Nam.</a:t>
              </a:r>
              <a:endParaRPr lang="zh-CN" altLang="en-US" sz="28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A4188-8FF1-4F89-9656-15A61C0D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573119"/>
            <a:ext cx="6779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33EFB4F-F02A-4FC4-9A80-1996BDF2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06" y="657186"/>
            <a:ext cx="9998307" cy="381642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7BFB7-59B6-4932-892A-ADAFB4BA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90" y="8248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0434-2A62-48FA-B25F-9F1836D8BF1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 lại và những nội dung đã học trong chủ đề Trường học?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F0EEC-2429-47D4-9801-FABC093D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795" y="573119"/>
            <a:ext cx="75170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62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9B275E-96C2-4FEA-86B3-B233CDFF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15" y="1378639"/>
            <a:ext cx="7852329" cy="168264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2" y="487679"/>
            <a:ext cx="11271568" cy="573595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:a16="http://schemas.microsoft.com/office/drawing/2014/main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:a16="http://schemas.microsoft.com/office/drawing/2014/main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3CCB5B-DA96-4267-8130-535D7AC71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2" y="1697670"/>
            <a:ext cx="857781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39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2411606" y="968720"/>
            <a:ext cx="7982074" cy="1446550"/>
          </a:xfrm>
          <a:custGeom>
            <a:avLst/>
            <a:gdLst>
              <a:gd name="connsiteX0" fmla="*/ 0 w 7982074"/>
              <a:gd name="connsiteY0" fmla="*/ 0 h 1446550"/>
              <a:gd name="connsiteX1" fmla="*/ 7982074 w 7982074"/>
              <a:gd name="connsiteY1" fmla="*/ 0 h 1446550"/>
              <a:gd name="connsiteX2" fmla="*/ 7982074 w 7982074"/>
              <a:gd name="connsiteY2" fmla="*/ 1446550 h 1446550"/>
              <a:gd name="connsiteX3" fmla="*/ 0 w 7982074"/>
              <a:gd name="connsiteY3" fmla="*/ 1446550 h 1446550"/>
              <a:gd name="connsiteX4" fmla="*/ 0 w 798207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446550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92816" y="169848"/>
                  <a:pt x="8017861" y="914679"/>
                  <a:pt x="7982074" y="1446550"/>
                </a:cubicBezTo>
                <a:cubicBezTo>
                  <a:pt x="7039213" y="1281789"/>
                  <a:pt x="2802477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982074" h="1446550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78797" y="353962"/>
                  <a:pt x="8057735" y="871797"/>
                  <a:pt x="7982074" y="1446550"/>
                </a:cubicBezTo>
                <a:cubicBezTo>
                  <a:pt x="5741473" y="1300690"/>
                  <a:pt x="29935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sản phẩm của nhóm mình trước lớp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:a16="http://schemas.microsoft.com/office/drawing/2014/main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0D05A6A-3642-45DE-BA06-084003DFA064}"/>
              </a:ext>
            </a:extLst>
          </p:cNvPr>
          <p:cNvSpPr txBox="1"/>
          <p:nvPr/>
        </p:nvSpPr>
        <p:spPr>
          <a:xfrm>
            <a:off x="4249256" y="3445738"/>
            <a:ext cx="7209549" cy="1446550"/>
          </a:xfrm>
          <a:custGeom>
            <a:avLst/>
            <a:gdLst>
              <a:gd name="connsiteX0" fmla="*/ 0 w 7209549"/>
              <a:gd name="connsiteY0" fmla="*/ 0 h 1446550"/>
              <a:gd name="connsiteX1" fmla="*/ 7209549 w 7209549"/>
              <a:gd name="connsiteY1" fmla="*/ 0 h 1446550"/>
              <a:gd name="connsiteX2" fmla="*/ 7209549 w 7209549"/>
              <a:gd name="connsiteY2" fmla="*/ 1446550 h 1446550"/>
              <a:gd name="connsiteX3" fmla="*/ 0 w 7209549"/>
              <a:gd name="connsiteY3" fmla="*/ 1446550 h 1446550"/>
              <a:gd name="connsiteX4" fmla="*/ 0 w 7209549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446550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120291" y="169848"/>
                  <a:pt x="7245336" y="914679"/>
                  <a:pt x="7209549" y="1446550"/>
                </a:cubicBezTo>
                <a:cubicBezTo>
                  <a:pt x="6317758" y="1281789"/>
                  <a:pt x="3529888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209549" h="1446550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06272" y="353962"/>
                  <a:pt x="7285210" y="871797"/>
                  <a:pt x="7209549" y="1446550"/>
                </a:cubicBezTo>
                <a:cubicBezTo>
                  <a:pt x="4931197" y="1300690"/>
                  <a:pt x="196800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4">
            <a:extLst>
              <a:ext uri="{FF2B5EF4-FFF2-40B4-BE49-F238E27FC236}">
                <a16:creationId xmlns:a16="http://schemas.microsoft.com/office/drawing/2014/main" id="{0062A4A1-AD82-4234-8E06-9B93E8436B3E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250</Words>
  <Application>Microsoft Office PowerPoint</Application>
  <PresentationFormat>Widescreen</PresentationFormat>
  <Paragraphs>31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Calibri Light</vt:lpstr>
      <vt:lpstr>FZHei-B01S</vt:lpstr>
      <vt:lpstr>Times New Roman</vt:lpstr>
      <vt:lpstr>仓耳今楷05-6763 W05</vt:lpstr>
      <vt:lpstr>字魂105号-简雅黑</vt:lpstr>
      <vt:lpstr>字魂58号-创中黑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2022-07-18T23:35:33Z</dcterms:created>
  <dcterms:modified xsi:type="dcterms:W3CDTF">2023-11-19T03:48:01Z</dcterms:modified>
</cp:coreProperties>
</file>