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</p:sldMasterIdLst>
  <p:notesMasterIdLst>
    <p:notesMasterId r:id="rId23"/>
  </p:notesMasterIdLst>
  <p:sldIdLst>
    <p:sldId id="272" r:id="rId4"/>
    <p:sldId id="273" r:id="rId5"/>
    <p:sldId id="275" r:id="rId6"/>
    <p:sldId id="263" r:id="rId7"/>
    <p:sldId id="276" r:id="rId8"/>
    <p:sldId id="260" r:id="rId9"/>
    <p:sldId id="294" r:id="rId10"/>
    <p:sldId id="261" r:id="rId11"/>
    <p:sldId id="295" r:id="rId12"/>
    <p:sldId id="297" r:id="rId13"/>
    <p:sldId id="308" r:id="rId14"/>
    <p:sldId id="262" r:id="rId15"/>
    <p:sldId id="309" r:id="rId16"/>
    <p:sldId id="268" r:id="rId17"/>
    <p:sldId id="311" r:id="rId18"/>
    <p:sldId id="267" r:id="rId19"/>
    <p:sldId id="312" r:id="rId20"/>
    <p:sldId id="313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4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97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96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0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0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20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295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67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7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5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7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9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5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1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9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73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8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F7E4E8FC-8377-416D-AD18-6145E9B44F71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99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t>2023/11/19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06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8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818640" y="1676400"/>
            <a:ext cx="8217182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" y="1257129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60" y="2789904"/>
            <a:ext cx="3656799" cy="3193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0F0614-BBCD-48F3-ACE6-C819104A8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6939" y="2595477"/>
            <a:ext cx="7059780" cy="1847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6A49FC-AE07-42CF-8961-AEEF2E05B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7399" y="1566539"/>
            <a:ext cx="2389839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7F709-645B-4E5F-9F80-D014D34208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8297" y="4455319"/>
            <a:ext cx="251786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khuyên các bạn nên </a:t>
            </a: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rủ hai chị em nhà hàng xóm chơi cùng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vì đã là hàng xóm thì cần đoàn kết, quan tâm, chia sẻ cùng nhau.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82ED7-1CF6-41DA-BEAD-9904D3DD0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0" y="1708894"/>
            <a:ext cx="5450640" cy="239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8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9" y="752223"/>
            <a:ext cx="6828369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419598" y="142240"/>
            <a:ext cx="7467602" cy="5927782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893070" y="787978"/>
            <a:ext cx="6709650" cy="4793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Chúng ta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nên làm phiền 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khi hàng xóm cần nghỉ ngơi, cũng như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nghịch ngợm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 gây sự khó chịu, ảnh hưởng đến tình cảm của hàng xóm, láng giềng. Đã là hàng xóm láng giềng thì chúng ta phải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đoàn kết, chia sẻ, quan tâm đến nhau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chia rẽ, không kỳ thị hàng xóm láng giềng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595699" y="2834937"/>
              <a:ext cx="1729920" cy="120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EM CẦN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GHI NHỚ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Vận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dụng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924124" y="675798"/>
            <a:ext cx="89838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1373316" y="184404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04720" y="2329973"/>
              <a:ext cx="5955926" cy="2304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Chia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những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việc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sẽ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giềng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0" y="838200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82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CBCC0-6859-44D2-939B-3FD7701747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F1FFB2-2EDE-45F2-8B8C-A9AE221E5B70}"/>
              </a:ext>
            </a:extLst>
          </p:cNvPr>
          <p:cNvGrpSpPr/>
          <p:nvPr/>
        </p:nvGrpSpPr>
        <p:grpSpPr>
          <a:xfrm>
            <a:off x="416560" y="251757"/>
            <a:ext cx="11623040" cy="1424643"/>
            <a:chOff x="3182748" y="251757"/>
            <a:chExt cx="8323452" cy="14246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0E7DFC-CCE3-4A0C-BC4C-B015BCBF7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251757"/>
              <a:ext cx="8323452" cy="14246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F84901-911C-47B2-BFCB-1CB8BC2EDEFD}"/>
                </a:ext>
              </a:extLst>
            </p:cNvPr>
            <p:cNvSpPr txBox="1"/>
            <p:nvPr/>
          </p:nvSpPr>
          <p:spPr>
            <a:xfrm>
              <a:off x="3472525" y="640276"/>
              <a:ext cx="7924539" cy="573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láng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giềng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0EB63D-6794-4C53-A9C1-AC8876539DDF}"/>
              </a:ext>
            </a:extLst>
          </p:cNvPr>
          <p:cNvSpPr/>
          <p:nvPr/>
        </p:nvSpPr>
        <p:spPr>
          <a:xfrm>
            <a:off x="1549400" y="1928157"/>
            <a:ext cx="9108440" cy="10385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Trông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con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giúp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cô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hàng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xóm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khi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cố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việc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đột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xuất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phải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ra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ngoài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0339ACC-B463-45A2-98A6-C5BE222E6ABE}"/>
              </a:ext>
            </a:extLst>
          </p:cNvPr>
          <p:cNvSpPr/>
          <p:nvPr/>
        </p:nvSpPr>
        <p:spPr>
          <a:xfrm>
            <a:off x="1541780" y="3170512"/>
            <a:ext cx="9108440" cy="10385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>
                <a:solidFill>
                  <a:prstClr val="white"/>
                </a:solidFill>
                <a:latin typeface="UTMavobold" panose="02040603050506020204" pitchFamily="18" charset="0"/>
              </a:rPr>
              <a:t>Nhận thư mời họp tổ dân phố giúp chú hàng xóm khi cả nhà chú đi vắng.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9CEE9FD-8EC9-4EED-81C6-8DA724E8C749}"/>
              </a:ext>
            </a:extLst>
          </p:cNvPr>
          <p:cNvSpPr/>
          <p:nvPr/>
        </p:nvSpPr>
        <p:spPr>
          <a:xfrm>
            <a:off x="1549400" y="4460832"/>
            <a:ext cx="9108440" cy="9268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UTMavobold" panose="02040603050506020204" pitchFamily="18" charset="0"/>
              </a:rPr>
              <a:t>Xin nghỉ phép giúp bạn hàng xóm khi gia đình bạn có chuyện buồn.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BF377D1-836A-457C-A303-AEA948022D51}"/>
              </a:ext>
            </a:extLst>
          </p:cNvPr>
          <p:cNvSpPr/>
          <p:nvPr/>
        </p:nvSpPr>
        <p:spPr>
          <a:xfrm>
            <a:off x="1549400" y="5679438"/>
            <a:ext cx="9108440" cy="10261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UTMavobold" panose="02040603050506020204" pitchFamily="18" charset="0"/>
              </a:rPr>
              <a:t>Chủ động mang quà quê sang chia sẻ với gia đình hàng xóm.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B6F584-B992-4FDF-8F3B-E74D130A9599}"/>
              </a:ext>
            </a:extLst>
          </p:cNvPr>
          <p:cNvGrpSpPr/>
          <p:nvPr/>
        </p:nvGrpSpPr>
        <p:grpSpPr>
          <a:xfrm>
            <a:off x="81280" y="1844040"/>
            <a:ext cx="8709904" cy="3276601"/>
            <a:chOff x="1373316" y="1844040"/>
            <a:chExt cx="7417868" cy="327660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01E-DFBD-47B9-AB4D-020154E613C5}"/>
                </a:ext>
              </a:extLst>
            </p:cNvPr>
            <p:cNvSpPr txBox="1"/>
            <p:nvPr/>
          </p:nvSpPr>
          <p:spPr>
            <a:xfrm>
              <a:off x="2283268" y="2676743"/>
              <a:ext cx="6103531" cy="15045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giềng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thân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quen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Nhớ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câu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tối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lửa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tắt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đèn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có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iCiel Cadena" panose="02000503000000020004" pitchFamily="50" charset="0"/>
                </a:rPr>
                <a:t>nhau</a:t>
              </a:r>
              <a:r>
                <a:rPr lang="en-US" sz="4000" dirty="0">
                  <a:solidFill>
                    <a:srgbClr val="002060"/>
                  </a:solidFill>
                  <a:latin typeface="iCiel Cadena" panose="02000503000000020004" pitchFamily="50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5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578349" y="1668040"/>
            <a:ext cx="7467602" cy="3655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980630" y="2145411"/>
            <a:ext cx="6709650" cy="2567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Em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thực hiện việc quan tâm, giúp đỡ hàng xóm láng giềng bằng những việc phù hợp với khả năng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mình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453459" y="3505497"/>
              <a:ext cx="1729920" cy="563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80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2154908" y="1554928"/>
            <a:ext cx="7879644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3295221" y="2339692"/>
              <a:ext cx="5604098" cy="21559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Chào tạm biệt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 hẹn gặp lại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30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tập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5463734" y="525596"/>
              <a:ext cx="4071627" cy="6384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5CF1BD-2172-491A-BEA1-EDA836BA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89" y="1571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6331671" y="1571571"/>
            <a:ext cx="5189769" cy="2422425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0" y="1869440"/>
              <a:ext cx="4726311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ầm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ĩ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23FC406-4378-43E1-AD86-505698F6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0" y="4286318"/>
            <a:ext cx="5356311" cy="252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6437010" y="4286318"/>
            <a:ext cx="518976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705600" y="1869440"/>
              <a:ext cx="4576327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rủ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sang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0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5463734" y="525596"/>
              <a:ext cx="4071627" cy="6384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5776707" y="1724464"/>
            <a:ext cx="5189769" cy="2055549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1" y="1869440"/>
              <a:ext cx="4681666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rủ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xóm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5973260" y="4286318"/>
            <a:ext cx="565351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682584" y="1713060"/>
              <a:ext cx="4576327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khiến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buồn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959C5A-DD38-40E8-AED3-996406C40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971" y="1571571"/>
            <a:ext cx="40576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2ACE57-116F-414F-A641-086013367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166" y="4285717"/>
            <a:ext cx="4812094" cy="21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4FDE130-B51B-401B-9FDF-679313022B71}"/>
              </a:ext>
            </a:extLst>
          </p:cNvPr>
          <p:cNvGrpSpPr/>
          <p:nvPr/>
        </p:nvGrpSpPr>
        <p:grpSpPr>
          <a:xfrm>
            <a:off x="895839" y="116332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89433" y="2391857"/>
              <a:ext cx="5955926" cy="1857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Đưa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ra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huống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phân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đóng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vai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BB3CC4-0A01-4844-BBF5-20C7F3710DCD}"/>
              </a:ext>
            </a:extLst>
          </p:cNvPr>
          <p:cNvGrpSpPr/>
          <p:nvPr/>
        </p:nvGrpSpPr>
        <p:grpSpPr>
          <a:xfrm>
            <a:off x="7406641" y="4114800"/>
            <a:ext cx="4635152" cy="242059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5AA7D924-992E-4350-8E31-121F340B9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BAF972B-25F2-4655-A2B2-2217EE508ED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6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2B78C3-161A-41EB-8F30-B211633C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29" y="1825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nói cho các bạn biết </a:t>
            </a: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nói cho các bạn biết 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37DF6-2FCD-48B7-A14C-A77C0D83B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50" y="1817438"/>
            <a:ext cx="5401891" cy="300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5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465</Words>
  <Application>Microsoft Office PowerPoint</Application>
  <PresentationFormat>Widescreen</PresentationFormat>
  <Paragraphs>37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宋体</vt:lpstr>
      <vt:lpstr>#9Slide02 Noi dung dai</vt:lpstr>
      <vt:lpstr>#9Slide02 Tieu de dai</vt:lpstr>
      <vt:lpstr>Arial</vt:lpstr>
      <vt:lpstr>Calibri</vt:lpstr>
      <vt:lpstr>Calibri Light</vt:lpstr>
      <vt:lpstr>Georgia</vt:lpstr>
      <vt:lpstr>iCiel Cadena</vt:lpstr>
      <vt:lpstr>Times New Roman</vt:lpstr>
      <vt:lpstr>UTM Avo</vt:lpstr>
      <vt:lpstr>UTMavobold</vt:lpstr>
      <vt:lpstr>1_Office Theme</vt:lpstr>
      <vt:lpstr>1_Simple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2022-07-21T01:10:23Z</dcterms:created>
  <dcterms:modified xsi:type="dcterms:W3CDTF">2023-11-19T03:42:44Z</dcterms:modified>
</cp:coreProperties>
</file>