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90" r:id="rId3"/>
    <p:sldId id="259" r:id="rId4"/>
    <p:sldId id="291" r:id="rId5"/>
    <p:sldId id="302" r:id="rId6"/>
    <p:sldId id="303" r:id="rId7"/>
    <p:sldId id="305" r:id="rId8"/>
    <p:sldId id="292" r:id="rId9"/>
    <p:sldId id="306" r:id="rId10"/>
    <p:sldId id="307" r:id="rId11"/>
    <p:sldId id="373" r:id="rId12"/>
    <p:sldId id="296" r:id="rId13"/>
    <p:sldId id="3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44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1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8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5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1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0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2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8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3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7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2023/10/19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5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5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audio" Target="../media/audio4.wav"/><Relationship Id="rId11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3708" y="1615313"/>
            <a:ext cx="2475191" cy="1774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02DB6-9A63-4AC2-8DB5-019A0C2D2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198" y="2719454"/>
            <a:ext cx="970567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94564" y="1227517"/>
            <a:ext cx="5881072" cy="5748604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3190189" y="4280851"/>
            <a:ext cx="1638302" cy="26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603638" y="1614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6x1=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1455" y="2376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6x4=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1455" y="3138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6x6=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05575" y="3900411"/>
            <a:ext cx="125451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12:6=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35294" y="1613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2375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3137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3" y="3899547"/>
            <a:ext cx="69532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0" y="2158117"/>
            <a:ext cx="847545" cy="847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4" y="317543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16" y="1527435"/>
            <a:ext cx="776327" cy="776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16" y="2515680"/>
            <a:ext cx="766870" cy="766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ounded Rectangle 39"/>
          <p:cNvSpPr/>
          <p:nvPr/>
        </p:nvSpPr>
        <p:spPr>
          <a:xfrm>
            <a:off x="9016690" y="1613547"/>
            <a:ext cx="121396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18:6=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34508" y="2375547"/>
            <a:ext cx="121396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48:6=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34508" y="3137547"/>
            <a:ext cx="121396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6x5=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07737" y="3899547"/>
            <a:ext cx="1258548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30:6=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230651" y="1613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248580" y="2375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248356" y="3137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266285" y="3899547"/>
            <a:ext cx="69532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1" y="3025223"/>
            <a:ext cx="821356" cy="821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07" y="3390913"/>
            <a:ext cx="781574" cy="781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81" y="2018190"/>
            <a:ext cx="816952" cy="816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70" y="1922869"/>
            <a:ext cx="846208" cy="846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sóc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45614" y="4794688"/>
            <a:ext cx="2066214" cy="704851"/>
            <a:chOff x="9282952" y="3248002"/>
            <a:chExt cx="2066214" cy="704851"/>
          </a:xfrm>
        </p:grpSpPr>
        <p:sp>
          <p:nvSpPr>
            <p:cNvPr id="106" name="Rounded Rectangle 105"/>
            <p:cNvSpPr/>
            <p:nvPr/>
          </p:nvSpPr>
          <p:spPr>
            <a:xfrm>
              <a:off x="9282952" y="3248002"/>
              <a:ext cx="1346036" cy="7048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30:5=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0634068" y="3248003"/>
              <a:ext cx="715098" cy="7048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391650" y="4936920"/>
            <a:ext cx="720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44" y="3304661"/>
            <a:ext cx="867826" cy="867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630307" y="465019"/>
            <a:ext cx="3847106" cy="738521"/>
            <a:chOff x="2421141" y="730782"/>
            <a:chExt cx="5471576" cy="738521"/>
          </a:xfrm>
        </p:grpSpPr>
        <p:sp>
          <p:nvSpPr>
            <p:cNvPr id="10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rgbClr val="B9ED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04694" y="792338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4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878605" y="747633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0605" y="740529"/>
            <a:ext cx="942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50F36-13B3-4FB6-A466-49A07EB5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482708"/>
            <a:ext cx="1647825" cy="866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51363D-D41B-4895-8965-3159937B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4" y="2437889"/>
            <a:ext cx="1666875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3B982B-B52E-4840-AF13-95E916D76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4" y="3375528"/>
            <a:ext cx="1524000" cy="781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31034-494F-4AAE-AA29-01C14471E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429" y="4313167"/>
            <a:ext cx="1504950" cy="847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DB8E30-D44B-4CAB-AD3E-F9FA0A63E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4" y="5317481"/>
            <a:ext cx="1581150" cy="84772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18C1D4-B999-46E3-8D50-19D489054E9B}"/>
              </a:ext>
            </a:extLst>
          </p:cNvPr>
          <p:cNvSpPr/>
          <p:nvPr/>
        </p:nvSpPr>
        <p:spPr>
          <a:xfrm>
            <a:off x="7191375" y="1482708"/>
            <a:ext cx="144780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x 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AEF1AD-0BFC-44D6-A018-268E658F1E93}"/>
              </a:ext>
            </a:extLst>
          </p:cNvPr>
          <p:cNvSpPr/>
          <p:nvPr/>
        </p:nvSpPr>
        <p:spPr>
          <a:xfrm>
            <a:off x="7191375" y="2316387"/>
            <a:ext cx="144780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832397-4829-4C9E-875B-1A47FEC221DD}"/>
              </a:ext>
            </a:extLst>
          </p:cNvPr>
          <p:cNvSpPr/>
          <p:nvPr/>
        </p:nvSpPr>
        <p:spPr>
          <a:xfrm>
            <a:off x="7191375" y="3150066"/>
            <a:ext cx="180975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36 : 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59EA25-D5DA-4CA2-B8AA-AA3E9784D800}"/>
              </a:ext>
            </a:extLst>
          </p:cNvPr>
          <p:cNvSpPr/>
          <p:nvPr/>
        </p:nvSpPr>
        <p:spPr>
          <a:xfrm>
            <a:off x="7191375" y="4047765"/>
            <a:ext cx="180975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 x 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EA34A50-E6DF-498F-BCD2-3E131FAE8CDD}"/>
              </a:ext>
            </a:extLst>
          </p:cNvPr>
          <p:cNvSpPr/>
          <p:nvPr/>
        </p:nvSpPr>
        <p:spPr>
          <a:xfrm>
            <a:off x="7191375" y="4945464"/>
            <a:ext cx="180975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: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ADFA89-9704-42F3-84B6-523E65400D12}"/>
              </a:ext>
            </a:extLst>
          </p:cNvPr>
          <p:cNvSpPr txBox="1"/>
          <p:nvPr/>
        </p:nvSpPr>
        <p:spPr>
          <a:xfrm>
            <a:off x="2852737" y="1676400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9E95D-7448-4A12-8BAB-BE98DF2A9BA0}"/>
              </a:ext>
            </a:extLst>
          </p:cNvPr>
          <p:cNvSpPr txBox="1"/>
          <p:nvPr/>
        </p:nvSpPr>
        <p:spPr>
          <a:xfrm>
            <a:off x="2807568" y="2516423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D63867-ECFE-4702-B1E1-33FC0AE60BDD}"/>
              </a:ext>
            </a:extLst>
          </p:cNvPr>
          <p:cNvSpPr txBox="1"/>
          <p:nvPr/>
        </p:nvSpPr>
        <p:spPr>
          <a:xfrm>
            <a:off x="2790824" y="3420040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B6BE15-9DD6-4BDE-ABCC-0664DBBF0E22}"/>
              </a:ext>
            </a:extLst>
          </p:cNvPr>
          <p:cNvSpPr txBox="1"/>
          <p:nvPr/>
        </p:nvSpPr>
        <p:spPr>
          <a:xfrm>
            <a:off x="2852737" y="4299133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B1573F-8828-4CD4-B317-5B1B9BC4A60A}"/>
              </a:ext>
            </a:extLst>
          </p:cNvPr>
          <p:cNvSpPr txBox="1"/>
          <p:nvPr/>
        </p:nvSpPr>
        <p:spPr>
          <a:xfrm>
            <a:off x="2807568" y="5438870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0972F4-47A1-4231-A40B-42E91CE83000}"/>
              </a:ext>
            </a:extLst>
          </p:cNvPr>
          <p:cNvSpPr txBox="1"/>
          <p:nvPr/>
        </p:nvSpPr>
        <p:spPr>
          <a:xfrm>
            <a:off x="8703469" y="1534011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FB80EC-A4AF-4068-A61E-8AC3758A79DF}"/>
              </a:ext>
            </a:extLst>
          </p:cNvPr>
          <p:cNvSpPr txBox="1"/>
          <p:nvPr/>
        </p:nvSpPr>
        <p:spPr>
          <a:xfrm>
            <a:off x="8703469" y="2335280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B0B747-FFAE-4F7E-BAD3-ADAB48D9C42D}"/>
              </a:ext>
            </a:extLst>
          </p:cNvPr>
          <p:cNvSpPr txBox="1"/>
          <p:nvPr/>
        </p:nvSpPr>
        <p:spPr>
          <a:xfrm>
            <a:off x="9034463" y="3191522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91470A-3638-4FB9-97A0-975AAC823412}"/>
              </a:ext>
            </a:extLst>
          </p:cNvPr>
          <p:cNvSpPr txBox="1"/>
          <p:nvPr/>
        </p:nvSpPr>
        <p:spPr>
          <a:xfrm>
            <a:off x="9001125" y="4055789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8501D8-A25E-40E0-BF8D-23AAD3D6AF28}"/>
              </a:ext>
            </a:extLst>
          </p:cNvPr>
          <p:cNvSpPr txBox="1"/>
          <p:nvPr/>
        </p:nvSpPr>
        <p:spPr>
          <a:xfrm>
            <a:off x="9103519" y="4945464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3.75E-6 0.00023 C 0.07239 0.03657 -0.02318 -0.01343 0.05299 0.03079 C 0.06627 0.03866 0.07994 0.04467 0.09336 0.05231 C 0.10416 0.05879 0.11497 0.06759 0.12578 0.07384 C 0.16263 0.09583 0.15169 0.0794 0.19726 0.12153 C 0.20442 0.12824 0.21132 0.13611 0.21862 0.14143 C 0.23333 0.15278 0.24895 0.15764 0.26354 0.17129 L 0.29153 0.19745 C 0.29713 0.20301 0.30234 0.21134 0.30859 0.21412 C 0.34895 0.23426 0.31757 0.22037 0.34375 0.2287 C 0.35612 0.2331 0.34739 0.23241 0.35781 0.23241 " pathEditMode="relative" rAng="0" ptsTypes="AAAAAAAAAAAA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1 0.01227 L 0.05351 0.01273 C 0.07357 0.00046 0.09414 -0.00903 0.1138 -0.02292 C 0.12083 -0.02824 0.12786 -0.03403 0.13502 -0.03843 C 0.14739 -0.0463 0.17161 -0.0581 0.18398 -0.06157 C 0.19193 -0.06366 0.20013 -0.06343 0.2082 -0.06458 L 0.27461 -0.08449 C 0.30143 -0.09375 0.28958 -0.09051 0.31015 -0.09537 C 0.31081 -0.09676 0.31146 -0.09884 0.31237 -0.1 C 0.32174 -0.11227 0.32435 -0.11181 0.33659 -0.11829 C 0.33958 -0.12014 0.34258 -0.12153 0.34557 -0.12292 C 0.3569 -0.13588 0.35234 -0.13241 0.36745 -0.13981 C 0.37187 -0.14213 0.37695 -0.1419 0.38112 -0.14606 C 0.38424 -0.14931 0.37409 -0.14398 0.37044 -0.14306 C 0.37031 -0.14306 0.37005 -0.14306 0.36979 -0.14306 " pathEditMode="relative" rAng="0" ptsTypes="AAAAAAAAAAAAAAA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03 0.01899 L 0.05703 0.01899 L 0.1138 0.04676 C 0.12968 0.05394 0.14609 0.05811 0.16172 0.06667 C 0.17578 0.07431 0.18919 0.08519 0.20286 0.09468 C 0.20768 0.09792 0.2125 0.10093 0.21718 0.10533 C 0.22825 0.11551 0.23906 0.12732 0.25013 0.13843 C 0.2526 0.14098 0.25481 0.14422 0.25755 0.14653 C 0.26354 0.15116 0.2651 0.15209 0.27096 0.15857 C 0.27526 0.1632 0.27903 0.16945 0.28372 0.17315 C 0.32994 0.20811 0.25547 0.15232 0.30625 0.18774 C 0.30924 0.18982 0.31198 0.19352 0.3151 0.19561 C 0.32747 0.20394 0.33099 0.20394 0.34362 0.20764 C 0.35507 0.21783 0.3401 0.20324 0.35247 0.22107 C 0.35338 0.22199 0.35455 0.22153 0.3556 0.22223 L 0.36015 0.22639 " pathEditMode="relative" rAng="0" ptsTypes="AAAAAAAAAAAAAA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2 -0.00347 L 0.0582 -0.00301 C 0.06927 -0.01875 0.07396 -0.02847 0.08529 -0.03634 C 0.0862 -0.03727 0.0875 -0.03727 0.08867 -0.03773 C 0.10443 -0.05509 0.09961 -0.05023 0.12422 -0.07222 C 0.12917 -0.07685 0.13438 -0.08079 0.13945 -0.08518 C 0.14935 -0.09421 0.15872 -0.10509 0.16914 -0.1125 C 0.18555 -0.1243 0.20404 -0.1368 0.22005 -0.15116 C 0.23399 -0.16412 0.24766 -0.17801 0.26159 -0.19143 C 0.26693 -0.19653 0.2724 -0.20162 0.2776 -0.20718 C 0.28242 -0.2125 0.28711 -0.21805 0.29206 -0.22292 C 0.29557 -0.22685 0.29961 -0.22917 0.30313 -0.2331 C 0.30716 -0.23773 0.31068 -0.24421 0.31497 -0.24884 C 0.32487 -0.26018 0.32669 -0.25972 0.33529 -0.26736 C 0.34037 -0.27222 0.34505 -0.27824 0.35052 -0.28171 C 0.35703 -0.28634 0.35339 -0.2838 0.36159 -0.29051 C 0.36211 -0.2919 0.36237 -0.29375 0.36328 -0.29468 C 0.36445 -0.2963 0.36758 -0.29745 0.36758 -0.29722 " pathEditMode="relative" rAng="0" ptsTypes="AAAAAAAAAAAAAAAA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5 0.0125 L 0.05235 0.01296 C 0.12357 -0.05533 0.05117 0.01088 0.09336 -0.02269 C 0.11185 -0.03773 0.12943 -0.05787 0.14896 -0.06852 C 0.16901 -0.07986 0.18959 -0.08889 0.20925 -0.10232 C 0.25209 -0.13241 0.21537 -0.10787 0.25365 -0.12986 C 0.25847 -0.13264 0.26315 -0.13681 0.2681 -0.13912 C 0.27435 -0.14236 0.28086 -0.14468 0.28737 -0.14676 C 0.31276 -0.15602 0.30755 -0.15463 0.3237 -0.15741 C 0.32865 -0.16296 0.33542 -0.17037 0.3405 -0.17431 C 0.34414 -0.17732 0.34805 -0.1794 0.35183 -0.18195 C 0.36029 -0.19421 0.34935 -0.18033 0.35912 -0.1882 C 0.36029 -0.18935 0.36107 -0.19144 0.36224 -0.19283 C 0.3638 -0.19445 0.3655 -0.19583 0.36719 -0.19722 " pathEditMode="relative" rAng="0" ptsTypes="AAAAAAAAAAAAAA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15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971925" y="2260735"/>
            <a:ext cx="48101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96400" y="3463747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x 4 =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393E2-02A5-4074-9429-402529F0C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784" y="366593"/>
            <a:ext cx="6000415" cy="267897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6C83C5-4A7C-4CBF-AF1B-73ACBA089ADA}"/>
              </a:ext>
            </a:extLst>
          </p:cNvPr>
          <p:cNvSpPr/>
          <p:nvPr/>
        </p:nvSpPr>
        <p:spPr>
          <a:xfrm>
            <a:off x="3842483" y="4430833"/>
            <a:ext cx="4507033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+ 6 + 6 = 24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37A4930-8F19-4393-A1ED-4736D3BF3920}"/>
              </a:ext>
            </a:extLst>
          </p:cNvPr>
          <p:cNvSpPr/>
          <p:nvPr/>
        </p:nvSpPr>
        <p:spPr>
          <a:xfrm>
            <a:off x="2473317" y="5474586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4 = 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A4D096-1E6E-4978-A4AE-CC8E17AE564C}"/>
              </a:ext>
            </a:extLst>
          </p:cNvPr>
          <p:cNvCxnSpPr/>
          <p:nvPr/>
        </p:nvCxnSpPr>
        <p:spPr>
          <a:xfrm>
            <a:off x="5211648" y="5874668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7251B3-421F-4AA9-B6B8-BB32ECDCE314}"/>
              </a:ext>
            </a:extLst>
          </p:cNvPr>
          <p:cNvSpPr/>
          <p:nvPr/>
        </p:nvSpPr>
        <p:spPr>
          <a:xfrm>
            <a:off x="6299195" y="544334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6 =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681B455-892E-4B05-A52B-B1960121BF00}"/>
              </a:ext>
            </a:extLst>
          </p:cNvPr>
          <p:cNvSpPr/>
          <p:nvPr/>
        </p:nvSpPr>
        <p:spPr>
          <a:xfrm>
            <a:off x="8349516" y="2439207"/>
            <a:ext cx="3809532" cy="1483057"/>
          </a:xfrm>
          <a:prstGeom prst="wedgeRoundRectCallout">
            <a:avLst>
              <a:gd name="adj1" fmla="val 37577"/>
              <a:gd name="adj2" fmla="val 721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CA60DB-F4F6-41F6-816B-D7CBF3E22947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Hoàn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thành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bảng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nhân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EA24-0DBF-4CC4-9049-31525C734B11}"/>
              </a:ext>
            </a:extLst>
          </p:cNvPr>
          <p:cNvSpPr txBox="1"/>
          <p:nvPr/>
        </p:nvSpPr>
        <p:spPr>
          <a:xfrm>
            <a:off x="574549" y="1823769"/>
            <a:ext cx="3229170" cy="4708981"/>
          </a:xfrm>
          <a:custGeom>
            <a:avLst/>
            <a:gdLst>
              <a:gd name="connsiteX0" fmla="*/ 0 w 3229170"/>
              <a:gd name="connsiteY0" fmla="*/ 0 h 4708981"/>
              <a:gd name="connsiteX1" fmla="*/ 3229170 w 3229170"/>
              <a:gd name="connsiteY1" fmla="*/ 0 h 4708981"/>
              <a:gd name="connsiteX2" fmla="*/ 3229170 w 3229170"/>
              <a:gd name="connsiteY2" fmla="*/ 4708981 h 4708981"/>
              <a:gd name="connsiteX3" fmla="*/ 0 w 3229170"/>
              <a:gd name="connsiteY3" fmla="*/ 4708981 h 4708981"/>
              <a:gd name="connsiteX4" fmla="*/ 0 w 3229170"/>
              <a:gd name="connsiteY4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70898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509531"/>
                  <a:pt x="3255703" y="2545273"/>
                  <a:pt x="3229170" y="4708981"/>
                </a:cubicBezTo>
                <a:cubicBezTo>
                  <a:pt x="2495027" y="4865267"/>
                  <a:pt x="673372" y="4550720"/>
                  <a:pt x="0" y="4708981"/>
                </a:cubicBezTo>
                <a:cubicBezTo>
                  <a:pt x="111984" y="2902312"/>
                  <a:pt x="-8690" y="1367711"/>
                  <a:pt x="0" y="0"/>
                </a:cubicBezTo>
                <a:close/>
              </a:path>
              <a:path w="3229170" h="470898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82514"/>
                  <a:pt x="3314226" y="3910090"/>
                  <a:pt x="3229170" y="4708981"/>
                </a:cubicBezTo>
                <a:cubicBezTo>
                  <a:pt x="1653858" y="4754851"/>
                  <a:pt x="1008590" y="4559354"/>
                  <a:pt x="0" y="4708981"/>
                </a:cubicBezTo>
                <a:cubicBezTo>
                  <a:pt x="-105469" y="3195171"/>
                  <a:pt x="144620" y="537111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1 =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2 =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3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4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5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Calibri" panose="020F0502020204030204"/>
              </a:rPr>
              <a:t>6 x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7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baseline="0" dirty="0">
                <a:solidFill>
                  <a:srgbClr val="135E98"/>
                </a:solidFill>
                <a:latin typeface="Calibri" panose="020F0502020204030204"/>
              </a:rPr>
              <a:t>6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/>
              </a:rPr>
              <a:t> x 8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9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baseline="0" dirty="0">
                <a:solidFill>
                  <a:srgbClr val="135E98"/>
                </a:solidFill>
                <a:latin typeface="Calibri" panose="020F0502020204030204"/>
              </a:rPr>
              <a:t>6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/>
              </a:rPr>
              <a:t> x 10 = 60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432D0-12F8-4A5F-883D-23F6754D4614}"/>
              </a:ext>
            </a:extLst>
          </p:cNvPr>
          <p:cNvSpPr txBox="1"/>
          <p:nvPr/>
        </p:nvSpPr>
        <p:spPr>
          <a:xfrm>
            <a:off x="4093279" y="1841007"/>
            <a:ext cx="3427964" cy="4708981"/>
          </a:xfrm>
          <a:custGeom>
            <a:avLst/>
            <a:gdLst>
              <a:gd name="connsiteX0" fmla="*/ 0 w 3427964"/>
              <a:gd name="connsiteY0" fmla="*/ 0 h 4708981"/>
              <a:gd name="connsiteX1" fmla="*/ 3427964 w 3427964"/>
              <a:gd name="connsiteY1" fmla="*/ 0 h 4708981"/>
              <a:gd name="connsiteX2" fmla="*/ 3427964 w 3427964"/>
              <a:gd name="connsiteY2" fmla="*/ 4708981 h 4708981"/>
              <a:gd name="connsiteX3" fmla="*/ 0 w 3427964"/>
              <a:gd name="connsiteY3" fmla="*/ 4708981 h 4708981"/>
              <a:gd name="connsiteX4" fmla="*/ 0 w 3427964"/>
              <a:gd name="connsiteY4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70898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509531"/>
                  <a:pt x="3454497" y="2545273"/>
                  <a:pt x="3427964" y="4708981"/>
                </a:cubicBezTo>
                <a:cubicBezTo>
                  <a:pt x="2265423" y="4865267"/>
                  <a:pt x="459220" y="4550720"/>
                  <a:pt x="0" y="4708981"/>
                </a:cubicBezTo>
                <a:cubicBezTo>
                  <a:pt x="111984" y="2902312"/>
                  <a:pt x="-8690" y="1367711"/>
                  <a:pt x="0" y="0"/>
                </a:cubicBezTo>
                <a:close/>
              </a:path>
              <a:path w="3427964" h="470898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82514"/>
                  <a:pt x="3513020" y="3910090"/>
                  <a:pt x="3427964" y="4708981"/>
                </a:cubicBezTo>
                <a:cubicBezTo>
                  <a:pt x="2232329" y="4754851"/>
                  <a:pt x="1632032" y="4559354"/>
                  <a:pt x="0" y="4708981"/>
                </a:cubicBezTo>
                <a:cubicBezTo>
                  <a:pt x="-105469" y="3195171"/>
                  <a:pt x="144620" y="537111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6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12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18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24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30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#9Slide02 Noi dung dai"/>
              </a:rPr>
              <a:t>36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42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#9Slide02 Noi dung dai"/>
              </a:rPr>
              <a:t>48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54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#9Slide02 Noi dung dai"/>
              </a:rPr>
              <a:t>60 : 6 = 10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B4F0E1-51F3-4E0D-80EB-914D3778B49C}"/>
              </a:ext>
            </a:extLst>
          </p:cNvPr>
          <p:cNvGrpSpPr/>
          <p:nvPr/>
        </p:nvGrpSpPr>
        <p:grpSpPr>
          <a:xfrm>
            <a:off x="7605459" y="-402152"/>
            <a:ext cx="4884320" cy="4389120"/>
            <a:chOff x="8010425" y="-416560"/>
            <a:chExt cx="4389120" cy="4389120"/>
          </a:xfrm>
        </p:grpSpPr>
        <p:pic>
          <p:nvPicPr>
            <p:cNvPr id="35" name="Picture 34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BE3EFA70-E603-4C2E-A01C-4EC17C32B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5A2414-2C06-4B8F-9427-6507BDB2B047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Thêm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6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vào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kết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quả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của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6 x 2 ta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được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kết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quả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của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6 x 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20BDC80-7965-41B0-878B-B8A5D6E4E576}"/>
              </a:ext>
            </a:extLst>
          </p:cNvPr>
          <p:cNvSpPr txBox="1"/>
          <p:nvPr/>
        </p:nvSpPr>
        <p:spPr>
          <a:xfrm>
            <a:off x="966697" y="1054328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002060"/>
                </a:solidFill>
                <a:latin typeface="Coiny" panose="02000903060500060000" pitchFamily="2" charset="0"/>
              </a:rPr>
              <a:t>Bảng</a:t>
            </a:r>
            <a:r>
              <a:rPr lang="en-US" sz="4400" dirty="0">
                <a:solidFill>
                  <a:srgbClr val="002060"/>
                </a:solidFill>
                <a:latin typeface="Coiny" panose="0200090306050006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oiny" panose="02000903060500060000" pitchFamily="2" charset="0"/>
              </a:rPr>
              <a:t>nhân</a:t>
            </a:r>
            <a:r>
              <a:rPr lang="en-US" sz="4400" dirty="0">
                <a:solidFill>
                  <a:srgbClr val="002060"/>
                </a:solidFill>
                <a:latin typeface="Coiny" panose="02000903060500060000" pitchFamily="2" charset="0"/>
              </a:rPr>
              <a:t> 6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20DC514-DF11-4ADC-AB47-CA5DADA8C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297" y="3173058"/>
            <a:ext cx="1720011" cy="23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3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933F8B8A-0FA6-45BA-9D1C-5655675B6F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0A99A6-426F-4292-B623-DB12B2E0F47E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Bảng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nhân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12292-CAA9-4C4C-AA02-2EEDC99877BC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5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78A49-36E4-4726-A225-F9A05DB74867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10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C451A-61C9-4DFD-9D1E-918C002F8F62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6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7F4CD-1F51-4E30-A943-251B8F216E4F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12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AC80C2-EDCB-4110-93F8-A7AEB43D1F8F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18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3ED1A-B7FE-4573-895C-28CBAFF5DBA0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24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84C86-4224-43D8-A40B-AEC4D82F4C17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30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D5ACD-A5A9-4705-A826-5580A9676F6D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36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D2C94D-C4FF-4679-B84D-3FCFC50ACBDC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42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4521B0-00F7-4EBE-9AFD-6C4C9127D1C7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48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98F33-58B3-4FE2-97ED-ADB60258458D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54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C205AB-6EFE-4E9F-B587-10D3ABB7FD6A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60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29" name="Picture 2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C90080F4-437C-435C-94EA-007BE5ADDA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30" name="Picture 2" descr="Compound adjectives | Baamboozle">
            <a:extLst>
              <a:ext uri="{FF2B5EF4-FFF2-40B4-BE49-F238E27FC236}">
                <a16:creationId xmlns:a16="http://schemas.microsoft.com/office/drawing/2014/main" id="{61CA81EC-CF32-4E69-A6CB-62F005C93A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C77538A1-FC27-40A7-B1EA-24DCF4B71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12C5356-2CE2-4118-9490-153D75B731FE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chia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DD3CE5-1CF8-4A8A-A42C-D14C1C9445E1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:</a:t>
            </a:r>
            <a:r>
              <a:rPr kumimoji="0" lang="en-US" sz="55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:</a:t>
            </a:r>
            <a:r>
              <a:rPr kumimoji="0" lang="en-US" sz="55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: 6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C415CC-1C28-4431-B7B2-6AF80A10DE42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: 6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ADEA80-33F4-47C0-A8FD-837EC3FA4477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94304E-9A58-4F32-83EC-0A9120AC6EBE}"/>
              </a:ext>
            </a:extLst>
          </p:cNvPr>
          <p:cNvSpPr txBox="1"/>
          <p:nvPr/>
        </p:nvSpPr>
        <p:spPr>
          <a:xfrm>
            <a:off x="2786961" y="2269927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D12CEA-DA2C-4E46-8A87-E19A213B26C1}"/>
              </a:ext>
            </a:extLst>
          </p:cNvPr>
          <p:cNvSpPr txBox="1"/>
          <p:nvPr/>
        </p:nvSpPr>
        <p:spPr>
          <a:xfrm>
            <a:off x="2764047" y="3124584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B9AF8-FFB5-4164-901D-6B4C71390929}"/>
              </a:ext>
            </a:extLst>
          </p:cNvPr>
          <p:cNvSpPr txBox="1"/>
          <p:nvPr/>
        </p:nvSpPr>
        <p:spPr>
          <a:xfrm>
            <a:off x="2791014" y="3980376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D60E3F-5EA1-4920-A5A2-5963BD53D8C7}"/>
              </a:ext>
            </a:extLst>
          </p:cNvPr>
          <p:cNvSpPr txBox="1"/>
          <p:nvPr/>
        </p:nvSpPr>
        <p:spPr>
          <a:xfrm>
            <a:off x="2814325" y="4815714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0F9D1B-5FB2-44F8-A5B5-E6516AEAB53B}"/>
              </a:ext>
            </a:extLst>
          </p:cNvPr>
          <p:cNvSpPr txBox="1"/>
          <p:nvPr/>
        </p:nvSpPr>
        <p:spPr>
          <a:xfrm>
            <a:off x="6249716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5EBC4F-9254-46D3-ACC9-CB75D41D6152}"/>
              </a:ext>
            </a:extLst>
          </p:cNvPr>
          <p:cNvSpPr txBox="1"/>
          <p:nvPr/>
        </p:nvSpPr>
        <p:spPr>
          <a:xfrm>
            <a:off x="6328265" y="2308227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93C5FD-A64B-4C4F-8E99-70ADBB64ACBD}"/>
              </a:ext>
            </a:extLst>
          </p:cNvPr>
          <p:cNvSpPr txBox="1"/>
          <p:nvPr/>
        </p:nvSpPr>
        <p:spPr>
          <a:xfrm>
            <a:off x="6392893" y="3120094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1C784D-3F82-4156-B640-49CDA99BE324}"/>
              </a:ext>
            </a:extLst>
          </p:cNvPr>
          <p:cNvSpPr txBox="1"/>
          <p:nvPr/>
        </p:nvSpPr>
        <p:spPr>
          <a:xfrm>
            <a:off x="6373854" y="3948499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6C2770-5731-459B-808C-8A66D0E652BC}"/>
              </a:ext>
            </a:extLst>
          </p:cNvPr>
          <p:cNvSpPr txBox="1"/>
          <p:nvPr/>
        </p:nvSpPr>
        <p:spPr>
          <a:xfrm>
            <a:off x="6441858" y="4817642"/>
            <a:ext cx="11373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925996B7-6DFE-42E1-A60C-615193C6F7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43" name="Picture 2" descr="Compound adjectives | Baamboozle">
            <a:extLst>
              <a:ext uri="{FF2B5EF4-FFF2-40B4-BE49-F238E27FC236}">
                <a16:creationId xmlns:a16="http://schemas.microsoft.com/office/drawing/2014/main" id="{0299CBC8-FA5E-4E8C-B182-7BC83717A7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0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7" y="614090"/>
            <a:ext cx="7816906" cy="64008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4390160" y="3289435"/>
            <a:ext cx="3877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8711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E94B1EB-F640-4C5C-977A-DE2E551C9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07" y="4248553"/>
            <a:ext cx="2639903" cy="2639903"/>
          </a:xfrm>
          <a:prstGeom prst="rect">
            <a:avLst/>
          </a:prstGeom>
        </p:spPr>
      </p:pic>
      <p:sp>
        <p:nvSpPr>
          <p:cNvPr id="79" name="矩形: 圆角 7">
            <a:extLst>
              <a:ext uri="{FF2B5EF4-FFF2-40B4-BE49-F238E27FC236}">
                <a16:creationId xmlns:a16="http://schemas.microsoft.com/office/drawing/2014/main" id="{C6AAE380-6B32-4DDB-9E42-1D584F1AAD98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0" name="Picture 2" descr="Compound adjectives | Baamboozle">
            <a:extLst>
              <a:ext uri="{FF2B5EF4-FFF2-40B4-BE49-F238E27FC236}">
                <a16:creationId xmlns:a16="http://schemas.microsoft.com/office/drawing/2014/main" id="{0F197993-4262-4A4B-9149-3CC2A72A22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9" y="11154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D8CB030-7B37-4F70-B4E2-A424602EC76C}"/>
              </a:ext>
            </a:extLst>
          </p:cNvPr>
          <p:cNvSpPr txBox="1"/>
          <p:nvPr/>
        </p:nvSpPr>
        <p:spPr>
          <a:xfrm>
            <a:off x="1147832" y="256508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6A8ADF7-1906-479D-92D5-B353E98E3796}"/>
              </a:ext>
            </a:extLst>
          </p:cNvPr>
          <p:cNvGrpSpPr/>
          <p:nvPr/>
        </p:nvGrpSpPr>
        <p:grpSpPr>
          <a:xfrm>
            <a:off x="5346668" y="301078"/>
            <a:ext cx="1498664" cy="2651760"/>
            <a:chOff x="5346668" y="301078"/>
            <a:chExt cx="1498664" cy="265176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E328C97-AFB1-4972-9E3B-2BDCF2FAB3EB}"/>
                </a:ext>
              </a:extLst>
            </p:cNvPr>
            <p:cNvSpPr/>
            <p:nvPr/>
          </p:nvSpPr>
          <p:spPr>
            <a:xfrm>
              <a:off x="5418522" y="30107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610AC3-07B7-4310-8C23-6FB9F45F21B8}"/>
                </a:ext>
              </a:extLst>
            </p:cNvPr>
            <p:cNvSpPr txBox="1"/>
            <p:nvPr/>
          </p:nvSpPr>
          <p:spPr>
            <a:xfrm>
              <a:off x="5346668" y="432576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2A082C-5D81-45E3-A561-A174180EA331}"/>
              </a:ext>
            </a:extLst>
          </p:cNvPr>
          <p:cNvGrpSpPr/>
          <p:nvPr/>
        </p:nvGrpSpPr>
        <p:grpSpPr>
          <a:xfrm>
            <a:off x="6733999" y="698117"/>
            <a:ext cx="1625204" cy="2651760"/>
            <a:chOff x="6733999" y="698117"/>
            <a:chExt cx="1625204" cy="265176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7A7ECB6-76CE-4E98-9054-0C2C018EAF2A}"/>
                </a:ext>
              </a:extLst>
            </p:cNvPr>
            <p:cNvSpPr/>
            <p:nvPr/>
          </p:nvSpPr>
          <p:spPr>
            <a:xfrm rot="1900715">
              <a:off x="6733999" y="698117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C2B1E16-F6D7-4948-9DEC-E036FF3F5C86}"/>
                </a:ext>
              </a:extLst>
            </p:cNvPr>
            <p:cNvSpPr txBox="1"/>
            <p:nvPr/>
          </p:nvSpPr>
          <p:spPr>
            <a:xfrm>
              <a:off x="6860539" y="92615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D56E7CA-6C0D-4F52-A2B8-0CF2DCA281BF}"/>
              </a:ext>
            </a:extLst>
          </p:cNvPr>
          <p:cNvGrpSpPr/>
          <p:nvPr/>
        </p:nvGrpSpPr>
        <p:grpSpPr>
          <a:xfrm>
            <a:off x="6803915" y="2154369"/>
            <a:ext cx="2651760" cy="1631216"/>
            <a:chOff x="6803915" y="2154369"/>
            <a:chExt cx="2651760" cy="163121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944F54B-B05A-416E-9DC6-C9D6632D2451}"/>
                </a:ext>
              </a:extLst>
            </p:cNvPr>
            <p:cNvSpPr/>
            <p:nvPr/>
          </p:nvSpPr>
          <p:spPr>
            <a:xfrm rot="4732362">
              <a:off x="7443995" y="173282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D382F7-FBAE-4BA0-BDEC-5D5D7F32655A}"/>
                </a:ext>
              </a:extLst>
            </p:cNvPr>
            <p:cNvSpPr txBox="1"/>
            <p:nvPr/>
          </p:nvSpPr>
          <p:spPr>
            <a:xfrm>
              <a:off x="7922412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3F1C7A0-1597-4C70-9261-1ACA306A0874}"/>
              </a:ext>
            </a:extLst>
          </p:cNvPr>
          <p:cNvGrpSpPr/>
          <p:nvPr/>
        </p:nvGrpSpPr>
        <p:grpSpPr>
          <a:xfrm>
            <a:off x="6755623" y="3481061"/>
            <a:ext cx="2651760" cy="1700042"/>
            <a:chOff x="6755623" y="3481061"/>
            <a:chExt cx="2651760" cy="170004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A131765-708A-4DD3-9B3F-0330FFBDAB95}"/>
                </a:ext>
              </a:extLst>
            </p:cNvPr>
            <p:cNvSpPr/>
            <p:nvPr/>
          </p:nvSpPr>
          <p:spPr>
            <a:xfrm rot="6620694">
              <a:off x="7395703" y="284098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9294C28-B9E3-4B68-B860-B9B1082C9AB8}"/>
                </a:ext>
              </a:extLst>
            </p:cNvPr>
            <p:cNvSpPr txBox="1"/>
            <p:nvPr/>
          </p:nvSpPr>
          <p:spPr>
            <a:xfrm>
              <a:off x="7860092" y="35498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594B61-41E0-442E-A3CD-50B26F9CD586}"/>
              </a:ext>
            </a:extLst>
          </p:cNvPr>
          <p:cNvGrpSpPr/>
          <p:nvPr/>
        </p:nvGrpSpPr>
        <p:grpSpPr>
          <a:xfrm>
            <a:off x="6713922" y="3793436"/>
            <a:ext cx="1742830" cy="2651760"/>
            <a:chOff x="6713922" y="3793436"/>
            <a:chExt cx="1742830" cy="265176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4C584CD-7F25-4BF2-A9A2-2F181CEDDB60}"/>
                </a:ext>
              </a:extLst>
            </p:cNvPr>
            <p:cNvSpPr/>
            <p:nvPr/>
          </p:nvSpPr>
          <p:spPr>
            <a:xfrm rot="8807381">
              <a:off x="6713922" y="3793436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363E494-63BA-4B1A-9473-415A01A8B85C}"/>
                </a:ext>
              </a:extLst>
            </p:cNvPr>
            <p:cNvSpPr txBox="1"/>
            <p:nvPr/>
          </p:nvSpPr>
          <p:spPr>
            <a:xfrm>
              <a:off x="6958088" y="4678751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6720CE5-7437-4EBA-95E7-D5402BE8776F}"/>
              </a:ext>
            </a:extLst>
          </p:cNvPr>
          <p:cNvGrpSpPr/>
          <p:nvPr/>
        </p:nvGrpSpPr>
        <p:grpSpPr>
          <a:xfrm>
            <a:off x="5393847" y="3905162"/>
            <a:ext cx="1498664" cy="2651760"/>
            <a:chOff x="5393847" y="3905162"/>
            <a:chExt cx="1498664" cy="265176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DCED838-15C1-4F2C-A657-A6CFEC6D31F0}"/>
                </a:ext>
              </a:extLst>
            </p:cNvPr>
            <p:cNvSpPr/>
            <p:nvPr/>
          </p:nvSpPr>
          <p:spPr>
            <a:xfrm>
              <a:off x="5418522" y="390516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6193AF1-5183-41BA-961A-A645172550EC}"/>
                </a:ext>
              </a:extLst>
            </p:cNvPr>
            <p:cNvSpPr txBox="1"/>
            <p:nvPr/>
          </p:nvSpPr>
          <p:spPr>
            <a:xfrm>
              <a:off x="5393847" y="48592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C745BE6-7DEE-4A95-94A8-CC4A58EE73A9}"/>
              </a:ext>
            </a:extLst>
          </p:cNvPr>
          <p:cNvGrpSpPr/>
          <p:nvPr/>
        </p:nvGrpSpPr>
        <p:grpSpPr>
          <a:xfrm>
            <a:off x="3924043" y="3746101"/>
            <a:ext cx="1715460" cy="2651760"/>
            <a:chOff x="3924043" y="3746101"/>
            <a:chExt cx="1715460" cy="265176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5C2053B-63DF-4127-A812-996AF4F2EB70}"/>
                </a:ext>
              </a:extLst>
            </p:cNvPr>
            <p:cNvSpPr/>
            <p:nvPr/>
          </p:nvSpPr>
          <p:spPr>
            <a:xfrm rot="12792619" flipH="1">
              <a:off x="4267903" y="374610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6982B06-6AE1-4B12-8A41-72BA6A0ECCAE}"/>
                </a:ext>
              </a:extLst>
            </p:cNvPr>
            <p:cNvSpPr txBox="1"/>
            <p:nvPr/>
          </p:nvSpPr>
          <p:spPr>
            <a:xfrm>
              <a:off x="3924043" y="476312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34AC56F-6CD1-48EA-A7D7-4C96A3B782D2}"/>
              </a:ext>
            </a:extLst>
          </p:cNvPr>
          <p:cNvGrpSpPr/>
          <p:nvPr/>
        </p:nvGrpSpPr>
        <p:grpSpPr>
          <a:xfrm>
            <a:off x="3047276" y="3486191"/>
            <a:ext cx="2651760" cy="1657507"/>
            <a:chOff x="3047276" y="3486191"/>
            <a:chExt cx="2651760" cy="165750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2F2FE07-9B38-477A-AF4D-94700D72BAC3}"/>
                </a:ext>
              </a:extLst>
            </p:cNvPr>
            <p:cNvSpPr/>
            <p:nvPr/>
          </p:nvSpPr>
          <p:spPr>
            <a:xfrm rot="14979306" flipH="1">
              <a:off x="3687356" y="284611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DBCBE8-0234-4733-AB38-920927E8B6AA}"/>
                </a:ext>
              </a:extLst>
            </p:cNvPr>
            <p:cNvSpPr txBox="1"/>
            <p:nvPr/>
          </p:nvSpPr>
          <p:spPr>
            <a:xfrm>
              <a:off x="3151768" y="351248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0066"/>
                  </a:solidFill>
                  <a:latin typeface="Calibri" panose="020F0502020204030204"/>
                </a:rPr>
                <a:t>48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3141FB-AAB8-4A84-AFD5-6AC023C411C4}"/>
              </a:ext>
            </a:extLst>
          </p:cNvPr>
          <p:cNvGrpSpPr/>
          <p:nvPr/>
        </p:nvGrpSpPr>
        <p:grpSpPr>
          <a:xfrm>
            <a:off x="2804116" y="2154369"/>
            <a:ext cx="2651760" cy="1631216"/>
            <a:chOff x="2804116" y="2154369"/>
            <a:chExt cx="2651760" cy="1631216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7557A8D-70F1-4447-AB47-0788DBD31B26}"/>
                </a:ext>
              </a:extLst>
            </p:cNvPr>
            <p:cNvSpPr/>
            <p:nvPr/>
          </p:nvSpPr>
          <p:spPr>
            <a:xfrm rot="16867638" flipH="1">
              <a:off x="3444196" y="1741259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88DD223-45C2-45DC-A4C2-BBCE8DD4B460}"/>
                </a:ext>
              </a:extLst>
            </p:cNvPr>
            <p:cNvSpPr txBox="1"/>
            <p:nvPr/>
          </p:nvSpPr>
          <p:spPr>
            <a:xfrm>
              <a:off x="2855691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54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5C8954-C91E-4080-8106-4F49198554EA}"/>
              </a:ext>
            </a:extLst>
          </p:cNvPr>
          <p:cNvGrpSpPr/>
          <p:nvPr/>
        </p:nvGrpSpPr>
        <p:grpSpPr>
          <a:xfrm>
            <a:off x="3937689" y="735522"/>
            <a:ext cx="1631604" cy="2651760"/>
            <a:chOff x="3937689" y="735522"/>
            <a:chExt cx="1631604" cy="265176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7C3DFE7-1A91-40B3-82A0-CC926D1DA0F5}"/>
                </a:ext>
              </a:extLst>
            </p:cNvPr>
            <p:cNvSpPr/>
            <p:nvPr/>
          </p:nvSpPr>
          <p:spPr>
            <a:xfrm rot="19699285" flipH="1">
              <a:off x="4197693" y="73552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711DB6E-192F-44AD-A8DD-5B7AA0CC5E29}"/>
                </a:ext>
              </a:extLst>
            </p:cNvPr>
            <p:cNvSpPr txBox="1"/>
            <p:nvPr/>
          </p:nvSpPr>
          <p:spPr>
            <a:xfrm>
              <a:off x="3937689" y="928333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123B350D-9E70-4299-89E9-DC6C3CE70B9D}"/>
              </a:ext>
            </a:extLst>
          </p:cNvPr>
          <p:cNvSpPr/>
          <p:nvPr/>
        </p:nvSpPr>
        <p:spPr>
          <a:xfrm>
            <a:off x="5430698" y="243784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9DE2472-7A9B-461B-81CD-D3E268C03067}"/>
              </a:ext>
            </a:extLst>
          </p:cNvPr>
          <p:cNvSpPr/>
          <p:nvPr/>
        </p:nvSpPr>
        <p:spPr>
          <a:xfrm rot="1900715">
            <a:off x="6821213" y="561935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82B726E-B069-4A10-A3F1-F3643ADAB450}"/>
              </a:ext>
            </a:extLst>
          </p:cNvPr>
          <p:cNvSpPr/>
          <p:nvPr/>
        </p:nvSpPr>
        <p:spPr>
          <a:xfrm rot="4732362">
            <a:off x="7682015" y="1667157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64F234F-EF13-4635-9308-230C4679DBC3}"/>
              </a:ext>
            </a:extLst>
          </p:cNvPr>
          <p:cNvSpPr/>
          <p:nvPr/>
        </p:nvSpPr>
        <p:spPr>
          <a:xfrm rot="6620694">
            <a:off x="7449996" y="2840981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A5AE1E-3536-4018-9799-678939D69AA7}"/>
              </a:ext>
            </a:extLst>
          </p:cNvPr>
          <p:cNvSpPr/>
          <p:nvPr/>
        </p:nvSpPr>
        <p:spPr>
          <a:xfrm rot="8807381">
            <a:off x="6815156" y="391683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D7E376-152B-49D9-932E-4F9BC9342CD7}"/>
              </a:ext>
            </a:extLst>
          </p:cNvPr>
          <p:cNvSpPr/>
          <p:nvPr/>
        </p:nvSpPr>
        <p:spPr>
          <a:xfrm>
            <a:off x="5453525" y="4170570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0586772-3F25-4BE4-9EE0-2129DB4ECA52}"/>
              </a:ext>
            </a:extLst>
          </p:cNvPr>
          <p:cNvSpPr/>
          <p:nvPr/>
        </p:nvSpPr>
        <p:spPr>
          <a:xfrm rot="12792619" flipH="1">
            <a:off x="4193882" y="3934337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73404AF3-AC68-408E-ABE4-9C352A78EB30}"/>
              </a:ext>
            </a:extLst>
          </p:cNvPr>
          <p:cNvSpPr/>
          <p:nvPr/>
        </p:nvSpPr>
        <p:spPr>
          <a:xfrm rot="14979306" flipH="1">
            <a:off x="3348103" y="2970220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272192F-7E21-4EE3-913B-E224AE22DA97}"/>
              </a:ext>
            </a:extLst>
          </p:cNvPr>
          <p:cNvSpPr/>
          <p:nvPr/>
        </p:nvSpPr>
        <p:spPr>
          <a:xfrm rot="16867638" flipH="1">
            <a:off x="3265005" y="1721878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5046EB4-A07F-4309-BC1C-B886B33F342B}"/>
              </a:ext>
            </a:extLst>
          </p:cNvPr>
          <p:cNvSpPr/>
          <p:nvPr/>
        </p:nvSpPr>
        <p:spPr>
          <a:xfrm rot="19699285" flipH="1">
            <a:off x="4007154" y="422825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EE4C738-AEAC-4761-AE03-F7D08FDB0818}"/>
              </a:ext>
            </a:extLst>
          </p:cNvPr>
          <p:cNvSpPr/>
          <p:nvPr/>
        </p:nvSpPr>
        <p:spPr>
          <a:xfrm>
            <a:off x="5090160" y="2433320"/>
            <a:ext cx="2011680" cy="2011680"/>
          </a:xfrm>
          <a:prstGeom prst="ellipse">
            <a:avLst/>
          </a:prstGeom>
          <a:solidFill>
            <a:srgbClr val="FF5E6D"/>
          </a:solidFill>
          <a:ln w="38100">
            <a:solidFill>
              <a:srgbClr val="FB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1FA36B3-19F9-4879-AB6E-C8D3D5E97388}"/>
              </a:ext>
            </a:extLst>
          </p:cNvPr>
          <p:cNvSpPr txBox="1"/>
          <p:nvPr/>
        </p:nvSpPr>
        <p:spPr>
          <a:xfrm>
            <a:off x="5136970" y="2976339"/>
            <a:ext cx="1890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6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F99638A-5C28-48B1-B980-7D138C8D0518}"/>
              </a:ext>
            </a:extLst>
          </p:cNvPr>
          <p:cNvSpPr txBox="1"/>
          <p:nvPr/>
        </p:nvSpPr>
        <p:spPr>
          <a:xfrm>
            <a:off x="5378082" y="83490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851B066-68B0-4FEA-95E2-E76DAEF8F628}"/>
              </a:ext>
            </a:extLst>
          </p:cNvPr>
          <p:cNvSpPr txBox="1"/>
          <p:nvPr/>
        </p:nvSpPr>
        <p:spPr>
          <a:xfrm>
            <a:off x="6890779" y="94485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576D308-0EFD-45F4-97F9-D7AD359BB3CA}"/>
              </a:ext>
            </a:extLst>
          </p:cNvPr>
          <p:cNvSpPr txBox="1"/>
          <p:nvPr/>
        </p:nvSpPr>
        <p:spPr>
          <a:xfrm>
            <a:off x="7655299" y="2199477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EDE72B7-659B-4731-A720-F5E5FEA00DA1}"/>
              </a:ext>
            </a:extLst>
          </p:cNvPr>
          <p:cNvSpPr txBox="1"/>
          <p:nvPr/>
        </p:nvSpPr>
        <p:spPr>
          <a:xfrm>
            <a:off x="7463758" y="3293677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F5F9A55-614A-4744-984B-4CE9043B28D2}"/>
              </a:ext>
            </a:extLst>
          </p:cNvPr>
          <p:cNvSpPr txBox="1"/>
          <p:nvPr/>
        </p:nvSpPr>
        <p:spPr>
          <a:xfrm>
            <a:off x="6792652" y="4425978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A6C1739-A96B-4AB2-A90C-B6859FC5ABB2}"/>
              </a:ext>
            </a:extLst>
          </p:cNvPr>
          <p:cNvSpPr txBox="1"/>
          <p:nvPr/>
        </p:nvSpPr>
        <p:spPr>
          <a:xfrm>
            <a:off x="5457775" y="4691069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3EF4B22-5813-4AD7-AD6A-85303D1372E5}"/>
              </a:ext>
            </a:extLst>
          </p:cNvPr>
          <p:cNvSpPr txBox="1"/>
          <p:nvPr/>
        </p:nvSpPr>
        <p:spPr>
          <a:xfrm>
            <a:off x="4263673" y="4597476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92C1BCD-DF09-49CD-BE5F-1C8FFEB79ECE}"/>
              </a:ext>
            </a:extLst>
          </p:cNvPr>
          <p:cNvSpPr txBox="1"/>
          <p:nvPr/>
        </p:nvSpPr>
        <p:spPr>
          <a:xfrm>
            <a:off x="3256267" y="3514997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AEECFD1-2544-4020-8AFB-D42298170C3B}"/>
              </a:ext>
            </a:extLst>
          </p:cNvPr>
          <p:cNvSpPr txBox="1"/>
          <p:nvPr/>
        </p:nvSpPr>
        <p:spPr>
          <a:xfrm>
            <a:off x="3307503" y="2171902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1BABE91-5D65-46A8-B041-2086C216653B}"/>
              </a:ext>
            </a:extLst>
          </p:cNvPr>
          <p:cNvSpPr txBox="1"/>
          <p:nvPr/>
        </p:nvSpPr>
        <p:spPr>
          <a:xfrm>
            <a:off x="3888444" y="994470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5619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6" fill="hold">
                          <p:stCondLst>
                            <p:cond delay="indefinite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2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3" restart="whenNotActive" fill="hold" evtFilter="cancelBubble" nodeType="interactiveSeq">
                    <p:stCondLst>
                      <p:cond evt="onClick" delay="0">
                        <p:tgtEl>
                          <p:spTgt spid="1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4" fill="hold">
                          <p:stCondLst>
                            <p:cond delay="0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0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4"/>
                      </p:tgtEl>
                    </p:cond>
                  </p:nextCondLst>
                </p:seq>
                <p:seq concurrent="1" nextAc="seek">
                  <p:cTn id="192" restart="whenNotActive" fill="hold" evtFilter="cancelBubble" nodeType="interactiveSeq">
                    <p:stCondLst>
                      <p:cond evt="onClick" delay="0">
                        <p:tgtEl>
                          <p:spTgt spid="1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3" fill="hold">
                          <p:stCondLst>
                            <p:cond delay="0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9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5"/>
                      </p:tgtEl>
                    </p:cond>
                  </p:nextCondLst>
                </p:seq>
                <p:seq concurrent="1" nextAc="seek">
                  <p:cTn id="201" restart="whenNotActive" fill="hold" evtFilter="cancelBubble" nodeType="interactiveSeq">
                    <p:stCondLst>
                      <p:cond evt="onClick" delay="0">
                        <p:tgtEl>
                          <p:spTgt spid="1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2" fill="hold">
                          <p:stCondLst>
                            <p:cond delay="0"/>
                          </p:stCondLst>
                          <p:childTnLst>
                            <p:par>
                              <p:cTn id="2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1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7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2"/>
                      </p:tgtEl>
                    </p:cond>
                  </p:nextCondLst>
                </p:seq>
                <p:seq concurrent="1" nextAc="seek">
                  <p:cTn id="219" restart="whenNotActive" fill="hold" evtFilter="cancelBubble" nodeType="interactiveSeq">
                    <p:stCondLst>
                      <p:cond evt="onClick" delay="0">
                        <p:tgtEl>
                          <p:spTgt spid="1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0" fill="hold">
                          <p:stCondLst>
                            <p:cond delay="0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1"/>
                      </p:tgtEl>
                    </p:cond>
                  </p:nextCondLst>
                </p:seq>
                <p:seq concurrent="1" nextAc="seek">
                  <p:cTn id="228" restart="whenNotActive" fill="hold" evtFilter="cancelBubble" nodeType="interactiveSeq">
                    <p:stCondLst>
                      <p:cond evt="onClick" delay="0">
                        <p:tgtEl>
                          <p:spTgt spid="1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9" fill="hold">
                          <p:stCondLst>
                            <p:cond delay="0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5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0"/>
                      </p:tgtEl>
                    </p:cond>
                  </p:nextCondLst>
                </p:seq>
                <p:seq concurrent="1" nextAc="seek">
                  <p:cTn id="237" restart="whenNotActive" fill="hold" evtFilter="cancelBubble" nodeType="interactiveSeq">
                    <p:stCondLst>
                      <p:cond evt="onClick" delay="0">
                        <p:tgtEl>
                          <p:spTgt spid="1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8" fill="hold">
                          <p:stCondLst>
                            <p:cond delay="0"/>
                          </p:stCondLst>
                          <p:childTnLst>
                            <p:par>
                              <p:cTn id="2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4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6"/>
                      </p:tgtEl>
                    </p:cond>
                  </p:nextCondLst>
                </p:seq>
                <p:seq concurrent="1" nextAc="seek">
                  <p:cTn id="246" restart="whenNotActive" fill="hold" evtFilter="cancelBubble" nodeType="interactiveSeq">
                    <p:stCondLst>
                      <p:cond evt="onClick" delay="0">
                        <p:tgtEl>
                          <p:spTgt spid="1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7" fill="hold">
                          <p:stCondLst>
                            <p:cond delay="0"/>
                          </p:stCondLst>
                          <p:childTnLst>
                            <p:par>
                              <p:cTn id="2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3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8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1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2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9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1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1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7"/>
                      </p:tgtEl>
                    </p:cond>
                  </p:nextCondLst>
                </p:seq>
              </p:childTnLst>
            </p:cTn>
          </p:par>
        </p:tnLst>
        <p:bldLst>
          <p:bldP spid="112" grpId="0" animBg="1"/>
          <p:bldP spid="112" grpId="1" animBg="1"/>
          <p:bldP spid="113" grpId="0" animBg="1"/>
          <p:bldP spid="113" grpId="1" animBg="1"/>
          <p:bldP spid="114" grpId="0" animBg="1"/>
          <p:bldP spid="114" grpId="1" animBg="1"/>
          <p:bldP spid="115" grpId="0" animBg="1"/>
          <p:bldP spid="115" grpId="1" animBg="1"/>
          <p:bldP spid="116" grpId="0" animBg="1"/>
          <p:bldP spid="116" grpId="1" animBg="1"/>
          <p:bldP spid="117" grpId="0" animBg="1"/>
          <p:bldP spid="117" grpId="1" animBg="1"/>
          <p:bldP spid="118" grpId="0" animBg="1"/>
          <p:bldP spid="118" grpId="1" animBg="1"/>
          <p:bldP spid="119" grpId="0" animBg="1"/>
          <p:bldP spid="119" grpId="1" animBg="1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3" grpId="0"/>
          <p:bldP spid="124" grpId="0"/>
          <p:bldP spid="124" grpId="1"/>
          <p:bldP spid="125" grpId="0"/>
          <p:bldP spid="125" grpId="1"/>
          <p:bldP spid="126" grpId="0"/>
          <p:bldP spid="126" grpId="1"/>
          <p:bldP spid="127" grpId="0"/>
          <p:bldP spid="127" grpId="1"/>
          <p:bldP spid="128" grpId="0"/>
          <p:bldP spid="128" grpId="1"/>
          <p:bldP spid="129" grpId="0"/>
          <p:bldP spid="129" grpId="1"/>
          <p:bldP spid="130" grpId="0"/>
          <p:bldP spid="130" grpId="1"/>
          <p:bldP spid="131" grpId="0"/>
          <p:bldP spid="131" grpId="1"/>
          <p:bldP spid="132" grpId="0"/>
          <p:bldP spid="132" grpId="1"/>
          <p:bldP spid="133" grpId="0"/>
          <p:bldP spid="13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6" fill="hold">
                          <p:stCondLst>
                            <p:cond delay="indefinite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2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3" restart="whenNotActive" fill="hold" evtFilter="cancelBubble" nodeType="interactiveSeq">
                    <p:stCondLst>
                      <p:cond evt="onClick" delay="0">
                        <p:tgtEl>
                          <p:spTgt spid="1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4" fill="hold">
                          <p:stCondLst>
                            <p:cond delay="0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0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4"/>
                      </p:tgtEl>
                    </p:cond>
                  </p:nextCondLst>
                </p:seq>
                <p:seq concurrent="1" nextAc="seek">
                  <p:cTn id="192" restart="whenNotActive" fill="hold" evtFilter="cancelBubble" nodeType="interactiveSeq">
                    <p:stCondLst>
                      <p:cond evt="onClick" delay="0">
                        <p:tgtEl>
                          <p:spTgt spid="1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3" fill="hold">
                          <p:stCondLst>
                            <p:cond delay="0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9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5"/>
                      </p:tgtEl>
                    </p:cond>
                  </p:nextCondLst>
                </p:seq>
                <p:seq concurrent="1" nextAc="seek">
                  <p:cTn id="201" restart="whenNotActive" fill="hold" evtFilter="cancelBubble" nodeType="interactiveSeq">
                    <p:stCondLst>
                      <p:cond evt="onClick" delay="0">
                        <p:tgtEl>
                          <p:spTgt spid="1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2" fill="hold">
                          <p:stCondLst>
                            <p:cond delay="0"/>
                          </p:stCondLst>
                          <p:childTnLst>
                            <p:par>
                              <p:cTn id="2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1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7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2"/>
                      </p:tgtEl>
                    </p:cond>
                  </p:nextCondLst>
                </p:seq>
                <p:seq concurrent="1" nextAc="seek">
                  <p:cTn id="219" restart="whenNotActive" fill="hold" evtFilter="cancelBubble" nodeType="interactiveSeq">
                    <p:stCondLst>
                      <p:cond evt="onClick" delay="0">
                        <p:tgtEl>
                          <p:spTgt spid="1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0" fill="hold">
                          <p:stCondLst>
                            <p:cond delay="0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1"/>
                      </p:tgtEl>
                    </p:cond>
                  </p:nextCondLst>
                </p:seq>
                <p:seq concurrent="1" nextAc="seek">
                  <p:cTn id="228" restart="whenNotActive" fill="hold" evtFilter="cancelBubble" nodeType="interactiveSeq">
                    <p:stCondLst>
                      <p:cond evt="onClick" delay="0">
                        <p:tgtEl>
                          <p:spTgt spid="1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9" fill="hold">
                          <p:stCondLst>
                            <p:cond delay="0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5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0"/>
                      </p:tgtEl>
                    </p:cond>
                  </p:nextCondLst>
                </p:seq>
                <p:seq concurrent="1" nextAc="seek">
                  <p:cTn id="237" restart="whenNotActive" fill="hold" evtFilter="cancelBubble" nodeType="interactiveSeq">
                    <p:stCondLst>
                      <p:cond evt="onClick" delay="0">
                        <p:tgtEl>
                          <p:spTgt spid="1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8" fill="hold">
                          <p:stCondLst>
                            <p:cond delay="0"/>
                          </p:stCondLst>
                          <p:childTnLst>
                            <p:par>
                              <p:cTn id="2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4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6"/>
                      </p:tgtEl>
                    </p:cond>
                  </p:nextCondLst>
                </p:seq>
                <p:seq concurrent="1" nextAc="seek">
                  <p:cTn id="246" restart="whenNotActive" fill="hold" evtFilter="cancelBubble" nodeType="interactiveSeq">
                    <p:stCondLst>
                      <p:cond evt="onClick" delay="0">
                        <p:tgtEl>
                          <p:spTgt spid="1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7" fill="hold">
                          <p:stCondLst>
                            <p:cond delay="0"/>
                          </p:stCondLst>
                          <p:childTnLst>
                            <p:par>
                              <p:cTn id="2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3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8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1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2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9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1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1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7"/>
                      </p:tgtEl>
                    </p:cond>
                  </p:nextCondLst>
                </p:seq>
              </p:childTnLst>
            </p:cTn>
          </p:par>
        </p:tnLst>
        <p:bldLst>
          <p:bldP spid="112" grpId="0" animBg="1"/>
          <p:bldP spid="112" grpId="1" animBg="1"/>
          <p:bldP spid="113" grpId="0" animBg="1"/>
          <p:bldP spid="113" grpId="1" animBg="1"/>
          <p:bldP spid="114" grpId="0" animBg="1"/>
          <p:bldP spid="114" grpId="1" animBg="1"/>
          <p:bldP spid="115" grpId="0" animBg="1"/>
          <p:bldP spid="115" grpId="1" animBg="1"/>
          <p:bldP spid="116" grpId="0" animBg="1"/>
          <p:bldP spid="116" grpId="1" animBg="1"/>
          <p:bldP spid="117" grpId="0" animBg="1"/>
          <p:bldP spid="117" grpId="1" animBg="1"/>
          <p:bldP spid="118" grpId="0" animBg="1"/>
          <p:bldP spid="118" grpId="1" animBg="1"/>
          <p:bldP spid="119" grpId="0" animBg="1"/>
          <p:bldP spid="119" grpId="1" animBg="1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3" grpId="0"/>
          <p:bldP spid="124" grpId="0"/>
          <p:bldP spid="124" grpId="1"/>
          <p:bldP spid="125" grpId="0"/>
          <p:bldP spid="125" grpId="1"/>
          <p:bldP spid="126" grpId="0"/>
          <p:bldP spid="126" grpId="1"/>
          <p:bldP spid="127" grpId="0"/>
          <p:bldP spid="127" grpId="1"/>
          <p:bldP spid="128" grpId="0"/>
          <p:bldP spid="128" grpId="1"/>
          <p:bldP spid="129" grpId="0"/>
          <p:bldP spid="129" grpId="1"/>
          <p:bldP spid="130" grpId="0"/>
          <p:bldP spid="130" grpId="1"/>
          <p:bldP spid="131" grpId="0"/>
          <p:bldP spid="131" grpId="1"/>
          <p:bldP spid="132" grpId="0"/>
          <p:bldP spid="132" grpId="1"/>
          <p:bldP spid="133" grpId="0"/>
          <p:bldP spid="133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426</Words>
  <Application>Microsoft Office PowerPoint</Application>
  <PresentationFormat>Widescreen</PresentationFormat>
  <Paragraphs>142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#9Slide02 Noi dung dai</vt:lpstr>
      <vt:lpstr>Arial</vt:lpstr>
      <vt:lpstr>Calibri</vt:lpstr>
      <vt:lpstr>Calibri Light</vt:lpstr>
      <vt:lpstr>Cambria</vt:lpstr>
      <vt:lpstr>Coiny</vt:lpstr>
      <vt:lpstr>等线</vt:lpstr>
      <vt:lpstr>SVN-Cookies</vt:lpstr>
      <vt:lpstr>字魂59号-创粗黑</vt:lpstr>
      <vt:lpstr>杨任东竹石体-Medium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17</cp:revision>
  <dcterms:created xsi:type="dcterms:W3CDTF">2022-06-22T08:31:33Z</dcterms:created>
  <dcterms:modified xsi:type="dcterms:W3CDTF">2023-10-19T15:38:22Z</dcterms:modified>
</cp:coreProperties>
</file>