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72" r:id="rId3"/>
    <p:sldId id="259" r:id="rId4"/>
    <p:sldId id="262" r:id="rId5"/>
    <p:sldId id="261" r:id="rId6"/>
    <p:sldId id="274" r:id="rId7"/>
    <p:sldId id="260" r:id="rId8"/>
    <p:sldId id="264" r:id="rId9"/>
    <p:sldId id="288" r:id="rId10"/>
    <p:sldId id="273" r:id="rId11"/>
    <p:sldId id="289" r:id="rId12"/>
    <p:sldId id="28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08B4-BAD6-49A5-A184-D904435AA9E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810EE-13EC-46AC-8003-40B41A8B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3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31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0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5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28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71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57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6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8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28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4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8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80D51-6351-428C-A714-83D261CA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14BB-5A27-4994-9032-39A05995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794-BDF5-4FDA-B800-F05FC941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416-AE91-4D78-AA0C-FBBFC273F27A}" type="datetimeFigureOut">
              <a:rPr lang="vi-VN" smtClean="0"/>
              <a:t>19/10/2023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D3B-C54D-43D0-939A-6350C916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ECBAA-749E-40F3-94A5-0EDC9B2D0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11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3.wdp"/><Relationship Id="rId5" Type="http://schemas.openxmlformats.org/officeDocument/2006/relationships/image" Target="../media/image40.png"/><Relationship Id="rId10" Type="http://schemas.microsoft.com/office/2007/relationships/hdphoto" Target="../media/hdphoto20.wdp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4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8.wdp"/><Relationship Id="rId7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microsoft.com/office/2007/relationships/hdphoto" Target="../media/hdphoto21.wdp"/><Relationship Id="rId5" Type="http://schemas.microsoft.com/office/2007/relationships/hdphoto" Target="../media/hdphoto19.wdp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A35808-42E7-4D0D-8DF1-8BCC3A99C82E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C31A8A0-D7DA-41F5-8D25-4ECD41E3C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1076">
            <a:off x="4639067" y="4324087"/>
            <a:ext cx="2792612" cy="2792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A14F-06E4-456F-B9DC-898605B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308">
            <a:off x="1138727" y="1263762"/>
            <a:ext cx="928629" cy="8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39A889-5C7A-45AF-890E-6F560699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351">
            <a:off x="8590677" y="4873316"/>
            <a:ext cx="1366524" cy="1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B31366-9560-4393-AF33-0FDE3E8A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00" l="9000" r="90000">
                        <a14:foregroundMark x1="9000" y1="53000" x2="10500" y2="59500"/>
                        <a14:foregroundMark x1="74000" y1="90500" x2="74000" y2="90500"/>
                        <a14:foregroundMark x1="57500" y1="13000" x2="63000" y2="15500"/>
                        <a14:foregroundMark x1="37500" y1="19000" x2="37500" y2="19000"/>
                        <a14:foregroundMark x1="38000" y1="18000" x2="380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41">
            <a:off x="10630196" y="3687927"/>
            <a:ext cx="791316" cy="7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BB17AE-5E22-4F7E-8F0C-7409439F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243">
            <a:off x="514938" y="3721749"/>
            <a:ext cx="1300173" cy="1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67159D-0A16-4D83-9B96-4EBBA38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000" r="90500">
                        <a14:foregroundMark x1="9000" y1="60000" x2="10500" y2="66500"/>
                        <a14:foregroundMark x1="90500" y1="42500" x2="90500" y2="42500"/>
                        <a14:backgroundMark x1="25000" y1="88500" x2="39500" y2="85000"/>
                        <a14:backgroundMark x1="39500" y1="79000" x2="45000" y2="73500"/>
                        <a14:backgroundMark x1="26000" y1="82500" x2="30000" y2="82500"/>
                        <a14:backgroundMark x1="29500" y1="80000" x2="37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65" y="5443043"/>
            <a:ext cx="957363" cy="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C05760-FB93-4B15-9FEF-AEAF2859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00" r="92000">
                        <a14:foregroundMark x1="92000" y1="39500" x2="91000" y2="48000"/>
                        <a14:foregroundMark x1="9000" y1="62000" x2="900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841">
            <a:off x="10614418" y="2551316"/>
            <a:ext cx="924238" cy="9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FDD060A-6C43-4215-9125-24B99445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0" y="2229573"/>
            <a:ext cx="904551" cy="9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C05EE5B-2489-4707-8E51-11F1ED377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23225"/>
          <a:stretch/>
        </p:blipFill>
        <p:spPr bwMode="auto">
          <a:xfrm rot="6441967">
            <a:off x="9978505" y="987756"/>
            <a:ext cx="113792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2A01CDC-4949-4C91-AA5D-048DAD31E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67000" y1="80500" x2="71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4" y="4283043"/>
            <a:ext cx="810998" cy="810998"/>
          </a:xfrm>
          <a:prstGeom prst="rect">
            <a:avLst/>
          </a:prstGeom>
        </p:spPr>
      </p:pic>
      <p:sp>
        <p:nvSpPr>
          <p:cNvPr id="28" name="Google Shape;304;p20">
            <a:extLst>
              <a:ext uri="{FF2B5EF4-FFF2-40B4-BE49-F238E27FC236}">
                <a16:creationId xmlns:a16="http://schemas.microsoft.com/office/drawing/2014/main" id="{43FB0828-7589-4211-939F-0EC001B17553}"/>
              </a:ext>
            </a:extLst>
          </p:cNvPr>
          <p:cNvSpPr txBox="1">
            <a:spLocks/>
          </p:cNvSpPr>
          <p:nvPr/>
        </p:nvSpPr>
        <p:spPr>
          <a:xfrm>
            <a:off x="1814662" y="1622158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Hoạt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trải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nghiệm</a:t>
            </a:r>
            <a:endParaRPr kumimoji="0" lang="en-US" sz="3600" b="1" i="0" u="none" strike="noStrike" kern="0" cap="none" spc="0" normalizeH="0" baseline="0" noProof="0" dirty="0">
              <a:ln w="34925">
                <a:solidFill>
                  <a:prstClr val="white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0B5ED-BA56-4D8C-9ED5-87CA7E92C0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2632" y="2226639"/>
            <a:ext cx="9888569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177C6-5BCE-4A28-9C28-AD76348624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4179" y="2857466"/>
            <a:ext cx="7303641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12213834" y="431865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8702357" y="8280886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613" b="99265" l="10000" r="90000">
                              <a14:foregroundMark x1="50781" y1="77819" x2="50781" y2="77819"/>
                              <a14:foregroundMark x1="48594" y1="77206" x2="48594" y2="77206"/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51875" y1="76593" x2="51875" y2="76593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backgroundMark x1="57471" y1="98897" x2="58210" y2="98897"/>
                              <a14:backgroundMark x1="57190" y1="99265" x2="57656" y2="992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53"/>
                <a:stretch/>
              </p:blipFill>
              <p:spPr>
                <a:xfrm>
                  <a:off x="5926430" y="5154033"/>
                  <a:ext cx="5378824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97106" y="4964979"/>
                  <a:ext cx="443346" cy="539265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856173" y="1849964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76" b="95455" l="8901" r="91099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69964" y="3530278"/>
              <a:ext cx="1081523" cy="125027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32BCE25-2AAF-4ECF-9E0E-CE82AF8FBC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3241681" y="6426135"/>
            <a:ext cx="1346579" cy="1426765"/>
          </a:xfrm>
          <a:prstGeom prst="rect">
            <a:avLst/>
          </a:prstGeom>
        </p:spPr>
      </p:pic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53992C33-3016-4CF6-8B63-E5BA16D1F2F7}"/>
              </a:ext>
            </a:extLst>
          </p:cNvPr>
          <p:cNvSpPr/>
          <p:nvPr/>
        </p:nvSpPr>
        <p:spPr>
          <a:xfrm>
            <a:off x="1821645" y="292589"/>
            <a:ext cx="9403403" cy="7689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</a:rPr>
              <a:t>2.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vi-VN" sz="4000" dirty="0">
                <a:solidFill>
                  <a:srgbClr val="0070C0"/>
                </a:solidFill>
              </a:rPr>
              <a:t>Bình bầu cuốn sách nhiều người đọc.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C7A000-AB38-4ED7-8B10-28B75277092F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50" name="Picture 49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D8F58BB5-AA5F-44EE-8A3A-35D351F7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5D33951-6883-4790-A68A-E97FC20F9C7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</a:rPr>
                <a:t> 4</a:t>
              </a:r>
            </a:p>
          </p:txBody>
        </p:sp>
      </p:grp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4DE43222-5A73-4FDF-815E-9C42087187BD}"/>
              </a:ext>
            </a:extLst>
          </p:cNvPr>
          <p:cNvSpPr/>
          <p:nvPr/>
        </p:nvSpPr>
        <p:spPr>
          <a:xfrm>
            <a:off x="2785241" y="1894602"/>
            <a:ext cx="8513380" cy="1366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Các thành viên trong nhóm bình bầu người giới thiệu sách hay nhất và cuốn sách của 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3">
            <a:extLst>
              <a:ext uri="{FF2B5EF4-FFF2-40B4-BE49-F238E27FC236}">
                <a16:creationId xmlns:a16="http://schemas.microsoft.com/office/drawing/2014/main" id="{0CD088D9-3068-4EC2-AE7B-14859F5238A0}"/>
              </a:ext>
            </a:extLst>
          </p:cNvPr>
          <p:cNvSpPr/>
          <p:nvPr/>
        </p:nvSpPr>
        <p:spPr>
          <a:xfrm>
            <a:off x="3546274" y="3727245"/>
            <a:ext cx="7752347" cy="1366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ỏ phiếu kín cho cuốn sách và người giới thiệu sách.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629921" y="1561320"/>
            <a:ext cx="11145519" cy="1872822"/>
          </a:xfrm>
          <a:custGeom>
            <a:avLst/>
            <a:gdLst>
              <a:gd name="connsiteX0" fmla="*/ 0 w 11145519"/>
              <a:gd name="connsiteY0" fmla="*/ 219158 h 1872822"/>
              <a:gd name="connsiteX1" fmla="*/ 219158 w 11145519"/>
              <a:gd name="connsiteY1" fmla="*/ 0 h 1872822"/>
              <a:gd name="connsiteX2" fmla="*/ 10926361 w 11145519"/>
              <a:gd name="connsiteY2" fmla="*/ 0 h 1872822"/>
              <a:gd name="connsiteX3" fmla="*/ 11145519 w 11145519"/>
              <a:gd name="connsiteY3" fmla="*/ 219158 h 1872822"/>
              <a:gd name="connsiteX4" fmla="*/ 11145519 w 11145519"/>
              <a:gd name="connsiteY4" fmla="*/ 1653664 h 1872822"/>
              <a:gd name="connsiteX5" fmla="*/ 10926361 w 11145519"/>
              <a:gd name="connsiteY5" fmla="*/ 1872822 h 1872822"/>
              <a:gd name="connsiteX6" fmla="*/ 219158 w 11145519"/>
              <a:gd name="connsiteY6" fmla="*/ 1872822 h 1872822"/>
              <a:gd name="connsiteX7" fmla="*/ 0 w 11145519"/>
              <a:gd name="connsiteY7" fmla="*/ 1653664 h 1872822"/>
              <a:gd name="connsiteX8" fmla="*/ 0 w 11145519"/>
              <a:gd name="connsiteY8" fmla="*/ 219158 h 187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872822" fill="none" extrusionOk="0">
                <a:moveTo>
                  <a:pt x="0" y="219158"/>
                </a:moveTo>
                <a:cubicBezTo>
                  <a:pt x="1960" y="95303"/>
                  <a:pt x="83094" y="-336"/>
                  <a:pt x="219158" y="0"/>
                </a:cubicBezTo>
                <a:cubicBezTo>
                  <a:pt x="2059959" y="90021"/>
                  <a:pt x="9451451" y="-2035"/>
                  <a:pt x="10926361" y="0"/>
                </a:cubicBezTo>
                <a:cubicBezTo>
                  <a:pt x="11051877" y="1478"/>
                  <a:pt x="11144576" y="79650"/>
                  <a:pt x="11145519" y="219158"/>
                </a:cubicBezTo>
                <a:cubicBezTo>
                  <a:pt x="11070150" y="537235"/>
                  <a:pt x="11258837" y="1373220"/>
                  <a:pt x="11145519" y="1653664"/>
                </a:cubicBezTo>
                <a:cubicBezTo>
                  <a:pt x="11144500" y="1759349"/>
                  <a:pt x="11061582" y="1881891"/>
                  <a:pt x="10926361" y="1872822"/>
                </a:cubicBezTo>
                <a:cubicBezTo>
                  <a:pt x="6261996" y="1848453"/>
                  <a:pt x="5301854" y="2031348"/>
                  <a:pt x="219158" y="1872822"/>
                </a:cubicBezTo>
                <a:cubicBezTo>
                  <a:pt x="101811" y="1857094"/>
                  <a:pt x="788" y="1780029"/>
                  <a:pt x="0" y="1653664"/>
                </a:cubicBezTo>
                <a:cubicBezTo>
                  <a:pt x="-41285" y="1274699"/>
                  <a:pt x="-1193" y="690233"/>
                  <a:pt x="0" y="219158"/>
                </a:cubicBezTo>
                <a:close/>
              </a:path>
              <a:path w="11145519" h="1872822" stroke="0" extrusionOk="0">
                <a:moveTo>
                  <a:pt x="0" y="219158"/>
                </a:moveTo>
                <a:cubicBezTo>
                  <a:pt x="3562" y="104044"/>
                  <a:pt x="92826" y="-704"/>
                  <a:pt x="219158" y="0"/>
                </a:cubicBezTo>
                <a:cubicBezTo>
                  <a:pt x="2958288" y="-82900"/>
                  <a:pt x="7128694" y="-18328"/>
                  <a:pt x="10926361" y="0"/>
                </a:cubicBezTo>
                <a:cubicBezTo>
                  <a:pt x="11049162" y="559"/>
                  <a:pt x="11143528" y="99963"/>
                  <a:pt x="11145519" y="219158"/>
                </a:cubicBezTo>
                <a:cubicBezTo>
                  <a:pt x="11210567" y="635755"/>
                  <a:pt x="11074413" y="1221849"/>
                  <a:pt x="11145519" y="1653664"/>
                </a:cubicBezTo>
                <a:cubicBezTo>
                  <a:pt x="11131892" y="1779802"/>
                  <a:pt x="11050274" y="1878845"/>
                  <a:pt x="10926361" y="1872822"/>
                </a:cubicBezTo>
                <a:cubicBezTo>
                  <a:pt x="5802681" y="1769629"/>
                  <a:pt x="4921776" y="1716510"/>
                  <a:pt x="219158" y="1872822"/>
                </a:cubicBezTo>
                <a:cubicBezTo>
                  <a:pt x="92992" y="1877066"/>
                  <a:pt x="-7301" y="1797550"/>
                  <a:pt x="0" y="1653664"/>
                </a:cubicBezTo>
                <a:cubicBezTo>
                  <a:pt x="123324" y="1357651"/>
                  <a:pt x="26508" y="682275"/>
                  <a:pt x="0" y="21915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1059858" y="1762441"/>
            <a:ext cx="10596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N</a:t>
            </a:r>
            <a:r>
              <a:rPr lang="vi-VN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hóm trưởng của ban kiểm phiếu lên kiểm tra phiếu 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2F5AB7-8EEA-48DC-9F44-0CC92315194D}"/>
              </a:ext>
            </a:extLst>
          </p:cNvPr>
          <p:cNvSpPr/>
          <p:nvPr/>
        </p:nvSpPr>
        <p:spPr>
          <a:xfrm>
            <a:off x="-10917" y="-4961"/>
            <a:ext cx="12213834" cy="6858000"/>
          </a:xfrm>
          <a:prstGeom prst="rect">
            <a:avLst/>
          </a:prstGeom>
          <a:solidFill>
            <a:srgbClr val="B1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19413" r="17424" b="15357"/>
          <a:stretch/>
        </p:blipFill>
        <p:spPr>
          <a:xfrm>
            <a:off x="361683" y="1183776"/>
            <a:ext cx="692491" cy="709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91972" y="1660914"/>
            <a:ext cx="9176167" cy="18401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ùng với người thân mua những cuốn sách theo sở thích.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AutoShape 14">
            <a:extLst>
              <a:ext uri="{FF2B5EF4-FFF2-40B4-BE49-F238E27FC236}">
                <a16:creationId xmlns:a16="http://schemas.microsoft.com/office/drawing/2014/main" id="{FD7533FF-3FE9-4385-9CA3-D0A36C2C51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57600" y="17074"/>
            <a:ext cx="5258883" cy="856544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A0EFD3-33C5-42B7-AF1E-14B5E6B00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" y="3559382"/>
            <a:ext cx="2886852" cy="3028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CAF7CC-6055-4554-B635-2C9F8752D2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13" y="3757940"/>
            <a:ext cx="2099076" cy="24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grpId="1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9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96ED30-4CD1-419B-A995-815CF7E2DC34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FBB3-E4C1-4460-9249-67F76E4B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64" y="4778803"/>
            <a:ext cx="4549754" cy="9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647A8-0949-461D-834B-9532637B357D}"/>
              </a:ext>
            </a:extLst>
          </p:cNvPr>
          <p:cNvSpPr txBox="1"/>
          <p:nvPr/>
        </p:nvSpPr>
        <p:spPr>
          <a:xfrm>
            <a:off x="2082709" y="989018"/>
            <a:ext cx="80265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biệt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lại</a:t>
            </a:r>
            <a:endParaRPr kumimoji="0" lang="vi-VN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1E5A03-283F-4693-AB5D-D1CFD67D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4374766"/>
            <a:ext cx="2333625" cy="233362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0892A0A-1499-495D-B73A-12058883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21" y="4144584"/>
            <a:ext cx="2571629" cy="2571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9F09C-4F50-4F6F-896F-330DE999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149609"/>
            <a:ext cx="1967096" cy="194121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7F45423-40FA-4341-9A95-671C5C1BF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1" y="131079"/>
            <a:ext cx="1967096" cy="19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0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478246" y="117380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111401" y="5454330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87903492-7907-45D2-82A4-23E3890579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9" b="95455" l="8901" r="95812">
                        <a14:foregroundMark x1="64921" y1="40152" x2="53927" y2="53409"/>
                        <a14:foregroundMark x1="53403" y1="34848" x2="53403" y2="47348"/>
                        <a14:foregroundMark x1="51832" y1="39394" x2="36126" y2="51136"/>
                        <a14:foregroundMark x1="29843" y1="43939" x2="25131" y2="61364"/>
                        <a14:foregroundMark x1="26178" y1="62500" x2="25654" y2="71970"/>
                        <a14:foregroundMark x1="26702" y1="61364" x2="26178" y2="74621"/>
                        <a14:foregroundMark x1="23560" y1="68561" x2="20419" y2="71591"/>
                        <a14:foregroundMark x1="11518" y1="62121" x2="9424" y2="60606"/>
                        <a14:foregroundMark x1="9424" y1="61742" x2="10471" y2="62121"/>
                        <a14:foregroundMark x1="24084" y1="92045" x2="37696" y2="92045"/>
                        <a14:foregroundMark x1="27225" y1="95076" x2="33508" y2="95833"/>
                        <a14:foregroundMark x1="21466" y1="93939" x2="27225" y2="94697"/>
                        <a14:foregroundMark x1="21990" y1="92803" x2="26178" y2="93561"/>
                        <a14:foregroundMark x1="15183" y1="89394" x2="19895" y2="92424"/>
                        <a14:foregroundMark x1="16754" y1="91667" x2="20942" y2="94318"/>
                        <a14:foregroundMark x1="34031" y1="90530" x2="36126" y2="92803"/>
                        <a14:foregroundMark x1="38220" y1="89394" x2="40838" y2="93939"/>
                        <a14:foregroundMark x1="41361" y1="92045" x2="41361" y2="92045"/>
                        <a14:foregroundMark x1="54974" y1="88636" x2="73822" y2="91288"/>
                        <a14:foregroundMark x1="59686" y1="89773" x2="64921" y2="91288"/>
                        <a14:foregroundMark x1="53927" y1="90152" x2="60209" y2="91288"/>
                        <a14:foregroundMark x1="53403" y1="90530" x2="54974" y2="91288"/>
                        <a14:foregroundMark x1="49215" y1="89773" x2="52356" y2="90152"/>
                        <a14:foregroundMark x1="41361" y1="41288" x2="45026" y2="60985"/>
                        <a14:foregroundMark x1="45026" y1="37500" x2="42932" y2="74242"/>
                        <a14:foregroundMark x1="42932" y1="64773" x2="43979" y2="69697"/>
                        <a14:foregroundMark x1="53927" y1="61742" x2="51832" y2="80682"/>
                        <a14:foregroundMark x1="64398" y1="51894" x2="59686" y2="67045"/>
                        <a14:foregroundMark x1="59162" y1="54924" x2="62827" y2="68561"/>
                        <a14:foregroundMark x1="64921" y1="54167" x2="64921" y2="70455"/>
                        <a14:foregroundMark x1="64921" y1="59091" x2="64921" y2="74242"/>
                        <a14:foregroundMark x1="63874" y1="68182" x2="56021" y2="76515"/>
                        <a14:foregroundMark x1="25131" y1="64773" x2="30366" y2="71212"/>
                        <a14:foregroundMark x1="25131" y1="62500" x2="25131" y2="70455"/>
                        <a14:foregroundMark x1="20419" y1="54924" x2="21990" y2="64394"/>
                        <a14:foregroundMark x1="19372" y1="57197" x2="20419" y2="61364"/>
                        <a14:foregroundMark x1="18848" y1="56439" x2="18325" y2="56818"/>
                        <a14:foregroundMark x1="20942" y1="55682" x2="23560" y2="57197"/>
                        <a14:foregroundMark x1="15183" y1="34091" x2="34031" y2="55303"/>
                        <a14:foregroundMark x1="34031" y1="55303" x2="34031" y2="55303"/>
                        <a14:foregroundMark x1="34031" y1="35227" x2="43455" y2="53409"/>
                        <a14:foregroundMark x1="43455" y1="53409" x2="43979" y2="52652"/>
                        <a14:foregroundMark x1="41361" y1="26515" x2="56021" y2="44318"/>
                        <a14:foregroundMark x1="56021" y1="44318" x2="56021" y2="44318"/>
                        <a14:foregroundMark x1="56021" y1="24242" x2="60209" y2="42045"/>
                        <a14:foregroundMark x1="62304" y1="22348" x2="70157" y2="40530"/>
                        <a14:foregroundMark x1="70157" y1="40530" x2="70157" y2="39773"/>
                        <a14:foregroundMark x1="72775" y1="21212" x2="74346" y2="34470"/>
                        <a14:foregroundMark x1="73298" y1="18561" x2="62304" y2="32576"/>
                        <a14:foregroundMark x1="40838" y1="13636" x2="39267" y2="30303"/>
                        <a14:foregroundMark x1="34555" y1="20455" x2="33508" y2="31439"/>
                        <a14:foregroundMark x1="31937" y1="27273" x2="25654" y2="31818"/>
                        <a14:foregroundMark x1="26702" y1="28788" x2="25654" y2="29167"/>
                        <a14:foregroundMark x1="26178" y1="22727" x2="21990" y2="25758"/>
                        <a14:foregroundMark x1="21990" y1="21591" x2="26178" y2="26515"/>
                        <a14:foregroundMark x1="31414" y1="21212" x2="38220" y2="22727"/>
                        <a14:foregroundMark x1="40314" y1="18561" x2="43979" y2="15909"/>
                        <a14:foregroundMark x1="48168" y1="14015" x2="52356" y2="15909"/>
                        <a14:foregroundMark x1="53403" y1="15152" x2="52356" y2="21970"/>
                        <a14:foregroundMark x1="51309" y1="20455" x2="50785" y2="24621"/>
                        <a14:foregroundMark x1="53927" y1="17045" x2="50785" y2="21970"/>
                        <a14:foregroundMark x1="47644" y1="7576" x2="57068" y2="20455"/>
                        <a14:foregroundMark x1="47120" y1="13636" x2="62827" y2="18561"/>
                        <a14:foregroundMark x1="58115" y1="12500" x2="64398" y2="20076"/>
                        <a14:foregroundMark x1="48691" y1="13636" x2="66492" y2="22727"/>
                        <a14:foregroundMark x1="34555" y1="23864" x2="39267" y2="37500"/>
                        <a14:foregroundMark x1="26178" y1="22348" x2="25131" y2="43182"/>
                        <a14:foregroundMark x1="25131" y1="43182" x2="25131" y2="42424"/>
                        <a14:foregroundMark x1="24084" y1="31439" x2="23037" y2="43561"/>
                        <a14:foregroundMark x1="21990" y1="28788" x2="19895" y2="42045"/>
                        <a14:foregroundMark x1="16754" y1="31061" x2="16754" y2="46591"/>
                        <a14:foregroundMark x1="22513" y1="41667" x2="24607" y2="57197"/>
                        <a14:foregroundMark x1="37173" y1="44318" x2="57068" y2="58712"/>
                        <a14:foregroundMark x1="57068" y1="58712" x2="57068" y2="56439"/>
                        <a14:foregroundMark x1="58639" y1="44697" x2="65445" y2="61364"/>
                        <a14:foregroundMark x1="67539" y1="39394" x2="70681" y2="51515"/>
                        <a14:foregroundMark x1="73822" y1="40909" x2="75916" y2="45833"/>
                        <a14:foregroundMark x1="78534" y1="41288" x2="80105" y2="42424"/>
                        <a14:foregroundMark x1="79058" y1="34848" x2="81675" y2="41667"/>
                        <a14:foregroundMark x1="77487" y1="28030" x2="80628" y2="37879"/>
                        <a14:foregroundMark x1="78010" y1="24621" x2="80105" y2="31818"/>
                        <a14:foregroundMark x1="74346" y1="26894" x2="81675" y2="37879"/>
                        <a14:foregroundMark x1="91099" y1="40152" x2="87958" y2="42803"/>
                        <a14:foregroundMark x1="41885" y1="17803" x2="49215" y2="29545"/>
                        <a14:foregroundMark x1="38743" y1="14773" x2="37173" y2="20076"/>
                        <a14:foregroundMark x1="31414" y1="8712" x2="38743" y2="20833"/>
                        <a14:foregroundMark x1="41885" y1="12500" x2="63351" y2="30682"/>
                        <a14:foregroundMark x1="63351" y1="30682" x2="63351" y2="30682"/>
                        <a14:foregroundMark x1="82199" y1="37879" x2="85864" y2="41288"/>
                        <a14:foregroundMark x1="86387" y1="37500" x2="87435" y2="42045"/>
                        <a14:foregroundMark x1="87958" y1="39773" x2="89005" y2="42045"/>
                        <a14:foregroundMark x1="91099" y1="38636" x2="91099" y2="40152"/>
                        <a14:foregroundMark x1="90052" y1="36364" x2="91099" y2="38636"/>
                        <a14:foregroundMark x1="46073" y1="56061" x2="42932" y2="76894"/>
                        <a14:foregroundMark x1="42932" y1="76894" x2="42408" y2="77273"/>
                        <a14:foregroundMark x1="39791" y1="62500" x2="38743" y2="75000"/>
                        <a14:foregroundMark x1="37696" y1="67045" x2="37696" y2="82197"/>
                        <a14:foregroundMark x1="34555" y1="67424" x2="35079" y2="75000"/>
                        <a14:foregroundMark x1="33508" y1="65909" x2="42932" y2="84470"/>
                        <a14:foregroundMark x1="42932" y1="84470" x2="43455" y2="84091"/>
                        <a14:foregroundMark x1="40314" y1="79167" x2="47120" y2="79545"/>
                        <a14:foregroundMark x1="39267" y1="59091" x2="46597" y2="75758"/>
                        <a14:foregroundMark x1="46597" y1="50000" x2="50262" y2="66288"/>
                        <a14:foregroundMark x1="50262" y1="42424" x2="50785" y2="49242"/>
                        <a14:foregroundMark x1="86911" y1="34091" x2="84817" y2="37500"/>
                        <a14:foregroundMark x1="90576" y1="35227" x2="90052" y2="35606"/>
                        <a14:foregroundMark x1="90052" y1="32576" x2="90052" y2="32576"/>
                        <a14:foregroundMark x1="86911" y1="32576" x2="85340" y2="32576"/>
                        <a14:foregroundMark x1="62827" y1="9470" x2="57592" y2="17045"/>
                        <a14:foregroundMark x1="57068" y1="10985" x2="57592" y2="22727"/>
                        <a14:foregroundMark x1="64398" y1="21212" x2="64921" y2="24621"/>
                        <a14:foregroundMark x1="67539" y1="16667" x2="65445" y2="25379"/>
                        <a14:foregroundMark x1="33508" y1="21970" x2="29843" y2="22348"/>
                        <a14:foregroundMark x1="24607" y1="17803" x2="17801" y2="29924"/>
                        <a14:foregroundMark x1="18848" y1="24242" x2="12042" y2="42424"/>
                        <a14:foregroundMark x1="25131" y1="25379" x2="31414" y2="40152"/>
                        <a14:foregroundMark x1="67539" y1="62879" x2="64398" y2="65530"/>
                        <a14:foregroundMark x1="68063" y1="68939" x2="68063" y2="68939"/>
                        <a14:foregroundMark x1="73298" y1="70455" x2="71728" y2="70833"/>
                        <a14:foregroundMark x1="70681" y1="69697" x2="70681" y2="69697"/>
                        <a14:foregroundMark x1="65445" y1="70076" x2="65445" y2="70076"/>
                        <a14:foregroundMark x1="69110" y1="70076" x2="64921" y2="70076"/>
                        <a14:foregroundMark x1="92147" y1="34091" x2="90576" y2="35227"/>
                        <a14:foregroundMark x1="95288" y1="36742" x2="93717" y2="37879"/>
                        <a14:foregroundMark x1="93717" y1="42045" x2="89005" y2="44318"/>
                        <a14:foregroundMark x1="58115" y1="16288" x2="47120" y2="12500"/>
                        <a14:foregroundMark x1="39791" y1="11742" x2="38220" y2="10985"/>
                        <a14:foregroundMark x1="14660" y1="39015" x2="16754" y2="40530"/>
                        <a14:foregroundMark x1="23037" y1="45833" x2="24607" y2="52273"/>
                        <a14:foregroundMark x1="25131" y1="57197" x2="26178" y2="61364"/>
                        <a14:foregroundMark x1="57592" y1="64015" x2="54974" y2="64015"/>
                        <a14:foregroundMark x1="78534" y1="52652" x2="76440" y2="54924"/>
                        <a14:foregroundMark x1="75916" y1="58333" x2="76963" y2="57576"/>
                        <a14:foregroundMark x1="82199" y1="54545" x2="82199" y2="53788"/>
                        <a14:foregroundMark x1="68063" y1="34848" x2="68063" y2="34848"/>
                        <a14:foregroundMark x1="76963" y1="25379" x2="76963" y2="25379"/>
                        <a14:foregroundMark x1="83246" y1="27652" x2="83246" y2="26894"/>
                        <a14:foregroundMark x1="94764" y1="39773" x2="94764" y2="39773"/>
                        <a14:foregroundMark x1="95812" y1="37879" x2="95812" y2="37879"/>
                        <a14:foregroundMark x1="45550" y1="3409" x2="45550" y2="3409"/>
                        <a14:foregroundMark x1="72251" y1="67424" x2="72251" y2="68939"/>
                        <a14:foregroundMark x1="72251" y1="67424" x2="72251" y2="69697"/>
                        <a14:foregroundMark x1="72775" y1="66667" x2="72251" y2="69318"/>
                        <a14:foregroundMark x1="72251" y1="66288" x2="72251" y2="70833"/>
                        <a14:foregroundMark x1="39791" y1="17424" x2="35602" y2="38636"/>
                        <a14:foregroundMark x1="42408" y1="41667" x2="45026" y2="60227"/>
                        <a14:foregroundMark x1="48691" y1="56061" x2="48168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5" b="29254"/>
          <a:stretch/>
        </p:blipFill>
        <p:spPr>
          <a:xfrm flipH="1">
            <a:off x="11115935" y="3517417"/>
            <a:ext cx="1081523" cy="12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6" dur="2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054442" y="98546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4772884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949062" y="2506154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phá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33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629921" y="1802112"/>
            <a:ext cx="11145519" cy="1632030"/>
          </a:xfrm>
          <a:custGeom>
            <a:avLst/>
            <a:gdLst>
              <a:gd name="connsiteX0" fmla="*/ 0 w 11145519"/>
              <a:gd name="connsiteY0" fmla="*/ 190980 h 1632030"/>
              <a:gd name="connsiteX1" fmla="*/ 190980 w 11145519"/>
              <a:gd name="connsiteY1" fmla="*/ 0 h 1632030"/>
              <a:gd name="connsiteX2" fmla="*/ 10954539 w 11145519"/>
              <a:gd name="connsiteY2" fmla="*/ 0 h 1632030"/>
              <a:gd name="connsiteX3" fmla="*/ 11145519 w 11145519"/>
              <a:gd name="connsiteY3" fmla="*/ 190980 h 1632030"/>
              <a:gd name="connsiteX4" fmla="*/ 11145519 w 11145519"/>
              <a:gd name="connsiteY4" fmla="*/ 1441050 h 1632030"/>
              <a:gd name="connsiteX5" fmla="*/ 10954539 w 11145519"/>
              <a:gd name="connsiteY5" fmla="*/ 1632030 h 1632030"/>
              <a:gd name="connsiteX6" fmla="*/ 190980 w 11145519"/>
              <a:gd name="connsiteY6" fmla="*/ 1632030 h 1632030"/>
              <a:gd name="connsiteX7" fmla="*/ 0 w 11145519"/>
              <a:gd name="connsiteY7" fmla="*/ 1441050 h 1632030"/>
              <a:gd name="connsiteX8" fmla="*/ 0 w 11145519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293170" y="90021"/>
                  <a:pt x="7196516" y="-2035"/>
                  <a:pt x="10954539" y="0"/>
                </a:cubicBezTo>
                <a:cubicBezTo>
                  <a:pt x="11063605" y="1185"/>
                  <a:pt x="11144783" y="71075"/>
                  <a:pt x="11145519" y="190980"/>
                </a:cubicBezTo>
                <a:cubicBezTo>
                  <a:pt x="11242836" y="317426"/>
                  <a:pt x="11125023" y="858449"/>
                  <a:pt x="11145519" y="1441050"/>
                </a:cubicBezTo>
                <a:cubicBezTo>
                  <a:pt x="11145248" y="1542441"/>
                  <a:pt x="11075890" y="1642181"/>
                  <a:pt x="10954539" y="1632030"/>
                </a:cubicBezTo>
                <a:cubicBezTo>
                  <a:pt x="7502001" y="1607661"/>
                  <a:pt x="2416601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145519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4512845" y="-82900"/>
                  <a:pt x="7511741" y="-18328"/>
                  <a:pt x="10954539" y="0"/>
                </a:cubicBezTo>
                <a:cubicBezTo>
                  <a:pt x="11075151" y="4799"/>
                  <a:pt x="11135537" y="94745"/>
                  <a:pt x="11145519" y="190980"/>
                </a:cubicBezTo>
                <a:cubicBezTo>
                  <a:pt x="11091710" y="531389"/>
                  <a:pt x="11199404" y="928650"/>
                  <a:pt x="11145519" y="1441050"/>
                </a:cubicBezTo>
                <a:cubicBezTo>
                  <a:pt x="11130457" y="1552162"/>
                  <a:pt x="11066563" y="1645750"/>
                  <a:pt x="10954539" y="1632030"/>
                </a:cubicBezTo>
                <a:cubicBezTo>
                  <a:pt x="9364901" y="1528837"/>
                  <a:pt x="3705181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721361" y="1851845"/>
            <a:ext cx="10216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1: Lựa chọn cuốn sách yêu thích của nhóm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E3B701-FF89-4838-B1B5-3F1D87EF66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B84B176-0CDE-4091-ABE2-BD48CBF68F68}"/>
                  </a:ext>
                </a:extLst>
              </p:cNvPr>
              <p:cNvSpPr/>
              <p:nvPr/>
            </p:nvSpPr>
            <p:spPr>
              <a:xfrm>
                <a:off x="322729" y="240362"/>
                <a:ext cx="11546541" cy="6377275"/>
              </a:xfrm>
              <a:prstGeom prst="roundRect">
                <a:avLst>
                  <a:gd name="adj" fmla="val 2884"/>
                </a:avLst>
              </a:prstGeom>
              <a:solidFill>
                <a:srgbClr val="FFE06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E0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B140B01-8FA0-41CB-BD55-000BD6C8F8A2}"/>
                  </a:ext>
                </a:extLst>
              </p:cNvPr>
              <p:cNvSpPr/>
              <p:nvPr/>
            </p:nvSpPr>
            <p:spPr>
              <a:xfrm>
                <a:off x="472599" y="1130091"/>
                <a:ext cx="11268636" cy="5251094"/>
              </a:xfrm>
              <a:prstGeom prst="roundRect">
                <a:avLst>
                  <a:gd name="adj" fmla="val 4188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7F2609-2540-4330-BAC5-CA40E9139A82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18" name="Picture 17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2B2AA11E-7BD6-4604-AFF7-52656BB6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40311C0-1E24-4AF7-9F8F-277CD21E354C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790699" y="58892"/>
            <a:ext cx="9941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80784FED-41A4-47F4-AE36-D872DD39F5B7}"/>
              </a:ext>
            </a:extLst>
          </p:cNvPr>
          <p:cNvSpPr/>
          <p:nvPr/>
        </p:nvSpPr>
        <p:spPr>
          <a:xfrm>
            <a:off x="2218181" y="1393925"/>
            <a:ext cx="412366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698F9C7B-BC8C-4F09-9FF0-5C8502B097A1}"/>
              </a:ext>
            </a:extLst>
          </p:cNvPr>
          <p:cNvSpPr/>
          <p:nvPr/>
        </p:nvSpPr>
        <p:spPr>
          <a:xfrm>
            <a:off x="2310245" y="2344700"/>
            <a:ext cx="53808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Tác giả của cuốn sách đó là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:a16="http://schemas.microsoft.com/office/drawing/2014/main" id="{FE59A494-670A-493D-910A-73B1AF36EDDE}"/>
              </a:ext>
            </a:extLst>
          </p:cNvPr>
          <p:cNvSpPr/>
          <p:nvPr/>
        </p:nvSpPr>
        <p:spPr>
          <a:xfrm>
            <a:off x="2310244" y="3283055"/>
            <a:ext cx="63155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Nội dung cuốn sách nói về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317E39F-2D18-41D4-BF1E-FF9CBE18BBED}"/>
              </a:ext>
            </a:extLst>
          </p:cNvPr>
          <p:cNvSpPr/>
          <p:nvPr/>
        </p:nvSpPr>
        <p:spPr>
          <a:xfrm>
            <a:off x="3438004" y="4354845"/>
            <a:ext cx="63155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Nêu một điểm thú vị của cuốn sách?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A7AD5B-06B3-42B2-9CEB-D5B109F3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002" y="1393925"/>
            <a:ext cx="3095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7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4901" y="2095412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88472" y="5329138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59198" y="3404478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sách">
            <a:hlinkClick r:id="" action="ppaction://media"/>
            <a:extLst>
              <a:ext uri="{FF2B5EF4-FFF2-40B4-BE49-F238E27FC236}">
                <a16:creationId xmlns:a16="http://schemas.microsoft.com/office/drawing/2014/main" id="{2923C0D0-4ECE-4F9C-BB6C-666BC5520F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18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86CC21-56B8-4DD7-8844-9E83D3F769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977F5-0617-4256-B490-F915B9B09D1F}"/>
              </a:ext>
            </a:extLst>
          </p:cNvPr>
          <p:cNvSpPr/>
          <p:nvPr/>
        </p:nvSpPr>
        <p:spPr>
          <a:xfrm>
            <a:off x="0" y="6018834"/>
            <a:ext cx="10665951" cy="225707"/>
          </a:xfrm>
          <a:prstGeom prst="rect">
            <a:avLst/>
          </a:prstGeom>
          <a:solidFill>
            <a:srgbClr val="DF0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ABCC2EA-316A-4F51-8205-0364A608C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1" b="97852" l="2344" r="98047">
                        <a14:foregroundMark x1="56641" y1="9961" x2="58203" y2="32227"/>
                        <a14:foregroundMark x1="41406" y1="16797" x2="36719" y2="27539"/>
                        <a14:foregroundMark x1="36719" y1="27539" x2="38477" y2="35547"/>
                        <a14:foregroundMark x1="38477" y1="35547" x2="39258" y2="36133"/>
                        <a14:foregroundMark x1="42578" y1="26367" x2="42969" y2="45703"/>
                        <a14:foregroundMark x1="41992" y1="30078" x2="38281" y2="50391"/>
                        <a14:foregroundMark x1="38281" y1="50391" x2="37305" y2="51953"/>
                        <a14:foregroundMark x1="33984" y1="39844" x2="31250" y2="49219"/>
                        <a14:foregroundMark x1="31250" y1="49219" x2="31055" y2="47852"/>
                        <a14:foregroundMark x1="30469" y1="38281" x2="30273" y2="50781"/>
                        <a14:foregroundMark x1="30859" y1="43164" x2="30859" y2="51367"/>
                        <a14:foregroundMark x1="30859" y1="51367" x2="31055" y2="51563"/>
                        <a14:foregroundMark x1="28516" y1="43555" x2="27930" y2="52539"/>
                        <a14:foregroundMark x1="27930" y1="38477" x2="28320" y2="48828"/>
                        <a14:foregroundMark x1="28320" y1="48828" x2="30273" y2="46094"/>
                        <a14:foregroundMark x1="29102" y1="34180" x2="27539" y2="44922"/>
                        <a14:foregroundMark x1="27344" y1="39453" x2="27344" y2="46875"/>
                        <a14:foregroundMark x1="26563" y1="45508" x2="26172" y2="47852"/>
                        <a14:foregroundMark x1="25586" y1="43750" x2="25391" y2="50000"/>
                        <a14:foregroundMark x1="27148" y1="44141" x2="31055" y2="48438"/>
                        <a14:foregroundMark x1="38281" y1="41602" x2="36328" y2="49414"/>
                        <a14:foregroundMark x1="36328" y1="49414" x2="38086" y2="49609"/>
                        <a14:foregroundMark x1="43164" y1="46875" x2="46094" y2="54688"/>
                        <a14:foregroundMark x1="46094" y1="54688" x2="47461" y2="54297"/>
                        <a14:foregroundMark x1="49414" y1="48242" x2="52734" y2="53516"/>
                        <a14:foregroundMark x1="54688" y1="49805" x2="57422" y2="58008"/>
                        <a14:foregroundMark x1="57422" y1="58008" x2="58398" y2="56445"/>
                        <a14:foregroundMark x1="59961" y1="45117" x2="59766" y2="55078"/>
                        <a14:foregroundMark x1="59961" y1="45898" x2="62305" y2="58008"/>
                        <a14:foregroundMark x1="62305" y1="58008" x2="63086" y2="56445"/>
                        <a14:foregroundMark x1="63867" y1="43750" x2="65234" y2="56641"/>
                        <a14:foregroundMark x1="65234" y1="56641" x2="65234" y2="55664"/>
                        <a14:foregroundMark x1="65234" y1="39648" x2="65234" y2="56445"/>
                        <a14:foregroundMark x1="65234" y1="56445" x2="65234" y2="56055"/>
                        <a14:foregroundMark x1="65430" y1="43359" x2="65430" y2="60547"/>
                        <a14:foregroundMark x1="65039" y1="44531" x2="64844" y2="53516"/>
                        <a14:foregroundMark x1="64844" y1="53516" x2="64844" y2="53516"/>
                        <a14:foregroundMark x1="59180" y1="42188" x2="57813" y2="50195"/>
                        <a14:foregroundMark x1="57813" y1="44727" x2="56055" y2="48828"/>
                        <a14:foregroundMark x1="54688" y1="50000" x2="52734" y2="60547"/>
                        <a14:foregroundMark x1="16992" y1="68750" x2="16992" y2="75586"/>
                        <a14:foregroundMark x1="15234" y1="72656" x2="14453" y2="76367"/>
                        <a14:foregroundMark x1="10938" y1="75000" x2="10938" y2="75000"/>
                        <a14:foregroundMark x1="8789" y1="75977" x2="6055" y2="81641"/>
                        <a14:foregroundMark x1="7422" y1="75586" x2="6055" y2="80469"/>
                        <a14:foregroundMark x1="6641" y1="74609" x2="6641" y2="77344"/>
                        <a14:foregroundMark x1="8008" y1="70703" x2="15039" y2="74219"/>
                        <a14:foregroundMark x1="18359" y1="72461" x2="17773" y2="75586"/>
                        <a14:foregroundMark x1="20508" y1="69922" x2="18945" y2="75977"/>
                        <a14:foregroundMark x1="19727" y1="69141" x2="16797" y2="75391"/>
                        <a14:foregroundMark x1="15430" y1="78125" x2="13672" y2="81641"/>
                        <a14:foregroundMark x1="13672" y1="81836" x2="13086" y2="83789"/>
                        <a14:foregroundMark x1="13086" y1="81250" x2="13086" y2="81836"/>
                        <a14:foregroundMark x1="12500" y1="75781" x2="11523" y2="80664"/>
                        <a14:foregroundMark x1="13086" y1="78516" x2="13086" y2="79688"/>
                        <a14:foregroundMark x1="10352" y1="70313" x2="11133" y2="73828"/>
                        <a14:foregroundMark x1="14648" y1="67578" x2="12695" y2="70508"/>
                        <a14:foregroundMark x1="11523" y1="67773" x2="8789" y2="70117"/>
                        <a14:foregroundMark x1="7617" y1="71680" x2="7422" y2="73242"/>
                        <a14:foregroundMark x1="7227" y1="74609" x2="6836" y2="77148"/>
                        <a14:foregroundMark x1="5859" y1="75977" x2="4688" y2="78320"/>
                        <a14:foregroundMark x1="4492" y1="75195" x2="4102" y2="79297"/>
                        <a14:foregroundMark x1="4883" y1="75195" x2="4883" y2="77344"/>
                        <a14:foregroundMark x1="6836" y1="75391" x2="6445" y2="72852"/>
                        <a14:foregroundMark x1="8203" y1="68359" x2="14648" y2="67773"/>
                        <a14:foregroundMark x1="14258" y1="66602" x2="19336" y2="66797"/>
                        <a14:foregroundMark x1="19336" y1="65039" x2="21094" y2="71680"/>
                        <a14:foregroundMark x1="20898" y1="71289" x2="21094" y2="74805"/>
                        <a14:foregroundMark x1="22461" y1="73242" x2="19922" y2="78125"/>
                        <a14:foregroundMark x1="22266" y1="74219" x2="19141" y2="79102"/>
                        <a14:foregroundMark x1="18945" y1="77539" x2="14453" y2="83398"/>
                        <a14:foregroundMark x1="14453" y1="83398" x2="12500" y2="83398"/>
                        <a14:foregroundMark x1="10352" y1="84375" x2="9570" y2="84766"/>
                        <a14:foregroundMark x1="7813" y1="86328" x2="7813" y2="86328"/>
                        <a14:foregroundMark x1="3516" y1="80273" x2="3516" y2="81055"/>
                        <a14:foregroundMark x1="2539" y1="81445" x2="2930" y2="77539"/>
                        <a14:foregroundMark x1="3516" y1="76367" x2="6445" y2="74219"/>
                        <a14:foregroundMark x1="8398" y1="70508" x2="11523" y2="69141"/>
                        <a14:foregroundMark x1="12500" y1="67773" x2="13281" y2="67578"/>
                        <a14:foregroundMark x1="9570" y1="66602" x2="14844" y2="64648"/>
                        <a14:foregroundMark x1="14063" y1="64648" x2="16016" y2="63672"/>
                        <a14:foregroundMark x1="26953" y1="37695" x2="29102" y2="47852"/>
                        <a14:foregroundMark x1="25391" y1="37891" x2="29883" y2="46875"/>
                        <a14:foregroundMark x1="29883" y1="46875" x2="44141" y2="50391"/>
                        <a14:foregroundMark x1="44141" y1="50391" x2="46875" y2="50391"/>
                        <a14:foregroundMark x1="60352" y1="44141" x2="63672" y2="48828"/>
                        <a14:foregroundMark x1="55859" y1="38867" x2="55469" y2="48438"/>
                        <a14:foregroundMark x1="55078" y1="44531" x2="58594" y2="49609"/>
                        <a14:foregroundMark x1="59180" y1="42188" x2="61523" y2="46875"/>
                        <a14:foregroundMark x1="61914" y1="41211" x2="62305" y2="45898"/>
                        <a14:foregroundMark x1="61719" y1="40625" x2="62500" y2="44727"/>
                        <a14:foregroundMark x1="65430" y1="41016" x2="66992" y2="43945"/>
                        <a14:foregroundMark x1="70508" y1="22852" x2="76953" y2="38281"/>
                        <a14:foregroundMark x1="74414" y1="20508" x2="80469" y2="37305"/>
                        <a14:foregroundMark x1="80469" y1="37305" x2="74805" y2="29688"/>
                        <a14:foregroundMark x1="59180" y1="13672" x2="59180" y2="21484"/>
                        <a14:foregroundMark x1="59180" y1="21484" x2="50977" y2="22070"/>
                        <a14:foregroundMark x1="14676" y1="12321" x2="51172" y2="14844"/>
                        <a14:foregroundMark x1="36133" y1="14844" x2="39258" y2="12305"/>
                        <a14:foregroundMark x1="31641" y1="16992" x2="28516" y2="20313"/>
                        <a14:foregroundMark x1="25195" y1="15234" x2="19531" y2="22656"/>
                        <a14:foregroundMark x1="19531" y1="22656" x2="19531" y2="23242"/>
                        <a14:foregroundMark x1="23242" y1="18750" x2="21094" y2="23633"/>
                        <a14:foregroundMark x1="21289" y1="22070" x2="20703" y2="27539"/>
                        <a14:foregroundMark x1="23438" y1="22461" x2="21094" y2="26563"/>
                        <a14:foregroundMark x1="21094" y1="22461" x2="15430" y2="27344"/>
                        <a14:foregroundMark x1="15430" y1="27344" x2="18945" y2="27344"/>
                        <a14:foregroundMark x1="20898" y1="21680" x2="20703" y2="25000"/>
                        <a14:foregroundMark x1="21680" y1="19141" x2="20898" y2="21094"/>
                        <a14:foregroundMark x1="20898" y1="18359" x2="18164" y2="21680"/>
                        <a14:foregroundMark x1="18164" y1="20703" x2="17773" y2="20898"/>
                        <a14:foregroundMark x1="18359" y1="18164" x2="17578" y2="20313"/>
                        <a14:foregroundMark x1="15039" y1="20703" x2="14844" y2="20508"/>
                        <a14:foregroundMark x1="15234" y1="17578" x2="15625" y2="21484"/>
                        <a14:foregroundMark x1="16016" y1="21680" x2="16992" y2="22266"/>
                        <a14:foregroundMark x1="21289" y1="12695" x2="46289" y2="12695"/>
                        <a14:foregroundMark x1="39258" y1="12109" x2="51563" y2="12695"/>
                        <a14:foregroundMark x1="47852" y1="13867" x2="46094" y2="23438"/>
                        <a14:foregroundMark x1="46094" y1="23438" x2="47852" y2="22656"/>
                        <a14:foregroundMark x1="47461" y1="17969" x2="44336" y2="34375"/>
                        <a14:foregroundMark x1="41992" y1="34961" x2="36914" y2="40430"/>
                        <a14:foregroundMark x1="36914" y1="40430" x2="36523" y2="40625"/>
                        <a14:foregroundMark x1="32227" y1="37500" x2="33203" y2="36719"/>
                        <a14:foregroundMark x1="33594" y1="32617" x2="34180" y2="37305"/>
                        <a14:foregroundMark x1="34375" y1="34570" x2="39258" y2="35938"/>
                        <a14:foregroundMark x1="58594" y1="24219" x2="62695" y2="30273"/>
                        <a14:foregroundMark x1="62695" y1="30273" x2="68555" y2="30078"/>
                        <a14:foregroundMark x1="70117" y1="28125" x2="73047" y2="37305"/>
                        <a14:foregroundMark x1="73047" y1="34375" x2="74414" y2="46680"/>
                        <a14:foregroundMark x1="73438" y1="38086" x2="74609" y2="48828"/>
                        <a14:foregroundMark x1="74609" y1="48828" x2="76172" y2="50000"/>
                        <a14:foregroundMark x1="76563" y1="45898" x2="78125" y2="55664"/>
                        <a14:foregroundMark x1="78125" y1="55664" x2="79297" y2="54297"/>
                        <a14:foregroundMark x1="82422" y1="39063" x2="81055" y2="51758"/>
                        <a14:foregroundMark x1="81055" y1="51758" x2="81250" y2="50586"/>
                        <a14:foregroundMark x1="81055" y1="34375" x2="81055" y2="47461"/>
                        <a14:foregroundMark x1="81055" y1="47461" x2="81055" y2="43945"/>
                        <a14:foregroundMark x1="79688" y1="37695" x2="81836" y2="48047"/>
                        <a14:foregroundMark x1="81836" y1="48047" x2="81445" y2="46875"/>
                        <a14:foregroundMark x1="64258" y1="20508" x2="61719" y2="20313"/>
                        <a14:foregroundMark x1="54102" y1="16406" x2="58398" y2="13672"/>
                        <a14:foregroundMark x1="60547" y1="12695" x2="42773" y2="11914"/>
                        <a14:foregroundMark x1="41406" y1="10938" x2="50586" y2="11133"/>
                        <a14:foregroundMark x1="39063" y1="11133" x2="39258" y2="10352"/>
                        <a14:foregroundMark x1="39258" y1="8984" x2="27539" y2="9570"/>
                        <a14:foregroundMark x1="33398" y1="8594" x2="37109" y2="8594"/>
                        <a14:foregroundMark x1="33594" y1="8203" x2="45508" y2="5078"/>
                        <a14:foregroundMark x1="45508" y1="5078" x2="46094" y2="5078"/>
                        <a14:foregroundMark x1="49219" y1="5469" x2="56250" y2="6836"/>
                        <a14:foregroundMark x1="63672" y1="9570" x2="69727" y2="14453"/>
                        <a14:foregroundMark x1="69727" y1="14453" x2="69727" y2="14453"/>
                        <a14:foregroundMark x1="71094" y1="17188" x2="75977" y2="23242"/>
                        <a14:foregroundMark x1="75977" y1="23242" x2="75977" y2="23242"/>
                        <a14:foregroundMark x1="75977" y1="27734" x2="72852" y2="27539"/>
                        <a14:foregroundMark x1="58398" y1="17578" x2="59375" y2="25586"/>
                        <a14:foregroundMark x1="59375" y1="25586" x2="61328" y2="25586"/>
                        <a14:foregroundMark x1="62891" y1="18359" x2="68359" y2="28320"/>
                        <a14:foregroundMark x1="68359" y1="28320" x2="69336" y2="26172"/>
                        <a14:foregroundMark x1="63281" y1="14258" x2="67773" y2="22852"/>
                        <a14:foregroundMark x1="67773" y1="22852" x2="68164" y2="22461"/>
                        <a14:foregroundMark x1="60156" y1="12305" x2="68164" y2="19531"/>
                        <a14:foregroundMark x1="68164" y1="19531" x2="69336" y2="19922"/>
                        <a14:foregroundMark x1="61719" y1="8398" x2="73438" y2="15820"/>
                        <a14:foregroundMark x1="72852" y1="14453" x2="78320" y2="21680"/>
                        <a14:foregroundMark x1="78320" y1="21680" x2="80078" y2="27148"/>
                        <a14:foregroundMark x1="80273" y1="27148" x2="82422" y2="34375"/>
                        <a14:foregroundMark x1="82422" y1="34375" x2="82422" y2="34375"/>
                        <a14:foregroundMark x1="83008" y1="34375" x2="83789" y2="42578"/>
                        <a14:foregroundMark x1="86719" y1="36523" x2="86914" y2="42578"/>
                        <a14:foregroundMark x1="87500" y1="41016" x2="86914" y2="48047"/>
                        <a14:foregroundMark x1="86719" y1="48438" x2="84570" y2="50391"/>
                        <a14:foregroundMark x1="87305" y1="44922" x2="85352" y2="51172"/>
                        <a14:foregroundMark x1="85547" y1="50781" x2="85156" y2="55664"/>
                        <a14:foregroundMark x1="85156" y1="55664" x2="85352" y2="57422"/>
                        <a14:foregroundMark x1="86328" y1="56250" x2="86328" y2="56250"/>
                        <a14:foregroundMark x1="87891" y1="44141" x2="87891" y2="44141"/>
                        <a14:foregroundMark x1="84375" y1="30664" x2="72852" y2="17578"/>
                        <a14:foregroundMark x1="72852" y1="17578" x2="65039" y2="15234"/>
                        <a14:foregroundMark x1="50781" y1="6641" x2="58594" y2="7227"/>
                        <a14:foregroundMark x1="53516" y1="3906" x2="59570" y2="4883"/>
                        <a14:foregroundMark x1="58594" y1="5273" x2="63086" y2="6836"/>
                        <a14:foregroundMark x1="61914" y1="5859" x2="67188" y2="8008"/>
                        <a14:foregroundMark x1="81250" y1="78125" x2="82813" y2="81055"/>
                        <a14:foregroundMark x1="79102" y1="79297" x2="80273" y2="81641"/>
                        <a14:foregroundMark x1="79297" y1="80859" x2="81836" y2="84570"/>
                        <a14:foregroundMark x1="80469" y1="82813" x2="81445" y2="85938"/>
                        <a14:foregroundMark x1="79297" y1="80469" x2="84766" y2="88086"/>
                        <a14:foregroundMark x1="84766" y1="88086" x2="87305" y2="88281"/>
                        <a14:foregroundMark x1="86133" y1="84570" x2="89844" y2="87109"/>
                        <a14:foregroundMark x1="84570" y1="73633" x2="91406" y2="81055"/>
                        <a14:foregroundMark x1="91406" y1="81055" x2="92383" y2="80859"/>
                        <a14:foregroundMark x1="89453" y1="72461" x2="94141" y2="78516"/>
                        <a14:foregroundMark x1="94141" y1="78516" x2="94141" y2="78516"/>
                        <a14:foregroundMark x1="89844" y1="75195" x2="91406" y2="80469"/>
                        <a14:foregroundMark x1="83203" y1="72656" x2="85156" y2="76563"/>
                        <a14:foregroundMark x1="90820" y1="92578" x2="91797" y2="93359"/>
                        <a14:foregroundMark x1="92969" y1="94141" x2="92969" y2="94141"/>
                        <a14:foregroundMark x1="98242" y1="87891" x2="98242" y2="87891"/>
                        <a14:foregroundMark x1="46875" y1="89258" x2="44531" y2="93164"/>
                        <a14:foregroundMark x1="50000" y1="86914" x2="47852" y2="93555"/>
                        <a14:foregroundMark x1="52539" y1="89844" x2="51563" y2="91797"/>
                        <a14:foregroundMark x1="55273" y1="84180" x2="55273" y2="84180"/>
                        <a14:foregroundMark x1="54883" y1="83008" x2="48242" y2="86719"/>
                        <a14:foregroundMark x1="46875" y1="86914" x2="42969" y2="89844"/>
                        <a14:foregroundMark x1="41016" y1="88867" x2="39453" y2="88477"/>
                        <a14:foregroundMark x1="34180" y1="84766" x2="31836" y2="85156"/>
                        <a14:foregroundMark x1="31055" y1="85742" x2="28906" y2="88477"/>
                        <a14:foregroundMark x1="27148" y1="91211" x2="27344" y2="91797"/>
                        <a14:foregroundMark x1="34180" y1="83398" x2="34961" y2="82813"/>
                        <a14:foregroundMark x1="43555" y1="86523" x2="44336" y2="91211"/>
                        <a14:foregroundMark x1="41211" y1="87695" x2="41992" y2="92383"/>
                        <a14:foregroundMark x1="39453" y1="89258" x2="42383" y2="93555"/>
                        <a14:foregroundMark x1="37695" y1="87695" x2="42188" y2="92773"/>
                        <a14:foregroundMark x1="42969" y1="96289" x2="43164" y2="97852"/>
                        <a14:foregroundMark x1="56836" y1="82813" x2="56836" y2="84375"/>
                        <a14:backgroundMark x1="11133" y1="9375" x2="8984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1" y="86811"/>
            <a:ext cx="1053294" cy="10532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2966AA-2326-4881-B284-3BFE6466AAAC}"/>
              </a:ext>
            </a:extLst>
          </p:cNvPr>
          <p:cNvSpPr/>
          <p:nvPr/>
        </p:nvSpPr>
        <p:spPr>
          <a:xfrm>
            <a:off x="9522371" y="500605"/>
            <a:ext cx="2669627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22093A-4843-4742-8614-3760C875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" b="98843" l="1500" r="98167">
                        <a14:foregroundMark x1="40833" y1="27121" x2="42500" y2="30720"/>
                        <a14:foregroundMark x1="40000" y1="25193" x2="43667" y2="33290"/>
                        <a14:foregroundMark x1="46667" y1="43445" x2="46667" y2="44344"/>
                        <a14:foregroundMark x1="46333" y1="42416" x2="45667" y2="44987"/>
                        <a14:foregroundMark x1="47333" y1="40617" x2="49167" y2="43573"/>
                        <a14:foregroundMark x1="46500" y1="41645" x2="46000" y2="45244"/>
                        <a14:foregroundMark x1="43667" y1="39846" x2="43333" y2="42416"/>
                        <a14:foregroundMark x1="42833" y1="37532" x2="42833" y2="42931"/>
                        <a14:foregroundMark x1="43500" y1="39717" x2="40333" y2="44730"/>
                        <a14:foregroundMark x1="40167" y1="40103" x2="41833" y2="46144"/>
                        <a14:foregroundMark x1="52667" y1="39717" x2="55167" y2="45887"/>
                        <a14:foregroundMark x1="56667" y1="39846" x2="56833" y2="44344"/>
                        <a14:foregroundMark x1="57667" y1="40874" x2="57667" y2="43573"/>
                        <a14:foregroundMark x1="58667" y1="39846" x2="59167" y2="42545"/>
                        <a14:foregroundMark x1="59500" y1="37918" x2="60167" y2="43573"/>
                        <a14:foregroundMark x1="55333" y1="23779" x2="56167" y2="30077"/>
                        <a14:foregroundMark x1="53000" y1="22237" x2="55833" y2="32519"/>
                        <a14:foregroundMark x1="57000" y1="27378" x2="57500" y2="29820"/>
                        <a14:foregroundMark x1="57500" y1="24550" x2="57833" y2="28792"/>
                        <a14:foregroundMark x1="56167" y1="22879" x2="56833" y2="27506"/>
                        <a14:foregroundMark x1="60667" y1="28792" x2="60667" y2="29306"/>
                        <a14:foregroundMark x1="88167" y1="49229" x2="87667" y2="49743"/>
                        <a14:foregroundMark x1="93667" y1="45887" x2="93667" y2="45887"/>
                        <a14:foregroundMark x1="94500" y1="44216" x2="94500" y2="44216"/>
                        <a14:foregroundMark x1="98167" y1="46401" x2="98167" y2="46401"/>
                        <a14:foregroundMark x1="5500" y1="45630" x2="5500" y2="45630"/>
                        <a14:foregroundMark x1="1500" y1="43702" x2="1500" y2="43702"/>
                        <a14:foregroundMark x1="30333" y1="81620" x2="26000" y2="89075"/>
                        <a14:foregroundMark x1="26500" y1="94087" x2="26500" y2="96144"/>
                        <a14:foregroundMark x1="28333" y1="86632" x2="28333" y2="89717"/>
                        <a14:foregroundMark x1="27333" y1="90746" x2="27167" y2="91517"/>
                        <a14:foregroundMark x1="26500" y1="87018" x2="26000" y2="89332"/>
                        <a14:foregroundMark x1="30667" y1="79049" x2="30667" y2="82391"/>
                        <a14:foregroundMark x1="31333" y1="79306" x2="31167" y2="82134"/>
                        <a14:foregroundMark x1="31167" y1="81620" x2="30000" y2="83676"/>
                        <a14:foregroundMark x1="30333" y1="79820" x2="29333" y2="81620"/>
                        <a14:foregroundMark x1="29667" y1="79820" x2="29000" y2="83290"/>
                        <a14:foregroundMark x1="60667" y1="80591" x2="59167" y2="86632"/>
                        <a14:foregroundMark x1="59167" y1="84576" x2="57833" y2="89974"/>
                        <a14:foregroundMark x1="57167" y1="85733" x2="56667" y2="93702"/>
                        <a14:foregroundMark x1="56667" y1="93702" x2="56667" y2="93702"/>
                        <a14:foregroundMark x1="56667" y1="97172" x2="56667" y2="97172"/>
                        <a14:foregroundMark x1="24500" y1="97686" x2="24500" y2="97686"/>
                        <a14:foregroundMark x1="43667" y1="2442" x2="43667" y2="2442"/>
                        <a14:foregroundMark x1="41667" y1="2314" x2="41667" y2="2314"/>
                        <a14:foregroundMark x1="38000" y1="3213" x2="41500" y2="3470"/>
                        <a14:foregroundMark x1="38500" y1="4370" x2="44667" y2="3728"/>
                        <a14:foregroundMark x1="48667" y1="1157" x2="50333" y2="643"/>
                        <a14:foregroundMark x1="56333" y1="98843" x2="56333" y2="98843"/>
                        <a14:backgroundMark x1="37667" y1="37275" x2="37667" y2="37275"/>
                        <a14:backgroundMark x1="63000" y1="35347" x2="63000" y2="3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" y="2787655"/>
            <a:ext cx="2046648" cy="2653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943EA-1052-4257-AD35-ADF7DBA794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95" y="25947"/>
            <a:ext cx="2022944" cy="431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4197-1348-40FA-B128-EC34098671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973" y="6003300"/>
            <a:ext cx="2099076" cy="240253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ED9E1F2-8240-47B1-9ACD-0862F0F51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9" b="96740" l="10000" r="90000">
                        <a14:foregroundMark x1="50000" y1="19558" x2="52500" y2="28638"/>
                        <a14:foregroundMark x1="51310" y1="20140" x2="51667" y2="27357"/>
                        <a14:foregroundMark x1="51071" y1="18161" x2="53095" y2="24913"/>
                        <a14:foregroundMark x1="53095" y1="20140" x2="53452" y2="22468"/>
                        <a14:foregroundMark x1="51786" y1="16764" x2="58095" y2="23749"/>
                        <a14:foregroundMark x1="59286" y1="20605" x2="61310" y2="25378"/>
                        <a14:foregroundMark x1="60952" y1="17928" x2="61786" y2="22002"/>
                        <a14:foregroundMark x1="63095" y1="18859" x2="64286" y2="23865"/>
                        <a14:foregroundMark x1="64405" y1="18161" x2="65238" y2="23865"/>
                        <a14:foregroundMark x1="64405" y1="18393" x2="65357" y2="26426"/>
                        <a14:foregroundMark x1="65357" y1="26426" x2="65357" y2="26193"/>
                        <a14:foregroundMark x1="63929" y1="18976" x2="63214" y2="24447"/>
                        <a14:foregroundMark x1="63929" y1="18161" x2="65357" y2="18859"/>
                        <a14:foregroundMark x1="64881" y1="15949" x2="65714" y2="21304"/>
                        <a14:foregroundMark x1="65714" y1="19558" x2="66429" y2="24680"/>
                        <a14:foregroundMark x1="55714" y1="8731" x2="60714" y2="8731"/>
                        <a14:foregroundMark x1="52619" y1="5821" x2="59286" y2="7101"/>
                        <a14:foregroundMark x1="56429" y1="3725" x2="58214" y2="4889"/>
                        <a14:foregroundMark x1="45119" y1="67753" x2="45952" y2="76950"/>
                        <a14:foregroundMark x1="42024" y1="74622" x2="43452" y2="82654"/>
                        <a14:foregroundMark x1="43452" y1="82654" x2="44167" y2="83469"/>
                        <a14:foregroundMark x1="39167" y1="88475" x2="43452" y2="91036"/>
                        <a14:foregroundMark x1="35833" y1="91269" x2="38095" y2="91851"/>
                        <a14:foregroundMark x1="28810" y1="93015" x2="30952" y2="93364"/>
                        <a14:foregroundMark x1="27976" y1="96740" x2="31190" y2="95576"/>
                        <a14:foregroundMark x1="29167" y1="96391" x2="30833" y2="96391"/>
                        <a14:foregroundMark x1="35952" y1="91851" x2="33214" y2="93714"/>
                        <a14:foregroundMark x1="33333" y1="95227" x2="32976" y2="95809"/>
                        <a14:foregroundMark x1="44405" y1="91269" x2="48810" y2="92200"/>
                        <a14:foregroundMark x1="50833" y1="41676" x2="52976" y2="47846"/>
                        <a14:foregroundMark x1="49286" y1="42957" x2="50833" y2="47963"/>
                        <a14:foregroundMark x1="47262" y1="40629" x2="47262" y2="46449"/>
                        <a14:foregroundMark x1="57738" y1="38999" x2="59405" y2="50407"/>
                        <a14:foregroundMark x1="60238" y1="41909" x2="62619" y2="50873"/>
                        <a14:foregroundMark x1="60595" y1="40861" x2="62976" y2="46799"/>
                        <a14:foregroundMark x1="62619" y1="43423" x2="62976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19454"/>
          <a:stretch/>
        </p:blipFill>
        <p:spPr>
          <a:xfrm>
            <a:off x="-1715101" y="5906287"/>
            <a:ext cx="1524157" cy="25965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161A0-F328-42AE-BB33-543F21D61B87}"/>
              </a:ext>
            </a:extLst>
          </p:cNvPr>
          <p:cNvSpPr/>
          <p:nvPr/>
        </p:nvSpPr>
        <p:spPr>
          <a:xfrm>
            <a:off x="2357120" y="1071369"/>
            <a:ext cx="8910319" cy="2533173"/>
          </a:xfrm>
          <a:prstGeom prst="roundRect">
            <a:avLst/>
          </a:prstGeom>
          <a:solidFill>
            <a:srgbClr val="F9D3DB"/>
          </a:solidFill>
          <a:ln w="28575">
            <a:solidFill>
              <a:srgbClr val="E0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1B4A9-9F8E-4BC3-B42E-3231CF9B1270}"/>
              </a:ext>
            </a:extLst>
          </p:cNvPr>
          <p:cNvSpPr txBox="1"/>
          <p:nvPr/>
        </p:nvSpPr>
        <p:spPr>
          <a:xfrm>
            <a:off x="2562070" y="1529181"/>
            <a:ext cx="8295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nhau về những cuốn sách thật là có ích . Bạn sẽ giới thiệu cho mình những cuốn sách mà mình chưa biết tới.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22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indefinit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0" dur="indefinit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indefinit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2" grpId="0"/>
          <p:bldP spid="16" grpId="0"/>
          <p:bldP spid="16" grpId="1"/>
          <p:bldP spid="3" grpId="0" animBg="1"/>
          <p:bldP spid="17" grpId="0"/>
          <p:bldP spid="18" grpId="0"/>
          <p:bldP spid="18" grpId="1"/>
          <p:bldP spid="19" grpId="0" animBg="1"/>
          <p:bldP spid="4" grpId="0" animBg="1"/>
          <p:bldP spid="20" grpId="0"/>
          <p:bldP spid="21" grpId="0"/>
          <p:bldP spid="21" grpId="1"/>
          <p:bldP spid="22" grpId="0"/>
          <p:bldP spid="23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054442" y="98546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4772884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=""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949062" y="2506154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54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215</Words>
  <Application>Microsoft Office PowerPoint</Application>
  <PresentationFormat>Widescreen</PresentationFormat>
  <Paragraphs>32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等线</vt:lpstr>
      <vt:lpstr>iCiel Cadena</vt:lpstr>
      <vt:lpstr>Odibee Sans</vt:lpstr>
      <vt:lpstr>Times New Roman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2022-07-12T01:13:04Z</dcterms:created>
  <dcterms:modified xsi:type="dcterms:W3CDTF">2023-10-19T15:44:15Z</dcterms:modified>
</cp:coreProperties>
</file>