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63" r:id="rId5"/>
    <p:sldMasterId id="2147483775" r:id="rId6"/>
  </p:sldMasterIdLst>
  <p:notesMasterIdLst>
    <p:notesMasterId r:id="rId30"/>
  </p:notesMasterIdLst>
  <p:sldIdLst>
    <p:sldId id="269" r:id="rId7"/>
    <p:sldId id="257" r:id="rId8"/>
    <p:sldId id="11088407" r:id="rId9"/>
    <p:sldId id="11088408" r:id="rId10"/>
    <p:sldId id="261" r:id="rId11"/>
    <p:sldId id="404" r:id="rId12"/>
    <p:sldId id="11088409" r:id="rId13"/>
    <p:sldId id="11088410" r:id="rId14"/>
    <p:sldId id="11088411" r:id="rId15"/>
    <p:sldId id="1431" r:id="rId16"/>
    <p:sldId id="1432" r:id="rId17"/>
    <p:sldId id="11088412" r:id="rId18"/>
    <p:sldId id="11088413" r:id="rId19"/>
    <p:sldId id="11088414" r:id="rId20"/>
    <p:sldId id="11088415" r:id="rId21"/>
    <p:sldId id="1433" r:id="rId22"/>
    <p:sldId id="11088416" r:id="rId23"/>
    <p:sldId id="1434" r:id="rId24"/>
    <p:sldId id="11088417" r:id="rId25"/>
    <p:sldId id="9441" r:id="rId26"/>
    <p:sldId id="11088419" r:id="rId27"/>
    <p:sldId id="11088420" r:id="rId28"/>
    <p:sldId id="94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893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2023/10/19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notesSlide" Target="../notesSlides/notesSlide6.xml"/><Relationship Id="rId4"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7.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139440" y="54864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629013"/>
            <a:ext cx="3914775" cy="4429125"/>
          </a:xfrm>
          <a:prstGeom prst="rect">
            <a:avLst/>
          </a:prstGeom>
          <a:ln>
            <a:noFill/>
          </a:ln>
          <a:effectLst>
            <a:softEdge rad="112500"/>
          </a:effectLst>
        </p:spPr>
      </p:pic>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5" y="1552178"/>
            <a:ext cx="3790950" cy="4343400"/>
          </a:xfrm>
          <a:prstGeom prst="rect">
            <a:avLst/>
          </a:prstGeom>
          <a:ln>
            <a:noFill/>
          </a:ln>
          <a:effectLst>
            <a:softEdge rad="112500"/>
          </a:effectLst>
        </p:spPr>
      </p:pic>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42240" y="2297751"/>
            <a:ext cx="4876801"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575098" y="182744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5329398" y="3587741"/>
            <a:ext cx="6288042" cy="2349875"/>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537200" y="2367280"/>
            <a:ext cx="6255068" cy="2316479"/>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cs typeface="Arial" panose="020B0604020202020204" pitchFamily="34" charset="0"/>
              </a:rPr>
              <a:t>Em sẽ nhắc nhở bạn nam nên trực tiếp bỏ rác vào xe chở rác chứ không nên vứt ra đường như thế.</a:t>
            </a:r>
            <a:endParaRPr lang="en-US"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229077" y="2000806"/>
            <a:ext cx="5133975" cy="3286125"/>
          </a:xfrm>
          <a:prstGeom prst="rect">
            <a:avLst/>
          </a:prstGeom>
          <a:ln>
            <a:noFill/>
          </a:ln>
          <a:effectLst>
            <a:softEdge rad="112500"/>
          </a:effectLst>
        </p:spPr>
      </p:pic>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750560" y="2062480"/>
            <a:ext cx="6041708" cy="3068320"/>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a:solidFill>
                  <a:srgbClr val="FF0000"/>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203200" y="1990010"/>
            <a:ext cx="5334000" cy="3267075"/>
          </a:xfrm>
          <a:prstGeom prst="rect">
            <a:avLst/>
          </a:prstGeom>
          <a:ln>
            <a:noFill/>
          </a:ln>
          <a:effectLst>
            <a:softEdge rad="112500"/>
          </a:effectLst>
        </p:spPr>
      </p:pic>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5989150" y="793714"/>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6"/>
          <a:stretch>
            <a:fillRect/>
          </a:stretch>
        </p:blipFill>
        <p:spPr>
          <a:xfrm>
            <a:off x="6420515" y="1320781"/>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7"/>
          <a:stretch>
            <a:fillRect/>
          </a:stretch>
        </p:blipFill>
        <p:spPr>
          <a:xfrm>
            <a:off x="5071255" y="2393279"/>
            <a:ext cx="7120745" cy="2706859"/>
          </a:xfrm>
          <a:prstGeom prst="rect">
            <a:avLst/>
          </a:prstGeom>
        </p:spPr>
      </p:pic>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smtClean="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 presetClass="entr" presetSubtype="1" accel="44000" fill="hold" nodeType="afterEffect" p14:presetBounceEnd="62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2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 presetClass="entr" presetSubtype="1" accel="44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5DE6C3-D839-45F3-9D24-1D87D3365697}"/>
              </a:ext>
            </a:extLst>
          </p:cNvPr>
          <p:cNvGrpSpPr/>
          <p:nvPr/>
        </p:nvGrpSpPr>
        <p:grpSpPr>
          <a:xfrm>
            <a:off x="446314" y="-215265"/>
            <a:ext cx="11386457" cy="7171236"/>
            <a:chOff x="697777" y="299085"/>
            <a:chExt cx="9727106" cy="6558915"/>
          </a:xfrm>
        </p:grpSpPr>
        <p:grpSp>
          <p:nvGrpSpPr>
            <p:cNvPr id="7" name="Group 6">
              <a:extLst>
                <a:ext uri="{FF2B5EF4-FFF2-40B4-BE49-F238E27FC236}">
                  <a16:creationId xmlns:a16="http://schemas.microsoft.com/office/drawing/2014/main" id="{F204AEC2-725D-4600-9E04-6B7FC6F24678}"/>
                </a:ext>
              </a:extLst>
            </p:cNvPr>
            <p:cNvGrpSpPr/>
            <p:nvPr/>
          </p:nvGrpSpPr>
          <p:grpSpPr>
            <a:xfrm>
              <a:off x="697777" y="299085"/>
              <a:ext cx="9727106" cy="6558915"/>
              <a:chOff x="2064844" y="2123198"/>
              <a:chExt cx="7476759" cy="4723822"/>
            </a:xfrm>
          </p:grpSpPr>
          <p:grpSp>
            <p:nvGrpSpPr>
              <p:cNvPr id="9" name="Group 8">
                <a:extLst>
                  <a:ext uri="{FF2B5EF4-FFF2-40B4-BE49-F238E27FC236}">
                    <a16:creationId xmlns:a16="http://schemas.microsoft.com/office/drawing/2014/main" id="{BC0B9AF7-7645-43E7-80FB-022113280E9A}"/>
                  </a:ext>
                </a:extLst>
              </p:cNvPr>
              <p:cNvGrpSpPr/>
              <p:nvPr/>
            </p:nvGrpSpPr>
            <p:grpSpPr>
              <a:xfrm>
                <a:off x="2064844" y="2123198"/>
                <a:ext cx="7476759" cy="4723822"/>
                <a:chOff x="887869" y="1107960"/>
                <a:chExt cx="7476759" cy="4723822"/>
              </a:xfrm>
            </p:grpSpPr>
            <p:pic>
              <p:nvPicPr>
                <p:cNvPr id="13" name="图片 4">
                  <a:extLst>
                    <a:ext uri="{FF2B5EF4-FFF2-40B4-BE49-F238E27FC236}">
                      <a16:creationId xmlns:a16="http://schemas.microsoft.com/office/drawing/2014/main" id="{6A7BB694-F1C4-414F-9D8B-4C556021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14" name="Rectangle 13">
                  <a:extLst>
                    <a:ext uri="{FF2B5EF4-FFF2-40B4-BE49-F238E27FC236}">
                      <a16:creationId xmlns:a16="http://schemas.microsoft.com/office/drawing/2014/main" id="{8E311931-DC99-4AC8-87E8-6484CDF5D590}"/>
                    </a:ext>
                  </a:extLst>
                </p:cNvPr>
                <p:cNvSpPr/>
                <p:nvPr/>
              </p:nvSpPr>
              <p:spPr>
                <a:xfrm>
                  <a:off x="3055596" y="1625960"/>
                  <a:ext cx="3282118" cy="789709"/>
                </a:xfrm>
                <a:prstGeom prst="rect">
                  <a:avLst/>
                </a:prstGeom>
                <a:solidFill>
                  <a:srgbClr val="FDD000"/>
                </a:solidFill>
                <a:ln w="25400" cap="flat" cmpd="sng" algn="ctr">
                  <a:solidFill>
                    <a:srgbClr val="FDD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0" name="矩形: 圆角 17">
                <a:extLst>
                  <a:ext uri="{FF2B5EF4-FFF2-40B4-BE49-F238E27FC236}">
                    <a16:creationId xmlns:a16="http://schemas.microsoft.com/office/drawing/2014/main" id="{E1C22BE8-BB63-4929-A6D2-DF566FBA27CC}"/>
                  </a:ext>
                </a:extLst>
              </p:cNvPr>
              <p:cNvSpPr/>
              <p:nvPr/>
            </p:nvSpPr>
            <p:spPr>
              <a:xfrm>
                <a:off x="2838333" y="3748592"/>
                <a:ext cx="6029099" cy="2424546"/>
              </a:xfrm>
              <a:prstGeom prst="roundRect">
                <a:avLst>
                  <a:gd name="adj" fmla="val 11805"/>
                </a:avLst>
              </a:prstGeom>
              <a:solidFill>
                <a:srgbClr val="FFFFFF">
                  <a:alpha val="92000"/>
                </a:srgbClr>
              </a:solidFill>
              <a:ln w="28575" cap="flat" cmpd="sng" algn="ctr">
                <a:solidFill>
                  <a:srgbClr val="000000">
                    <a:lumMod val="85000"/>
                    <a:lumOff val="15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srgbClr val="0070C0"/>
                  </a:solidFill>
                  <a:effectLst/>
                  <a:uLnTx/>
                  <a:uFillTx/>
                  <a:latin typeface="Calibri"/>
                  <a:ea typeface="宋体" panose="02010600030101010101" pitchFamily="2" charset="-122"/>
                  <a:cs typeface="+mn-cs"/>
                </a:endParaRPr>
              </a:p>
            </p:txBody>
          </p:sp>
        </p:grpSp>
        <p:pic>
          <p:nvPicPr>
            <p:cNvPr id="8" name="Picture 7">
              <a:extLst>
                <a:ext uri="{FF2B5EF4-FFF2-40B4-BE49-F238E27FC236}">
                  <a16:creationId xmlns:a16="http://schemas.microsoft.com/office/drawing/2014/main" id="{19C838F0-62E1-4783-9DEB-F5E2DA8ADC57}"/>
                </a:ext>
              </a:extLst>
            </p:cNvPr>
            <p:cNvPicPr>
              <a:picLocks noChangeAspect="1"/>
            </p:cNvPicPr>
            <p:nvPr/>
          </p:nvPicPr>
          <p:blipFill rotWithShape="1">
            <a:blip r:embed="rId4"/>
            <a:srcRect l="20840" t="7807"/>
            <a:stretch/>
          </p:blipFill>
          <p:spPr>
            <a:xfrm>
              <a:off x="3764155" y="793734"/>
              <a:ext cx="4599176" cy="1545655"/>
            </a:xfrm>
            <a:prstGeom prst="rect">
              <a:avLst/>
            </a:prstGeom>
          </p:spPr>
        </p:pic>
      </p:grpSp>
      <p:sp>
        <p:nvSpPr>
          <p:cNvPr id="15" name="TextBox 14">
            <a:extLst>
              <a:ext uri="{FF2B5EF4-FFF2-40B4-BE49-F238E27FC236}">
                <a16:creationId xmlns:a16="http://schemas.microsoft.com/office/drawing/2014/main" id="{54D032CD-0AFE-4B97-B635-422E3C9953DB}"/>
              </a:ext>
            </a:extLst>
          </p:cNvPr>
          <p:cNvSpPr txBox="1"/>
          <p:nvPr/>
        </p:nvSpPr>
        <p:spPr>
          <a:xfrm>
            <a:off x="1743440" y="2507548"/>
            <a:ext cx="8943458" cy="317009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4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38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1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1973708" y="888110"/>
            <a:ext cx="8480932" cy="5396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866640" y="2016873"/>
            <a:ext cx="5191760" cy="1569660"/>
          </a:xfrm>
          <a:prstGeom prst="rect">
            <a:avLst/>
          </a:prstGeom>
          <a:noFill/>
        </p:spPr>
        <p:txBody>
          <a:bodyPr wrap="square" rtlCol="0">
            <a:spAutoFit/>
          </a:bodyPr>
          <a:lstStyle/>
          <a:p>
            <a:pPr algn="ctr"/>
            <a:r>
              <a:rPr lang="en-US" sz="3200" dirty="0" err="1">
                <a:solidFill>
                  <a:schemeClr val="bg1"/>
                </a:solidFill>
                <a:latin typeface="Coiny" panose="02000903060500060000" pitchFamily="2" charset="0"/>
              </a:rPr>
              <a:t>Về</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nhà</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thực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hiện</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những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điều</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vừa</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học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vào</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cuộc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sống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hằng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ngày</a:t>
            </a:r>
            <a:r>
              <a:rPr lang="en-US" sz="3200" dirty="0">
                <a:solidFill>
                  <a:schemeClr val="bg1"/>
                </a:solidFill>
                <a:latin typeface="Coiny" panose="02000903060500060000" pitchFamily="2" charset="0"/>
              </a:rPr>
              <a:t>.</a:t>
            </a:r>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1852933" y="2101995"/>
            <a:ext cx="9169179" cy="3072650"/>
          </a:xfrm>
          <a:prstGeom prst="rect">
            <a:avLst/>
          </a:prstGeom>
        </p:spPr>
      </p:pic>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3410011" y="2434728"/>
            <a:ext cx="5133277" cy="1609483"/>
          </a:xfrm>
          <a:prstGeom prst="rect">
            <a:avLst/>
          </a:prstGeom>
        </p:spPr>
      </p:pic>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10083168"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nên làm hoặc không nên làm 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470657" y="1623287"/>
            <a:ext cx="6890202" cy="3916226"/>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656320" y="2371619"/>
            <a:ext cx="3376800" cy="2741906"/>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nên</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làm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25576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3"/>
            <a:ext cx="9343298" cy="2663034"/>
            <a:chOff x="674462" y="1335180"/>
            <a:chExt cx="6531010" cy="1551362"/>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1297639"/>
              <a:chOff x="1317" y="3053"/>
              <a:chExt cx="16681" cy="6057"/>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5694"/>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778940" y="4605937"/>
            <a:ext cx="9083866"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không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nên</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làm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11237530" cy="1346765"/>
            <a:chOff x="674462" y="1335180"/>
            <a:chExt cx="6531010" cy="1346765"/>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1093042"/>
              <a:chOff x="1317" y="3053"/>
              <a:chExt cx="16681" cy="5102"/>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554" cy="47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4"/>
            <a:ext cx="9343298"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17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860244" y="3959594"/>
            <a:ext cx="9343298"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870869" y="5221177"/>
            <a:ext cx="9343298"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514</Words>
  <Application>Microsoft Office PowerPoint</Application>
  <PresentationFormat>Widescreen</PresentationFormat>
  <Paragraphs>53</Paragraphs>
  <Slides>23</Slides>
  <Notes>22</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23</vt:i4>
      </vt:variant>
    </vt:vector>
  </HeadingPairs>
  <TitlesOfParts>
    <vt:vector size="45" baseType="lpstr">
      <vt:lpstr>Microsoft YaHei</vt:lpstr>
      <vt:lpstr>Microsoft YaHei</vt:lpstr>
      <vt:lpstr>宋体</vt:lpstr>
      <vt:lpstr>Arial</vt:lpstr>
      <vt:lpstr>Baloo 2</vt:lpstr>
      <vt:lpstr>Calibri</vt:lpstr>
      <vt:lpstr>Coiny</vt:lpstr>
      <vt:lpstr>等线</vt:lpstr>
      <vt:lpstr>等线 Light</vt:lpstr>
      <vt:lpstr>FZHei-B01S</vt:lpstr>
      <vt:lpstr>Georgia</vt:lpstr>
      <vt:lpstr>Palatino Linotype</vt:lpstr>
      <vt:lpstr>Times New Roman</vt:lpstr>
      <vt:lpstr>印品黑体</vt:lpstr>
      <vt:lpstr>字魂105号-简雅黑</vt:lpstr>
      <vt:lpstr>字魂59号-创粗黑</vt:lpstr>
      <vt:lpstr>1_Office 主题​​</vt:lpstr>
      <vt:lpstr>Office 主题​​</vt:lpstr>
      <vt:lpstr>2_Office 主题​​</vt:lpstr>
      <vt:lpstr>4_Office 主题​​</vt:lpstr>
      <vt:lpstr>5_Office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2022-07-10T22:58:02Z</dcterms:created>
  <dcterms:modified xsi:type="dcterms:W3CDTF">2023-10-19T15:42:17Z</dcterms:modified>
</cp:coreProperties>
</file>