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7" r:id="rId1"/>
  </p:sldMasterIdLst>
  <p:notesMasterIdLst>
    <p:notesMasterId r:id="rId25"/>
  </p:notesMasterIdLst>
  <p:sldIdLst>
    <p:sldId id="312" r:id="rId2"/>
    <p:sldId id="310" r:id="rId3"/>
    <p:sldId id="324" r:id="rId4"/>
    <p:sldId id="325" r:id="rId5"/>
    <p:sldId id="326" r:id="rId6"/>
    <p:sldId id="327" r:id="rId7"/>
    <p:sldId id="328" r:id="rId8"/>
    <p:sldId id="329" r:id="rId9"/>
    <p:sldId id="330" r:id="rId10"/>
    <p:sldId id="331" r:id="rId11"/>
    <p:sldId id="307" r:id="rId12"/>
    <p:sldId id="258" r:id="rId13"/>
    <p:sldId id="332" r:id="rId14"/>
    <p:sldId id="276" r:id="rId15"/>
    <p:sldId id="308" r:id="rId16"/>
    <p:sldId id="314" r:id="rId17"/>
    <p:sldId id="315" r:id="rId18"/>
    <p:sldId id="333" r:id="rId19"/>
    <p:sldId id="334" r:id="rId20"/>
    <p:sldId id="318" r:id="rId21"/>
    <p:sldId id="319" r:id="rId22"/>
    <p:sldId id="321" r:id="rId23"/>
    <p:sldId id="309" r:id="rId2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3DEC"/>
    <a:srgbClr val="FFFFFF"/>
    <a:srgbClr val="AFB9E6"/>
    <a:srgbClr val="EBEC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28F9694-FCF7-4585-B339-F78103BD86F9}">
  <a:tblStyle styleId="{E28F9694-FCF7-4585-B339-F78103BD86F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96" y="3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5661251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0" name="Google Shape;2960;ga240bb0347_0_2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1" name="Google Shape;2961;ga240bb0347_0_2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00380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9" name="Google Shape;3269;ga2505cf01b_0_12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0" name="Google Shape;3270;ga2505cf01b_0_12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392314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" name="Google Shape;4904;ga2505cf01b_0_19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05" name="Google Shape;4905;ga2505cf01b_0_19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978699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0" name="Google Shape;2440;ga2505cf01b_0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1" name="Google Shape;2441;ga2505cf01b_0_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889759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1" name="Google Shape;1561;gab42465cfe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2" name="Google Shape;1562;gab42465cfe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3" name="Google Shape;3053;ga2505cf01b_0_1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4" name="Google Shape;3054;ga2505cf01b_0_1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3" name="Google Shape;3053;ga2505cf01b_0_1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4" name="Google Shape;3054;ga2505cf01b_0_1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570787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6" name="Google Shape;2566;ga240bb0347_0_22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7" name="Google Shape;2567;ga240bb0347_0_22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704361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3" name="Google Shape;2623;ga240bb0347_0_13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4" name="Google Shape;2624;ga240bb0347_0_13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879546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0" name="Google Shape;3670;ga2505cf01b_0_18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1" name="Google Shape;3671;ga2505cf01b_0_18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494337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7" name="Google Shape;3067;ga2505cf01b_0_5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8" name="Google Shape;3068;ga2505cf01b_0_5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362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" name="Google Shape;130;p6"/>
          <p:cNvGrpSpPr/>
          <p:nvPr/>
        </p:nvGrpSpPr>
        <p:grpSpPr>
          <a:xfrm>
            <a:off x="-150" y="-23475"/>
            <a:ext cx="9144079" cy="5430372"/>
            <a:chOff x="-150" y="-23475"/>
            <a:chExt cx="9144079" cy="5430372"/>
          </a:xfrm>
        </p:grpSpPr>
        <p:sp>
          <p:nvSpPr>
            <p:cNvPr id="131" name="Google Shape;131;p6"/>
            <p:cNvSpPr/>
            <p:nvPr/>
          </p:nvSpPr>
          <p:spPr>
            <a:xfrm>
              <a:off x="0" y="-23475"/>
              <a:ext cx="9143929" cy="5166888"/>
            </a:xfrm>
            <a:custGeom>
              <a:avLst/>
              <a:gdLst/>
              <a:ahLst/>
              <a:cxnLst/>
              <a:rect l="l" t="t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6"/>
            <p:cNvSpPr/>
            <p:nvPr/>
          </p:nvSpPr>
          <p:spPr>
            <a:xfrm>
              <a:off x="140934" y="165407"/>
              <a:ext cx="1458542" cy="621021"/>
            </a:xfrm>
            <a:custGeom>
              <a:avLst/>
              <a:gdLst/>
              <a:ahLst/>
              <a:cxnLst/>
              <a:rect l="l" t="t" r="r" b="b"/>
              <a:pathLst>
                <a:path w="9270" h="3947" extrusionOk="0">
                  <a:moveTo>
                    <a:pt x="2281" y="1"/>
                  </a:moveTo>
                  <a:cubicBezTo>
                    <a:pt x="2165" y="1"/>
                    <a:pt x="2047" y="13"/>
                    <a:pt x="1927" y="38"/>
                  </a:cubicBezTo>
                  <a:cubicBezTo>
                    <a:pt x="27" y="431"/>
                    <a:pt x="0" y="3205"/>
                    <a:pt x="0" y="3410"/>
                  </a:cubicBezTo>
                  <a:cubicBezTo>
                    <a:pt x="0" y="3606"/>
                    <a:pt x="116" y="3919"/>
                    <a:pt x="1794" y="3945"/>
                  </a:cubicBezTo>
                  <a:cubicBezTo>
                    <a:pt x="1833" y="3946"/>
                    <a:pt x="1874" y="3946"/>
                    <a:pt x="1917" y="3946"/>
                  </a:cubicBezTo>
                  <a:cubicBezTo>
                    <a:pt x="3728" y="3946"/>
                    <a:pt x="8890" y="3588"/>
                    <a:pt x="9073" y="3562"/>
                  </a:cubicBezTo>
                  <a:cubicBezTo>
                    <a:pt x="9269" y="3535"/>
                    <a:pt x="9207" y="3339"/>
                    <a:pt x="9216" y="3187"/>
                  </a:cubicBezTo>
                  <a:cubicBezTo>
                    <a:pt x="9225" y="2902"/>
                    <a:pt x="9127" y="1831"/>
                    <a:pt x="8466" y="1787"/>
                  </a:cubicBezTo>
                  <a:cubicBezTo>
                    <a:pt x="8453" y="1786"/>
                    <a:pt x="8440" y="1786"/>
                    <a:pt x="8427" y="1786"/>
                  </a:cubicBezTo>
                  <a:cubicBezTo>
                    <a:pt x="7792" y="1786"/>
                    <a:pt x="7664" y="2616"/>
                    <a:pt x="7664" y="2616"/>
                  </a:cubicBezTo>
                  <a:cubicBezTo>
                    <a:pt x="7664" y="2616"/>
                    <a:pt x="7302" y="1630"/>
                    <a:pt x="6507" y="1630"/>
                  </a:cubicBezTo>
                  <a:cubicBezTo>
                    <a:pt x="6474" y="1630"/>
                    <a:pt x="6440" y="1631"/>
                    <a:pt x="6406" y="1635"/>
                  </a:cubicBezTo>
                  <a:cubicBezTo>
                    <a:pt x="5540" y="1724"/>
                    <a:pt x="5308" y="2607"/>
                    <a:pt x="5308" y="2607"/>
                  </a:cubicBezTo>
                  <a:cubicBezTo>
                    <a:pt x="5308" y="2607"/>
                    <a:pt x="4001" y="1"/>
                    <a:pt x="2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6"/>
            <p:cNvSpPr/>
            <p:nvPr/>
          </p:nvSpPr>
          <p:spPr>
            <a:xfrm>
              <a:off x="7443257" y="1304648"/>
              <a:ext cx="1499293" cy="667751"/>
            </a:xfrm>
            <a:custGeom>
              <a:avLst/>
              <a:gdLst/>
              <a:ahLst/>
              <a:cxnLst/>
              <a:rect l="l" t="t" r="r" b="b"/>
              <a:pathLst>
                <a:path w="9529" h="4244" extrusionOk="0">
                  <a:moveTo>
                    <a:pt x="2490" y="1"/>
                  </a:moveTo>
                  <a:cubicBezTo>
                    <a:pt x="2419" y="1"/>
                    <a:pt x="2348" y="5"/>
                    <a:pt x="2275" y="14"/>
                  </a:cubicBezTo>
                  <a:cubicBezTo>
                    <a:pt x="295" y="264"/>
                    <a:pt x="36" y="3101"/>
                    <a:pt x="18" y="3315"/>
                  </a:cubicBezTo>
                  <a:cubicBezTo>
                    <a:pt x="0" y="3520"/>
                    <a:pt x="90" y="3850"/>
                    <a:pt x="1811" y="4010"/>
                  </a:cubicBezTo>
                  <a:cubicBezTo>
                    <a:pt x="3438" y="4171"/>
                    <a:pt x="8505" y="4243"/>
                    <a:pt x="9232" y="4243"/>
                  </a:cubicBezTo>
                  <a:cubicBezTo>
                    <a:pt x="9275" y="4243"/>
                    <a:pt x="9303" y="4243"/>
                    <a:pt x="9314" y="4242"/>
                  </a:cubicBezTo>
                  <a:cubicBezTo>
                    <a:pt x="9510" y="4233"/>
                    <a:pt x="9466" y="4028"/>
                    <a:pt x="9483" y="3877"/>
                  </a:cubicBezTo>
                  <a:cubicBezTo>
                    <a:pt x="9528" y="3573"/>
                    <a:pt x="9510" y="2467"/>
                    <a:pt x="8832" y="2378"/>
                  </a:cubicBezTo>
                  <a:cubicBezTo>
                    <a:pt x="8797" y="2373"/>
                    <a:pt x="8762" y="2370"/>
                    <a:pt x="8729" y="2370"/>
                  </a:cubicBezTo>
                  <a:cubicBezTo>
                    <a:pt x="8140" y="2370"/>
                    <a:pt x="7940" y="3154"/>
                    <a:pt x="7940" y="3154"/>
                  </a:cubicBezTo>
                  <a:cubicBezTo>
                    <a:pt x="7940" y="3154"/>
                    <a:pt x="7633" y="2039"/>
                    <a:pt x="6757" y="2039"/>
                  </a:cubicBezTo>
                  <a:cubicBezTo>
                    <a:pt x="6750" y="2039"/>
                    <a:pt x="6743" y="2039"/>
                    <a:pt x="6736" y="2039"/>
                  </a:cubicBezTo>
                  <a:cubicBezTo>
                    <a:pt x="5835" y="2057"/>
                    <a:pt x="5531" y="2940"/>
                    <a:pt x="5531" y="2940"/>
                  </a:cubicBezTo>
                  <a:cubicBezTo>
                    <a:pt x="5531" y="2940"/>
                    <a:pt x="4347" y="1"/>
                    <a:pt x="2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6"/>
            <p:cNvSpPr/>
            <p:nvPr/>
          </p:nvSpPr>
          <p:spPr>
            <a:xfrm>
              <a:off x="-150" y="4401800"/>
              <a:ext cx="9144000" cy="757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5" name="Google Shape;135;p6"/>
            <p:cNvGrpSpPr/>
            <p:nvPr/>
          </p:nvGrpSpPr>
          <p:grpSpPr>
            <a:xfrm>
              <a:off x="7623203" y="4330249"/>
              <a:ext cx="1520699" cy="813424"/>
              <a:chOff x="3457050" y="4619150"/>
              <a:chExt cx="227075" cy="121450"/>
            </a:xfrm>
          </p:grpSpPr>
          <p:sp>
            <p:nvSpPr>
              <p:cNvPr id="136" name="Google Shape;136;p6"/>
              <p:cNvSpPr/>
              <p:nvPr/>
            </p:nvSpPr>
            <p:spPr>
              <a:xfrm>
                <a:off x="3457050" y="4619150"/>
                <a:ext cx="227075" cy="121450"/>
              </a:xfrm>
              <a:custGeom>
                <a:avLst/>
                <a:gdLst/>
                <a:ahLst/>
                <a:cxnLst/>
                <a:rect l="l" t="t" r="r" b="b"/>
                <a:pathLst>
                  <a:path w="9083" h="4858" extrusionOk="0">
                    <a:moveTo>
                      <a:pt x="7668" y="0"/>
                    </a:moveTo>
                    <a:cubicBezTo>
                      <a:pt x="7594" y="0"/>
                      <a:pt x="7518" y="5"/>
                      <a:pt x="7441" y="14"/>
                    </a:cubicBezTo>
                    <a:cubicBezTo>
                      <a:pt x="6058" y="174"/>
                      <a:pt x="5755" y="1593"/>
                      <a:pt x="5701" y="2333"/>
                    </a:cubicBezTo>
                    <a:cubicBezTo>
                      <a:pt x="5674" y="2610"/>
                      <a:pt x="5683" y="2797"/>
                      <a:pt x="5683" y="2797"/>
                    </a:cubicBezTo>
                    <a:cubicBezTo>
                      <a:pt x="5683" y="2797"/>
                      <a:pt x="5567" y="2538"/>
                      <a:pt x="5317" y="2315"/>
                    </a:cubicBezTo>
                    <a:cubicBezTo>
                      <a:pt x="5139" y="2162"/>
                      <a:pt x="4892" y="2029"/>
                      <a:pt x="4578" y="2029"/>
                    </a:cubicBezTo>
                    <a:cubicBezTo>
                      <a:pt x="4437" y="2029"/>
                      <a:pt x="4282" y="2056"/>
                      <a:pt x="4113" y="2119"/>
                    </a:cubicBezTo>
                    <a:cubicBezTo>
                      <a:pt x="4015" y="2155"/>
                      <a:pt x="3935" y="2199"/>
                      <a:pt x="3863" y="2244"/>
                    </a:cubicBezTo>
                    <a:cubicBezTo>
                      <a:pt x="3096" y="2735"/>
                      <a:pt x="3319" y="3814"/>
                      <a:pt x="3328" y="3850"/>
                    </a:cubicBezTo>
                    <a:cubicBezTo>
                      <a:pt x="3306" y="3820"/>
                      <a:pt x="2660" y="2861"/>
                      <a:pt x="1669" y="2861"/>
                    </a:cubicBezTo>
                    <a:cubicBezTo>
                      <a:pt x="1463" y="2861"/>
                      <a:pt x="1242" y="2903"/>
                      <a:pt x="1009" y="3002"/>
                    </a:cubicBezTo>
                    <a:cubicBezTo>
                      <a:pt x="18" y="3422"/>
                      <a:pt x="0" y="4367"/>
                      <a:pt x="72" y="4858"/>
                    </a:cubicBezTo>
                    <a:lnTo>
                      <a:pt x="9082" y="4858"/>
                    </a:lnTo>
                    <a:lnTo>
                      <a:pt x="9082" y="612"/>
                    </a:lnTo>
                    <a:cubicBezTo>
                      <a:pt x="8711" y="264"/>
                      <a:pt x="8241" y="0"/>
                      <a:pt x="76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6"/>
              <p:cNvSpPr/>
              <p:nvPr/>
            </p:nvSpPr>
            <p:spPr>
              <a:xfrm>
                <a:off x="3471550" y="4708900"/>
                <a:ext cx="68700" cy="31700"/>
              </a:xfrm>
              <a:custGeom>
                <a:avLst/>
                <a:gdLst/>
                <a:ahLst/>
                <a:cxnLst/>
                <a:rect l="l" t="t" r="r" b="b"/>
                <a:pathLst>
                  <a:path w="2748" h="1268" extrusionOk="0">
                    <a:moveTo>
                      <a:pt x="1107" y="0"/>
                    </a:moveTo>
                    <a:cubicBezTo>
                      <a:pt x="1019" y="0"/>
                      <a:pt x="930" y="12"/>
                      <a:pt x="839" y="37"/>
                    </a:cubicBezTo>
                    <a:cubicBezTo>
                      <a:pt x="188" y="215"/>
                      <a:pt x="18" y="813"/>
                      <a:pt x="0" y="1268"/>
                    </a:cubicBezTo>
                    <a:lnTo>
                      <a:pt x="2748" y="1268"/>
                    </a:lnTo>
                    <a:cubicBezTo>
                      <a:pt x="2547" y="931"/>
                      <a:pt x="1898" y="0"/>
                      <a:pt x="1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6"/>
              <p:cNvSpPr/>
              <p:nvPr/>
            </p:nvSpPr>
            <p:spPr>
              <a:xfrm>
                <a:off x="3552050" y="4695475"/>
                <a:ext cx="66950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2678" h="1805" extrusionOk="0">
                    <a:moveTo>
                      <a:pt x="939" y="1"/>
                    </a:moveTo>
                    <a:cubicBezTo>
                      <a:pt x="857" y="1"/>
                      <a:pt x="776" y="18"/>
                      <a:pt x="697" y="56"/>
                    </a:cubicBezTo>
                    <a:cubicBezTo>
                      <a:pt x="1" y="395"/>
                      <a:pt x="135" y="1350"/>
                      <a:pt x="251" y="1805"/>
                    </a:cubicBezTo>
                    <a:lnTo>
                      <a:pt x="2677" y="1805"/>
                    </a:lnTo>
                    <a:cubicBezTo>
                      <a:pt x="2437" y="1348"/>
                      <a:pt x="1657" y="1"/>
                      <a:pt x="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6"/>
              <p:cNvSpPr/>
              <p:nvPr/>
            </p:nvSpPr>
            <p:spPr>
              <a:xfrm>
                <a:off x="3617625" y="4650650"/>
                <a:ext cx="66500" cy="89950"/>
              </a:xfrm>
              <a:custGeom>
                <a:avLst/>
                <a:gdLst/>
                <a:ahLst/>
                <a:cxnLst/>
                <a:rect l="l" t="t" r="r" b="b"/>
                <a:pathLst>
                  <a:path w="2660" h="3598" extrusionOk="0">
                    <a:moveTo>
                      <a:pt x="1577" y="0"/>
                    </a:moveTo>
                    <a:cubicBezTo>
                      <a:pt x="877" y="0"/>
                      <a:pt x="491" y="494"/>
                      <a:pt x="286" y="1127"/>
                    </a:cubicBezTo>
                    <a:cubicBezTo>
                      <a:pt x="1" y="2019"/>
                      <a:pt x="81" y="3188"/>
                      <a:pt x="117" y="3598"/>
                    </a:cubicBezTo>
                    <a:lnTo>
                      <a:pt x="2659" y="3598"/>
                    </a:lnTo>
                    <a:lnTo>
                      <a:pt x="2659" y="369"/>
                    </a:lnTo>
                    <a:cubicBezTo>
                      <a:pt x="2347" y="154"/>
                      <a:pt x="2017" y="21"/>
                      <a:pt x="1669" y="3"/>
                    </a:cubicBezTo>
                    <a:cubicBezTo>
                      <a:pt x="1638" y="1"/>
                      <a:pt x="1607" y="0"/>
                      <a:pt x="15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0" name="Google Shape;140;p6"/>
            <p:cNvGrpSpPr/>
            <p:nvPr/>
          </p:nvGrpSpPr>
          <p:grpSpPr>
            <a:xfrm flipH="1">
              <a:off x="-69" y="4310169"/>
              <a:ext cx="792529" cy="1096728"/>
              <a:chOff x="3536675" y="4387575"/>
              <a:chExt cx="147450" cy="204050"/>
            </a:xfrm>
          </p:grpSpPr>
          <p:sp>
            <p:nvSpPr>
              <p:cNvPr id="141" name="Google Shape;141;p6"/>
              <p:cNvSpPr/>
              <p:nvPr/>
            </p:nvSpPr>
            <p:spPr>
              <a:xfrm>
                <a:off x="3536675" y="4387575"/>
                <a:ext cx="147450" cy="204050"/>
              </a:xfrm>
              <a:custGeom>
                <a:avLst/>
                <a:gdLst/>
                <a:ahLst/>
                <a:cxnLst/>
                <a:rect l="l" t="t" r="r" b="b"/>
                <a:pathLst>
                  <a:path w="5898" h="8162" extrusionOk="0">
                    <a:moveTo>
                      <a:pt x="4447" y="0"/>
                    </a:moveTo>
                    <a:cubicBezTo>
                      <a:pt x="4417" y="0"/>
                      <a:pt x="4386" y="3"/>
                      <a:pt x="4354" y="8"/>
                    </a:cubicBezTo>
                    <a:cubicBezTo>
                      <a:pt x="3051" y="213"/>
                      <a:pt x="3435" y="4094"/>
                      <a:pt x="3435" y="4094"/>
                    </a:cubicBezTo>
                    <a:cubicBezTo>
                      <a:pt x="3435" y="4094"/>
                      <a:pt x="2531" y="3021"/>
                      <a:pt x="1604" y="3021"/>
                    </a:cubicBezTo>
                    <a:cubicBezTo>
                      <a:pt x="1306" y="3021"/>
                      <a:pt x="1005" y="3132"/>
                      <a:pt x="732" y="3425"/>
                    </a:cubicBezTo>
                    <a:cubicBezTo>
                      <a:pt x="0" y="4210"/>
                      <a:pt x="536" y="5396"/>
                      <a:pt x="1017" y="6119"/>
                    </a:cubicBezTo>
                    <a:cubicBezTo>
                      <a:pt x="1267" y="6485"/>
                      <a:pt x="1508" y="6734"/>
                      <a:pt x="1544" y="6734"/>
                    </a:cubicBezTo>
                    <a:lnTo>
                      <a:pt x="5897" y="8162"/>
                    </a:lnTo>
                    <a:lnTo>
                      <a:pt x="5897" y="3202"/>
                    </a:lnTo>
                    <a:cubicBezTo>
                      <a:pt x="5665" y="3514"/>
                      <a:pt x="5505" y="3844"/>
                      <a:pt x="5505" y="3844"/>
                    </a:cubicBezTo>
                    <a:cubicBezTo>
                      <a:pt x="5505" y="3844"/>
                      <a:pt x="5640" y="0"/>
                      <a:pt x="44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6"/>
              <p:cNvSpPr/>
              <p:nvPr/>
            </p:nvSpPr>
            <p:spPr>
              <a:xfrm>
                <a:off x="3567900" y="4414300"/>
                <a:ext cx="116225" cy="171300"/>
              </a:xfrm>
              <a:custGeom>
                <a:avLst/>
                <a:gdLst/>
                <a:ahLst/>
                <a:cxnLst/>
                <a:rect l="l" t="t" r="r" b="b"/>
                <a:pathLst>
                  <a:path w="4649" h="6852" extrusionOk="0">
                    <a:moveTo>
                      <a:pt x="3292" y="1"/>
                    </a:moveTo>
                    <a:cubicBezTo>
                      <a:pt x="2784" y="1"/>
                      <a:pt x="2409" y="4523"/>
                      <a:pt x="2409" y="4523"/>
                    </a:cubicBezTo>
                    <a:cubicBezTo>
                      <a:pt x="2409" y="4523"/>
                      <a:pt x="1466" y="3106"/>
                      <a:pt x="758" y="3106"/>
                    </a:cubicBezTo>
                    <a:cubicBezTo>
                      <a:pt x="626" y="3106"/>
                      <a:pt x="501" y="3156"/>
                      <a:pt x="393" y="3275"/>
                    </a:cubicBezTo>
                    <a:cubicBezTo>
                      <a:pt x="0" y="3694"/>
                      <a:pt x="428" y="4532"/>
                      <a:pt x="883" y="5157"/>
                    </a:cubicBezTo>
                    <a:cubicBezTo>
                      <a:pt x="1227" y="5633"/>
                      <a:pt x="1588" y="5987"/>
                      <a:pt x="1640" y="5987"/>
                    </a:cubicBezTo>
                    <a:cubicBezTo>
                      <a:pt x="1641" y="5987"/>
                      <a:pt x="1641" y="5987"/>
                      <a:pt x="1642" y="5987"/>
                    </a:cubicBezTo>
                    <a:lnTo>
                      <a:pt x="4648" y="6852"/>
                    </a:lnTo>
                    <a:lnTo>
                      <a:pt x="4648" y="3605"/>
                    </a:lnTo>
                    <a:cubicBezTo>
                      <a:pt x="4006" y="4149"/>
                      <a:pt x="3497" y="4791"/>
                      <a:pt x="3497" y="4791"/>
                    </a:cubicBezTo>
                    <a:cubicBezTo>
                      <a:pt x="3497" y="4791"/>
                      <a:pt x="3792" y="1"/>
                      <a:pt x="32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43" name="Google Shape;143;p6"/>
          <p:cNvSpPr txBox="1">
            <a:spLocks noGrp="1"/>
          </p:cNvSpPr>
          <p:nvPr>
            <p:ph type="title"/>
          </p:nvPr>
        </p:nvSpPr>
        <p:spPr>
          <a:xfrm>
            <a:off x="720000" y="414575"/>
            <a:ext cx="77040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6" name="Google Shape;886;p24"/>
          <p:cNvGrpSpPr/>
          <p:nvPr/>
        </p:nvGrpSpPr>
        <p:grpSpPr>
          <a:xfrm>
            <a:off x="0" y="-396350"/>
            <a:ext cx="9144000" cy="5555950"/>
            <a:chOff x="0" y="-396350"/>
            <a:chExt cx="9144000" cy="5555950"/>
          </a:xfrm>
        </p:grpSpPr>
        <p:sp>
          <p:nvSpPr>
            <p:cNvPr id="887" name="Google Shape;887;p24"/>
            <p:cNvSpPr/>
            <p:nvPr/>
          </p:nvSpPr>
          <p:spPr>
            <a:xfrm>
              <a:off x="0" y="-75"/>
              <a:ext cx="9143929" cy="5143490"/>
            </a:xfrm>
            <a:custGeom>
              <a:avLst/>
              <a:gdLst/>
              <a:ahLst/>
              <a:cxnLst/>
              <a:rect l="l" t="t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close/>
                </a:path>
              </a:pathLst>
            </a:custGeom>
            <a:solidFill>
              <a:srgbClr val="AFB9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24"/>
            <p:cNvSpPr/>
            <p:nvPr/>
          </p:nvSpPr>
          <p:spPr>
            <a:xfrm>
              <a:off x="0" y="4401800"/>
              <a:ext cx="9144000" cy="757800"/>
            </a:xfrm>
            <a:prstGeom prst="rect">
              <a:avLst/>
            </a:prstGeom>
            <a:solidFill>
              <a:srgbClr val="EBEC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89" name="Google Shape;889;p24"/>
            <p:cNvGrpSpPr/>
            <p:nvPr/>
          </p:nvGrpSpPr>
          <p:grpSpPr>
            <a:xfrm>
              <a:off x="8174062" y="3811555"/>
              <a:ext cx="969932" cy="1331946"/>
              <a:chOff x="2608825" y="4070850"/>
              <a:chExt cx="720925" cy="990000"/>
            </a:xfrm>
          </p:grpSpPr>
          <p:sp>
            <p:nvSpPr>
              <p:cNvPr id="890" name="Google Shape;890;p24"/>
              <p:cNvSpPr/>
              <p:nvPr/>
            </p:nvSpPr>
            <p:spPr>
              <a:xfrm>
                <a:off x="2656150" y="4889775"/>
                <a:ext cx="573350" cy="171075"/>
              </a:xfrm>
              <a:custGeom>
                <a:avLst/>
                <a:gdLst/>
                <a:ahLst/>
                <a:cxnLst/>
                <a:rect l="l" t="t" r="r" b="b"/>
                <a:pathLst>
                  <a:path w="22934" h="6843" extrusionOk="0">
                    <a:moveTo>
                      <a:pt x="11455" y="6842"/>
                    </a:moveTo>
                    <a:cubicBezTo>
                      <a:pt x="17770" y="6842"/>
                      <a:pt x="22933" y="5313"/>
                      <a:pt x="22933" y="3434"/>
                    </a:cubicBezTo>
                    <a:cubicBezTo>
                      <a:pt x="22933" y="1554"/>
                      <a:pt x="17770" y="0"/>
                      <a:pt x="11455" y="0"/>
                    </a:cubicBezTo>
                    <a:cubicBezTo>
                      <a:pt x="5164" y="0"/>
                      <a:pt x="1" y="1554"/>
                      <a:pt x="1" y="3434"/>
                    </a:cubicBezTo>
                    <a:cubicBezTo>
                      <a:pt x="1" y="5313"/>
                      <a:pt x="5164" y="6842"/>
                      <a:pt x="11455" y="6842"/>
                    </a:cubicBezTo>
                    <a:close/>
                  </a:path>
                </a:pathLst>
              </a:custGeom>
              <a:solidFill>
                <a:srgbClr val="C9CAD2">
                  <a:alpha val="40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1" name="Google Shape;891;p24"/>
              <p:cNvSpPr/>
              <p:nvPr/>
            </p:nvSpPr>
            <p:spPr>
              <a:xfrm>
                <a:off x="2789625" y="4072100"/>
                <a:ext cx="436100" cy="614675"/>
              </a:xfrm>
              <a:custGeom>
                <a:avLst/>
                <a:gdLst/>
                <a:ahLst/>
                <a:cxnLst/>
                <a:rect l="l" t="t" r="r" b="b"/>
                <a:pathLst>
                  <a:path w="17444" h="24587" extrusionOk="0">
                    <a:moveTo>
                      <a:pt x="4737" y="23058"/>
                    </a:moveTo>
                    <a:cubicBezTo>
                      <a:pt x="0" y="15664"/>
                      <a:pt x="2882" y="4963"/>
                      <a:pt x="10476" y="702"/>
                    </a:cubicBezTo>
                    <a:cubicBezTo>
                      <a:pt x="11429" y="176"/>
                      <a:pt x="12081" y="0"/>
                      <a:pt x="12883" y="1379"/>
                    </a:cubicBezTo>
                    <a:cubicBezTo>
                      <a:pt x="17444" y="9299"/>
                      <a:pt x="15314" y="18547"/>
                      <a:pt x="7770" y="23660"/>
                    </a:cubicBezTo>
                    <a:cubicBezTo>
                      <a:pt x="6366" y="24587"/>
                      <a:pt x="5514" y="24261"/>
                      <a:pt x="4737" y="2305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2" name="Google Shape;892;p24"/>
              <p:cNvSpPr/>
              <p:nvPr/>
            </p:nvSpPr>
            <p:spPr>
              <a:xfrm>
                <a:off x="2840375" y="4072100"/>
                <a:ext cx="335850" cy="614050"/>
              </a:xfrm>
              <a:custGeom>
                <a:avLst/>
                <a:gdLst/>
                <a:ahLst/>
                <a:cxnLst/>
                <a:rect l="l" t="t" r="r" b="b"/>
                <a:pathLst>
                  <a:path w="13434" h="24562" extrusionOk="0">
                    <a:moveTo>
                      <a:pt x="3083" y="23158"/>
                    </a:moveTo>
                    <a:cubicBezTo>
                      <a:pt x="0" y="16166"/>
                      <a:pt x="2832" y="5439"/>
                      <a:pt x="8772" y="777"/>
                    </a:cubicBezTo>
                    <a:cubicBezTo>
                      <a:pt x="9499" y="201"/>
                      <a:pt x="10000" y="0"/>
                      <a:pt x="10527" y="1303"/>
                    </a:cubicBezTo>
                    <a:cubicBezTo>
                      <a:pt x="13434" y="8797"/>
                      <a:pt x="11254" y="18045"/>
                      <a:pt x="5314" y="23559"/>
                    </a:cubicBezTo>
                    <a:cubicBezTo>
                      <a:pt x="4211" y="24562"/>
                      <a:pt x="3584" y="24286"/>
                      <a:pt x="3083" y="2315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3" name="Google Shape;893;p24"/>
              <p:cNvSpPr/>
              <p:nvPr/>
            </p:nvSpPr>
            <p:spPr>
              <a:xfrm>
                <a:off x="2866050" y="4071475"/>
                <a:ext cx="285750" cy="614675"/>
              </a:xfrm>
              <a:custGeom>
                <a:avLst/>
                <a:gdLst/>
                <a:ahLst/>
                <a:cxnLst/>
                <a:rect l="l" t="t" r="r" b="b"/>
                <a:pathLst>
                  <a:path w="11430" h="24587" extrusionOk="0">
                    <a:moveTo>
                      <a:pt x="2257" y="23233"/>
                    </a:moveTo>
                    <a:cubicBezTo>
                      <a:pt x="1" y="16416"/>
                      <a:pt x="2783" y="5714"/>
                      <a:pt x="7896" y="827"/>
                    </a:cubicBezTo>
                    <a:cubicBezTo>
                      <a:pt x="8522" y="226"/>
                      <a:pt x="8948" y="0"/>
                      <a:pt x="9324" y="1278"/>
                    </a:cubicBezTo>
                    <a:cubicBezTo>
                      <a:pt x="11430" y="8597"/>
                      <a:pt x="9249" y="17820"/>
                      <a:pt x="4086" y="23534"/>
                    </a:cubicBezTo>
                    <a:cubicBezTo>
                      <a:pt x="3109" y="24587"/>
                      <a:pt x="2633" y="24336"/>
                      <a:pt x="2257" y="2323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4" name="Google Shape;894;p24"/>
              <p:cNvSpPr/>
              <p:nvPr/>
            </p:nvSpPr>
            <p:spPr>
              <a:xfrm>
                <a:off x="2923700" y="4071475"/>
                <a:ext cx="171700" cy="613425"/>
              </a:xfrm>
              <a:custGeom>
                <a:avLst/>
                <a:gdLst/>
                <a:ahLst/>
                <a:cxnLst/>
                <a:rect l="l" t="t" r="r" b="b"/>
                <a:pathLst>
                  <a:path w="6868" h="24537" extrusionOk="0">
                    <a:moveTo>
                      <a:pt x="377" y="23334"/>
                    </a:moveTo>
                    <a:cubicBezTo>
                      <a:pt x="1" y="16993"/>
                      <a:pt x="2707" y="6266"/>
                      <a:pt x="5941" y="927"/>
                    </a:cubicBezTo>
                    <a:cubicBezTo>
                      <a:pt x="6342" y="251"/>
                      <a:pt x="6592" y="0"/>
                      <a:pt x="6642" y="1178"/>
                    </a:cubicBezTo>
                    <a:cubicBezTo>
                      <a:pt x="6868" y="8045"/>
                      <a:pt x="4662" y="17268"/>
                      <a:pt x="1304" y="23409"/>
                    </a:cubicBezTo>
                    <a:cubicBezTo>
                      <a:pt x="677" y="24537"/>
                      <a:pt x="452" y="24361"/>
                      <a:pt x="377" y="2333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5" name="Google Shape;895;p24"/>
              <p:cNvSpPr/>
              <p:nvPr/>
            </p:nvSpPr>
            <p:spPr>
              <a:xfrm>
                <a:off x="2936225" y="4070850"/>
                <a:ext cx="151675" cy="614050"/>
              </a:xfrm>
              <a:custGeom>
                <a:avLst/>
                <a:gdLst/>
                <a:ahLst/>
                <a:cxnLst/>
                <a:rect l="l" t="t" r="r" b="b"/>
                <a:pathLst>
                  <a:path w="6067" h="24562" extrusionOk="0">
                    <a:moveTo>
                      <a:pt x="76" y="23409"/>
                    </a:moveTo>
                    <a:cubicBezTo>
                      <a:pt x="477" y="17268"/>
                      <a:pt x="3134" y="6516"/>
                      <a:pt x="5590" y="978"/>
                    </a:cubicBezTo>
                    <a:cubicBezTo>
                      <a:pt x="5891" y="301"/>
                      <a:pt x="6066" y="0"/>
                      <a:pt x="5966" y="1178"/>
                    </a:cubicBezTo>
                    <a:cubicBezTo>
                      <a:pt x="5415" y="7845"/>
                      <a:pt x="3184" y="17068"/>
                      <a:pt x="602" y="23384"/>
                    </a:cubicBezTo>
                    <a:cubicBezTo>
                      <a:pt x="126" y="24562"/>
                      <a:pt x="1" y="24386"/>
                      <a:pt x="76" y="2340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6" name="Google Shape;896;p24"/>
              <p:cNvSpPr/>
              <p:nvPr/>
            </p:nvSpPr>
            <p:spPr>
              <a:xfrm>
                <a:off x="2733850" y="4600300"/>
                <a:ext cx="409175" cy="110925"/>
              </a:xfrm>
              <a:custGeom>
                <a:avLst/>
                <a:gdLst/>
                <a:ahLst/>
                <a:cxnLst/>
                <a:rect l="l" t="t" r="r" b="b"/>
                <a:pathLst>
                  <a:path w="16367" h="4437" extrusionOk="0">
                    <a:moveTo>
                      <a:pt x="16367" y="2231"/>
                    </a:moveTo>
                    <a:cubicBezTo>
                      <a:pt x="10778" y="0"/>
                      <a:pt x="2733" y="1003"/>
                      <a:pt x="1" y="2231"/>
                    </a:cubicBezTo>
                    <a:cubicBezTo>
                      <a:pt x="2733" y="3434"/>
                      <a:pt x="10778" y="4436"/>
                      <a:pt x="16367" y="223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7" name="Google Shape;897;p24"/>
              <p:cNvSpPr/>
              <p:nvPr/>
            </p:nvSpPr>
            <p:spPr>
              <a:xfrm>
                <a:off x="2632350" y="4072725"/>
                <a:ext cx="458050" cy="661050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26442" extrusionOk="0">
                    <a:moveTo>
                      <a:pt x="10301" y="25640"/>
                    </a:moveTo>
                    <a:cubicBezTo>
                      <a:pt x="2231" y="20752"/>
                      <a:pt x="0" y="9123"/>
                      <a:pt x="5289" y="1429"/>
                    </a:cubicBezTo>
                    <a:cubicBezTo>
                      <a:pt x="5940" y="476"/>
                      <a:pt x="6492" y="0"/>
                      <a:pt x="7920" y="953"/>
                    </a:cubicBezTo>
                    <a:cubicBezTo>
                      <a:pt x="16016" y="6416"/>
                      <a:pt x="18321" y="16316"/>
                      <a:pt x="13484" y="24787"/>
                    </a:cubicBezTo>
                    <a:cubicBezTo>
                      <a:pt x="12582" y="26366"/>
                      <a:pt x="11605" y="26442"/>
                      <a:pt x="10301" y="2564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8" name="Google Shape;898;p24"/>
              <p:cNvSpPr/>
              <p:nvPr/>
            </p:nvSpPr>
            <p:spPr>
              <a:xfrm>
                <a:off x="2684975" y="4072725"/>
                <a:ext cx="351525" cy="660425"/>
              </a:xfrm>
              <a:custGeom>
                <a:avLst/>
                <a:gdLst/>
                <a:ahLst/>
                <a:cxnLst/>
                <a:rect l="l" t="t" r="r" b="b"/>
                <a:pathLst>
                  <a:path w="14061" h="26417" extrusionOk="0">
                    <a:moveTo>
                      <a:pt x="8597" y="25564"/>
                    </a:moveTo>
                    <a:cubicBezTo>
                      <a:pt x="2332" y="20276"/>
                      <a:pt x="1" y="8647"/>
                      <a:pt x="3510" y="1354"/>
                    </a:cubicBezTo>
                    <a:cubicBezTo>
                      <a:pt x="3961" y="451"/>
                      <a:pt x="4337" y="0"/>
                      <a:pt x="5439" y="1028"/>
                    </a:cubicBezTo>
                    <a:cubicBezTo>
                      <a:pt x="11780" y="6893"/>
                      <a:pt x="14061" y="16792"/>
                      <a:pt x="10928" y="24888"/>
                    </a:cubicBezTo>
                    <a:cubicBezTo>
                      <a:pt x="10352" y="26391"/>
                      <a:pt x="9625" y="26416"/>
                      <a:pt x="8597" y="2556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9" name="Google Shape;899;p24"/>
              <p:cNvSpPr/>
              <p:nvPr/>
            </p:nvSpPr>
            <p:spPr>
              <a:xfrm>
                <a:off x="2711300" y="4073350"/>
                <a:ext cx="298275" cy="659800"/>
              </a:xfrm>
              <a:custGeom>
                <a:avLst/>
                <a:gdLst/>
                <a:ahLst/>
                <a:cxnLst/>
                <a:rect l="l" t="t" r="r" b="b"/>
                <a:pathLst>
                  <a:path w="11931" h="26392" extrusionOk="0">
                    <a:moveTo>
                      <a:pt x="7745" y="25489"/>
                    </a:moveTo>
                    <a:cubicBezTo>
                      <a:pt x="2381" y="20026"/>
                      <a:pt x="0" y="8396"/>
                      <a:pt x="2632" y="1279"/>
                    </a:cubicBezTo>
                    <a:cubicBezTo>
                      <a:pt x="2958" y="401"/>
                      <a:pt x="3259" y="0"/>
                      <a:pt x="4211" y="1053"/>
                    </a:cubicBezTo>
                    <a:cubicBezTo>
                      <a:pt x="9675" y="7093"/>
                      <a:pt x="11930" y="16993"/>
                      <a:pt x="9650" y="24913"/>
                    </a:cubicBezTo>
                    <a:cubicBezTo>
                      <a:pt x="9224" y="26391"/>
                      <a:pt x="8622" y="26366"/>
                      <a:pt x="7745" y="254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0" name="Google Shape;900;p24"/>
              <p:cNvSpPr/>
              <p:nvPr/>
            </p:nvSpPr>
            <p:spPr>
              <a:xfrm>
                <a:off x="2771450" y="4073350"/>
                <a:ext cx="176725" cy="660425"/>
              </a:xfrm>
              <a:custGeom>
                <a:avLst/>
                <a:gdLst/>
                <a:ahLst/>
                <a:cxnLst/>
                <a:rect l="l" t="t" r="r" b="b"/>
                <a:pathLst>
                  <a:path w="7069" h="26417" extrusionOk="0">
                    <a:moveTo>
                      <a:pt x="5815" y="25389"/>
                    </a:moveTo>
                    <a:cubicBezTo>
                      <a:pt x="2457" y="19474"/>
                      <a:pt x="0" y="7870"/>
                      <a:pt x="602" y="1203"/>
                    </a:cubicBezTo>
                    <a:cubicBezTo>
                      <a:pt x="677" y="376"/>
                      <a:pt x="802" y="0"/>
                      <a:pt x="1404" y="1128"/>
                    </a:cubicBezTo>
                    <a:cubicBezTo>
                      <a:pt x="4838" y="7619"/>
                      <a:pt x="7068" y="17544"/>
                      <a:pt x="6717" y="25038"/>
                    </a:cubicBezTo>
                    <a:cubicBezTo>
                      <a:pt x="6667" y="26417"/>
                      <a:pt x="6366" y="26341"/>
                      <a:pt x="5815" y="253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1" name="Google Shape;901;p24"/>
              <p:cNvSpPr/>
              <p:nvPr/>
            </p:nvSpPr>
            <p:spPr>
              <a:xfrm>
                <a:off x="2789625" y="4073350"/>
                <a:ext cx="146625" cy="661050"/>
              </a:xfrm>
              <a:custGeom>
                <a:avLst/>
                <a:gdLst/>
                <a:ahLst/>
                <a:cxnLst/>
                <a:rect l="l" t="t" r="r" b="b"/>
                <a:pathLst>
                  <a:path w="5865" h="26442" extrusionOk="0">
                    <a:moveTo>
                      <a:pt x="5288" y="25339"/>
                    </a:moveTo>
                    <a:cubicBezTo>
                      <a:pt x="2782" y="19249"/>
                      <a:pt x="301" y="7645"/>
                      <a:pt x="25" y="1178"/>
                    </a:cubicBezTo>
                    <a:cubicBezTo>
                      <a:pt x="0" y="376"/>
                      <a:pt x="50" y="0"/>
                      <a:pt x="502" y="1178"/>
                    </a:cubicBezTo>
                    <a:cubicBezTo>
                      <a:pt x="3108" y="7845"/>
                      <a:pt x="5314" y="17770"/>
                      <a:pt x="5790" y="25088"/>
                    </a:cubicBezTo>
                    <a:cubicBezTo>
                      <a:pt x="5865" y="26442"/>
                      <a:pt x="5690" y="26341"/>
                      <a:pt x="5288" y="2533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2" name="Google Shape;902;p24"/>
              <p:cNvSpPr/>
              <p:nvPr/>
            </p:nvSpPr>
            <p:spPr>
              <a:xfrm>
                <a:off x="2906775" y="4266325"/>
                <a:ext cx="422975" cy="447400"/>
              </a:xfrm>
              <a:custGeom>
                <a:avLst/>
                <a:gdLst/>
                <a:ahLst/>
                <a:cxnLst/>
                <a:rect l="l" t="t" r="r" b="b"/>
                <a:pathLst>
                  <a:path w="16919" h="17896" extrusionOk="0">
                    <a:moveTo>
                      <a:pt x="778" y="15941"/>
                    </a:moveTo>
                    <a:cubicBezTo>
                      <a:pt x="1" y="7921"/>
                      <a:pt x="6818" y="377"/>
                      <a:pt x="14813" y="51"/>
                    </a:cubicBezTo>
                    <a:cubicBezTo>
                      <a:pt x="15816" y="1"/>
                      <a:pt x="16417" y="151"/>
                      <a:pt x="16492" y="1605"/>
                    </a:cubicBezTo>
                    <a:cubicBezTo>
                      <a:pt x="16918" y="9976"/>
                      <a:pt x="11329" y="16667"/>
                      <a:pt x="3009" y="17695"/>
                    </a:cubicBezTo>
                    <a:cubicBezTo>
                      <a:pt x="1480" y="17896"/>
                      <a:pt x="928" y="17244"/>
                      <a:pt x="778" y="1594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3" name="Google Shape;903;p24"/>
              <p:cNvSpPr/>
              <p:nvPr/>
            </p:nvSpPr>
            <p:spPr>
              <a:xfrm>
                <a:off x="2931850" y="4268200"/>
                <a:ext cx="384750" cy="443650"/>
              </a:xfrm>
              <a:custGeom>
                <a:avLst/>
                <a:gdLst/>
                <a:ahLst/>
                <a:cxnLst/>
                <a:rect l="l" t="t" r="r" b="b"/>
                <a:pathLst>
                  <a:path w="15390" h="17746" extrusionOk="0">
                    <a:moveTo>
                      <a:pt x="51" y="16116"/>
                    </a:moveTo>
                    <a:cubicBezTo>
                      <a:pt x="452" y="9099"/>
                      <a:pt x="7244" y="1530"/>
                      <a:pt x="14036" y="176"/>
                    </a:cubicBezTo>
                    <a:cubicBezTo>
                      <a:pt x="14888" y="1"/>
                      <a:pt x="15389" y="51"/>
                      <a:pt x="15264" y="1329"/>
                    </a:cubicBezTo>
                    <a:cubicBezTo>
                      <a:pt x="14512" y="8698"/>
                      <a:pt x="8873" y="15339"/>
                      <a:pt x="1705" y="17369"/>
                    </a:cubicBezTo>
                    <a:cubicBezTo>
                      <a:pt x="376" y="17745"/>
                      <a:pt x="1" y="17244"/>
                      <a:pt x="51" y="1611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4" name="Google Shape;904;p24"/>
              <p:cNvSpPr/>
              <p:nvPr/>
            </p:nvSpPr>
            <p:spPr>
              <a:xfrm>
                <a:off x="2932475" y="4268825"/>
                <a:ext cx="383475" cy="441775"/>
              </a:xfrm>
              <a:custGeom>
                <a:avLst/>
                <a:gdLst/>
                <a:ahLst/>
                <a:cxnLst/>
                <a:rect l="l" t="t" r="r" b="b"/>
                <a:pathLst>
                  <a:path w="15339" h="17671" extrusionOk="0">
                    <a:moveTo>
                      <a:pt x="176" y="16217"/>
                    </a:moveTo>
                    <a:cubicBezTo>
                      <a:pt x="1153" y="9700"/>
                      <a:pt x="7920" y="2106"/>
                      <a:pt x="14136" y="227"/>
                    </a:cubicBezTo>
                    <a:cubicBezTo>
                      <a:pt x="14913" y="1"/>
                      <a:pt x="15339" y="1"/>
                      <a:pt x="15113" y="1204"/>
                    </a:cubicBezTo>
                    <a:cubicBezTo>
                      <a:pt x="13760" y="8046"/>
                      <a:pt x="8146" y="14688"/>
                      <a:pt x="1529" y="17194"/>
                    </a:cubicBezTo>
                    <a:cubicBezTo>
                      <a:pt x="301" y="17670"/>
                      <a:pt x="1" y="17244"/>
                      <a:pt x="176" y="1621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5" name="Google Shape;905;p24"/>
              <p:cNvSpPr/>
              <p:nvPr/>
            </p:nvSpPr>
            <p:spPr>
              <a:xfrm>
                <a:off x="2934975" y="4268200"/>
                <a:ext cx="379725" cy="440525"/>
              </a:xfrm>
              <a:custGeom>
                <a:avLst/>
                <a:gdLst/>
                <a:ahLst/>
                <a:cxnLst/>
                <a:rect l="l" t="t" r="r" b="b"/>
                <a:pathLst>
                  <a:path w="15189" h="17621" extrusionOk="0">
                    <a:moveTo>
                      <a:pt x="377" y="16492"/>
                    </a:moveTo>
                    <a:cubicBezTo>
                      <a:pt x="2708" y="11154"/>
                      <a:pt x="9399" y="3510"/>
                      <a:pt x="14287" y="477"/>
                    </a:cubicBezTo>
                    <a:cubicBezTo>
                      <a:pt x="14888" y="101"/>
                      <a:pt x="15189" y="1"/>
                      <a:pt x="14738" y="1003"/>
                    </a:cubicBezTo>
                    <a:cubicBezTo>
                      <a:pt x="12056" y="6693"/>
                      <a:pt x="6392" y="13309"/>
                      <a:pt x="1104" y="16943"/>
                    </a:cubicBezTo>
                    <a:cubicBezTo>
                      <a:pt x="101" y="17620"/>
                      <a:pt x="1" y="17369"/>
                      <a:pt x="377" y="1649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6" name="Google Shape;906;p24"/>
              <p:cNvSpPr/>
              <p:nvPr/>
            </p:nvSpPr>
            <p:spPr>
              <a:xfrm>
                <a:off x="2936225" y="4267575"/>
                <a:ext cx="378475" cy="439875"/>
              </a:xfrm>
              <a:custGeom>
                <a:avLst/>
                <a:gdLst/>
                <a:ahLst/>
                <a:cxnLst/>
                <a:rect l="l" t="t" r="r" b="b"/>
                <a:pathLst>
                  <a:path w="15139" h="17595" extrusionOk="0">
                    <a:moveTo>
                      <a:pt x="452" y="16643"/>
                    </a:moveTo>
                    <a:cubicBezTo>
                      <a:pt x="3359" y="11780"/>
                      <a:pt x="10026" y="4111"/>
                      <a:pt x="14337" y="602"/>
                    </a:cubicBezTo>
                    <a:cubicBezTo>
                      <a:pt x="14863" y="176"/>
                      <a:pt x="15139" y="1"/>
                      <a:pt x="14562" y="928"/>
                    </a:cubicBezTo>
                    <a:cubicBezTo>
                      <a:pt x="11354" y="6141"/>
                      <a:pt x="5665" y="12758"/>
                      <a:pt x="903" y="16843"/>
                    </a:cubicBezTo>
                    <a:cubicBezTo>
                      <a:pt x="26" y="17595"/>
                      <a:pt x="1" y="17419"/>
                      <a:pt x="452" y="1664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7" name="Google Shape;907;p24"/>
              <p:cNvSpPr/>
              <p:nvPr/>
            </p:nvSpPr>
            <p:spPr>
              <a:xfrm>
                <a:off x="2655525" y="4656050"/>
                <a:ext cx="574600" cy="360925"/>
              </a:xfrm>
              <a:custGeom>
                <a:avLst/>
                <a:gdLst/>
                <a:ahLst/>
                <a:cxnLst/>
                <a:rect l="l" t="t" r="r" b="b"/>
                <a:pathLst>
                  <a:path w="22984" h="14437" extrusionOk="0">
                    <a:moveTo>
                      <a:pt x="3485" y="1"/>
                    </a:moveTo>
                    <a:cubicBezTo>
                      <a:pt x="8622" y="1655"/>
                      <a:pt x="14362" y="1655"/>
                      <a:pt x="19500" y="1"/>
                    </a:cubicBezTo>
                    <a:cubicBezTo>
                      <a:pt x="22908" y="2808"/>
                      <a:pt x="22983" y="10778"/>
                      <a:pt x="19500" y="12582"/>
                    </a:cubicBezTo>
                    <a:cubicBezTo>
                      <a:pt x="14061" y="14437"/>
                      <a:pt x="8923" y="14437"/>
                      <a:pt x="3485" y="12582"/>
                    </a:cubicBezTo>
                    <a:cubicBezTo>
                      <a:pt x="1" y="10778"/>
                      <a:pt x="76" y="2808"/>
                      <a:pt x="348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8" name="Google Shape;908;p24"/>
              <p:cNvSpPr/>
              <p:nvPr/>
            </p:nvSpPr>
            <p:spPr>
              <a:xfrm>
                <a:off x="2765175" y="4674850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78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29"/>
                      <a:pt x="778" y="1529"/>
                    </a:cubicBezTo>
                    <a:cubicBezTo>
                      <a:pt x="1179" y="1529"/>
                      <a:pt x="1530" y="1179"/>
                      <a:pt x="1530" y="778"/>
                    </a:cubicBezTo>
                    <a:cubicBezTo>
                      <a:pt x="1530" y="352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9" name="Google Shape;909;p24"/>
              <p:cNvSpPr/>
              <p:nvPr/>
            </p:nvSpPr>
            <p:spPr>
              <a:xfrm>
                <a:off x="2844750" y="468050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0"/>
                    </a:moveTo>
                    <a:cubicBezTo>
                      <a:pt x="327" y="0"/>
                      <a:pt x="1" y="351"/>
                      <a:pt x="1" y="777"/>
                    </a:cubicBezTo>
                    <a:cubicBezTo>
                      <a:pt x="1" y="1178"/>
                      <a:pt x="327" y="1529"/>
                      <a:pt x="753" y="1529"/>
                    </a:cubicBezTo>
                    <a:cubicBezTo>
                      <a:pt x="1179" y="1529"/>
                      <a:pt x="1505" y="1178"/>
                      <a:pt x="1505" y="777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0" name="Google Shape;910;p24"/>
              <p:cNvSpPr/>
              <p:nvPr/>
            </p:nvSpPr>
            <p:spPr>
              <a:xfrm>
                <a:off x="3082225" y="4674850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52" y="1"/>
                    </a:moveTo>
                    <a:cubicBezTo>
                      <a:pt x="351" y="1"/>
                      <a:pt x="1" y="352"/>
                      <a:pt x="1" y="778"/>
                    </a:cubicBezTo>
                    <a:cubicBezTo>
                      <a:pt x="1" y="1179"/>
                      <a:pt x="351" y="1529"/>
                      <a:pt x="752" y="1529"/>
                    </a:cubicBezTo>
                    <a:cubicBezTo>
                      <a:pt x="1179" y="1529"/>
                      <a:pt x="1529" y="1179"/>
                      <a:pt x="1529" y="778"/>
                    </a:cubicBezTo>
                    <a:cubicBezTo>
                      <a:pt x="1529" y="352"/>
                      <a:pt x="1179" y="1"/>
                      <a:pt x="752" y="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1" name="Google Shape;911;p24"/>
              <p:cNvSpPr/>
              <p:nvPr/>
            </p:nvSpPr>
            <p:spPr>
              <a:xfrm>
                <a:off x="3003275" y="468050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0"/>
                    </a:moveTo>
                    <a:cubicBezTo>
                      <a:pt x="326" y="0"/>
                      <a:pt x="1" y="351"/>
                      <a:pt x="1" y="777"/>
                    </a:cubicBezTo>
                    <a:cubicBezTo>
                      <a:pt x="1" y="1178"/>
                      <a:pt x="326" y="1529"/>
                      <a:pt x="753" y="1529"/>
                    </a:cubicBezTo>
                    <a:cubicBezTo>
                      <a:pt x="1179" y="1529"/>
                      <a:pt x="1504" y="1178"/>
                      <a:pt x="1504" y="777"/>
                    </a:cubicBezTo>
                    <a:cubicBezTo>
                      <a:pt x="1504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2" name="Google Shape;912;p24"/>
              <p:cNvSpPr/>
              <p:nvPr/>
            </p:nvSpPr>
            <p:spPr>
              <a:xfrm>
                <a:off x="3122950" y="4731875"/>
                <a:ext cx="3825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5" extrusionOk="0">
                    <a:moveTo>
                      <a:pt x="778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51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3" name="Google Shape;913;p24"/>
              <p:cNvSpPr/>
              <p:nvPr/>
            </p:nvSpPr>
            <p:spPr>
              <a:xfrm>
                <a:off x="3044625" y="4743150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51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4" name="Google Shape;914;p24"/>
              <p:cNvSpPr/>
              <p:nvPr/>
            </p:nvSpPr>
            <p:spPr>
              <a:xfrm>
                <a:off x="2965675" y="474565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30"/>
                      <a:pt x="753" y="1530"/>
                    </a:cubicBezTo>
                    <a:cubicBezTo>
                      <a:pt x="1179" y="1530"/>
                      <a:pt x="1505" y="1179"/>
                      <a:pt x="1505" y="778"/>
                    </a:cubicBezTo>
                    <a:cubicBezTo>
                      <a:pt x="1505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5" name="Google Shape;915;p24"/>
              <p:cNvSpPr/>
              <p:nvPr/>
            </p:nvSpPr>
            <p:spPr>
              <a:xfrm>
                <a:off x="2729475" y="4731875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51" y="0"/>
                      <a:pt x="0" y="351"/>
                      <a:pt x="0" y="752"/>
                    </a:cubicBezTo>
                    <a:cubicBezTo>
                      <a:pt x="0" y="1178"/>
                      <a:pt x="351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51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6" name="Google Shape;916;p24"/>
              <p:cNvSpPr/>
              <p:nvPr/>
            </p:nvSpPr>
            <p:spPr>
              <a:xfrm>
                <a:off x="2808425" y="4743150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26" y="0"/>
                      <a:pt x="0" y="351"/>
                      <a:pt x="0" y="752"/>
                    </a:cubicBezTo>
                    <a:cubicBezTo>
                      <a:pt x="0" y="1178"/>
                      <a:pt x="326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51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7" name="Google Shape;917;p24"/>
              <p:cNvSpPr/>
              <p:nvPr/>
            </p:nvSpPr>
            <p:spPr>
              <a:xfrm>
                <a:off x="2886725" y="4745650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78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30"/>
                      <a:pt x="778" y="1530"/>
                    </a:cubicBezTo>
                    <a:cubicBezTo>
                      <a:pt x="1179" y="1530"/>
                      <a:pt x="1530" y="1179"/>
                      <a:pt x="1530" y="778"/>
                    </a:cubicBezTo>
                    <a:cubicBezTo>
                      <a:pt x="1530" y="352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8" name="Google Shape;918;p24"/>
              <p:cNvSpPr/>
              <p:nvPr/>
            </p:nvSpPr>
            <p:spPr>
              <a:xfrm>
                <a:off x="2686225" y="479765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1"/>
                    </a:moveTo>
                    <a:cubicBezTo>
                      <a:pt x="327" y="1"/>
                      <a:pt x="1" y="352"/>
                      <a:pt x="1" y="753"/>
                    </a:cubicBezTo>
                    <a:cubicBezTo>
                      <a:pt x="1" y="1179"/>
                      <a:pt x="327" y="1530"/>
                      <a:pt x="753" y="1530"/>
                    </a:cubicBezTo>
                    <a:cubicBezTo>
                      <a:pt x="1179" y="1530"/>
                      <a:pt x="1505" y="1179"/>
                      <a:pt x="1505" y="753"/>
                    </a:cubicBezTo>
                    <a:cubicBezTo>
                      <a:pt x="1505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9" name="Google Shape;919;p24"/>
              <p:cNvSpPr/>
              <p:nvPr/>
            </p:nvSpPr>
            <p:spPr>
              <a:xfrm>
                <a:off x="2765175" y="4808950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26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26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0" name="Google Shape;920;p24"/>
              <p:cNvSpPr/>
              <p:nvPr/>
            </p:nvSpPr>
            <p:spPr>
              <a:xfrm>
                <a:off x="2844750" y="4814575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1"/>
                    </a:moveTo>
                    <a:cubicBezTo>
                      <a:pt x="327" y="1"/>
                      <a:pt x="1" y="326"/>
                      <a:pt x="1" y="753"/>
                    </a:cubicBezTo>
                    <a:cubicBezTo>
                      <a:pt x="1" y="1179"/>
                      <a:pt x="327" y="1504"/>
                      <a:pt x="753" y="1504"/>
                    </a:cubicBezTo>
                    <a:cubicBezTo>
                      <a:pt x="1179" y="1504"/>
                      <a:pt x="1505" y="1179"/>
                      <a:pt x="1505" y="753"/>
                    </a:cubicBezTo>
                    <a:cubicBezTo>
                      <a:pt x="1505" y="326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1" name="Google Shape;921;p24"/>
              <p:cNvSpPr/>
              <p:nvPr/>
            </p:nvSpPr>
            <p:spPr>
              <a:xfrm>
                <a:off x="2923700" y="4817075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53" y="1"/>
                    </a:moveTo>
                    <a:cubicBezTo>
                      <a:pt x="352" y="1"/>
                      <a:pt x="1" y="352"/>
                      <a:pt x="1" y="753"/>
                    </a:cubicBezTo>
                    <a:cubicBezTo>
                      <a:pt x="1" y="1179"/>
                      <a:pt x="352" y="1530"/>
                      <a:pt x="753" y="1530"/>
                    </a:cubicBezTo>
                    <a:cubicBezTo>
                      <a:pt x="1179" y="1530"/>
                      <a:pt x="1530" y="1179"/>
                      <a:pt x="1530" y="753"/>
                    </a:cubicBezTo>
                    <a:cubicBezTo>
                      <a:pt x="1530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2" name="Google Shape;922;p24"/>
              <p:cNvSpPr/>
              <p:nvPr/>
            </p:nvSpPr>
            <p:spPr>
              <a:xfrm>
                <a:off x="3161800" y="479765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2" y="1"/>
                    </a:moveTo>
                    <a:cubicBezTo>
                      <a:pt x="326" y="1"/>
                      <a:pt x="1" y="352"/>
                      <a:pt x="1" y="753"/>
                    </a:cubicBezTo>
                    <a:cubicBezTo>
                      <a:pt x="1" y="1179"/>
                      <a:pt x="326" y="1530"/>
                      <a:pt x="752" y="1530"/>
                    </a:cubicBezTo>
                    <a:cubicBezTo>
                      <a:pt x="1153" y="1530"/>
                      <a:pt x="1504" y="1179"/>
                      <a:pt x="1504" y="753"/>
                    </a:cubicBezTo>
                    <a:cubicBezTo>
                      <a:pt x="1504" y="352"/>
                      <a:pt x="1153" y="1"/>
                      <a:pt x="7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3" name="Google Shape;923;p24"/>
              <p:cNvSpPr/>
              <p:nvPr/>
            </p:nvSpPr>
            <p:spPr>
              <a:xfrm>
                <a:off x="3082225" y="4808950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2" y="0"/>
                    </a:moveTo>
                    <a:cubicBezTo>
                      <a:pt x="351" y="0"/>
                      <a:pt x="1" y="326"/>
                      <a:pt x="1" y="752"/>
                    </a:cubicBezTo>
                    <a:cubicBezTo>
                      <a:pt x="1" y="1178"/>
                      <a:pt x="351" y="1504"/>
                      <a:pt x="752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26"/>
                      <a:pt x="1179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4" name="Google Shape;924;p24"/>
              <p:cNvSpPr/>
              <p:nvPr/>
            </p:nvSpPr>
            <p:spPr>
              <a:xfrm>
                <a:off x="3003275" y="4814575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1"/>
                    </a:moveTo>
                    <a:cubicBezTo>
                      <a:pt x="326" y="1"/>
                      <a:pt x="1" y="326"/>
                      <a:pt x="1" y="753"/>
                    </a:cubicBezTo>
                    <a:cubicBezTo>
                      <a:pt x="1" y="1179"/>
                      <a:pt x="326" y="1504"/>
                      <a:pt x="753" y="1504"/>
                    </a:cubicBezTo>
                    <a:cubicBezTo>
                      <a:pt x="1179" y="1504"/>
                      <a:pt x="1504" y="1179"/>
                      <a:pt x="1504" y="753"/>
                    </a:cubicBezTo>
                    <a:cubicBezTo>
                      <a:pt x="1504" y="326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5" name="Google Shape;925;p24"/>
              <p:cNvSpPr/>
              <p:nvPr/>
            </p:nvSpPr>
            <p:spPr>
              <a:xfrm>
                <a:off x="3122950" y="4865950"/>
                <a:ext cx="3825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5" extrusionOk="0">
                    <a:moveTo>
                      <a:pt x="778" y="1"/>
                    </a:moveTo>
                    <a:cubicBezTo>
                      <a:pt x="352" y="1"/>
                      <a:pt x="1" y="327"/>
                      <a:pt x="1" y="753"/>
                    </a:cubicBezTo>
                    <a:cubicBezTo>
                      <a:pt x="1" y="1154"/>
                      <a:pt x="352" y="1505"/>
                      <a:pt x="778" y="1505"/>
                    </a:cubicBezTo>
                    <a:cubicBezTo>
                      <a:pt x="1179" y="1505"/>
                      <a:pt x="1529" y="1154"/>
                      <a:pt x="1529" y="753"/>
                    </a:cubicBezTo>
                    <a:cubicBezTo>
                      <a:pt x="1529" y="327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6" name="Google Shape;926;p24"/>
              <p:cNvSpPr/>
              <p:nvPr/>
            </p:nvSpPr>
            <p:spPr>
              <a:xfrm>
                <a:off x="3044625" y="4882875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26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7" name="Google Shape;927;p24"/>
              <p:cNvSpPr/>
              <p:nvPr/>
            </p:nvSpPr>
            <p:spPr>
              <a:xfrm>
                <a:off x="2965675" y="4890400"/>
                <a:ext cx="37625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4" extrusionOk="0">
                    <a:moveTo>
                      <a:pt x="753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8" name="Google Shape;928;p24"/>
              <p:cNvSpPr/>
              <p:nvPr/>
            </p:nvSpPr>
            <p:spPr>
              <a:xfrm>
                <a:off x="2729475" y="4865950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1"/>
                    </a:moveTo>
                    <a:cubicBezTo>
                      <a:pt x="351" y="1"/>
                      <a:pt x="0" y="327"/>
                      <a:pt x="0" y="753"/>
                    </a:cubicBezTo>
                    <a:cubicBezTo>
                      <a:pt x="0" y="1154"/>
                      <a:pt x="351" y="1505"/>
                      <a:pt x="752" y="1505"/>
                    </a:cubicBezTo>
                    <a:cubicBezTo>
                      <a:pt x="1178" y="1505"/>
                      <a:pt x="1504" y="1154"/>
                      <a:pt x="1504" y="753"/>
                    </a:cubicBezTo>
                    <a:cubicBezTo>
                      <a:pt x="1504" y="327"/>
                      <a:pt x="1178" y="1"/>
                      <a:pt x="7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9" name="Google Shape;929;p24"/>
              <p:cNvSpPr/>
              <p:nvPr/>
            </p:nvSpPr>
            <p:spPr>
              <a:xfrm>
                <a:off x="2808425" y="4882875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26" y="0"/>
                      <a:pt x="0" y="326"/>
                      <a:pt x="0" y="752"/>
                    </a:cubicBezTo>
                    <a:cubicBezTo>
                      <a:pt x="0" y="1178"/>
                      <a:pt x="326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26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0" name="Google Shape;930;p24"/>
              <p:cNvSpPr/>
              <p:nvPr/>
            </p:nvSpPr>
            <p:spPr>
              <a:xfrm>
                <a:off x="2886725" y="4890400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51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1" name="Google Shape;931;p24"/>
              <p:cNvSpPr/>
              <p:nvPr/>
            </p:nvSpPr>
            <p:spPr>
              <a:xfrm>
                <a:off x="2765175" y="4939275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26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26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2" name="Google Shape;932;p24"/>
              <p:cNvSpPr/>
              <p:nvPr/>
            </p:nvSpPr>
            <p:spPr>
              <a:xfrm>
                <a:off x="2844750" y="4951800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26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3" name="Google Shape;933;p24"/>
              <p:cNvSpPr/>
              <p:nvPr/>
            </p:nvSpPr>
            <p:spPr>
              <a:xfrm>
                <a:off x="2923700" y="4959325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3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53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4" name="Google Shape;934;p24"/>
              <p:cNvSpPr/>
              <p:nvPr/>
            </p:nvSpPr>
            <p:spPr>
              <a:xfrm>
                <a:off x="3082225" y="4939275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2" y="0"/>
                    </a:moveTo>
                    <a:cubicBezTo>
                      <a:pt x="351" y="0"/>
                      <a:pt x="1" y="326"/>
                      <a:pt x="1" y="752"/>
                    </a:cubicBezTo>
                    <a:cubicBezTo>
                      <a:pt x="1" y="1178"/>
                      <a:pt x="351" y="1504"/>
                      <a:pt x="752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26"/>
                      <a:pt x="1179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5" name="Google Shape;935;p24"/>
              <p:cNvSpPr/>
              <p:nvPr/>
            </p:nvSpPr>
            <p:spPr>
              <a:xfrm>
                <a:off x="3003275" y="4951800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6" y="0"/>
                      <a:pt x="1" y="326"/>
                      <a:pt x="1" y="752"/>
                    </a:cubicBezTo>
                    <a:cubicBezTo>
                      <a:pt x="1" y="1178"/>
                      <a:pt x="326" y="1504"/>
                      <a:pt x="753" y="1504"/>
                    </a:cubicBezTo>
                    <a:cubicBezTo>
                      <a:pt x="1179" y="1504"/>
                      <a:pt x="1504" y="1178"/>
                      <a:pt x="1504" y="752"/>
                    </a:cubicBezTo>
                    <a:cubicBezTo>
                      <a:pt x="1504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6" name="Google Shape;936;p24"/>
              <p:cNvSpPr/>
              <p:nvPr/>
            </p:nvSpPr>
            <p:spPr>
              <a:xfrm>
                <a:off x="2623575" y="4378125"/>
                <a:ext cx="315825" cy="343750"/>
              </a:xfrm>
              <a:custGeom>
                <a:avLst/>
                <a:gdLst/>
                <a:ahLst/>
                <a:cxnLst/>
                <a:rect l="l" t="t" r="r" b="b"/>
                <a:pathLst>
                  <a:path w="12633" h="13750" extrusionOk="0">
                    <a:moveTo>
                      <a:pt x="1924" y="1"/>
                    </a:moveTo>
                    <a:cubicBezTo>
                      <a:pt x="1220" y="1"/>
                      <a:pt x="1059" y="401"/>
                      <a:pt x="953" y="1017"/>
                    </a:cubicBezTo>
                    <a:cubicBezTo>
                      <a:pt x="1" y="6957"/>
                      <a:pt x="4487" y="13098"/>
                      <a:pt x="10527" y="13724"/>
                    </a:cubicBezTo>
                    <a:cubicBezTo>
                      <a:pt x="10652" y="13741"/>
                      <a:pt x="10771" y="13749"/>
                      <a:pt x="10882" y="13749"/>
                    </a:cubicBezTo>
                    <a:cubicBezTo>
                      <a:pt x="11617" y="13749"/>
                      <a:pt x="12044" y="13372"/>
                      <a:pt x="12131" y="12371"/>
                    </a:cubicBezTo>
                    <a:cubicBezTo>
                      <a:pt x="12632" y="6105"/>
                      <a:pt x="8572" y="992"/>
                      <a:pt x="2357" y="40"/>
                    </a:cubicBezTo>
                    <a:cubicBezTo>
                      <a:pt x="2193" y="13"/>
                      <a:pt x="2050" y="1"/>
                      <a:pt x="192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7" name="Google Shape;937;p24"/>
              <p:cNvSpPr/>
              <p:nvPr/>
            </p:nvSpPr>
            <p:spPr>
              <a:xfrm>
                <a:off x="2651150" y="4380150"/>
                <a:ext cx="271525" cy="339325"/>
              </a:xfrm>
              <a:custGeom>
                <a:avLst/>
                <a:gdLst/>
                <a:ahLst/>
                <a:cxnLst/>
                <a:rect l="l" t="t" r="r" b="b"/>
                <a:pathLst>
                  <a:path w="10861" h="13573" extrusionOk="0">
                    <a:moveTo>
                      <a:pt x="527" y="0"/>
                    </a:moveTo>
                    <a:cubicBezTo>
                      <a:pt x="96" y="0"/>
                      <a:pt x="25" y="321"/>
                      <a:pt x="25" y="811"/>
                    </a:cubicBezTo>
                    <a:cubicBezTo>
                      <a:pt x="0" y="6024"/>
                      <a:pt x="4537" y="12140"/>
                      <a:pt x="9624" y="13493"/>
                    </a:cubicBezTo>
                    <a:cubicBezTo>
                      <a:pt x="9814" y="13545"/>
                      <a:pt x="9983" y="13573"/>
                      <a:pt x="10129" y="13573"/>
                    </a:cubicBezTo>
                    <a:cubicBezTo>
                      <a:pt x="10621" y="13573"/>
                      <a:pt x="10860" y="13257"/>
                      <a:pt x="10802" y="12465"/>
                    </a:cubicBezTo>
                    <a:cubicBezTo>
                      <a:pt x="10401" y="6901"/>
                      <a:pt x="6366" y="1764"/>
                      <a:pt x="1078" y="109"/>
                    </a:cubicBezTo>
                    <a:cubicBezTo>
                      <a:pt x="849" y="35"/>
                      <a:pt x="669" y="0"/>
                      <a:pt x="52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8" name="Google Shape;938;p24"/>
              <p:cNvSpPr/>
              <p:nvPr/>
            </p:nvSpPr>
            <p:spPr>
              <a:xfrm>
                <a:off x="2652925" y="4380525"/>
                <a:ext cx="267875" cy="338050"/>
              </a:xfrm>
              <a:custGeom>
                <a:avLst/>
                <a:gdLst/>
                <a:ahLst/>
                <a:cxnLst/>
                <a:rect l="l" t="t" r="r" b="b"/>
                <a:pathLst>
                  <a:path w="10715" h="13522" extrusionOk="0">
                    <a:moveTo>
                      <a:pt x="356" y="0"/>
                    </a:moveTo>
                    <a:cubicBezTo>
                      <a:pt x="24" y="0"/>
                      <a:pt x="1" y="290"/>
                      <a:pt x="55" y="721"/>
                    </a:cubicBezTo>
                    <a:cubicBezTo>
                      <a:pt x="481" y="5583"/>
                      <a:pt x="5042" y="11698"/>
                      <a:pt x="9654" y="13403"/>
                    </a:cubicBezTo>
                    <a:cubicBezTo>
                      <a:pt x="9863" y="13479"/>
                      <a:pt x="10040" y="13521"/>
                      <a:pt x="10185" y="13521"/>
                    </a:cubicBezTo>
                    <a:cubicBezTo>
                      <a:pt x="10562" y="13521"/>
                      <a:pt x="10715" y="13238"/>
                      <a:pt x="10606" y="12551"/>
                    </a:cubicBezTo>
                    <a:cubicBezTo>
                      <a:pt x="9754" y="7312"/>
                      <a:pt x="5719" y="2175"/>
                      <a:pt x="907" y="144"/>
                    </a:cubicBezTo>
                    <a:cubicBezTo>
                      <a:pt x="666" y="45"/>
                      <a:pt x="487" y="0"/>
                      <a:pt x="3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9" name="Google Shape;939;p24"/>
              <p:cNvSpPr/>
              <p:nvPr/>
            </p:nvSpPr>
            <p:spPr>
              <a:xfrm>
                <a:off x="2654775" y="4381675"/>
                <a:ext cx="261975" cy="335225"/>
              </a:xfrm>
              <a:custGeom>
                <a:avLst/>
                <a:gdLst/>
                <a:ahLst/>
                <a:cxnLst/>
                <a:rect l="l" t="t" r="r" b="b"/>
                <a:pathLst>
                  <a:path w="10479" h="13409" extrusionOk="0">
                    <a:moveTo>
                      <a:pt x="129" y="1"/>
                    </a:moveTo>
                    <a:cubicBezTo>
                      <a:pt x="0" y="1"/>
                      <a:pt x="57" y="215"/>
                      <a:pt x="181" y="525"/>
                    </a:cubicBezTo>
                    <a:cubicBezTo>
                      <a:pt x="1660" y="4560"/>
                      <a:pt x="6271" y="10650"/>
                      <a:pt x="9830" y="13156"/>
                    </a:cubicBezTo>
                    <a:cubicBezTo>
                      <a:pt x="10061" y="13317"/>
                      <a:pt x="10231" y="13409"/>
                      <a:pt x="10330" y="13409"/>
                    </a:cubicBezTo>
                    <a:cubicBezTo>
                      <a:pt x="10479" y="13409"/>
                      <a:pt x="10467" y="13201"/>
                      <a:pt x="10256" y="12705"/>
                    </a:cubicBezTo>
                    <a:cubicBezTo>
                      <a:pt x="8402" y="8269"/>
                      <a:pt x="4392" y="3106"/>
                      <a:pt x="607" y="274"/>
                    </a:cubicBezTo>
                    <a:cubicBezTo>
                      <a:pt x="358" y="82"/>
                      <a:pt x="208" y="1"/>
                      <a:pt x="12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0" name="Google Shape;940;p24"/>
              <p:cNvSpPr/>
              <p:nvPr/>
            </p:nvSpPr>
            <p:spPr>
              <a:xfrm>
                <a:off x="2655400" y="4382075"/>
                <a:ext cx="260675" cy="334550"/>
              </a:xfrm>
              <a:custGeom>
                <a:avLst/>
                <a:gdLst/>
                <a:ahLst/>
                <a:cxnLst/>
                <a:rect l="l" t="t" r="r" b="b"/>
                <a:pathLst>
                  <a:path w="10427" h="13382" extrusionOk="0">
                    <a:moveTo>
                      <a:pt x="69" y="1"/>
                    </a:moveTo>
                    <a:cubicBezTo>
                      <a:pt x="1" y="1"/>
                      <a:pt x="87" y="184"/>
                      <a:pt x="231" y="458"/>
                    </a:cubicBezTo>
                    <a:cubicBezTo>
                      <a:pt x="2161" y="4143"/>
                      <a:pt x="6773" y="10208"/>
                      <a:pt x="9906" y="13065"/>
                    </a:cubicBezTo>
                    <a:cubicBezTo>
                      <a:pt x="10128" y="13265"/>
                      <a:pt x="10281" y="13381"/>
                      <a:pt x="10346" y="13381"/>
                    </a:cubicBezTo>
                    <a:cubicBezTo>
                      <a:pt x="10427" y="13381"/>
                      <a:pt x="10369" y="13197"/>
                      <a:pt x="10131" y="12764"/>
                    </a:cubicBezTo>
                    <a:cubicBezTo>
                      <a:pt x="7850" y="8654"/>
                      <a:pt x="3840" y="3491"/>
                      <a:pt x="507" y="333"/>
                    </a:cubicBezTo>
                    <a:cubicBezTo>
                      <a:pt x="252" y="100"/>
                      <a:pt x="119" y="1"/>
                      <a:pt x="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1" name="Google Shape;941;p24"/>
              <p:cNvSpPr/>
              <p:nvPr/>
            </p:nvSpPr>
            <p:spPr>
              <a:xfrm>
                <a:off x="2698775" y="4656050"/>
                <a:ext cx="490000" cy="78975"/>
              </a:xfrm>
              <a:custGeom>
                <a:avLst/>
                <a:gdLst/>
                <a:ahLst/>
                <a:cxnLst/>
                <a:rect l="l" t="t" r="r" b="b"/>
                <a:pathLst>
                  <a:path w="19600" h="3159" extrusionOk="0">
                    <a:moveTo>
                      <a:pt x="1755" y="1"/>
                    </a:moveTo>
                    <a:cubicBezTo>
                      <a:pt x="827" y="126"/>
                      <a:pt x="0" y="527"/>
                      <a:pt x="301" y="1805"/>
                    </a:cubicBezTo>
                    <a:cubicBezTo>
                      <a:pt x="2983" y="2657"/>
                      <a:pt x="6241" y="3159"/>
                      <a:pt x="9750" y="3159"/>
                    </a:cubicBezTo>
                    <a:cubicBezTo>
                      <a:pt x="13283" y="3159"/>
                      <a:pt x="16542" y="2657"/>
                      <a:pt x="19223" y="1805"/>
                    </a:cubicBezTo>
                    <a:cubicBezTo>
                      <a:pt x="19599" y="803"/>
                      <a:pt x="19148" y="151"/>
                      <a:pt x="17770" y="1"/>
                    </a:cubicBezTo>
                    <a:cubicBezTo>
                      <a:pt x="15201" y="828"/>
                      <a:pt x="12481" y="1241"/>
                      <a:pt x="9762" y="1241"/>
                    </a:cubicBezTo>
                    <a:cubicBezTo>
                      <a:pt x="7043" y="1241"/>
                      <a:pt x="4323" y="828"/>
                      <a:pt x="175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2" name="Google Shape;942;p24"/>
              <p:cNvSpPr/>
              <p:nvPr/>
            </p:nvSpPr>
            <p:spPr>
              <a:xfrm>
                <a:off x="3101050" y="4112150"/>
                <a:ext cx="82275" cy="60875"/>
              </a:xfrm>
              <a:custGeom>
                <a:avLst/>
                <a:gdLst/>
                <a:ahLst/>
                <a:cxnLst/>
                <a:rect l="l" t="t" r="r" b="b"/>
                <a:pathLst>
                  <a:path w="3291" h="2435" extrusionOk="0">
                    <a:moveTo>
                      <a:pt x="1580" y="1"/>
                    </a:moveTo>
                    <a:cubicBezTo>
                      <a:pt x="1" y="1"/>
                      <a:pt x="862" y="2409"/>
                      <a:pt x="1553" y="2433"/>
                    </a:cubicBezTo>
                    <a:cubicBezTo>
                      <a:pt x="1561" y="2434"/>
                      <a:pt x="1569" y="2434"/>
                      <a:pt x="1576" y="2434"/>
                    </a:cubicBezTo>
                    <a:cubicBezTo>
                      <a:pt x="2301" y="2434"/>
                      <a:pt x="3291" y="101"/>
                      <a:pt x="1654" y="2"/>
                    </a:cubicBezTo>
                    <a:cubicBezTo>
                      <a:pt x="1629" y="1"/>
                      <a:pt x="1604" y="1"/>
                      <a:pt x="15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3" name="Google Shape;943;p24"/>
              <p:cNvSpPr/>
              <p:nvPr/>
            </p:nvSpPr>
            <p:spPr>
              <a:xfrm>
                <a:off x="3132825" y="4166325"/>
                <a:ext cx="75175" cy="49850"/>
              </a:xfrm>
              <a:custGeom>
                <a:avLst/>
                <a:gdLst/>
                <a:ahLst/>
                <a:cxnLst/>
                <a:rect l="l" t="t" r="r" b="b"/>
                <a:pathLst>
                  <a:path w="3007" h="1994" extrusionOk="0">
                    <a:moveTo>
                      <a:pt x="1061" y="1"/>
                    </a:moveTo>
                    <a:cubicBezTo>
                      <a:pt x="708" y="1"/>
                      <a:pt x="401" y="89"/>
                      <a:pt x="282" y="266"/>
                    </a:cubicBezTo>
                    <a:cubicBezTo>
                      <a:pt x="1" y="736"/>
                      <a:pt x="831" y="1993"/>
                      <a:pt x="1633" y="1993"/>
                    </a:cubicBezTo>
                    <a:cubicBezTo>
                      <a:pt x="1902" y="1993"/>
                      <a:pt x="2168" y="1853"/>
                      <a:pt x="2388" y="1494"/>
                    </a:cubicBezTo>
                    <a:cubicBezTo>
                      <a:pt x="3006" y="505"/>
                      <a:pt x="1905" y="1"/>
                      <a:pt x="10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4" name="Google Shape;944;p24"/>
              <p:cNvSpPr/>
              <p:nvPr/>
            </p:nvSpPr>
            <p:spPr>
              <a:xfrm>
                <a:off x="3133250" y="4128550"/>
                <a:ext cx="73600" cy="51200"/>
              </a:xfrm>
              <a:custGeom>
                <a:avLst/>
                <a:gdLst/>
                <a:ahLst/>
                <a:cxnLst/>
                <a:rect l="l" t="t" r="r" b="b"/>
                <a:pathLst>
                  <a:path w="2944" h="2048" extrusionOk="0">
                    <a:moveTo>
                      <a:pt x="1603" y="1"/>
                    </a:moveTo>
                    <a:cubicBezTo>
                      <a:pt x="819" y="1"/>
                      <a:pt x="1" y="1324"/>
                      <a:pt x="265" y="1777"/>
                    </a:cubicBezTo>
                    <a:cubicBezTo>
                      <a:pt x="374" y="1959"/>
                      <a:pt x="666" y="2048"/>
                      <a:pt x="1005" y="2048"/>
                    </a:cubicBezTo>
                    <a:cubicBezTo>
                      <a:pt x="1835" y="2048"/>
                      <a:pt x="2943" y="1514"/>
                      <a:pt x="2320" y="499"/>
                    </a:cubicBezTo>
                    <a:cubicBezTo>
                      <a:pt x="2111" y="142"/>
                      <a:pt x="1859" y="1"/>
                      <a:pt x="16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5" name="Google Shape;945;p24"/>
              <p:cNvSpPr/>
              <p:nvPr/>
            </p:nvSpPr>
            <p:spPr>
              <a:xfrm>
                <a:off x="3073900" y="4165250"/>
                <a:ext cx="72475" cy="50250"/>
              </a:xfrm>
              <a:custGeom>
                <a:avLst/>
                <a:gdLst/>
                <a:ahLst/>
                <a:cxnLst/>
                <a:rect l="l" t="t" r="r" b="b"/>
                <a:pathLst>
                  <a:path w="2899" h="2010" extrusionOk="0">
                    <a:moveTo>
                      <a:pt x="1810" y="1"/>
                    </a:moveTo>
                    <a:cubicBezTo>
                      <a:pt x="1005" y="1"/>
                      <a:pt x="0" y="462"/>
                      <a:pt x="509" y="1462"/>
                    </a:cubicBezTo>
                    <a:cubicBezTo>
                      <a:pt x="706" y="1856"/>
                      <a:pt x="970" y="2009"/>
                      <a:pt x="1246" y="2009"/>
                    </a:cubicBezTo>
                    <a:cubicBezTo>
                      <a:pt x="2024" y="2009"/>
                      <a:pt x="2898" y="790"/>
                      <a:pt x="2639" y="309"/>
                    </a:cubicBezTo>
                    <a:cubicBezTo>
                      <a:pt x="2534" y="107"/>
                      <a:pt x="2195" y="1"/>
                      <a:pt x="18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6" name="Google Shape;946;p24"/>
              <p:cNvSpPr/>
              <p:nvPr/>
            </p:nvSpPr>
            <p:spPr>
              <a:xfrm>
                <a:off x="3072500" y="4130150"/>
                <a:ext cx="74925" cy="49875"/>
              </a:xfrm>
              <a:custGeom>
                <a:avLst/>
                <a:gdLst/>
                <a:ahLst/>
                <a:cxnLst/>
                <a:rect l="l" t="t" r="r" b="b"/>
                <a:pathLst>
                  <a:path w="2997" h="1995" extrusionOk="0">
                    <a:moveTo>
                      <a:pt x="1360" y="0"/>
                    </a:moveTo>
                    <a:cubicBezTo>
                      <a:pt x="1095" y="0"/>
                      <a:pt x="833" y="137"/>
                      <a:pt x="615" y="485"/>
                    </a:cubicBezTo>
                    <a:cubicBezTo>
                      <a:pt x="1" y="1486"/>
                      <a:pt x="1083" y="1994"/>
                      <a:pt x="1915" y="1994"/>
                    </a:cubicBezTo>
                    <a:cubicBezTo>
                      <a:pt x="2272" y="1994"/>
                      <a:pt x="2583" y="1901"/>
                      <a:pt x="2695" y="1713"/>
                    </a:cubicBezTo>
                    <a:cubicBezTo>
                      <a:pt x="2997" y="1261"/>
                      <a:pt x="2164" y="0"/>
                      <a:pt x="13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7" name="Google Shape;947;p24"/>
              <p:cNvSpPr/>
              <p:nvPr/>
            </p:nvSpPr>
            <p:spPr>
              <a:xfrm>
                <a:off x="3105050" y="4172950"/>
                <a:ext cx="82025" cy="60925"/>
              </a:xfrm>
              <a:custGeom>
                <a:avLst/>
                <a:gdLst/>
                <a:ahLst/>
                <a:cxnLst/>
                <a:rect l="l" t="t" r="r" b="b"/>
                <a:pathLst>
                  <a:path w="3281" h="2437" extrusionOk="0">
                    <a:moveTo>
                      <a:pt x="1416" y="1"/>
                    </a:moveTo>
                    <a:cubicBezTo>
                      <a:pt x="1409" y="1"/>
                      <a:pt x="1401" y="1"/>
                      <a:pt x="1393" y="1"/>
                    </a:cubicBezTo>
                    <a:cubicBezTo>
                      <a:pt x="709" y="50"/>
                      <a:pt x="0" y="2437"/>
                      <a:pt x="1502" y="2437"/>
                    </a:cubicBezTo>
                    <a:cubicBezTo>
                      <a:pt x="1540" y="2437"/>
                      <a:pt x="1579" y="2435"/>
                      <a:pt x="1619" y="2432"/>
                    </a:cubicBezTo>
                    <a:cubicBezTo>
                      <a:pt x="3280" y="2308"/>
                      <a:pt x="2145" y="1"/>
                      <a:pt x="141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8" name="Google Shape;948;p24"/>
              <p:cNvSpPr/>
              <p:nvPr/>
            </p:nvSpPr>
            <p:spPr>
              <a:xfrm>
                <a:off x="3128650" y="4182100"/>
                <a:ext cx="54975" cy="42000"/>
              </a:xfrm>
              <a:custGeom>
                <a:avLst/>
                <a:gdLst/>
                <a:ahLst/>
                <a:cxnLst/>
                <a:rect l="l" t="t" r="r" b="b"/>
                <a:pathLst>
                  <a:path w="2199" h="1680" extrusionOk="0">
                    <a:moveTo>
                      <a:pt x="698" y="1"/>
                    </a:moveTo>
                    <a:cubicBezTo>
                      <a:pt x="672" y="1"/>
                      <a:pt x="648" y="4"/>
                      <a:pt x="625" y="11"/>
                    </a:cubicBezTo>
                    <a:cubicBezTo>
                      <a:pt x="164" y="126"/>
                      <a:pt x="0" y="1679"/>
                      <a:pt x="850" y="1679"/>
                    </a:cubicBezTo>
                    <a:cubicBezTo>
                      <a:pt x="926" y="1679"/>
                      <a:pt x="1009" y="1667"/>
                      <a:pt x="1101" y="1640"/>
                    </a:cubicBezTo>
                    <a:cubicBezTo>
                      <a:pt x="2198" y="1354"/>
                      <a:pt x="1207" y="1"/>
                      <a:pt x="69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9" name="Google Shape;949;p24"/>
              <p:cNvSpPr/>
              <p:nvPr/>
            </p:nvSpPr>
            <p:spPr>
              <a:xfrm>
                <a:off x="3137225" y="4146350"/>
                <a:ext cx="54000" cy="38650"/>
              </a:xfrm>
              <a:custGeom>
                <a:avLst/>
                <a:gdLst/>
                <a:ahLst/>
                <a:cxnLst/>
                <a:rect l="l" t="t" r="r" b="b"/>
                <a:pathLst>
                  <a:path w="2160" h="1546" extrusionOk="0">
                    <a:moveTo>
                      <a:pt x="1045" y="0"/>
                    </a:moveTo>
                    <a:cubicBezTo>
                      <a:pt x="444" y="0"/>
                      <a:pt x="0" y="1140"/>
                      <a:pt x="282" y="1441"/>
                    </a:cubicBezTo>
                    <a:cubicBezTo>
                      <a:pt x="348" y="1512"/>
                      <a:pt x="462" y="1545"/>
                      <a:pt x="598" y="1545"/>
                    </a:cubicBezTo>
                    <a:cubicBezTo>
                      <a:pt x="1180" y="1545"/>
                      <a:pt x="2160" y="949"/>
                      <a:pt x="1510" y="238"/>
                    </a:cubicBezTo>
                    <a:cubicBezTo>
                      <a:pt x="1351" y="70"/>
                      <a:pt x="1193" y="0"/>
                      <a:pt x="104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0" name="Google Shape;950;p24"/>
              <p:cNvSpPr/>
              <p:nvPr/>
            </p:nvSpPr>
            <p:spPr>
              <a:xfrm>
                <a:off x="3099150" y="4160725"/>
                <a:ext cx="46775" cy="33100"/>
              </a:xfrm>
              <a:custGeom>
                <a:avLst/>
                <a:gdLst/>
                <a:ahLst/>
                <a:cxnLst/>
                <a:rect l="l" t="t" r="r" b="b"/>
                <a:pathLst>
                  <a:path w="1871" h="1324" extrusionOk="0">
                    <a:moveTo>
                      <a:pt x="704" y="1"/>
                    </a:moveTo>
                    <a:cubicBezTo>
                      <a:pt x="436" y="1"/>
                      <a:pt x="203" y="146"/>
                      <a:pt x="126" y="540"/>
                    </a:cubicBezTo>
                    <a:cubicBezTo>
                      <a:pt x="0" y="1117"/>
                      <a:pt x="395" y="1324"/>
                      <a:pt x="834" y="1324"/>
                    </a:cubicBezTo>
                    <a:cubicBezTo>
                      <a:pt x="1272" y="1324"/>
                      <a:pt x="1755" y="1117"/>
                      <a:pt x="1805" y="866"/>
                    </a:cubicBezTo>
                    <a:cubicBezTo>
                      <a:pt x="1871" y="537"/>
                      <a:pt x="1221" y="1"/>
                      <a:pt x="70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1" name="Google Shape;951;p24"/>
              <p:cNvSpPr/>
              <p:nvPr/>
            </p:nvSpPr>
            <p:spPr>
              <a:xfrm>
                <a:off x="2608825" y="4432200"/>
                <a:ext cx="39875" cy="26875"/>
              </a:xfrm>
              <a:custGeom>
                <a:avLst/>
                <a:gdLst/>
                <a:ahLst/>
                <a:cxnLst/>
                <a:rect l="l" t="t" r="r" b="b"/>
                <a:pathLst>
                  <a:path w="1595" h="1075" extrusionOk="0">
                    <a:moveTo>
                      <a:pt x="734" y="1"/>
                    </a:moveTo>
                    <a:cubicBezTo>
                      <a:pt x="595" y="1"/>
                      <a:pt x="457" y="73"/>
                      <a:pt x="340" y="258"/>
                    </a:cubicBezTo>
                    <a:cubicBezTo>
                      <a:pt x="1" y="793"/>
                      <a:pt x="602" y="1075"/>
                      <a:pt x="1049" y="1075"/>
                    </a:cubicBezTo>
                    <a:cubicBezTo>
                      <a:pt x="1230" y="1075"/>
                      <a:pt x="1385" y="1028"/>
                      <a:pt x="1443" y="935"/>
                    </a:cubicBezTo>
                    <a:cubicBezTo>
                      <a:pt x="1594" y="689"/>
                      <a:pt x="1160" y="1"/>
                      <a:pt x="73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2" name="Google Shape;952;p24"/>
              <p:cNvSpPr/>
              <p:nvPr/>
            </p:nvSpPr>
            <p:spPr>
              <a:xfrm>
                <a:off x="2641600" y="4432375"/>
                <a:ext cx="38900" cy="26950"/>
              </a:xfrm>
              <a:custGeom>
                <a:avLst/>
                <a:gdLst/>
                <a:ahLst/>
                <a:cxnLst/>
                <a:rect l="l" t="t" r="r" b="b"/>
                <a:pathLst>
                  <a:path w="1556" h="1078" extrusionOk="0">
                    <a:moveTo>
                      <a:pt x="871" y="1"/>
                    </a:moveTo>
                    <a:cubicBezTo>
                      <a:pt x="455" y="1"/>
                      <a:pt x="1" y="666"/>
                      <a:pt x="132" y="928"/>
                    </a:cubicBezTo>
                    <a:cubicBezTo>
                      <a:pt x="193" y="1027"/>
                      <a:pt x="361" y="1077"/>
                      <a:pt x="554" y="1077"/>
                    </a:cubicBezTo>
                    <a:cubicBezTo>
                      <a:pt x="992" y="1077"/>
                      <a:pt x="1556" y="816"/>
                      <a:pt x="1260" y="276"/>
                    </a:cubicBezTo>
                    <a:cubicBezTo>
                      <a:pt x="1151" y="78"/>
                      <a:pt x="1013" y="1"/>
                      <a:pt x="8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3" name="Google Shape;953;p24"/>
              <p:cNvSpPr/>
              <p:nvPr/>
            </p:nvSpPr>
            <p:spPr>
              <a:xfrm>
                <a:off x="2621075" y="4422975"/>
                <a:ext cx="44300" cy="32600"/>
              </a:xfrm>
              <a:custGeom>
                <a:avLst/>
                <a:gdLst/>
                <a:ahLst/>
                <a:cxnLst/>
                <a:rect l="l" t="t" r="r" b="b"/>
                <a:pathLst>
                  <a:path w="1772" h="1304" extrusionOk="0">
                    <a:moveTo>
                      <a:pt x="903" y="0"/>
                    </a:moveTo>
                    <a:cubicBezTo>
                      <a:pt x="895" y="0"/>
                      <a:pt x="886" y="0"/>
                      <a:pt x="878" y="0"/>
                    </a:cubicBezTo>
                    <a:cubicBezTo>
                      <a:pt x="0" y="25"/>
                      <a:pt x="577" y="1304"/>
                      <a:pt x="953" y="1304"/>
                    </a:cubicBezTo>
                    <a:cubicBezTo>
                      <a:pt x="1350" y="1279"/>
                      <a:pt x="1772" y="0"/>
                      <a:pt x="9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4" name="Google Shape;954;p24"/>
              <p:cNvSpPr/>
              <p:nvPr/>
            </p:nvSpPr>
            <p:spPr>
              <a:xfrm>
                <a:off x="2621925" y="4455550"/>
                <a:ext cx="44675" cy="32625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1305" extrusionOk="0">
                    <a:moveTo>
                      <a:pt x="908" y="0"/>
                    </a:moveTo>
                    <a:cubicBezTo>
                      <a:pt x="532" y="0"/>
                      <a:pt x="0" y="1254"/>
                      <a:pt x="894" y="1304"/>
                    </a:cubicBezTo>
                    <a:cubicBezTo>
                      <a:pt x="902" y="1304"/>
                      <a:pt x="911" y="1304"/>
                      <a:pt x="919" y="1304"/>
                    </a:cubicBezTo>
                    <a:cubicBezTo>
                      <a:pt x="1787" y="1304"/>
                      <a:pt x="1316" y="25"/>
                      <a:pt x="919" y="1"/>
                    </a:cubicBezTo>
                    <a:cubicBezTo>
                      <a:pt x="915" y="0"/>
                      <a:pt x="911" y="0"/>
                      <a:pt x="9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5" name="Google Shape;955;p24"/>
              <p:cNvSpPr/>
              <p:nvPr/>
            </p:nvSpPr>
            <p:spPr>
              <a:xfrm>
                <a:off x="2609300" y="4451525"/>
                <a:ext cx="39350" cy="27150"/>
              </a:xfrm>
              <a:custGeom>
                <a:avLst/>
                <a:gdLst/>
                <a:ahLst/>
                <a:cxnLst/>
                <a:rect l="l" t="t" r="r" b="b"/>
                <a:pathLst>
                  <a:path w="1574" h="1086" extrusionOk="0">
                    <a:moveTo>
                      <a:pt x="1010" y="1"/>
                    </a:moveTo>
                    <a:cubicBezTo>
                      <a:pt x="573" y="1"/>
                      <a:pt x="0" y="274"/>
                      <a:pt x="296" y="813"/>
                    </a:cubicBezTo>
                    <a:cubicBezTo>
                      <a:pt x="409" y="1009"/>
                      <a:pt x="550" y="1085"/>
                      <a:pt x="693" y="1085"/>
                    </a:cubicBezTo>
                    <a:cubicBezTo>
                      <a:pt x="1120" y="1085"/>
                      <a:pt x="1574" y="406"/>
                      <a:pt x="1424" y="162"/>
                    </a:cubicBezTo>
                    <a:cubicBezTo>
                      <a:pt x="1370" y="54"/>
                      <a:pt x="1203" y="1"/>
                      <a:pt x="10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6" name="Google Shape;956;p24"/>
              <p:cNvSpPr/>
              <p:nvPr/>
            </p:nvSpPr>
            <p:spPr>
              <a:xfrm>
                <a:off x="2641700" y="4450575"/>
                <a:ext cx="39025" cy="25850"/>
              </a:xfrm>
              <a:custGeom>
                <a:avLst/>
                <a:gdLst/>
                <a:ahLst/>
                <a:cxnLst/>
                <a:rect l="l" t="t" r="r" b="b"/>
                <a:pathLst>
                  <a:path w="1561" h="1034" extrusionOk="0">
                    <a:moveTo>
                      <a:pt x="663" y="0"/>
                    </a:moveTo>
                    <a:cubicBezTo>
                      <a:pt x="419" y="0"/>
                      <a:pt x="192" y="72"/>
                      <a:pt x="128" y="200"/>
                    </a:cubicBezTo>
                    <a:cubicBezTo>
                      <a:pt x="1" y="453"/>
                      <a:pt x="476" y="1034"/>
                      <a:pt x="891" y="1034"/>
                    </a:cubicBezTo>
                    <a:cubicBezTo>
                      <a:pt x="1051" y="1034"/>
                      <a:pt x="1201" y="948"/>
                      <a:pt x="1306" y="726"/>
                    </a:cubicBezTo>
                    <a:cubicBezTo>
                      <a:pt x="1560" y="217"/>
                      <a:pt x="1087" y="0"/>
                      <a:pt x="6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7" name="Google Shape;957;p24"/>
              <p:cNvSpPr/>
              <p:nvPr/>
            </p:nvSpPr>
            <p:spPr>
              <a:xfrm>
                <a:off x="2649050" y="4450225"/>
                <a:ext cx="25350" cy="17775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711" extrusionOk="0">
                    <a:moveTo>
                      <a:pt x="550" y="0"/>
                    </a:moveTo>
                    <a:cubicBezTo>
                      <a:pt x="320" y="0"/>
                      <a:pt x="71" y="105"/>
                      <a:pt x="34" y="239"/>
                    </a:cubicBezTo>
                    <a:cubicBezTo>
                      <a:pt x="1" y="407"/>
                      <a:pt x="350" y="710"/>
                      <a:pt x="630" y="710"/>
                    </a:cubicBezTo>
                    <a:cubicBezTo>
                      <a:pt x="767" y="710"/>
                      <a:pt x="887" y="637"/>
                      <a:pt x="937" y="439"/>
                    </a:cubicBezTo>
                    <a:cubicBezTo>
                      <a:pt x="1014" y="117"/>
                      <a:pt x="793" y="0"/>
                      <a:pt x="5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8" name="Google Shape;958;p24"/>
              <p:cNvSpPr/>
              <p:nvPr/>
            </p:nvSpPr>
            <p:spPr>
              <a:xfrm>
                <a:off x="2629675" y="4433850"/>
                <a:ext cx="29800" cy="224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896" extrusionOk="0">
                    <a:moveTo>
                      <a:pt x="709" y="0"/>
                    </a:moveTo>
                    <a:cubicBezTo>
                      <a:pt x="671" y="0"/>
                      <a:pt x="629" y="6"/>
                      <a:pt x="584" y="17"/>
                    </a:cubicBezTo>
                    <a:cubicBezTo>
                      <a:pt x="0" y="138"/>
                      <a:pt x="525" y="896"/>
                      <a:pt x="786" y="896"/>
                    </a:cubicBezTo>
                    <a:cubicBezTo>
                      <a:pt x="794" y="896"/>
                      <a:pt x="802" y="895"/>
                      <a:pt x="809" y="894"/>
                    </a:cubicBezTo>
                    <a:cubicBezTo>
                      <a:pt x="1065" y="824"/>
                      <a:pt x="1191" y="0"/>
                      <a:pt x="70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9" name="Google Shape;959;p24"/>
              <p:cNvSpPr/>
              <p:nvPr/>
            </p:nvSpPr>
            <p:spPr>
              <a:xfrm>
                <a:off x="2625375" y="4455200"/>
                <a:ext cx="29200" cy="21050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842" extrusionOk="0">
                    <a:moveTo>
                      <a:pt x="852" y="1"/>
                    </a:moveTo>
                    <a:cubicBezTo>
                      <a:pt x="552" y="1"/>
                      <a:pt x="1" y="380"/>
                      <a:pt x="405" y="741"/>
                    </a:cubicBezTo>
                    <a:cubicBezTo>
                      <a:pt x="488" y="812"/>
                      <a:pt x="567" y="841"/>
                      <a:pt x="639" y="841"/>
                    </a:cubicBezTo>
                    <a:cubicBezTo>
                      <a:pt x="978" y="841"/>
                      <a:pt x="1167" y="184"/>
                      <a:pt x="981" y="40"/>
                    </a:cubicBezTo>
                    <a:cubicBezTo>
                      <a:pt x="951" y="13"/>
                      <a:pt x="905" y="1"/>
                      <a:pt x="8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0" name="Google Shape;960;p24"/>
              <p:cNvSpPr/>
              <p:nvPr/>
            </p:nvSpPr>
            <p:spPr>
              <a:xfrm>
                <a:off x="3132350" y="4167950"/>
                <a:ext cx="21325" cy="21325"/>
              </a:xfrm>
              <a:custGeom>
                <a:avLst/>
                <a:gdLst/>
                <a:ahLst/>
                <a:cxnLst/>
                <a:rect l="l" t="t" r="r" b="b"/>
                <a:pathLst>
                  <a:path w="853" h="853" extrusionOk="0">
                    <a:moveTo>
                      <a:pt x="427" y="1"/>
                    </a:moveTo>
                    <a:cubicBezTo>
                      <a:pt x="201" y="1"/>
                      <a:pt x="1" y="201"/>
                      <a:pt x="1" y="427"/>
                    </a:cubicBezTo>
                    <a:cubicBezTo>
                      <a:pt x="1" y="652"/>
                      <a:pt x="201" y="853"/>
                      <a:pt x="427" y="853"/>
                    </a:cubicBezTo>
                    <a:cubicBezTo>
                      <a:pt x="652" y="853"/>
                      <a:pt x="853" y="652"/>
                      <a:pt x="853" y="427"/>
                    </a:cubicBezTo>
                    <a:cubicBezTo>
                      <a:pt x="853" y="201"/>
                      <a:pt x="652" y="1"/>
                      <a:pt x="4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1" name="Google Shape;961;p24"/>
              <p:cNvSpPr/>
              <p:nvPr/>
            </p:nvSpPr>
            <p:spPr>
              <a:xfrm>
                <a:off x="2634850" y="4451800"/>
                <a:ext cx="16325" cy="1630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652" extrusionOk="0">
                    <a:moveTo>
                      <a:pt x="327" y="0"/>
                    </a:moveTo>
                    <a:cubicBezTo>
                      <a:pt x="151" y="0"/>
                      <a:pt x="1" y="126"/>
                      <a:pt x="1" y="326"/>
                    </a:cubicBezTo>
                    <a:cubicBezTo>
                      <a:pt x="1" y="502"/>
                      <a:pt x="151" y="652"/>
                      <a:pt x="327" y="652"/>
                    </a:cubicBezTo>
                    <a:cubicBezTo>
                      <a:pt x="502" y="652"/>
                      <a:pt x="652" y="502"/>
                      <a:pt x="652" y="326"/>
                    </a:cubicBezTo>
                    <a:cubicBezTo>
                      <a:pt x="652" y="126"/>
                      <a:pt x="502" y="0"/>
                      <a:pt x="3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62" name="Google Shape;962;p24"/>
            <p:cNvGrpSpPr/>
            <p:nvPr/>
          </p:nvGrpSpPr>
          <p:grpSpPr>
            <a:xfrm>
              <a:off x="4030588" y="-396350"/>
              <a:ext cx="1082725" cy="723050"/>
              <a:chOff x="1352275" y="974950"/>
              <a:chExt cx="1082725" cy="723050"/>
            </a:xfrm>
          </p:grpSpPr>
          <p:sp>
            <p:nvSpPr>
              <p:cNvPr id="963" name="Google Shape;963;p24"/>
              <p:cNvSpPr/>
              <p:nvPr/>
            </p:nvSpPr>
            <p:spPr>
              <a:xfrm>
                <a:off x="1753275" y="1417275"/>
                <a:ext cx="280725" cy="280725"/>
              </a:xfrm>
              <a:custGeom>
                <a:avLst/>
                <a:gdLst/>
                <a:ahLst/>
                <a:cxnLst/>
                <a:rect l="l" t="t" r="r" b="b"/>
                <a:pathLst>
                  <a:path w="11229" h="11229" extrusionOk="0">
                    <a:moveTo>
                      <a:pt x="5614" y="0"/>
                    </a:moveTo>
                    <a:cubicBezTo>
                      <a:pt x="2507" y="0"/>
                      <a:pt x="0" y="2531"/>
                      <a:pt x="0" y="5614"/>
                    </a:cubicBezTo>
                    <a:cubicBezTo>
                      <a:pt x="0" y="8722"/>
                      <a:pt x="2507" y="11228"/>
                      <a:pt x="5614" y="11228"/>
                    </a:cubicBezTo>
                    <a:cubicBezTo>
                      <a:pt x="8697" y="11228"/>
                      <a:pt x="11229" y="8722"/>
                      <a:pt x="11229" y="5614"/>
                    </a:cubicBezTo>
                    <a:cubicBezTo>
                      <a:pt x="11229" y="2531"/>
                      <a:pt x="8697" y="0"/>
                      <a:pt x="56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4" name="Google Shape;964;p24"/>
              <p:cNvSpPr/>
              <p:nvPr/>
            </p:nvSpPr>
            <p:spPr>
              <a:xfrm>
                <a:off x="1352275" y="974950"/>
                <a:ext cx="1082725" cy="620350"/>
              </a:xfrm>
              <a:custGeom>
                <a:avLst/>
                <a:gdLst/>
                <a:ahLst/>
                <a:cxnLst/>
                <a:rect l="l" t="t" r="r" b="b"/>
                <a:pathLst>
                  <a:path w="43309" h="24814" extrusionOk="0">
                    <a:moveTo>
                      <a:pt x="17895" y="1"/>
                    </a:moveTo>
                    <a:lnTo>
                      <a:pt x="17895" y="6617"/>
                    </a:lnTo>
                    <a:cubicBezTo>
                      <a:pt x="7720" y="8146"/>
                      <a:pt x="0" y="15690"/>
                      <a:pt x="0" y="24813"/>
                    </a:cubicBezTo>
                    <a:lnTo>
                      <a:pt x="43309" y="24813"/>
                    </a:lnTo>
                    <a:cubicBezTo>
                      <a:pt x="43309" y="15690"/>
                      <a:pt x="35564" y="8146"/>
                      <a:pt x="25389" y="6617"/>
                    </a:cubicBezTo>
                    <a:lnTo>
                      <a:pt x="2538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65" name="Google Shape;965;p24"/>
          <p:cNvSpPr txBox="1">
            <a:spLocks noGrp="1"/>
          </p:cNvSpPr>
          <p:nvPr>
            <p:ph type="title"/>
          </p:nvPr>
        </p:nvSpPr>
        <p:spPr>
          <a:xfrm flipH="1">
            <a:off x="5741701" y="1384800"/>
            <a:ext cx="2343000" cy="1186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66" name="Google Shape;966;p24"/>
          <p:cNvSpPr txBox="1">
            <a:spLocks noGrp="1"/>
          </p:cNvSpPr>
          <p:nvPr>
            <p:ph type="subTitle" idx="1"/>
          </p:nvPr>
        </p:nvSpPr>
        <p:spPr>
          <a:xfrm flipH="1">
            <a:off x="5741810" y="2571750"/>
            <a:ext cx="2678100" cy="1354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90805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" name="Google Shape;145;p7"/>
          <p:cNvGrpSpPr/>
          <p:nvPr/>
        </p:nvGrpSpPr>
        <p:grpSpPr>
          <a:xfrm>
            <a:off x="-150" y="-23475"/>
            <a:ext cx="9144079" cy="5430372"/>
            <a:chOff x="-150" y="-23475"/>
            <a:chExt cx="9144079" cy="5430372"/>
          </a:xfrm>
        </p:grpSpPr>
        <p:sp>
          <p:nvSpPr>
            <p:cNvPr id="146" name="Google Shape;146;p7"/>
            <p:cNvSpPr/>
            <p:nvPr/>
          </p:nvSpPr>
          <p:spPr>
            <a:xfrm>
              <a:off x="0" y="-23475"/>
              <a:ext cx="9143929" cy="5166888"/>
            </a:xfrm>
            <a:custGeom>
              <a:avLst/>
              <a:gdLst/>
              <a:ahLst/>
              <a:cxnLst/>
              <a:rect l="l" t="t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7"/>
            <p:cNvSpPr/>
            <p:nvPr/>
          </p:nvSpPr>
          <p:spPr>
            <a:xfrm>
              <a:off x="140934" y="165407"/>
              <a:ext cx="1458542" cy="621021"/>
            </a:xfrm>
            <a:custGeom>
              <a:avLst/>
              <a:gdLst/>
              <a:ahLst/>
              <a:cxnLst/>
              <a:rect l="l" t="t" r="r" b="b"/>
              <a:pathLst>
                <a:path w="9270" h="3947" extrusionOk="0">
                  <a:moveTo>
                    <a:pt x="2281" y="1"/>
                  </a:moveTo>
                  <a:cubicBezTo>
                    <a:pt x="2165" y="1"/>
                    <a:pt x="2047" y="13"/>
                    <a:pt x="1927" y="38"/>
                  </a:cubicBezTo>
                  <a:cubicBezTo>
                    <a:pt x="27" y="431"/>
                    <a:pt x="0" y="3205"/>
                    <a:pt x="0" y="3410"/>
                  </a:cubicBezTo>
                  <a:cubicBezTo>
                    <a:pt x="0" y="3606"/>
                    <a:pt x="116" y="3919"/>
                    <a:pt x="1794" y="3945"/>
                  </a:cubicBezTo>
                  <a:cubicBezTo>
                    <a:pt x="1833" y="3946"/>
                    <a:pt x="1874" y="3946"/>
                    <a:pt x="1917" y="3946"/>
                  </a:cubicBezTo>
                  <a:cubicBezTo>
                    <a:pt x="3728" y="3946"/>
                    <a:pt x="8890" y="3588"/>
                    <a:pt x="9073" y="3562"/>
                  </a:cubicBezTo>
                  <a:cubicBezTo>
                    <a:pt x="9269" y="3535"/>
                    <a:pt x="9207" y="3339"/>
                    <a:pt x="9216" y="3187"/>
                  </a:cubicBezTo>
                  <a:cubicBezTo>
                    <a:pt x="9225" y="2902"/>
                    <a:pt x="9127" y="1831"/>
                    <a:pt x="8466" y="1787"/>
                  </a:cubicBezTo>
                  <a:cubicBezTo>
                    <a:pt x="8453" y="1786"/>
                    <a:pt x="8440" y="1786"/>
                    <a:pt x="8427" y="1786"/>
                  </a:cubicBezTo>
                  <a:cubicBezTo>
                    <a:pt x="7792" y="1786"/>
                    <a:pt x="7664" y="2616"/>
                    <a:pt x="7664" y="2616"/>
                  </a:cubicBezTo>
                  <a:cubicBezTo>
                    <a:pt x="7664" y="2616"/>
                    <a:pt x="7302" y="1630"/>
                    <a:pt x="6507" y="1630"/>
                  </a:cubicBezTo>
                  <a:cubicBezTo>
                    <a:pt x="6474" y="1630"/>
                    <a:pt x="6440" y="1631"/>
                    <a:pt x="6406" y="1635"/>
                  </a:cubicBezTo>
                  <a:cubicBezTo>
                    <a:pt x="5540" y="1724"/>
                    <a:pt x="5308" y="2607"/>
                    <a:pt x="5308" y="2607"/>
                  </a:cubicBezTo>
                  <a:cubicBezTo>
                    <a:pt x="5308" y="2607"/>
                    <a:pt x="4001" y="1"/>
                    <a:pt x="2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7"/>
            <p:cNvSpPr/>
            <p:nvPr/>
          </p:nvSpPr>
          <p:spPr>
            <a:xfrm>
              <a:off x="7443257" y="1304648"/>
              <a:ext cx="1499293" cy="667751"/>
            </a:xfrm>
            <a:custGeom>
              <a:avLst/>
              <a:gdLst/>
              <a:ahLst/>
              <a:cxnLst/>
              <a:rect l="l" t="t" r="r" b="b"/>
              <a:pathLst>
                <a:path w="9529" h="4244" extrusionOk="0">
                  <a:moveTo>
                    <a:pt x="2490" y="1"/>
                  </a:moveTo>
                  <a:cubicBezTo>
                    <a:pt x="2419" y="1"/>
                    <a:pt x="2348" y="5"/>
                    <a:pt x="2275" y="14"/>
                  </a:cubicBezTo>
                  <a:cubicBezTo>
                    <a:pt x="295" y="264"/>
                    <a:pt x="36" y="3101"/>
                    <a:pt x="18" y="3315"/>
                  </a:cubicBezTo>
                  <a:cubicBezTo>
                    <a:pt x="0" y="3520"/>
                    <a:pt x="90" y="3850"/>
                    <a:pt x="1811" y="4010"/>
                  </a:cubicBezTo>
                  <a:cubicBezTo>
                    <a:pt x="3438" y="4171"/>
                    <a:pt x="8505" y="4243"/>
                    <a:pt x="9232" y="4243"/>
                  </a:cubicBezTo>
                  <a:cubicBezTo>
                    <a:pt x="9275" y="4243"/>
                    <a:pt x="9303" y="4243"/>
                    <a:pt x="9314" y="4242"/>
                  </a:cubicBezTo>
                  <a:cubicBezTo>
                    <a:pt x="9510" y="4233"/>
                    <a:pt x="9466" y="4028"/>
                    <a:pt x="9483" y="3877"/>
                  </a:cubicBezTo>
                  <a:cubicBezTo>
                    <a:pt x="9528" y="3573"/>
                    <a:pt x="9510" y="2467"/>
                    <a:pt x="8832" y="2378"/>
                  </a:cubicBezTo>
                  <a:cubicBezTo>
                    <a:pt x="8797" y="2373"/>
                    <a:pt x="8762" y="2370"/>
                    <a:pt x="8729" y="2370"/>
                  </a:cubicBezTo>
                  <a:cubicBezTo>
                    <a:pt x="8140" y="2370"/>
                    <a:pt x="7940" y="3154"/>
                    <a:pt x="7940" y="3154"/>
                  </a:cubicBezTo>
                  <a:cubicBezTo>
                    <a:pt x="7940" y="3154"/>
                    <a:pt x="7633" y="2039"/>
                    <a:pt x="6757" y="2039"/>
                  </a:cubicBezTo>
                  <a:cubicBezTo>
                    <a:pt x="6750" y="2039"/>
                    <a:pt x="6743" y="2039"/>
                    <a:pt x="6736" y="2039"/>
                  </a:cubicBezTo>
                  <a:cubicBezTo>
                    <a:pt x="5835" y="2057"/>
                    <a:pt x="5531" y="2940"/>
                    <a:pt x="5531" y="2940"/>
                  </a:cubicBezTo>
                  <a:cubicBezTo>
                    <a:pt x="5531" y="2940"/>
                    <a:pt x="4347" y="1"/>
                    <a:pt x="2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7"/>
            <p:cNvSpPr/>
            <p:nvPr/>
          </p:nvSpPr>
          <p:spPr>
            <a:xfrm>
              <a:off x="-150" y="4401800"/>
              <a:ext cx="9144000" cy="757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0" name="Google Shape;150;p7"/>
            <p:cNvGrpSpPr/>
            <p:nvPr/>
          </p:nvGrpSpPr>
          <p:grpSpPr>
            <a:xfrm>
              <a:off x="7623203" y="4330249"/>
              <a:ext cx="1520699" cy="813424"/>
              <a:chOff x="3457050" y="4619150"/>
              <a:chExt cx="227075" cy="121450"/>
            </a:xfrm>
          </p:grpSpPr>
          <p:sp>
            <p:nvSpPr>
              <p:cNvPr id="151" name="Google Shape;151;p7"/>
              <p:cNvSpPr/>
              <p:nvPr/>
            </p:nvSpPr>
            <p:spPr>
              <a:xfrm>
                <a:off x="3457050" y="4619150"/>
                <a:ext cx="227075" cy="121450"/>
              </a:xfrm>
              <a:custGeom>
                <a:avLst/>
                <a:gdLst/>
                <a:ahLst/>
                <a:cxnLst/>
                <a:rect l="l" t="t" r="r" b="b"/>
                <a:pathLst>
                  <a:path w="9083" h="4858" extrusionOk="0">
                    <a:moveTo>
                      <a:pt x="7668" y="0"/>
                    </a:moveTo>
                    <a:cubicBezTo>
                      <a:pt x="7594" y="0"/>
                      <a:pt x="7518" y="5"/>
                      <a:pt x="7441" y="14"/>
                    </a:cubicBezTo>
                    <a:cubicBezTo>
                      <a:pt x="6058" y="174"/>
                      <a:pt x="5755" y="1593"/>
                      <a:pt x="5701" y="2333"/>
                    </a:cubicBezTo>
                    <a:cubicBezTo>
                      <a:pt x="5674" y="2610"/>
                      <a:pt x="5683" y="2797"/>
                      <a:pt x="5683" y="2797"/>
                    </a:cubicBezTo>
                    <a:cubicBezTo>
                      <a:pt x="5683" y="2797"/>
                      <a:pt x="5567" y="2538"/>
                      <a:pt x="5317" y="2315"/>
                    </a:cubicBezTo>
                    <a:cubicBezTo>
                      <a:pt x="5139" y="2162"/>
                      <a:pt x="4892" y="2029"/>
                      <a:pt x="4578" y="2029"/>
                    </a:cubicBezTo>
                    <a:cubicBezTo>
                      <a:pt x="4437" y="2029"/>
                      <a:pt x="4282" y="2056"/>
                      <a:pt x="4113" y="2119"/>
                    </a:cubicBezTo>
                    <a:cubicBezTo>
                      <a:pt x="4015" y="2155"/>
                      <a:pt x="3935" y="2199"/>
                      <a:pt x="3863" y="2244"/>
                    </a:cubicBezTo>
                    <a:cubicBezTo>
                      <a:pt x="3096" y="2735"/>
                      <a:pt x="3319" y="3814"/>
                      <a:pt x="3328" y="3850"/>
                    </a:cubicBezTo>
                    <a:cubicBezTo>
                      <a:pt x="3306" y="3820"/>
                      <a:pt x="2660" y="2861"/>
                      <a:pt x="1669" y="2861"/>
                    </a:cubicBezTo>
                    <a:cubicBezTo>
                      <a:pt x="1463" y="2861"/>
                      <a:pt x="1242" y="2903"/>
                      <a:pt x="1009" y="3002"/>
                    </a:cubicBezTo>
                    <a:cubicBezTo>
                      <a:pt x="18" y="3422"/>
                      <a:pt x="0" y="4367"/>
                      <a:pt x="72" y="4858"/>
                    </a:cubicBezTo>
                    <a:lnTo>
                      <a:pt x="9082" y="4858"/>
                    </a:lnTo>
                    <a:lnTo>
                      <a:pt x="9082" y="612"/>
                    </a:lnTo>
                    <a:cubicBezTo>
                      <a:pt x="8711" y="264"/>
                      <a:pt x="8241" y="0"/>
                      <a:pt x="76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7"/>
              <p:cNvSpPr/>
              <p:nvPr/>
            </p:nvSpPr>
            <p:spPr>
              <a:xfrm>
                <a:off x="3471550" y="4708900"/>
                <a:ext cx="68700" cy="31700"/>
              </a:xfrm>
              <a:custGeom>
                <a:avLst/>
                <a:gdLst/>
                <a:ahLst/>
                <a:cxnLst/>
                <a:rect l="l" t="t" r="r" b="b"/>
                <a:pathLst>
                  <a:path w="2748" h="1268" extrusionOk="0">
                    <a:moveTo>
                      <a:pt x="1107" y="0"/>
                    </a:moveTo>
                    <a:cubicBezTo>
                      <a:pt x="1019" y="0"/>
                      <a:pt x="930" y="12"/>
                      <a:pt x="839" y="37"/>
                    </a:cubicBezTo>
                    <a:cubicBezTo>
                      <a:pt x="188" y="215"/>
                      <a:pt x="18" y="813"/>
                      <a:pt x="0" y="1268"/>
                    </a:cubicBezTo>
                    <a:lnTo>
                      <a:pt x="2748" y="1268"/>
                    </a:lnTo>
                    <a:cubicBezTo>
                      <a:pt x="2547" y="931"/>
                      <a:pt x="1898" y="0"/>
                      <a:pt x="1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7"/>
              <p:cNvSpPr/>
              <p:nvPr/>
            </p:nvSpPr>
            <p:spPr>
              <a:xfrm>
                <a:off x="3552050" y="4695475"/>
                <a:ext cx="66950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2678" h="1805" extrusionOk="0">
                    <a:moveTo>
                      <a:pt x="939" y="1"/>
                    </a:moveTo>
                    <a:cubicBezTo>
                      <a:pt x="857" y="1"/>
                      <a:pt x="776" y="18"/>
                      <a:pt x="697" y="56"/>
                    </a:cubicBezTo>
                    <a:cubicBezTo>
                      <a:pt x="1" y="395"/>
                      <a:pt x="135" y="1350"/>
                      <a:pt x="251" y="1805"/>
                    </a:cubicBezTo>
                    <a:lnTo>
                      <a:pt x="2677" y="1805"/>
                    </a:lnTo>
                    <a:cubicBezTo>
                      <a:pt x="2437" y="1348"/>
                      <a:pt x="1657" y="1"/>
                      <a:pt x="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54;p7"/>
              <p:cNvSpPr/>
              <p:nvPr/>
            </p:nvSpPr>
            <p:spPr>
              <a:xfrm>
                <a:off x="3617625" y="4650650"/>
                <a:ext cx="66500" cy="89950"/>
              </a:xfrm>
              <a:custGeom>
                <a:avLst/>
                <a:gdLst/>
                <a:ahLst/>
                <a:cxnLst/>
                <a:rect l="l" t="t" r="r" b="b"/>
                <a:pathLst>
                  <a:path w="2660" h="3598" extrusionOk="0">
                    <a:moveTo>
                      <a:pt x="1577" y="0"/>
                    </a:moveTo>
                    <a:cubicBezTo>
                      <a:pt x="877" y="0"/>
                      <a:pt x="491" y="494"/>
                      <a:pt x="286" y="1127"/>
                    </a:cubicBezTo>
                    <a:cubicBezTo>
                      <a:pt x="1" y="2019"/>
                      <a:pt x="81" y="3188"/>
                      <a:pt x="117" y="3598"/>
                    </a:cubicBezTo>
                    <a:lnTo>
                      <a:pt x="2659" y="3598"/>
                    </a:lnTo>
                    <a:lnTo>
                      <a:pt x="2659" y="369"/>
                    </a:lnTo>
                    <a:cubicBezTo>
                      <a:pt x="2347" y="154"/>
                      <a:pt x="2017" y="21"/>
                      <a:pt x="1669" y="3"/>
                    </a:cubicBezTo>
                    <a:cubicBezTo>
                      <a:pt x="1638" y="1"/>
                      <a:pt x="1607" y="0"/>
                      <a:pt x="15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5" name="Google Shape;155;p7"/>
            <p:cNvGrpSpPr/>
            <p:nvPr/>
          </p:nvGrpSpPr>
          <p:grpSpPr>
            <a:xfrm flipH="1">
              <a:off x="-69" y="4310169"/>
              <a:ext cx="792529" cy="1096728"/>
              <a:chOff x="3536675" y="4387575"/>
              <a:chExt cx="147450" cy="204050"/>
            </a:xfrm>
          </p:grpSpPr>
          <p:sp>
            <p:nvSpPr>
              <p:cNvPr id="156" name="Google Shape;156;p7"/>
              <p:cNvSpPr/>
              <p:nvPr/>
            </p:nvSpPr>
            <p:spPr>
              <a:xfrm>
                <a:off x="3536675" y="4387575"/>
                <a:ext cx="147450" cy="204050"/>
              </a:xfrm>
              <a:custGeom>
                <a:avLst/>
                <a:gdLst/>
                <a:ahLst/>
                <a:cxnLst/>
                <a:rect l="l" t="t" r="r" b="b"/>
                <a:pathLst>
                  <a:path w="5898" h="8162" extrusionOk="0">
                    <a:moveTo>
                      <a:pt x="4447" y="0"/>
                    </a:moveTo>
                    <a:cubicBezTo>
                      <a:pt x="4417" y="0"/>
                      <a:pt x="4386" y="3"/>
                      <a:pt x="4354" y="8"/>
                    </a:cubicBezTo>
                    <a:cubicBezTo>
                      <a:pt x="3051" y="213"/>
                      <a:pt x="3435" y="4094"/>
                      <a:pt x="3435" y="4094"/>
                    </a:cubicBezTo>
                    <a:cubicBezTo>
                      <a:pt x="3435" y="4094"/>
                      <a:pt x="2531" y="3021"/>
                      <a:pt x="1604" y="3021"/>
                    </a:cubicBezTo>
                    <a:cubicBezTo>
                      <a:pt x="1306" y="3021"/>
                      <a:pt x="1005" y="3132"/>
                      <a:pt x="732" y="3425"/>
                    </a:cubicBezTo>
                    <a:cubicBezTo>
                      <a:pt x="0" y="4210"/>
                      <a:pt x="536" y="5396"/>
                      <a:pt x="1017" y="6119"/>
                    </a:cubicBezTo>
                    <a:cubicBezTo>
                      <a:pt x="1267" y="6485"/>
                      <a:pt x="1508" y="6734"/>
                      <a:pt x="1544" y="6734"/>
                    </a:cubicBezTo>
                    <a:lnTo>
                      <a:pt x="5897" y="8162"/>
                    </a:lnTo>
                    <a:lnTo>
                      <a:pt x="5897" y="3202"/>
                    </a:lnTo>
                    <a:cubicBezTo>
                      <a:pt x="5665" y="3514"/>
                      <a:pt x="5505" y="3844"/>
                      <a:pt x="5505" y="3844"/>
                    </a:cubicBezTo>
                    <a:cubicBezTo>
                      <a:pt x="5505" y="3844"/>
                      <a:pt x="5640" y="0"/>
                      <a:pt x="44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57;p7"/>
              <p:cNvSpPr/>
              <p:nvPr/>
            </p:nvSpPr>
            <p:spPr>
              <a:xfrm>
                <a:off x="3567900" y="4414300"/>
                <a:ext cx="116225" cy="171300"/>
              </a:xfrm>
              <a:custGeom>
                <a:avLst/>
                <a:gdLst/>
                <a:ahLst/>
                <a:cxnLst/>
                <a:rect l="l" t="t" r="r" b="b"/>
                <a:pathLst>
                  <a:path w="4649" h="6852" extrusionOk="0">
                    <a:moveTo>
                      <a:pt x="3292" y="1"/>
                    </a:moveTo>
                    <a:cubicBezTo>
                      <a:pt x="2784" y="1"/>
                      <a:pt x="2409" y="4523"/>
                      <a:pt x="2409" y="4523"/>
                    </a:cubicBezTo>
                    <a:cubicBezTo>
                      <a:pt x="2409" y="4523"/>
                      <a:pt x="1466" y="3106"/>
                      <a:pt x="758" y="3106"/>
                    </a:cubicBezTo>
                    <a:cubicBezTo>
                      <a:pt x="626" y="3106"/>
                      <a:pt x="501" y="3156"/>
                      <a:pt x="393" y="3275"/>
                    </a:cubicBezTo>
                    <a:cubicBezTo>
                      <a:pt x="0" y="3694"/>
                      <a:pt x="428" y="4532"/>
                      <a:pt x="883" y="5157"/>
                    </a:cubicBezTo>
                    <a:cubicBezTo>
                      <a:pt x="1227" y="5633"/>
                      <a:pt x="1588" y="5987"/>
                      <a:pt x="1640" y="5987"/>
                    </a:cubicBezTo>
                    <a:cubicBezTo>
                      <a:pt x="1641" y="5987"/>
                      <a:pt x="1641" y="5987"/>
                      <a:pt x="1642" y="5987"/>
                    </a:cubicBezTo>
                    <a:lnTo>
                      <a:pt x="4648" y="6852"/>
                    </a:lnTo>
                    <a:lnTo>
                      <a:pt x="4648" y="3605"/>
                    </a:lnTo>
                    <a:cubicBezTo>
                      <a:pt x="4006" y="4149"/>
                      <a:pt x="3497" y="4791"/>
                      <a:pt x="3497" y="4791"/>
                    </a:cubicBezTo>
                    <a:cubicBezTo>
                      <a:pt x="3497" y="4791"/>
                      <a:pt x="3792" y="1"/>
                      <a:pt x="32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58" name="Google Shape;158;p7"/>
          <p:cNvSpPr txBox="1">
            <a:spLocks noGrp="1"/>
          </p:cNvSpPr>
          <p:nvPr>
            <p:ph type="title"/>
          </p:nvPr>
        </p:nvSpPr>
        <p:spPr>
          <a:xfrm>
            <a:off x="720000" y="969000"/>
            <a:ext cx="3088500" cy="2128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59" name="Google Shape;159;p7"/>
          <p:cNvSpPr txBox="1">
            <a:spLocks noGrp="1"/>
          </p:cNvSpPr>
          <p:nvPr>
            <p:ph type="subTitle" idx="1"/>
          </p:nvPr>
        </p:nvSpPr>
        <p:spPr>
          <a:xfrm>
            <a:off x="720000" y="3097975"/>
            <a:ext cx="2784300" cy="107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2" name="Google Shape;242;p9"/>
          <p:cNvGrpSpPr/>
          <p:nvPr/>
        </p:nvGrpSpPr>
        <p:grpSpPr>
          <a:xfrm>
            <a:off x="-150" y="-23475"/>
            <a:ext cx="9144079" cy="5430372"/>
            <a:chOff x="-150" y="-23475"/>
            <a:chExt cx="9144079" cy="5430372"/>
          </a:xfrm>
        </p:grpSpPr>
        <p:sp>
          <p:nvSpPr>
            <p:cNvPr id="243" name="Google Shape;243;p9"/>
            <p:cNvSpPr/>
            <p:nvPr/>
          </p:nvSpPr>
          <p:spPr>
            <a:xfrm>
              <a:off x="0" y="-23475"/>
              <a:ext cx="9143929" cy="5166888"/>
            </a:xfrm>
            <a:custGeom>
              <a:avLst/>
              <a:gdLst/>
              <a:ahLst/>
              <a:cxnLst/>
              <a:rect l="l" t="t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9"/>
            <p:cNvSpPr/>
            <p:nvPr/>
          </p:nvSpPr>
          <p:spPr>
            <a:xfrm>
              <a:off x="140934" y="165407"/>
              <a:ext cx="1458542" cy="621021"/>
            </a:xfrm>
            <a:custGeom>
              <a:avLst/>
              <a:gdLst/>
              <a:ahLst/>
              <a:cxnLst/>
              <a:rect l="l" t="t" r="r" b="b"/>
              <a:pathLst>
                <a:path w="9270" h="3947" extrusionOk="0">
                  <a:moveTo>
                    <a:pt x="2281" y="1"/>
                  </a:moveTo>
                  <a:cubicBezTo>
                    <a:pt x="2165" y="1"/>
                    <a:pt x="2047" y="13"/>
                    <a:pt x="1927" y="38"/>
                  </a:cubicBezTo>
                  <a:cubicBezTo>
                    <a:pt x="27" y="431"/>
                    <a:pt x="0" y="3205"/>
                    <a:pt x="0" y="3410"/>
                  </a:cubicBezTo>
                  <a:cubicBezTo>
                    <a:pt x="0" y="3606"/>
                    <a:pt x="116" y="3919"/>
                    <a:pt x="1794" y="3945"/>
                  </a:cubicBezTo>
                  <a:cubicBezTo>
                    <a:pt x="1833" y="3946"/>
                    <a:pt x="1874" y="3946"/>
                    <a:pt x="1917" y="3946"/>
                  </a:cubicBezTo>
                  <a:cubicBezTo>
                    <a:pt x="3728" y="3946"/>
                    <a:pt x="8890" y="3588"/>
                    <a:pt x="9073" y="3562"/>
                  </a:cubicBezTo>
                  <a:cubicBezTo>
                    <a:pt x="9269" y="3535"/>
                    <a:pt x="9207" y="3339"/>
                    <a:pt x="9216" y="3187"/>
                  </a:cubicBezTo>
                  <a:cubicBezTo>
                    <a:pt x="9225" y="2902"/>
                    <a:pt x="9127" y="1831"/>
                    <a:pt x="8466" y="1787"/>
                  </a:cubicBezTo>
                  <a:cubicBezTo>
                    <a:pt x="8453" y="1786"/>
                    <a:pt x="8440" y="1786"/>
                    <a:pt x="8427" y="1786"/>
                  </a:cubicBezTo>
                  <a:cubicBezTo>
                    <a:pt x="7792" y="1786"/>
                    <a:pt x="7664" y="2616"/>
                    <a:pt x="7664" y="2616"/>
                  </a:cubicBezTo>
                  <a:cubicBezTo>
                    <a:pt x="7664" y="2616"/>
                    <a:pt x="7302" y="1630"/>
                    <a:pt x="6507" y="1630"/>
                  </a:cubicBezTo>
                  <a:cubicBezTo>
                    <a:pt x="6474" y="1630"/>
                    <a:pt x="6440" y="1631"/>
                    <a:pt x="6406" y="1635"/>
                  </a:cubicBezTo>
                  <a:cubicBezTo>
                    <a:pt x="5540" y="1724"/>
                    <a:pt x="5308" y="2607"/>
                    <a:pt x="5308" y="2607"/>
                  </a:cubicBezTo>
                  <a:cubicBezTo>
                    <a:pt x="5308" y="2607"/>
                    <a:pt x="4001" y="1"/>
                    <a:pt x="2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9"/>
            <p:cNvSpPr/>
            <p:nvPr/>
          </p:nvSpPr>
          <p:spPr>
            <a:xfrm>
              <a:off x="7443257" y="1304648"/>
              <a:ext cx="1499293" cy="667751"/>
            </a:xfrm>
            <a:custGeom>
              <a:avLst/>
              <a:gdLst/>
              <a:ahLst/>
              <a:cxnLst/>
              <a:rect l="l" t="t" r="r" b="b"/>
              <a:pathLst>
                <a:path w="9529" h="4244" extrusionOk="0">
                  <a:moveTo>
                    <a:pt x="2490" y="1"/>
                  </a:moveTo>
                  <a:cubicBezTo>
                    <a:pt x="2419" y="1"/>
                    <a:pt x="2348" y="5"/>
                    <a:pt x="2275" y="14"/>
                  </a:cubicBezTo>
                  <a:cubicBezTo>
                    <a:pt x="295" y="264"/>
                    <a:pt x="36" y="3101"/>
                    <a:pt x="18" y="3315"/>
                  </a:cubicBezTo>
                  <a:cubicBezTo>
                    <a:pt x="0" y="3520"/>
                    <a:pt x="90" y="3850"/>
                    <a:pt x="1811" y="4010"/>
                  </a:cubicBezTo>
                  <a:cubicBezTo>
                    <a:pt x="3438" y="4171"/>
                    <a:pt x="8505" y="4243"/>
                    <a:pt x="9232" y="4243"/>
                  </a:cubicBezTo>
                  <a:cubicBezTo>
                    <a:pt x="9275" y="4243"/>
                    <a:pt x="9303" y="4243"/>
                    <a:pt x="9314" y="4242"/>
                  </a:cubicBezTo>
                  <a:cubicBezTo>
                    <a:pt x="9510" y="4233"/>
                    <a:pt x="9466" y="4028"/>
                    <a:pt x="9483" y="3877"/>
                  </a:cubicBezTo>
                  <a:cubicBezTo>
                    <a:pt x="9528" y="3573"/>
                    <a:pt x="9510" y="2467"/>
                    <a:pt x="8832" y="2378"/>
                  </a:cubicBezTo>
                  <a:cubicBezTo>
                    <a:pt x="8797" y="2373"/>
                    <a:pt x="8762" y="2370"/>
                    <a:pt x="8729" y="2370"/>
                  </a:cubicBezTo>
                  <a:cubicBezTo>
                    <a:pt x="8140" y="2370"/>
                    <a:pt x="7940" y="3154"/>
                    <a:pt x="7940" y="3154"/>
                  </a:cubicBezTo>
                  <a:cubicBezTo>
                    <a:pt x="7940" y="3154"/>
                    <a:pt x="7633" y="2039"/>
                    <a:pt x="6757" y="2039"/>
                  </a:cubicBezTo>
                  <a:cubicBezTo>
                    <a:pt x="6750" y="2039"/>
                    <a:pt x="6743" y="2039"/>
                    <a:pt x="6736" y="2039"/>
                  </a:cubicBezTo>
                  <a:cubicBezTo>
                    <a:pt x="5835" y="2057"/>
                    <a:pt x="5531" y="2940"/>
                    <a:pt x="5531" y="2940"/>
                  </a:cubicBezTo>
                  <a:cubicBezTo>
                    <a:pt x="5531" y="2940"/>
                    <a:pt x="4347" y="1"/>
                    <a:pt x="2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9"/>
            <p:cNvSpPr/>
            <p:nvPr/>
          </p:nvSpPr>
          <p:spPr>
            <a:xfrm>
              <a:off x="-150" y="4401800"/>
              <a:ext cx="9144000" cy="757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7" name="Google Shape;247;p9"/>
            <p:cNvGrpSpPr/>
            <p:nvPr/>
          </p:nvGrpSpPr>
          <p:grpSpPr>
            <a:xfrm>
              <a:off x="7623203" y="4330249"/>
              <a:ext cx="1520699" cy="813424"/>
              <a:chOff x="3457050" y="4619150"/>
              <a:chExt cx="227075" cy="121450"/>
            </a:xfrm>
          </p:grpSpPr>
          <p:sp>
            <p:nvSpPr>
              <p:cNvPr id="248" name="Google Shape;248;p9"/>
              <p:cNvSpPr/>
              <p:nvPr/>
            </p:nvSpPr>
            <p:spPr>
              <a:xfrm>
                <a:off x="3457050" y="4619150"/>
                <a:ext cx="227075" cy="121450"/>
              </a:xfrm>
              <a:custGeom>
                <a:avLst/>
                <a:gdLst/>
                <a:ahLst/>
                <a:cxnLst/>
                <a:rect l="l" t="t" r="r" b="b"/>
                <a:pathLst>
                  <a:path w="9083" h="4858" extrusionOk="0">
                    <a:moveTo>
                      <a:pt x="7668" y="0"/>
                    </a:moveTo>
                    <a:cubicBezTo>
                      <a:pt x="7594" y="0"/>
                      <a:pt x="7518" y="5"/>
                      <a:pt x="7441" y="14"/>
                    </a:cubicBezTo>
                    <a:cubicBezTo>
                      <a:pt x="6058" y="174"/>
                      <a:pt x="5755" y="1593"/>
                      <a:pt x="5701" y="2333"/>
                    </a:cubicBezTo>
                    <a:cubicBezTo>
                      <a:pt x="5674" y="2610"/>
                      <a:pt x="5683" y="2797"/>
                      <a:pt x="5683" y="2797"/>
                    </a:cubicBezTo>
                    <a:cubicBezTo>
                      <a:pt x="5683" y="2797"/>
                      <a:pt x="5567" y="2538"/>
                      <a:pt x="5317" y="2315"/>
                    </a:cubicBezTo>
                    <a:cubicBezTo>
                      <a:pt x="5139" y="2162"/>
                      <a:pt x="4892" y="2029"/>
                      <a:pt x="4578" y="2029"/>
                    </a:cubicBezTo>
                    <a:cubicBezTo>
                      <a:pt x="4437" y="2029"/>
                      <a:pt x="4282" y="2056"/>
                      <a:pt x="4113" y="2119"/>
                    </a:cubicBezTo>
                    <a:cubicBezTo>
                      <a:pt x="4015" y="2155"/>
                      <a:pt x="3935" y="2199"/>
                      <a:pt x="3863" y="2244"/>
                    </a:cubicBezTo>
                    <a:cubicBezTo>
                      <a:pt x="3096" y="2735"/>
                      <a:pt x="3319" y="3814"/>
                      <a:pt x="3328" y="3850"/>
                    </a:cubicBezTo>
                    <a:cubicBezTo>
                      <a:pt x="3306" y="3820"/>
                      <a:pt x="2660" y="2861"/>
                      <a:pt x="1669" y="2861"/>
                    </a:cubicBezTo>
                    <a:cubicBezTo>
                      <a:pt x="1463" y="2861"/>
                      <a:pt x="1242" y="2903"/>
                      <a:pt x="1009" y="3002"/>
                    </a:cubicBezTo>
                    <a:cubicBezTo>
                      <a:pt x="18" y="3422"/>
                      <a:pt x="0" y="4367"/>
                      <a:pt x="72" y="4858"/>
                    </a:cubicBezTo>
                    <a:lnTo>
                      <a:pt x="9082" y="4858"/>
                    </a:lnTo>
                    <a:lnTo>
                      <a:pt x="9082" y="612"/>
                    </a:lnTo>
                    <a:cubicBezTo>
                      <a:pt x="8711" y="264"/>
                      <a:pt x="8241" y="0"/>
                      <a:pt x="76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249;p9"/>
              <p:cNvSpPr/>
              <p:nvPr/>
            </p:nvSpPr>
            <p:spPr>
              <a:xfrm>
                <a:off x="3471550" y="4708900"/>
                <a:ext cx="68700" cy="31700"/>
              </a:xfrm>
              <a:custGeom>
                <a:avLst/>
                <a:gdLst/>
                <a:ahLst/>
                <a:cxnLst/>
                <a:rect l="l" t="t" r="r" b="b"/>
                <a:pathLst>
                  <a:path w="2748" h="1268" extrusionOk="0">
                    <a:moveTo>
                      <a:pt x="1107" y="0"/>
                    </a:moveTo>
                    <a:cubicBezTo>
                      <a:pt x="1019" y="0"/>
                      <a:pt x="930" y="12"/>
                      <a:pt x="839" y="37"/>
                    </a:cubicBezTo>
                    <a:cubicBezTo>
                      <a:pt x="188" y="215"/>
                      <a:pt x="18" y="813"/>
                      <a:pt x="0" y="1268"/>
                    </a:cubicBezTo>
                    <a:lnTo>
                      <a:pt x="2748" y="1268"/>
                    </a:lnTo>
                    <a:cubicBezTo>
                      <a:pt x="2547" y="931"/>
                      <a:pt x="1898" y="0"/>
                      <a:pt x="1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9"/>
              <p:cNvSpPr/>
              <p:nvPr/>
            </p:nvSpPr>
            <p:spPr>
              <a:xfrm>
                <a:off x="3552050" y="4695475"/>
                <a:ext cx="66950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2678" h="1805" extrusionOk="0">
                    <a:moveTo>
                      <a:pt x="939" y="1"/>
                    </a:moveTo>
                    <a:cubicBezTo>
                      <a:pt x="857" y="1"/>
                      <a:pt x="776" y="18"/>
                      <a:pt x="697" y="56"/>
                    </a:cubicBezTo>
                    <a:cubicBezTo>
                      <a:pt x="1" y="395"/>
                      <a:pt x="135" y="1350"/>
                      <a:pt x="251" y="1805"/>
                    </a:cubicBezTo>
                    <a:lnTo>
                      <a:pt x="2677" y="1805"/>
                    </a:lnTo>
                    <a:cubicBezTo>
                      <a:pt x="2437" y="1348"/>
                      <a:pt x="1657" y="1"/>
                      <a:pt x="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9"/>
              <p:cNvSpPr/>
              <p:nvPr/>
            </p:nvSpPr>
            <p:spPr>
              <a:xfrm>
                <a:off x="3617625" y="4650650"/>
                <a:ext cx="66500" cy="89950"/>
              </a:xfrm>
              <a:custGeom>
                <a:avLst/>
                <a:gdLst/>
                <a:ahLst/>
                <a:cxnLst/>
                <a:rect l="l" t="t" r="r" b="b"/>
                <a:pathLst>
                  <a:path w="2660" h="3598" extrusionOk="0">
                    <a:moveTo>
                      <a:pt x="1577" y="0"/>
                    </a:moveTo>
                    <a:cubicBezTo>
                      <a:pt x="877" y="0"/>
                      <a:pt x="491" y="494"/>
                      <a:pt x="286" y="1127"/>
                    </a:cubicBezTo>
                    <a:cubicBezTo>
                      <a:pt x="1" y="2019"/>
                      <a:pt x="81" y="3188"/>
                      <a:pt x="117" y="3598"/>
                    </a:cubicBezTo>
                    <a:lnTo>
                      <a:pt x="2659" y="3598"/>
                    </a:lnTo>
                    <a:lnTo>
                      <a:pt x="2659" y="369"/>
                    </a:lnTo>
                    <a:cubicBezTo>
                      <a:pt x="2347" y="154"/>
                      <a:pt x="2017" y="21"/>
                      <a:pt x="1669" y="3"/>
                    </a:cubicBezTo>
                    <a:cubicBezTo>
                      <a:pt x="1638" y="1"/>
                      <a:pt x="1607" y="0"/>
                      <a:pt x="15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2" name="Google Shape;252;p9"/>
            <p:cNvGrpSpPr/>
            <p:nvPr/>
          </p:nvGrpSpPr>
          <p:grpSpPr>
            <a:xfrm flipH="1">
              <a:off x="-69" y="4310169"/>
              <a:ext cx="792529" cy="1096728"/>
              <a:chOff x="3536675" y="4387575"/>
              <a:chExt cx="147450" cy="204050"/>
            </a:xfrm>
          </p:grpSpPr>
          <p:sp>
            <p:nvSpPr>
              <p:cNvPr id="253" name="Google Shape;253;p9"/>
              <p:cNvSpPr/>
              <p:nvPr/>
            </p:nvSpPr>
            <p:spPr>
              <a:xfrm>
                <a:off x="3536675" y="4387575"/>
                <a:ext cx="147450" cy="204050"/>
              </a:xfrm>
              <a:custGeom>
                <a:avLst/>
                <a:gdLst/>
                <a:ahLst/>
                <a:cxnLst/>
                <a:rect l="l" t="t" r="r" b="b"/>
                <a:pathLst>
                  <a:path w="5898" h="8162" extrusionOk="0">
                    <a:moveTo>
                      <a:pt x="4447" y="0"/>
                    </a:moveTo>
                    <a:cubicBezTo>
                      <a:pt x="4417" y="0"/>
                      <a:pt x="4386" y="3"/>
                      <a:pt x="4354" y="8"/>
                    </a:cubicBezTo>
                    <a:cubicBezTo>
                      <a:pt x="3051" y="213"/>
                      <a:pt x="3435" y="4094"/>
                      <a:pt x="3435" y="4094"/>
                    </a:cubicBezTo>
                    <a:cubicBezTo>
                      <a:pt x="3435" y="4094"/>
                      <a:pt x="2531" y="3021"/>
                      <a:pt x="1604" y="3021"/>
                    </a:cubicBezTo>
                    <a:cubicBezTo>
                      <a:pt x="1306" y="3021"/>
                      <a:pt x="1005" y="3132"/>
                      <a:pt x="732" y="3425"/>
                    </a:cubicBezTo>
                    <a:cubicBezTo>
                      <a:pt x="0" y="4210"/>
                      <a:pt x="536" y="5396"/>
                      <a:pt x="1017" y="6119"/>
                    </a:cubicBezTo>
                    <a:cubicBezTo>
                      <a:pt x="1267" y="6485"/>
                      <a:pt x="1508" y="6734"/>
                      <a:pt x="1544" y="6734"/>
                    </a:cubicBezTo>
                    <a:lnTo>
                      <a:pt x="5897" y="8162"/>
                    </a:lnTo>
                    <a:lnTo>
                      <a:pt x="5897" y="3202"/>
                    </a:lnTo>
                    <a:cubicBezTo>
                      <a:pt x="5665" y="3514"/>
                      <a:pt x="5505" y="3844"/>
                      <a:pt x="5505" y="3844"/>
                    </a:cubicBezTo>
                    <a:cubicBezTo>
                      <a:pt x="5505" y="3844"/>
                      <a:pt x="5640" y="0"/>
                      <a:pt x="44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254;p9"/>
              <p:cNvSpPr/>
              <p:nvPr/>
            </p:nvSpPr>
            <p:spPr>
              <a:xfrm>
                <a:off x="3567900" y="4414300"/>
                <a:ext cx="116225" cy="171300"/>
              </a:xfrm>
              <a:custGeom>
                <a:avLst/>
                <a:gdLst/>
                <a:ahLst/>
                <a:cxnLst/>
                <a:rect l="l" t="t" r="r" b="b"/>
                <a:pathLst>
                  <a:path w="4649" h="6852" extrusionOk="0">
                    <a:moveTo>
                      <a:pt x="3292" y="1"/>
                    </a:moveTo>
                    <a:cubicBezTo>
                      <a:pt x="2784" y="1"/>
                      <a:pt x="2409" y="4523"/>
                      <a:pt x="2409" y="4523"/>
                    </a:cubicBezTo>
                    <a:cubicBezTo>
                      <a:pt x="2409" y="4523"/>
                      <a:pt x="1466" y="3106"/>
                      <a:pt x="758" y="3106"/>
                    </a:cubicBezTo>
                    <a:cubicBezTo>
                      <a:pt x="626" y="3106"/>
                      <a:pt x="501" y="3156"/>
                      <a:pt x="393" y="3275"/>
                    </a:cubicBezTo>
                    <a:cubicBezTo>
                      <a:pt x="0" y="3694"/>
                      <a:pt x="428" y="4532"/>
                      <a:pt x="883" y="5157"/>
                    </a:cubicBezTo>
                    <a:cubicBezTo>
                      <a:pt x="1227" y="5633"/>
                      <a:pt x="1588" y="5987"/>
                      <a:pt x="1640" y="5987"/>
                    </a:cubicBezTo>
                    <a:cubicBezTo>
                      <a:pt x="1641" y="5987"/>
                      <a:pt x="1641" y="5987"/>
                      <a:pt x="1642" y="5987"/>
                    </a:cubicBezTo>
                    <a:lnTo>
                      <a:pt x="4648" y="6852"/>
                    </a:lnTo>
                    <a:lnTo>
                      <a:pt x="4648" y="3605"/>
                    </a:lnTo>
                    <a:cubicBezTo>
                      <a:pt x="4006" y="4149"/>
                      <a:pt x="3497" y="4791"/>
                      <a:pt x="3497" y="4791"/>
                    </a:cubicBezTo>
                    <a:cubicBezTo>
                      <a:pt x="3497" y="4791"/>
                      <a:pt x="3792" y="1"/>
                      <a:pt x="32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55" name="Google Shape;255;p9"/>
          <p:cNvSpPr txBox="1">
            <a:spLocks noGrp="1"/>
          </p:cNvSpPr>
          <p:nvPr>
            <p:ph type="title"/>
          </p:nvPr>
        </p:nvSpPr>
        <p:spPr>
          <a:xfrm>
            <a:off x="5147725" y="1389175"/>
            <a:ext cx="3276300" cy="1019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7200">
                <a:solidFill>
                  <a:schemeClr val="accent4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>
            <a:endParaRPr/>
          </a:p>
        </p:txBody>
      </p:sp>
      <p:sp>
        <p:nvSpPr>
          <p:cNvPr id="256" name="Google Shape;256;p9"/>
          <p:cNvSpPr txBox="1">
            <a:spLocks noGrp="1"/>
          </p:cNvSpPr>
          <p:nvPr>
            <p:ph type="subTitle" idx="1"/>
          </p:nvPr>
        </p:nvSpPr>
        <p:spPr>
          <a:xfrm>
            <a:off x="5147725" y="2408825"/>
            <a:ext cx="3276300" cy="1345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0" name="Google Shape;260;p11"/>
          <p:cNvGrpSpPr/>
          <p:nvPr/>
        </p:nvGrpSpPr>
        <p:grpSpPr>
          <a:xfrm>
            <a:off x="-150" y="-23475"/>
            <a:ext cx="9144079" cy="5430372"/>
            <a:chOff x="-150" y="-23475"/>
            <a:chExt cx="9144079" cy="5430372"/>
          </a:xfrm>
        </p:grpSpPr>
        <p:sp>
          <p:nvSpPr>
            <p:cNvPr id="261" name="Google Shape;261;p11"/>
            <p:cNvSpPr/>
            <p:nvPr/>
          </p:nvSpPr>
          <p:spPr>
            <a:xfrm>
              <a:off x="0" y="-23475"/>
              <a:ext cx="9143929" cy="5166888"/>
            </a:xfrm>
            <a:custGeom>
              <a:avLst/>
              <a:gdLst/>
              <a:ahLst/>
              <a:cxnLst/>
              <a:rect l="l" t="t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11"/>
            <p:cNvSpPr/>
            <p:nvPr/>
          </p:nvSpPr>
          <p:spPr>
            <a:xfrm>
              <a:off x="140934" y="165407"/>
              <a:ext cx="1458542" cy="621021"/>
            </a:xfrm>
            <a:custGeom>
              <a:avLst/>
              <a:gdLst/>
              <a:ahLst/>
              <a:cxnLst/>
              <a:rect l="l" t="t" r="r" b="b"/>
              <a:pathLst>
                <a:path w="9270" h="3947" extrusionOk="0">
                  <a:moveTo>
                    <a:pt x="2281" y="1"/>
                  </a:moveTo>
                  <a:cubicBezTo>
                    <a:pt x="2165" y="1"/>
                    <a:pt x="2047" y="13"/>
                    <a:pt x="1927" y="38"/>
                  </a:cubicBezTo>
                  <a:cubicBezTo>
                    <a:pt x="27" y="431"/>
                    <a:pt x="0" y="3205"/>
                    <a:pt x="0" y="3410"/>
                  </a:cubicBezTo>
                  <a:cubicBezTo>
                    <a:pt x="0" y="3606"/>
                    <a:pt x="116" y="3919"/>
                    <a:pt x="1794" y="3945"/>
                  </a:cubicBezTo>
                  <a:cubicBezTo>
                    <a:pt x="1833" y="3946"/>
                    <a:pt x="1874" y="3946"/>
                    <a:pt x="1917" y="3946"/>
                  </a:cubicBezTo>
                  <a:cubicBezTo>
                    <a:pt x="3728" y="3946"/>
                    <a:pt x="8890" y="3588"/>
                    <a:pt x="9073" y="3562"/>
                  </a:cubicBezTo>
                  <a:cubicBezTo>
                    <a:pt x="9269" y="3535"/>
                    <a:pt x="9207" y="3339"/>
                    <a:pt x="9216" y="3187"/>
                  </a:cubicBezTo>
                  <a:cubicBezTo>
                    <a:pt x="9225" y="2902"/>
                    <a:pt x="9127" y="1831"/>
                    <a:pt x="8466" y="1787"/>
                  </a:cubicBezTo>
                  <a:cubicBezTo>
                    <a:pt x="8453" y="1786"/>
                    <a:pt x="8440" y="1786"/>
                    <a:pt x="8427" y="1786"/>
                  </a:cubicBezTo>
                  <a:cubicBezTo>
                    <a:pt x="7792" y="1786"/>
                    <a:pt x="7664" y="2616"/>
                    <a:pt x="7664" y="2616"/>
                  </a:cubicBezTo>
                  <a:cubicBezTo>
                    <a:pt x="7664" y="2616"/>
                    <a:pt x="7302" y="1630"/>
                    <a:pt x="6507" y="1630"/>
                  </a:cubicBezTo>
                  <a:cubicBezTo>
                    <a:pt x="6474" y="1630"/>
                    <a:pt x="6440" y="1631"/>
                    <a:pt x="6406" y="1635"/>
                  </a:cubicBezTo>
                  <a:cubicBezTo>
                    <a:pt x="5540" y="1724"/>
                    <a:pt x="5308" y="2607"/>
                    <a:pt x="5308" y="2607"/>
                  </a:cubicBezTo>
                  <a:cubicBezTo>
                    <a:pt x="5308" y="2607"/>
                    <a:pt x="4001" y="1"/>
                    <a:pt x="2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11"/>
            <p:cNvSpPr/>
            <p:nvPr/>
          </p:nvSpPr>
          <p:spPr>
            <a:xfrm>
              <a:off x="7443257" y="1304648"/>
              <a:ext cx="1499293" cy="667751"/>
            </a:xfrm>
            <a:custGeom>
              <a:avLst/>
              <a:gdLst/>
              <a:ahLst/>
              <a:cxnLst/>
              <a:rect l="l" t="t" r="r" b="b"/>
              <a:pathLst>
                <a:path w="9529" h="4244" extrusionOk="0">
                  <a:moveTo>
                    <a:pt x="2490" y="1"/>
                  </a:moveTo>
                  <a:cubicBezTo>
                    <a:pt x="2419" y="1"/>
                    <a:pt x="2348" y="5"/>
                    <a:pt x="2275" y="14"/>
                  </a:cubicBezTo>
                  <a:cubicBezTo>
                    <a:pt x="295" y="264"/>
                    <a:pt x="36" y="3101"/>
                    <a:pt x="18" y="3315"/>
                  </a:cubicBezTo>
                  <a:cubicBezTo>
                    <a:pt x="0" y="3520"/>
                    <a:pt x="90" y="3850"/>
                    <a:pt x="1811" y="4010"/>
                  </a:cubicBezTo>
                  <a:cubicBezTo>
                    <a:pt x="3438" y="4171"/>
                    <a:pt x="8505" y="4243"/>
                    <a:pt x="9232" y="4243"/>
                  </a:cubicBezTo>
                  <a:cubicBezTo>
                    <a:pt x="9275" y="4243"/>
                    <a:pt x="9303" y="4243"/>
                    <a:pt x="9314" y="4242"/>
                  </a:cubicBezTo>
                  <a:cubicBezTo>
                    <a:pt x="9510" y="4233"/>
                    <a:pt x="9466" y="4028"/>
                    <a:pt x="9483" y="3877"/>
                  </a:cubicBezTo>
                  <a:cubicBezTo>
                    <a:pt x="9528" y="3573"/>
                    <a:pt x="9510" y="2467"/>
                    <a:pt x="8832" y="2378"/>
                  </a:cubicBezTo>
                  <a:cubicBezTo>
                    <a:pt x="8797" y="2373"/>
                    <a:pt x="8762" y="2370"/>
                    <a:pt x="8729" y="2370"/>
                  </a:cubicBezTo>
                  <a:cubicBezTo>
                    <a:pt x="8140" y="2370"/>
                    <a:pt x="7940" y="3154"/>
                    <a:pt x="7940" y="3154"/>
                  </a:cubicBezTo>
                  <a:cubicBezTo>
                    <a:pt x="7940" y="3154"/>
                    <a:pt x="7633" y="2039"/>
                    <a:pt x="6757" y="2039"/>
                  </a:cubicBezTo>
                  <a:cubicBezTo>
                    <a:pt x="6750" y="2039"/>
                    <a:pt x="6743" y="2039"/>
                    <a:pt x="6736" y="2039"/>
                  </a:cubicBezTo>
                  <a:cubicBezTo>
                    <a:pt x="5835" y="2057"/>
                    <a:pt x="5531" y="2940"/>
                    <a:pt x="5531" y="2940"/>
                  </a:cubicBezTo>
                  <a:cubicBezTo>
                    <a:pt x="5531" y="2940"/>
                    <a:pt x="4347" y="1"/>
                    <a:pt x="2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11"/>
            <p:cNvSpPr/>
            <p:nvPr/>
          </p:nvSpPr>
          <p:spPr>
            <a:xfrm>
              <a:off x="-150" y="4401800"/>
              <a:ext cx="9144000" cy="757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65" name="Google Shape;265;p11"/>
            <p:cNvGrpSpPr/>
            <p:nvPr/>
          </p:nvGrpSpPr>
          <p:grpSpPr>
            <a:xfrm>
              <a:off x="7623203" y="4330249"/>
              <a:ext cx="1520699" cy="813424"/>
              <a:chOff x="3457050" y="4619150"/>
              <a:chExt cx="227075" cy="121450"/>
            </a:xfrm>
          </p:grpSpPr>
          <p:sp>
            <p:nvSpPr>
              <p:cNvPr id="266" name="Google Shape;266;p11"/>
              <p:cNvSpPr/>
              <p:nvPr/>
            </p:nvSpPr>
            <p:spPr>
              <a:xfrm>
                <a:off x="3457050" y="4619150"/>
                <a:ext cx="227075" cy="121450"/>
              </a:xfrm>
              <a:custGeom>
                <a:avLst/>
                <a:gdLst/>
                <a:ahLst/>
                <a:cxnLst/>
                <a:rect l="l" t="t" r="r" b="b"/>
                <a:pathLst>
                  <a:path w="9083" h="4858" extrusionOk="0">
                    <a:moveTo>
                      <a:pt x="7668" y="0"/>
                    </a:moveTo>
                    <a:cubicBezTo>
                      <a:pt x="7594" y="0"/>
                      <a:pt x="7518" y="5"/>
                      <a:pt x="7441" y="14"/>
                    </a:cubicBezTo>
                    <a:cubicBezTo>
                      <a:pt x="6058" y="174"/>
                      <a:pt x="5755" y="1593"/>
                      <a:pt x="5701" y="2333"/>
                    </a:cubicBezTo>
                    <a:cubicBezTo>
                      <a:pt x="5674" y="2610"/>
                      <a:pt x="5683" y="2797"/>
                      <a:pt x="5683" y="2797"/>
                    </a:cubicBezTo>
                    <a:cubicBezTo>
                      <a:pt x="5683" y="2797"/>
                      <a:pt x="5567" y="2538"/>
                      <a:pt x="5317" y="2315"/>
                    </a:cubicBezTo>
                    <a:cubicBezTo>
                      <a:pt x="5139" y="2162"/>
                      <a:pt x="4892" y="2029"/>
                      <a:pt x="4578" y="2029"/>
                    </a:cubicBezTo>
                    <a:cubicBezTo>
                      <a:pt x="4437" y="2029"/>
                      <a:pt x="4282" y="2056"/>
                      <a:pt x="4113" y="2119"/>
                    </a:cubicBezTo>
                    <a:cubicBezTo>
                      <a:pt x="4015" y="2155"/>
                      <a:pt x="3935" y="2199"/>
                      <a:pt x="3863" y="2244"/>
                    </a:cubicBezTo>
                    <a:cubicBezTo>
                      <a:pt x="3096" y="2735"/>
                      <a:pt x="3319" y="3814"/>
                      <a:pt x="3328" y="3850"/>
                    </a:cubicBezTo>
                    <a:cubicBezTo>
                      <a:pt x="3306" y="3820"/>
                      <a:pt x="2660" y="2861"/>
                      <a:pt x="1669" y="2861"/>
                    </a:cubicBezTo>
                    <a:cubicBezTo>
                      <a:pt x="1463" y="2861"/>
                      <a:pt x="1242" y="2903"/>
                      <a:pt x="1009" y="3002"/>
                    </a:cubicBezTo>
                    <a:cubicBezTo>
                      <a:pt x="18" y="3422"/>
                      <a:pt x="0" y="4367"/>
                      <a:pt x="72" y="4858"/>
                    </a:cubicBezTo>
                    <a:lnTo>
                      <a:pt x="9082" y="4858"/>
                    </a:lnTo>
                    <a:lnTo>
                      <a:pt x="9082" y="612"/>
                    </a:lnTo>
                    <a:cubicBezTo>
                      <a:pt x="8711" y="264"/>
                      <a:pt x="8241" y="0"/>
                      <a:pt x="76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11"/>
              <p:cNvSpPr/>
              <p:nvPr/>
            </p:nvSpPr>
            <p:spPr>
              <a:xfrm>
                <a:off x="3471550" y="4708900"/>
                <a:ext cx="68700" cy="31700"/>
              </a:xfrm>
              <a:custGeom>
                <a:avLst/>
                <a:gdLst/>
                <a:ahLst/>
                <a:cxnLst/>
                <a:rect l="l" t="t" r="r" b="b"/>
                <a:pathLst>
                  <a:path w="2748" h="1268" extrusionOk="0">
                    <a:moveTo>
                      <a:pt x="1107" y="0"/>
                    </a:moveTo>
                    <a:cubicBezTo>
                      <a:pt x="1019" y="0"/>
                      <a:pt x="930" y="12"/>
                      <a:pt x="839" y="37"/>
                    </a:cubicBezTo>
                    <a:cubicBezTo>
                      <a:pt x="188" y="215"/>
                      <a:pt x="18" y="813"/>
                      <a:pt x="0" y="1268"/>
                    </a:cubicBezTo>
                    <a:lnTo>
                      <a:pt x="2748" y="1268"/>
                    </a:lnTo>
                    <a:cubicBezTo>
                      <a:pt x="2547" y="931"/>
                      <a:pt x="1898" y="0"/>
                      <a:pt x="1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268;p11"/>
              <p:cNvSpPr/>
              <p:nvPr/>
            </p:nvSpPr>
            <p:spPr>
              <a:xfrm>
                <a:off x="3552050" y="4695475"/>
                <a:ext cx="66950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2678" h="1805" extrusionOk="0">
                    <a:moveTo>
                      <a:pt x="939" y="1"/>
                    </a:moveTo>
                    <a:cubicBezTo>
                      <a:pt x="857" y="1"/>
                      <a:pt x="776" y="18"/>
                      <a:pt x="697" y="56"/>
                    </a:cubicBezTo>
                    <a:cubicBezTo>
                      <a:pt x="1" y="395"/>
                      <a:pt x="135" y="1350"/>
                      <a:pt x="251" y="1805"/>
                    </a:cubicBezTo>
                    <a:lnTo>
                      <a:pt x="2677" y="1805"/>
                    </a:lnTo>
                    <a:cubicBezTo>
                      <a:pt x="2437" y="1348"/>
                      <a:pt x="1657" y="1"/>
                      <a:pt x="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269;p11"/>
              <p:cNvSpPr/>
              <p:nvPr/>
            </p:nvSpPr>
            <p:spPr>
              <a:xfrm>
                <a:off x="3617625" y="4650650"/>
                <a:ext cx="66500" cy="89950"/>
              </a:xfrm>
              <a:custGeom>
                <a:avLst/>
                <a:gdLst/>
                <a:ahLst/>
                <a:cxnLst/>
                <a:rect l="l" t="t" r="r" b="b"/>
                <a:pathLst>
                  <a:path w="2660" h="3598" extrusionOk="0">
                    <a:moveTo>
                      <a:pt x="1577" y="0"/>
                    </a:moveTo>
                    <a:cubicBezTo>
                      <a:pt x="877" y="0"/>
                      <a:pt x="491" y="494"/>
                      <a:pt x="286" y="1127"/>
                    </a:cubicBezTo>
                    <a:cubicBezTo>
                      <a:pt x="1" y="2019"/>
                      <a:pt x="81" y="3188"/>
                      <a:pt x="117" y="3598"/>
                    </a:cubicBezTo>
                    <a:lnTo>
                      <a:pt x="2659" y="3598"/>
                    </a:lnTo>
                    <a:lnTo>
                      <a:pt x="2659" y="369"/>
                    </a:lnTo>
                    <a:cubicBezTo>
                      <a:pt x="2347" y="154"/>
                      <a:pt x="2017" y="21"/>
                      <a:pt x="1669" y="3"/>
                    </a:cubicBezTo>
                    <a:cubicBezTo>
                      <a:pt x="1638" y="1"/>
                      <a:pt x="1607" y="0"/>
                      <a:pt x="15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0" name="Google Shape;270;p11"/>
            <p:cNvGrpSpPr/>
            <p:nvPr/>
          </p:nvGrpSpPr>
          <p:grpSpPr>
            <a:xfrm flipH="1">
              <a:off x="-69" y="4310169"/>
              <a:ext cx="792529" cy="1096728"/>
              <a:chOff x="3536675" y="4387575"/>
              <a:chExt cx="147450" cy="204050"/>
            </a:xfrm>
          </p:grpSpPr>
          <p:sp>
            <p:nvSpPr>
              <p:cNvPr id="271" name="Google Shape;271;p11"/>
              <p:cNvSpPr/>
              <p:nvPr/>
            </p:nvSpPr>
            <p:spPr>
              <a:xfrm>
                <a:off x="3536675" y="4387575"/>
                <a:ext cx="147450" cy="204050"/>
              </a:xfrm>
              <a:custGeom>
                <a:avLst/>
                <a:gdLst/>
                <a:ahLst/>
                <a:cxnLst/>
                <a:rect l="l" t="t" r="r" b="b"/>
                <a:pathLst>
                  <a:path w="5898" h="8162" extrusionOk="0">
                    <a:moveTo>
                      <a:pt x="4447" y="0"/>
                    </a:moveTo>
                    <a:cubicBezTo>
                      <a:pt x="4417" y="0"/>
                      <a:pt x="4386" y="3"/>
                      <a:pt x="4354" y="8"/>
                    </a:cubicBezTo>
                    <a:cubicBezTo>
                      <a:pt x="3051" y="213"/>
                      <a:pt x="3435" y="4094"/>
                      <a:pt x="3435" y="4094"/>
                    </a:cubicBezTo>
                    <a:cubicBezTo>
                      <a:pt x="3435" y="4094"/>
                      <a:pt x="2531" y="3021"/>
                      <a:pt x="1604" y="3021"/>
                    </a:cubicBezTo>
                    <a:cubicBezTo>
                      <a:pt x="1306" y="3021"/>
                      <a:pt x="1005" y="3132"/>
                      <a:pt x="732" y="3425"/>
                    </a:cubicBezTo>
                    <a:cubicBezTo>
                      <a:pt x="0" y="4210"/>
                      <a:pt x="536" y="5396"/>
                      <a:pt x="1017" y="6119"/>
                    </a:cubicBezTo>
                    <a:cubicBezTo>
                      <a:pt x="1267" y="6485"/>
                      <a:pt x="1508" y="6734"/>
                      <a:pt x="1544" y="6734"/>
                    </a:cubicBezTo>
                    <a:lnTo>
                      <a:pt x="5897" y="8162"/>
                    </a:lnTo>
                    <a:lnTo>
                      <a:pt x="5897" y="3202"/>
                    </a:lnTo>
                    <a:cubicBezTo>
                      <a:pt x="5665" y="3514"/>
                      <a:pt x="5505" y="3844"/>
                      <a:pt x="5505" y="3844"/>
                    </a:cubicBezTo>
                    <a:cubicBezTo>
                      <a:pt x="5505" y="3844"/>
                      <a:pt x="5640" y="0"/>
                      <a:pt x="44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272;p11"/>
              <p:cNvSpPr/>
              <p:nvPr/>
            </p:nvSpPr>
            <p:spPr>
              <a:xfrm>
                <a:off x="3567900" y="4414300"/>
                <a:ext cx="116225" cy="171300"/>
              </a:xfrm>
              <a:custGeom>
                <a:avLst/>
                <a:gdLst/>
                <a:ahLst/>
                <a:cxnLst/>
                <a:rect l="l" t="t" r="r" b="b"/>
                <a:pathLst>
                  <a:path w="4649" h="6852" extrusionOk="0">
                    <a:moveTo>
                      <a:pt x="3292" y="1"/>
                    </a:moveTo>
                    <a:cubicBezTo>
                      <a:pt x="2784" y="1"/>
                      <a:pt x="2409" y="4523"/>
                      <a:pt x="2409" y="4523"/>
                    </a:cubicBezTo>
                    <a:cubicBezTo>
                      <a:pt x="2409" y="4523"/>
                      <a:pt x="1466" y="3106"/>
                      <a:pt x="758" y="3106"/>
                    </a:cubicBezTo>
                    <a:cubicBezTo>
                      <a:pt x="626" y="3106"/>
                      <a:pt x="501" y="3156"/>
                      <a:pt x="393" y="3275"/>
                    </a:cubicBezTo>
                    <a:cubicBezTo>
                      <a:pt x="0" y="3694"/>
                      <a:pt x="428" y="4532"/>
                      <a:pt x="883" y="5157"/>
                    </a:cubicBezTo>
                    <a:cubicBezTo>
                      <a:pt x="1227" y="5633"/>
                      <a:pt x="1588" y="5987"/>
                      <a:pt x="1640" y="5987"/>
                    </a:cubicBezTo>
                    <a:cubicBezTo>
                      <a:pt x="1641" y="5987"/>
                      <a:pt x="1641" y="5987"/>
                      <a:pt x="1642" y="5987"/>
                    </a:cubicBezTo>
                    <a:lnTo>
                      <a:pt x="4648" y="6852"/>
                    </a:lnTo>
                    <a:lnTo>
                      <a:pt x="4648" y="3605"/>
                    </a:lnTo>
                    <a:cubicBezTo>
                      <a:pt x="4006" y="4149"/>
                      <a:pt x="3497" y="4791"/>
                      <a:pt x="3497" y="4791"/>
                    </a:cubicBezTo>
                    <a:cubicBezTo>
                      <a:pt x="3497" y="4791"/>
                      <a:pt x="3792" y="1"/>
                      <a:pt x="32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73" name="Google Shape;273;p11"/>
          <p:cNvSpPr txBox="1">
            <a:spLocks noGrp="1"/>
          </p:cNvSpPr>
          <p:nvPr>
            <p:ph type="title" hasCustomPrompt="1"/>
          </p:nvPr>
        </p:nvSpPr>
        <p:spPr>
          <a:xfrm>
            <a:off x="720000" y="2159359"/>
            <a:ext cx="7704000" cy="989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>
                <a:solidFill>
                  <a:schemeClr val="accent4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274" name="Google Shape;274;p11"/>
          <p:cNvSpPr txBox="1">
            <a:spLocks noGrp="1"/>
          </p:cNvSpPr>
          <p:nvPr>
            <p:ph type="subTitle" idx="1"/>
          </p:nvPr>
        </p:nvSpPr>
        <p:spPr>
          <a:xfrm>
            <a:off x="720000" y="3148759"/>
            <a:ext cx="7704000" cy="612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6">
    <p:spTree>
      <p:nvGrpSpPr>
        <p:cNvPr id="1" name="Shape 1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5" name="Google Shape;1085;p28"/>
          <p:cNvGrpSpPr/>
          <p:nvPr/>
        </p:nvGrpSpPr>
        <p:grpSpPr>
          <a:xfrm>
            <a:off x="0" y="-396350"/>
            <a:ext cx="9144000" cy="5555950"/>
            <a:chOff x="0" y="-396350"/>
            <a:chExt cx="9144000" cy="5555950"/>
          </a:xfrm>
        </p:grpSpPr>
        <p:sp>
          <p:nvSpPr>
            <p:cNvPr id="1086" name="Google Shape;1086;p28"/>
            <p:cNvSpPr/>
            <p:nvPr/>
          </p:nvSpPr>
          <p:spPr>
            <a:xfrm>
              <a:off x="0" y="-75"/>
              <a:ext cx="9143929" cy="5143490"/>
            </a:xfrm>
            <a:custGeom>
              <a:avLst/>
              <a:gdLst/>
              <a:ahLst/>
              <a:cxnLst/>
              <a:rect l="l" t="t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close/>
                </a:path>
              </a:pathLst>
            </a:custGeom>
            <a:solidFill>
              <a:srgbClr val="AFB9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28"/>
            <p:cNvSpPr/>
            <p:nvPr/>
          </p:nvSpPr>
          <p:spPr>
            <a:xfrm>
              <a:off x="0" y="4401800"/>
              <a:ext cx="9144000" cy="757800"/>
            </a:xfrm>
            <a:prstGeom prst="rect">
              <a:avLst/>
            </a:prstGeom>
            <a:solidFill>
              <a:srgbClr val="EBEC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88" name="Google Shape;1088;p28"/>
            <p:cNvGrpSpPr/>
            <p:nvPr/>
          </p:nvGrpSpPr>
          <p:grpSpPr>
            <a:xfrm>
              <a:off x="8174062" y="3811555"/>
              <a:ext cx="969932" cy="1331946"/>
              <a:chOff x="2608825" y="4070850"/>
              <a:chExt cx="720925" cy="990000"/>
            </a:xfrm>
          </p:grpSpPr>
          <p:sp>
            <p:nvSpPr>
              <p:cNvPr id="1089" name="Google Shape;1089;p28"/>
              <p:cNvSpPr/>
              <p:nvPr/>
            </p:nvSpPr>
            <p:spPr>
              <a:xfrm>
                <a:off x="2656150" y="4889775"/>
                <a:ext cx="573350" cy="171075"/>
              </a:xfrm>
              <a:custGeom>
                <a:avLst/>
                <a:gdLst/>
                <a:ahLst/>
                <a:cxnLst/>
                <a:rect l="l" t="t" r="r" b="b"/>
                <a:pathLst>
                  <a:path w="22934" h="6843" extrusionOk="0">
                    <a:moveTo>
                      <a:pt x="11455" y="6842"/>
                    </a:moveTo>
                    <a:cubicBezTo>
                      <a:pt x="17770" y="6842"/>
                      <a:pt x="22933" y="5313"/>
                      <a:pt x="22933" y="3434"/>
                    </a:cubicBezTo>
                    <a:cubicBezTo>
                      <a:pt x="22933" y="1554"/>
                      <a:pt x="17770" y="0"/>
                      <a:pt x="11455" y="0"/>
                    </a:cubicBezTo>
                    <a:cubicBezTo>
                      <a:pt x="5164" y="0"/>
                      <a:pt x="1" y="1554"/>
                      <a:pt x="1" y="3434"/>
                    </a:cubicBezTo>
                    <a:cubicBezTo>
                      <a:pt x="1" y="5313"/>
                      <a:pt x="5164" y="6842"/>
                      <a:pt x="11455" y="6842"/>
                    </a:cubicBezTo>
                    <a:close/>
                  </a:path>
                </a:pathLst>
              </a:custGeom>
              <a:solidFill>
                <a:srgbClr val="C9CAD2">
                  <a:alpha val="40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0" name="Google Shape;1090;p28"/>
              <p:cNvSpPr/>
              <p:nvPr/>
            </p:nvSpPr>
            <p:spPr>
              <a:xfrm>
                <a:off x="2789625" y="4072100"/>
                <a:ext cx="436100" cy="614675"/>
              </a:xfrm>
              <a:custGeom>
                <a:avLst/>
                <a:gdLst/>
                <a:ahLst/>
                <a:cxnLst/>
                <a:rect l="l" t="t" r="r" b="b"/>
                <a:pathLst>
                  <a:path w="17444" h="24587" extrusionOk="0">
                    <a:moveTo>
                      <a:pt x="4737" y="23058"/>
                    </a:moveTo>
                    <a:cubicBezTo>
                      <a:pt x="0" y="15664"/>
                      <a:pt x="2882" y="4963"/>
                      <a:pt x="10476" y="702"/>
                    </a:cubicBezTo>
                    <a:cubicBezTo>
                      <a:pt x="11429" y="176"/>
                      <a:pt x="12081" y="0"/>
                      <a:pt x="12883" y="1379"/>
                    </a:cubicBezTo>
                    <a:cubicBezTo>
                      <a:pt x="17444" y="9299"/>
                      <a:pt x="15314" y="18547"/>
                      <a:pt x="7770" y="23660"/>
                    </a:cubicBezTo>
                    <a:cubicBezTo>
                      <a:pt x="6366" y="24587"/>
                      <a:pt x="5514" y="24261"/>
                      <a:pt x="4737" y="2305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1" name="Google Shape;1091;p28"/>
              <p:cNvSpPr/>
              <p:nvPr/>
            </p:nvSpPr>
            <p:spPr>
              <a:xfrm>
                <a:off x="2840375" y="4072100"/>
                <a:ext cx="335850" cy="614050"/>
              </a:xfrm>
              <a:custGeom>
                <a:avLst/>
                <a:gdLst/>
                <a:ahLst/>
                <a:cxnLst/>
                <a:rect l="l" t="t" r="r" b="b"/>
                <a:pathLst>
                  <a:path w="13434" h="24562" extrusionOk="0">
                    <a:moveTo>
                      <a:pt x="3083" y="23158"/>
                    </a:moveTo>
                    <a:cubicBezTo>
                      <a:pt x="0" y="16166"/>
                      <a:pt x="2832" y="5439"/>
                      <a:pt x="8772" y="777"/>
                    </a:cubicBezTo>
                    <a:cubicBezTo>
                      <a:pt x="9499" y="201"/>
                      <a:pt x="10000" y="0"/>
                      <a:pt x="10527" y="1303"/>
                    </a:cubicBezTo>
                    <a:cubicBezTo>
                      <a:pt x="13434" y="8797"/>
                      <a:pt x="11254" y="18045"/>
                      <a:pt x="5314" y="23559"/>
                    </a:cubicBezTo>
                    <a:cubicBezTo>
                      <a:pt x="4211" y="24562"/>
                      <a:pt x="3584" y="24286"/>
                      <a:pt x="3083" y="2315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2" name="Google Shape;1092;p28"/>
              <p:cNvSpPr/>
              <p:nvPr/>
            </p:nvSpPr>
            <p:spPr>
              <a:xfrm>
                <a:off x="2866050" y="4071475"/>
                <a:ext cx="285750" cy="614675"/>
              </a:xfrm>
              <a:custGeom>
                <a:avLst/>
                <a:gdLst/>
                <a:ahLst/>
                <a:cxnLst/>
                <a:rect l="l" t="t" r="r" b="b"/>
                <a:pathLst>
                  <a:path w="11430" h="24587" extrusionOk="0">
                    <a:moveTo>
                      <a:pt x="2257" y="23233"/>
                    </a:moveTo>
                    <a:cubicBezTo>
                      <a:pt x="1" y="16416"/>
                      <a:pt x="2783" y="5714"/>
                      <a:pt x="7896" y="827"/>
                    </a:cubicBezTo>
                    <a:cubicBezTo>
                      <a:pt x="8522" y="226"/>
                      <a:pt x="8948" y="0"/>
                      <a:pt x="9324" y="1278"/>
                    </a:cubicBezTo>
                    <a:cubicBezTo>
                      <a:pt x="11430" y="8597"/>
                      <a:pt x="9249" y="17820"/>
                      <a:pt x="4086" y="23534"/>
                    </a:cubicBezTo>
                    <a:cubicBezTo>
                      <a:pt x="3109" y="24587"/>
                      <a:pt x="2633" y="24336"/>
                      <a:pt x="2257" y="2323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3" name="Google Shape;1093;p28"/>
              <p:cNvSpPr/>
              <p:nvPr/>
            </p:nvSpPr>
            <p:spPr>
              <a:xfrm>
                <a:off x="2923700" y="4071475"/>
                <a:ext cx="171700" cy="613425"/>
              </a:xfrm>
              <a:custGeom>
                <a:avLst/>
                <a:gdLst/>
                <a:ahLst/>
                <a:cxnLst/>
                <a:rect l="l" t="t" r="r" b="b"/>
                <a:pathLst>
                  <a:path w="6868" h="24537" extrusionOk="0">
                    <a:moveTo>
                      <a:pt x="377" y="23334"/>
                    </a:moveTo>
                    <a:cubicBezTo>
                      <a:pt x="1" y="16993"/>
                      <a:pt x="2707" y="6266"/>
                      <a:pt x="5941" y="927"/>
                    </a:cubicBezTo>
                    <a:cubicBezTo>
                      <a:pt x="6342" y="251"/>
                      <a:pt x="6592" y="0"/>
                      <a:pt x="6642" y="1178"/>
                    </a:cubicBezTo>
                    <a:cubicBezTo>
                      <a:pt x="6868" y="8045"/>
                      <a:pt x="4662" y="17268"/>
                      <a:pt x="1304" y="23409"/>
                    </a:cubicBezTo>
                    <a:cubicBezTo>
                      <a:pt x="677" y="24537"/>
                      <a:pt x="452" y="24361"/>
                      <a:pt x="377" y="2333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4" name="Google Shape;1094;p28"/>
              <p:cNvSpPr/>
              <p:nvPr/>
            </p:nvSpPr>
            <p:spPr>
              <a:xfrm>
                <a:off x="2936225" y="4070850"/>
                <a:ext cx="151675" cy="614050"/>
              </a:xfrm>
              <a:custGeom>
                <a:avLst/>
                <a:gdLst/>
                <a:ahLst/>
                <a:cxnLst/>
                <a:rect l="l" t="t" r="r" b="b"/>
                <a:pathLst>
                  <a:path w="6067" h="24562" extrusionOk="0">
                    <a:moveTo>
                      <a:pt x="76" y="23409"/>
                    </a:moveTo>
                    <a:cubicBezTo>
                      <a:pt x="477" y="17268"/>
                      <a:pt x="3134" y="6516"/>
                      <a:pt x="5590" y="978"/>
                    </a:cubicBezTo>
                    <a:cubicBezTo>
                      <a:pt x="5891" y="301"/>
                      <a:pt x="6066" y="0"/>
                      <a:pt x="5966" y="1178"/>
                    </a:cubicBezTo>
                    <a:cubicBezTo>
                      <a:pt x="5415" y="7845"/>
                      <a:pt x="3184" y="17068"/>
                      <a:pt x="602" y="23384"/>
                    </a:cubicBezTo>
                    <a:cubicBezTo>
                      <a:pt x="126" y="24562"/>
                      <a:pt x="1" y="24386"/>
                      <a:pt x="76" y="2340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5" name="Google Shape;1095;p28"/>
              <p:cNvSpPr/>
              <p:nvPr/>
            </p:nvSpPr>
            <p:spPr>
              <a:xfrm>
                <a:off x="2733850" y="4600300"/>
                <a:ext cx="409175" cy="110925"/>
              </a:xfrm>
              <a:custGeom>
                <a:avLst/>
                <a:gdLst/>
                <a:ahLst/>
                <a:cxnLst/>
                <a:rect l="l" t="t" r="r" b="b"/>
                <a:pathLst>
                  <a:path w="16367" h="4437" extrusionOk="0">
                    <a:moveTo>
                      <a:pt x="16367" y="2231"/>
                    </a:moveTo>
                    <a:cubicBezTo>
                      <a:pt x="10778" y="0"/>
                      <a:pt x="2733" y="1003"/>
                      <a:pt x="1" y="2231"/>
                    </a:cubicBezTo>
                    <a:cubicBezTo>
                      <a:pt x="2733" y="3434"/>
                      <a:pt x="10778" y="4436"/>
                      <a:pt x="16367" y="223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6" name="Google Shape;1096;p28"/>
              <p:cNvSpPr/>
              <p:nvPr/>
            </p:nvSpPr>
            <p:spPr>
              <a:xfrm>
                <a:off x="2632350" y="4072725"/>
                <a:ext cx="458050" cy="661050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26442" extrusionOk="0">
                    <a:moveTo>
                      <a:pt x="10301" y="25640"/>
                    </a:moveTo>
                    <a:cubicBezTo>
                      <a:pt x="2231" y="20752"/>
                      <a:pt x="0" y="9123"/>
                      <a:pt x="5289" y="1429"/>
                    </a:cubicBezTo>
                    <a:cubicBezTo>
                      <a:pt x="5940" y="476"/>
                      <a:pt x="6492" y="0"/>
                      <a:pt x="7920" y="953"/>
                    </a:cubicBezTo>
                    <a:cubicBezTo>
                      <a:pt x="16016" y="6416"/>
                      <a:pt x="18321" y="16316"/>
                      <a:pt x="13484" y="24787"/>
                    </a:cubicBezTo>
                    <a:cubicBezTo>
                      <a:pt x="12582" y="26366"/>
                      <a:pt x="11605" y="26442"/>
                      <a:pt x="10301" y="2564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7" name="Google Shape;1097;p28"/>
              <p:cNvSpPr/>
              <p:nvPr/>
            </p:nvSpPr>
            <p:spPr>
              <a:xfrm>
                <a:off x="2684975" y="4072725"/>
                <a:ext cx="351525" cy="660425"/>
              </a:xfrm>
              <a:custGeom>
                <a:avLst/>
                <a:gdLst/>
                <a:ahLst/>
                <a:cxnLst/>
                <a:rect l="l" t="t" r="r" b="b"/>
                <a:pathLst>
                  <a:path w="14061" h="26417" extrusionOk="0">
                    <a:moveTo>
                      <a:pt x="8597" y="25564"/>
                    </a:moveTo>
                    <a:cubicBezTo>
                      <a:pt x="2332" y="20276"/>
                      <a:pt x="1" y="8647"/>
                      <a:pt x="3510" y="1354"/>
                    </a:cubicBezTo>
                    <a:cubicBezTo>
                      <a:pt x="3961" y="451"/>
                      <a:pt x="4337" y="0"/>
                      <a:pt x="5439" y="1028"/>
                    </a:cubicBezTo>
                    <a:cubicBezTo>
                      <a:pt x="11780" y="6893"/>
                      <a:pt x="14061" y="16792"/>
                      <a:pt x="10928" y="24888"/>
                    </a:cubicBezTo>
                    <a:cubicBezTo>
                      <a:pt x="10352" y="26391"/>
                      <a:pt x="9625" y="26416"/>
                      <a:pt x="8597" y="2556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8" name="Google Shape;1098;p28"/>
              <p:cNvSpPr/>
              <p:nvPr/>
            </p:nvSpPr>
            <p:spPr>
              <a:xfrm>
                <a:off x="2711300" y="4073350"/>
                <a:ext cx="298275" cy="659800"/>
              </a:xfrm>
              <a:custGeom>
                <a:avLst/>
                <a:gdLst/>
                <a:ahLst/>
                <a:cxnLst/>
                <a:rect l="l" t="t" r="r" b="b"/>
                <a:pathLst>
                  <a:path w="11931" h="26392" extrusionOk="0">
                    <a:moveTo>
                      <a:pt x="7745" y="25489"/>
                    </a:moveTo>
                    <a:cubicBezTo>
                      <a:pt x="2381" y="20026"/>
                      <a:pt x="0" y="8396"/>
                      <a:pt x="2632" y="1279"/>
                    </a:cubicBezTo>
                    <a:cubicBezTo>
                      <a:pt x="2958" y="401"/>
                      <a:pt x="3259" y="0"/>
                      <a:pt x="4211" y="1053"/>
                    </a:cubicBezTo>
                    <a:cubicBezTo>
                      <a:pt x="9675" y="7093"/>
                      <a:pt x="11930" y="16993"/>
                      <a:pt x="9650" y="24913"/>
                    </a:cubicBezTo>
                    <a:cubicBezTo>
                      <a:pt x="9224" y="26391"/>
                      <a:pt x="8622" y="26366"/>
                      <a:pt x="7745" y="254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9" name="Google Shape;1099;p28"/>
              <p:cNvSpPr/>
              <p:nvPr/>
            </p:nvSpPr>
            <p:spPr>
              <a:xfrm>
                <a:off x="2771450" y="4073350"/>
                <a:ext cx="176725" cy="660425"/>
              </a:xfrm>
              <a:custGeom>
                <a:avLst/>
                <a:gdLst/>
                <a:ahLst/>
                <a:cxnLst/>
                <a:rect l="l" t="t" r="r" b="b"/>
                <a:pathLst>
                  <a:path w="7069" h="26417" extrusionOk="0">
                    <a:moveTo>
                      <a:pt x="5815" y="25389"/>
                    </a:moveTo>
                    <a:cubicBezTo>
                      <a:pt x="2457" y="19474"/>
                      <a:pt x="0" y="7870"/>
                      <a:pt x="602" y="1203"/>
                    </a:cubicBezTo>
                    <a:cubicBezTo>
                      <a:pt x="677" y="376"/>
                      <a:pt x="802" y="0"/>
                      <a:pt x="1404" y="1128"/>
                    </a:cubicBezTo>
                    <a:cubicBezTo>
                      <a:pt x="4838" y="7619"/>
                      <a:pt x="7068" y="17544"/>
                      <a:pt x="6717" y="25038"/>
                    </a:cubicBezTo>
                    <a:cubicBezTo>
                      <a:pt x="6667" y="26417"/>
                      <a:pt x="6366" y="26341"/>
                      <a:pt x="5815" y="253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0" name="Google Shape;1100;p28"/>
              <p:cNvSpPr/>
              <p:nvPr/>
            </p:nvSpPr>
            <p:spPr>
              <a:xfrm>
                <a:off x="2789625" y="4073350"/>
                <a:ext cx="146625" cy="661050"/>
              </a:xfrm>
              <a:custGeom>
                <a:avLst/>
                <a:gdLst/>
                <a:ahLst/>
                <a:cxnLst/>
                <a:rect l="l" t="t" r="r" b="b"/>
                <a:pathLst>
                  <a:path w="5865" h="26442" extrusionOk="0">
                    <a:moveTo>
                      <a:pt x="5288" y="25339"/>
                    </a:moveTo>
                    <a:cubicBezTo>
                      <a:pt x="2782" y="19249"/>
                      <a:pt x="301" y="7645"/>
                      <a:pt x="25" y="1178"/>
                    </a:cubicBezTo>
                    <a:cubicBezTo>
                      <a:pt x="0" y="376"/>
                      <a:pt x="50" y="0"/>
                      <a:pt x="502" y="1178"/>
                    </a:cubicBezTo>
                    <a:cubicBezTo>
                      <a:pt x="3108" y="7845"/>
                      <a:pt x="5314" y="17770"/>
                      <a:pt x="5790" y="25088"/>
                    </a:cubicBezTo>
                    <a:cubicBezTo>
                      <a:pt x="5865" y="26442"/>
                      <a:pt x="5690" y="26341"/>
                      <a:pt x="5288" y="2533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1" name="Google Shape;1101;p28"/>
              <p:cNvSpPr/>
              <p:nvPr/>
            </p:nvSpPr>
            <p:spPr>
              <a:xfrm>
                <a:off x="2906775" y="4266325"/>
                <a:ext cx="422975" cy="447400"/>
              </a:xfrm>
              <a:custGeom>
                <a:avLst/>
                <a:gdLst/>
                <a:ahLst/>
                <a:cxnLst/>
                <a:rect l="l" t="t" r="r" b="b"/>
                <a:pathLst>
                  <a:path w="16919" h="17896" extrusionOk="0">
                    <a:moveTo>
                      <a:pt x="778" y="15941"/>
                    </a:moveTo>
                    <a:cubicBezTo>
                      <a:pt x="1" y="7921"/>
                      <a:pt x="6818" y="377"/>
                      <a:pt x="14813" y="51"/>
                    </a:cubicBezTo>
                    <a:cubicBezTo>
                      <a:pt x="15816" y="1"/>
                      <a:pt x="16417" y="151"/>
                      <a:pt x="16492" y="1605"/>
                    </a:cubicBezTo>
                    <a:cubicBezTo>
                      <a:pt x="16918" y="9976"/>
                      <a:pt x="11329" y="16667"/>
                      <a:pt x="3009" y="17695"/>
                    </a:cubicBezTo>
                    <a:cubicBezTo>
                      <a:pt x="1480" y="17896"/>
                      <a:pt x="928" y="17244"/>
                      <a:pt x="778" y="1594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2" name="Google Shape;1102;p28"/>
              <p:cNvSpPr/>
              <p:nvPr/>
            </p:nvSpPr>
            <p:spPr>
              <a:xfrm>
                <a:off x="2931850" y="4268200"/>
                <a:ext cx="384750" cy="443650"/>
              </a:xfrm>
              <a:custGeom>
                <a:avLst/>
                <a:gdLst/>
                <a:ahLst/>
                <a:cxnLst/>
                <a:rect l="l" t="t" r="r" b="b"/>
                <a:pathLst>
                  <a:path w="15390" h="17746" extrusionOk="0">
                    <a:moveTo>
                      <a:pt x="51" y="16116"/>
                    </a:moveTo>
                    <a:cubicBezTo>
                      <a:pt x="452" y="9099"/>
                      <a:pt x="7244" y="1530"/>
                      <a:pt x="14036" y="176"/>
                    </a:cubicBezTo>
                    <a:cubicBezTo>
                      <a:pt x="14888" y="1"/>
                      <a:pt x="15389" y="51"/>
                      <a:pt x="15264" y="1329"/>
                    </a:cubicBezTo>
                    <a:cubicBezTo>
                      <a:pt x="14512" y="8698"/>
                      <a:pt x="8873" y="15339"/>
                      <a:pt x="1705" y="17369"/>
                    </a:cubicBezTo>
                    <a:cubicBezTo>
                      <a:pt x="376" y="17745"/>
                      <a:pt x="1" y="17244"/>
                      <a:pt x="51" y="1611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3" name="Google Shape;1103;p28"/>
              <p:cNvSpPr/>
              <p:nvPr/>
            </p:nvSpPr>
            <p:spPr>
              <a:xfrm>
                <a:off x="2932475" y="4268825"/>
                <a:ext cx="383475" cy="441775"/>
              </a:xfrm>
              <a:custGeom>
                <a:avLst/>
                <a:gdLst/>
                <a:ahLst/>
                <a:cxnLst/>
                <a:rect l="l" t="t" r="r" b="b"/>
                <a:pathLst>
                  <a:path w="15339" h="17671" extrusionOk="0">
                    <a:moveTo>
                      <a:pt x="176" y="16217"/>
                    </a:moveTo>
                    <a:cubicBezTo>
                      <a:pt x="1153" y="9700"/>
                      <a:pt x="7920" y="2106"/>
                      <a:pt x="14136" y="227"/>
                    </a:cubicBezTo>
                    <a:cubicBezTo>
                      <a:pt x="14913" y="1"/>
                      <a:pt x="15339" y="1"/>
                      <a:pt x="15113" y="1204"/>
                    </a:cubicBezTo>
                    <a:cubicBezTo>
                      <a:pt x="13760" y="8046"/>
                      <a:pt x="8146" y="14688"/>
                      <a:pt x="1529" y="17194"/>
                    </a:cubicBezTo>
                    <a:cubicBezTo>
                      <a:pt x="301" y="17670"/>
                      <a:pt x="1" y="17244"/>
                      <a:pt x="176" y="1621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4" name="Google Shape;1104;p28"/>
              <p:cNvSpPr/>
              <p:nvPr/>
            </p:nvSpPr>
            <p:spPr>
              <a:xfrm>
                <a:off x="2934975" y="4268200"/>
                <a:ext cx="379725" cy="440525"/>
              </a:xfrm>
              <a:custGeom>
                <a:avLst/>
                <a:gdLst/>
                <a:ahLst/>
                <a:cxnLst/>
                <a:rect l="l" t="t" r="r" b="b"/>
                <a:pathLst>
                  <a:path w="15189" h="17621" extrusionOk="0">
                    <a:moveTo>
                      <a:pt x="377" y="16492"/>
                    </a:moveTo>
                    <a:cubicBezTo>
                      <a:pt x="2708" y="11154"/>
                      <a:pt x="9399" y="3510"/>
                      <a:pt x="14287" y="477"/>
                    </a:cubicBezTo>
                    <a:cubicBezTo>
                      <a:pt x="14888" y="101"/>
                      <a:pt x="15189" y="1"/>
                      <a:pt x="14738" y="1003"/>
                    </a:cubicBezTo>
                    <a:cubicBezTo>
                      <a:pt x="12056" y="6693"/>
                      <a:pt x="6392" y="13309"/>
                      <a:pt x="1104" y="16943"/>
                    </a:cubicBezTo>
                    <a:cubicBezTo>
                      <a:pt x="101" y="17620"/>
                      <a:pt x="1" y="17369"/>
                      <a:pt x="377" y="1649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5" name="Google Shape;1105;p28"/>
              <p:cNvSpPr/>
              <p:nvPr/>
            </p:nvSpPr>
            <p:spPr>
              <a:xfrm>
                <a:off x="2936225" y="4267575"/>
                <a:ext cx="378475" cy="439875"/>
              </a:xfrm>
              <a:custGeom>
                <a:avLst/>
                <a:gdLst/>
                <a:ahLst/>
                <a:cxnLst/>
                <a:rect l="l" t="t" r="r" b="b"/>
                <a:pathLst>
                  <a:path w="15139" h="17595" extrusionOk="0">
                    <a:moveTo>
                      <a:pt x="452" y="16643"/>
                    </a:moveTo>
                    <a:cubicBezTo>
                      <a:pt x="3359" y="11780"/>
                      <a:pt x="10026" y="4111"/>
                      <a:pt x="14337" y="602"/>
                    </a:cubicBezTo>
                    <a:cubicBezTo>
                      <a:pt x="14863" y="176"/>
                      <a:pt x="15139" y="1"/>
                      <a:pt x="14562" y="928"/>
                    </a:cubicBezTo>
                    <a:cubicBezTo>
                      <a:pt x="11354" y="6141"/>
                      <a:pt x="5665" y="12758"/>
                      <a:pt x="903" y="16843"/>
                    </a:cubicBezTo>
                    <a:cubicBezTo>
                      <a:pt x="26" y="17595"/>
                      <a:pt x="1" y="17419"/>
                      <a:pt x="452" y="1664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6" name="Google Shape;1106;p28"/>
              <p:cNvSpPr/>
              <p:nvPr/>
            </p:nvSpPr>
            <p:spPr>
              <a:xfrm>
                <a:off x="2655525" y="4656050"/>
                <a:ext cx="574600" cy="360925"/>
              </a:xfrm>
              <a:custGeom>
                <a:avLst/>
                <a:gdLst/>
                <a:ahLst/>
                <a:cxnLst/>
                <a:rect l="l" t="t" r="r" b="b"/>
                <a:pathLst>
                  <a:path w="22984" h="14437" extrusionOk="0">
                    <a:moveTo>
                      <a:pt x="3485" y="1"/>
                    </a:moveTo>
                    <a:cubicBezTo>
                      <a:pt x="8622" y="1655"/>
                      <a:pt x="14362" y="1655"/>
                      <a:pt x="19500" y="1"/>
                    </a:cubicBezTo>
                    <a:cubicBezTo>
                      <a:pt x="22908" y="2808"/>
                      <a:pt x="22983" y="10778"/>
                      <a:pt x="19500" y="12582"/>
                    </a:cubicBezTo>
                    <a:cubicBezTo>
                      <a:pt x="14061" y="14437"/>
                      <a:pt x="8923" y="14437"/>
                      <a:pt x="3485" y="12582"/>
                    </a:cubicBezTo>
                    <a:cubicBezTo>
                      <a:pt x="1" y="10778"/>
                      <a:pt x="76" y="2808"/>
                      <a:pt x="348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7" name="Google Shape;1107;p28"/>
              <p:cNvSpPr/>
              <p:nvPr/>
            </p:nvSpPr>
            <p:spPr>
              <a:xfrm>
                <a:off x="2765175" y="4674850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78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29"/>
                      <a:pt x="778" y="1529"/>
                    </a:cubicBezTo>
                    <a:cubicBezTo>
                      <a:pt x="1179" y="1529"/>
                      <a:pt x="1530" y="1179"/>
                      <a:pt x="1530" y="778"/>
                    </a:cubicBezTo>
                    <a:cubicBezTo>
                      <a:pt x="1530" y="352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8" name="Google Shape;1108;p28"/>
              <p:cNvSpPr/>
              <p:nvPr/>
            </p:nvSpPr>
            <p:spPr>
              <a:xfrm>
                <a:off x="2844750" y="468050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0"/>
                    </a:moveTo>
                    <a:cubicBezTo>
                      <a:pt x="327" y="0"/>
                      <a:pt x="1" y="351"/>
                      <a:pt x="1" y="777"/>
                    </a:cubicBezTo>
                    <a:cubicBezTo>
                      <a:pt x="1" y="1178"/>
                      <a:pt x="327" y="1529"/>
                      <a:pt x="753" y="1529"/>
                    </a:cubicBezTo>
                    <a:cubicBezTo>
                      <a:pt x="1179" y="1529"/>
                      <a:pt x="1505" y="1178"/>
                      <a:pt x="1505" y="777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9" name="Google Shape;1109;p28"/>
              <p:cNvSpPr/>
              <p:nvPr/>
            </p:nvSpPr>
            <p:spPr>
              <a:xfrm>
                <a:off x="3082225" y="4674850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52" y="1"/>
                    </a:moveTo>
                    <a:cubicBezTo>
                      <a:pt x="351" y="1"/>
                      <a:pt x="1" y="352"/>
                      <a:pt x="1" y="778"/>
                    </a:cubicBezTo>
                    <a:cubicBezTo>
                      <a:pt x="1" y="1179"/>
                      <a:pt x="351" y="1529"/>
                      <a:pt x="752" y="1529"/>
                    </a:cubicBezTo>
                    <a:cubicBezTo>
                      <a:pt x="1179" y="1529"/>
                      <a:pt x="1529" y="1179"/>
                      <a:pt x="1529" y="778"/>
                    </a:cubicBezTo>
                    <a:cubicBezTo>
                      <a:pt x="1529" y="352"/>
                      <a:pt x="1179" y="1"/>
                      <a:pt x="752" y="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0" name="Google Shape;1110;p28"/>
              <p:cNvSpPr/>
              <p:nvPr/>
            </p:nvSpPr>
            <p:spPr>
              <a:xfrm>
                <a:off x="3003275" y="468050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0"/>
                    </a:moveTo>
                    <a:cubicBezTo>
                      <a:pt x="326" y="0"/>
                      <a:pt x="1" y="351"/>
                      <a:pt x="1" y="777"/>
                    </a:cubicBezTo>
                    <a:cubicBezTo>
                      <a:pt x="1" y="1178"/>
                      <a:pt x="326" y="1529"/>
                      <a:pt x="753" y="1529"/>
                    </a:cubicBezTo>
                    <a:cubicBezTo>
                      <a:pt x="1179" y="1529"/>
                      <a:pt x="1504" y="1178"/>
                      <a:pt x="1504" y="777"/>
                    </a:cubicBezTo>
                    <a:cubicBezTo>
                      <a:pt x="1504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1" name="Google Shape;1111;p28"/>
              <p:cNvSpPr/>
              <p:nvPr/>
            </p:nvSpPr>
            <p:spPr>
              <a:xfrm>
                <a:off x="3122950" y="4731875"/>
                <a:ext cx="3825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5" extrusionOk="0">
                    <a:moveTo>
                      <a:pt x="778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51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2" name="Google Shape;1112;p28"/>
              <p:cNvSpPr/>
              <p:nvPr/>
            </p:nvSpPr>
            <p:spPr>
              <a:xfrm>
                <a:off x="3044625" y="4743150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51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3" name="Google Shape;1113;p28"/>
              <p:cNvSpPr/>
              <p:nvPr/>
            </p:nvSpPr>
            <p:spPr>
              <a:xfrm>
                <a:off x="2965675" y="474565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30"/>
                      <a:pt x="753" y="1530"/>
                    </a:cubicBezTo>
                    <a:cubicBezTo>
                      <a:pt x="1179" y="1530"/>
                      <a:pt x="1505" y="1179"/>
                      <a:pt x="1505" y="778"/>
                    </a:cubicBezTo>
                    <a:cubicBezTo>
                      <a:pt x="1505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4" name="Google Shape;1114;p28"/>
              <p:cNvSpPr/>
              <p:nvPr/>
            </p:nvSpPr>
            <p:spPr>
              <a:xfrm>
                <a:off x="2729475" y="4731875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51" y="0"/>
                      <a:pt x="0" y="351"/>
                      <a:pt x="0" y="752"/>
                    </a:cubicBezTo>
                    <a:cubicBezTo>
                      <a:pt x="0" y="1178"/>
                      <a:pt x="351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51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5" name="Google Shape;1115;p28"/>
              <p:cNvSpPr/>
              <p:nvPr/>
            </p:nvSpPr>
            <p:spPr>
              <a:xfrm>
                <a:off x="2808425" y="4743150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26" y="0"/>
                      <a:pt x="0" y="351"/>
                      <a:pt x="0" y="752"/>
                    </a:cubicBezTo>
                    <a:cubicBezTo>
                      <a:pt x="0" y="1178"/>
                      <a:pt x="326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51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6" name="Google Shape;1116;p28"/>
              <p:cNvSpPr/>
              <p:nvPr/>
            </p:nvSpPr>
            <p:spPr>
              <a:xfrm>
                <a:off x="2886725" y="4745650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78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30"/>
                      <a:pt x="778" y="1530"/>
                    </a:cubicBezTo>
                    <a:cubicBezTo>
                      <a:pt x="1179" y="1530"/>
                      <a:pt x="1530" y="1179"/>
                      <a:pt x="1530" y="778"/>
                    </a:cubicBezTo>
                    <a:cubicBezTo>
                      <a:pt x="1530" y="352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7" name="Google Shape;1117;p28"/>
              <p:cNvSpPr/>
              <p:nvPr/>
            </p:nvSpPr>
            <p:spPr>
              <a:xfrm>
                <a:off x="2686225" y="479765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1"/>
                    </a:moveTo>
                    <a:cubicBezTo>
                      <a:pt x="327" y="1"/>
                      <a:pt x="1" y="352"/>
                      <a:pt x="1" y="753"/>
                    </a:cubicBezTo>
                    <a:cubicBezTo>
                      <a:pt x="1" y="1179"/>
                      <a:pt x="327" y="1530"/>
                      <a:pt x="753" y="1530"/>
                    </a:cubicBezTo>
                    <a:cubicBezTo>
                      <a:pt x="1179" y="1530"/>
                      <a:pt x="1505" y="1179"/>
                      <a:pt x="1505" y="753"/>
                    </a:cubicBezTo>
                    <a:cubicBezTo>
                      <a:pt x="1505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8" name="Google Shape;1118;p28"/>
              <p:cNvSpPr/>
              <p:nvPr/>
            </p:nvSpPr>
            <p:spPr>
              <a:xfrm>
                <a:off x="2765175" y="4808950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26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26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9" name="Google Shape;1119;p28"/>
              <p:cNvSpPr/>
              <p:nvPr/>
            </p:nvSpPr>
            <p:spPr>
              <a:xfrm>
                <a:off x="2844750" y="4814575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1"/>
                    </a:moveTo>
                    <a:cubicBezTo>
                      <a:pt x="327" y="1"/>
                      <a:pt x="1" y="326"/>
                      <a:pt x="1" y="753"/>
                    </a:cubicBezTo>
                    <a:cubicBezTo>
                      <a:pt x="1" y="1179"/>
                      <a:pt x="327" y="1504"/>
                      <a:pt x="753" y="1504"/>
                    </a:cubicBezTo>
                    <a:cubicBezTo>
                      <a:pt x="1179" y="1504"/>
                      <a:pt x="1505" y="1179"/>
                      <a:pt x="1505" y="753"/>
                    </a:cubicBezTo>
                    <a:cubicBezTo>
                      <a:pt x="1505" y="326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0" name="Google Shape;1120;p28"/>
              <p:cNvSpPr/>
              <p:nvPr/>
            </p:nvSpPr>
            <p:spPr>
              <a:xfrm>
                <a:off x="2923700" y="4817075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53" y="1"/>
                    </a:moveTo>
                    <a:cubicBezTo>
                      <a:pt x="352" y="1"/>
                      <a:pt x="1" y="352"/>
                      <a:pt x="1" y="753"/>
                    </a:cubicBezTo>
                    <a:cubicBezTo>
                      <a:pt x="1" y="1179"/>
                      <a:pt x="352" y="1530"/>
                      <a:pt x="753" y="1530"/>
                    </a:cubicBezTo>
                    <a:cubicBezTo>
                      <a:pt x="1179" y="1530"/>
                      <a:pt x="1530" y="1179"/>
                      <a:pt x="1530" y="753"/>
                    </a:cubicBezTo>
                    <a:cubicBezTo>
                      <a:pt x="1530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1" name="Google Shape;1121;p28"/>
              <p:cNvSpPr/>
              <p:nvPr/>
            </p:nvSpPr>
            <p:spPr>
              <a:xfrm>
                <a:off x="3161800" y="479765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2" y="1"/>
                    </a:moveTo>
                    <a:cubicBezTo>
                      <a:pt x="326" y="1"/>
                      <a:pt x="1" y="352"/>
                      <a:pt x="1" y="753"/>
                    </a:cubicBezTo>
                    <a:cubicBezTo>
                      <a:pt x="1" y="1179"/>
                      <a:pt x="326" y="1530"/>
                      <a:pt x="752" y="1530"/>
                    </a:cubicBezTo>
                    <a:cubicBezTo>
                      <a:pt x="1153" y="1530"/>
                      <a:pt x="1504" y="1179"/>
                      <a:pt x="1504" y="753"/>
                    </a:cubicBezTo>
                    <a:cubicBezTo>
                      <a:pt x="1504" y="352"/>
                      <a:pt x="1153" y="1"/>
                      <a:pt x="7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2" name="Google Shape;1122;p28"/>
              <p:cNvSpPr/>
              <p:nvPr/>
            </p:nvSpPr>
            <p:spPr>
              <a:xfrm>
                <a:off x="3082225" y="4808950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2" y="0"/>
                    </a:moveTo>
                    <a:cubicBezTo>
                      <a:pt x="351" y="0"/>
                      <a:pt x="1" y="326"/>
                      <a:pt x="1" y="752"/>
                    </a:cubicBezTo>
                    <a:cubicBezTo>
                      <a:pt x="1" y="1178"/>
                      <a:pt x="351" y="1504"/>
                      <a:pt x="752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26"/>
                      <a:pt x="1179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3" name="Google Shape;1123;p28"/>
              <p:cNvSpPr/>
              <p:nvPr/>
            </p:nvSpPr>
            <p:spPr>
              <a:xfrm>
                <a:off x="3003275" y="4814575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1"/>
                    </a:moveTo>
                    <a:cubicBezTo>
                      <a:pt x="326" y="1"/>
                      <a:pt x="1" y="326"/>
                      <a:pt x="1" y="753"/>
                    </a:cubicBezTo>
                    <a:cubicBezTo>
                      <a:pt x="1" y="1179"/>
                      <a:pt x="326" y="1504"/>
                      <a:pt x="753" y="1504"/>
                    </a:cubicBezTo>
                    <a:cubicBezTo>
                      <a:pt x="1179" y="1504"/>
                      <a:pt x="1504" y="1179"/>
                      <a:pt x="1504" y="753"/>
                    </a:cubicBezTo>
                    <a:cubicBezTo>
                      <a:pt x="1504" y="326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4" name="Google Shape;1124;p28"/>
              <p:cNvSpPr/>
              <p:nvPr/>
            </p:nvSpPr>
            <p:spPr>
              <a:xfrm>
                <a:off x="3122950" y="4865950"/>
                <a:ext cx="3825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5" extrusionOk="0">
                    <a:moveTo>
                      <a:pt x="778" y="1"/>
                    </a:moveTo>
                    <a:cubicBezTo>
                      <a:pt x="352" y="1"/>
                      <a:pt x="1" y="327"/>
                      <a:pt x="1" y="753"/>
                    </a:cubicBezTo>
                    <a:cubicBezTo>
                      <a:pt x="1" y="1154"/>
                      <a:pt x="352" y="1505"/>
                      <a:pt x="778" y="1505"/>
                    </a:cubicBezTo>
                    <a:cubicBezTo>
                      <a:pt x="1179" y="1505"/>
                      <a:pt x="1529" y="1154"/>
                      <a:pt x="1529" y="753"/>
                    </a:cubicBezTo>
                    <a:cubicBezTo>
                      <a:pt x="1529" y="327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5" name="Google Shape;1125;p28"/>
              <p:cNvSpPr/>
              <p:nvPr/>
            </p:nvSpPr>
            <p:spPr>
              <a:xfrm>
                <a:off x="3044625" y="4882875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26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6" name="Google Shape;1126;p28"/>
              <p:cNvSpPr/>
              <p:nvPr/>
            </p:nvSpPr>
            <p:spPr>
              <a:xfrm>
                <a:off x="2965675" y="4890400"/>
                <a:ext cx="37625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4" extrusionOk="0">
                    <a:moveTo>
                      <a:pt x="753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7" name="Google Shape;1127;p28"/>
              <p:cNvSpPr/>
              <p:nvPr/>
            </p:nvSpPr>
            <p:spPr>
              <a:xfrm>
                <a:off x="2729475" y="4865950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1"/>
                    </a:moveTo>
                    <a:cubicBezTo>
                      <a:pt x="351" y="1"/>
                      <a:pt x="0" y="327"/>
                      <a:pt x="0" y="753"/>
                    </a:cubicBezTo>
                    <a:cubicBezTo>
                      <a:pt x="0" y="1154"/>
                      <a:pt x="351" y="1505"/>
                      <a:pt x="752" y="1505"/>
                    </a:cubicBezTo>
                    <a:cubicBezTo>
                      <a:pt x="1178" y="1505"/>
                      <a:pt x="1504" y="1154"/>
                      <a:pt x="1504" y="753"/>
                    </a:cubicBezTo>
                    <a:cubicBezTo>
                      <a:pt x="1504" y="327"/>
                      <a:pt x="1178" y="1"/>
                      <a:pt x="7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8" name="Google Shape;1128;p28"/>
              <p:cNvSpPr/>
              <p:nvPr/>
            </p:nvSpPr>
            <p:spPr>
              <a:xfrm>
                <a:off x="2808425" y="4882875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26" y="0"/>
                      <a:pt x="0" y="326"/>
                      <a:pt x="0" y="752"/>
                    </a:cubicBezTo>
                    <a:cubicBezTo>
                      <a:pt x="0" y="1178"/>
                      <a:pt x="326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26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9" name="Google Shape;1129;p28"/>
              <p:cNvSpPr/>
              <p:nvPr/>
            </p:nvSpPr>
            <p:spPr>
              <a:xfrm>
                <a:off x="2886725" y="4890400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51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0" name="Google Shape;1130;p28"/>
              <p:cNvSpPr/>
              <p:nvPr/>
            </p:nvSpPr>
            <p:spPr>
              <a:xfrm>
                <a:off x="2765175" y="4939275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26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26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1" name="Google Shape;1131;p28"/>
              <p:cNvSpPr/>
              <p:nvPr/>
            </p:nvSpPr>
            <p:spPr>
              <a:xfrm>
                <a:off x="2844750" y="4951800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26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2" name="Google Shape;1132;p28"/>
              <p:cNvSpPr/>
              <p:nvPr/>
            </p:nvSpPr>
            <p:spPr>
              <a:xfrm>
                <a:off x="2923700" y="4959325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3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53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3" name="Google Shape;1133;p28"/>
              <p:cNvSpPr/>
              <p:nvPr/>
            </p:nvSpPr>
            <p:spPr>
              <a:xfrm>
                <a:off x="3082225" y="4939275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2" y="0"/>
                    </a:moveTo>
                    <a:cubicBezTo>
                      <a:pt x="351" y="0"/>
                      <a:pt x="1" y="326"/>
                      <a:pt x="1" y="752"/>
                    </a:cubicBezTo>
                    <a:cubicBezTo>
                      <a:pt x="1" y="1178"/>
                      <a:pt x="351" y="1504"/>
                      <a:pt x="752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26"/>
                      <a:pt x="1179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4" name="Google Shape;1134;p28"/>
              <p:cNvSpPr/>
              <p:nvPr/>
            </p:nvSpPr>
            <p:spPr>
              <a:xfrm>
                <a:off x="3003275" y="4951800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6" y="0"/>
                      <a:pt x="1" y="326"/>
                      <a:pt x="1" y="752"/>
                    </a:cubicBezTo>
                    <a:cubicBezTo>
                      <a:pt x="1" y="1178"/>
                      <a:pt x="326" y="1504"/>
                      <a:pt x="753" y="1504"/>
                    </a:cubicBezTo>
                    <a:cubicBezTo>
                      <a:pt x="1179" y="1504"/>
                      <a:pt x="1504" y="1178"/>
                      <a:pt x="1504" y="752"/>
                    </a:cubicBezTo>
                    <a:cubicBezTo>
                      <a:pt x="1504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5" name="Google Shape;1135;p28"/>
              <p:cNvSpPr/>
              <p:nvPr/>
            </p:nvSpPr>
            <p:spPr>
              <a:xfrm>
                <a:off x="2623575" y="4378125"/>
                <a:ext cx="315825" cy="343750"/>
              </a:xfrm>
              <a:custGeom>
                <a:avLst/>
                <a:gdLst/>
                <a:ahLst/>
                <a:cxnLst/>
                <a:rect l="l" t="t" r="r" b="b"/>
                <a:pathLst>
                  <a:path w="12633" h="13750" extrusionOk="0">
                    <a:moveTo>
                      <a:pt x="1924" y="1"/>
                    </a:moveTo>
                    <a:cubicBezTo>
                      <a:pt x="1220" y="1"/>
                      <a:pt x="1059" y="401"/>
                      <a:pt x="953" y="1017"/>
                    </a:cubicBezTo>
                    <a:cubicBezTo>
                      <a:pt x="1" y="6957"/>
                      <a:pt x="4487" y="13098"/>
                      <a:pt x="10527" y="13724"/>
                    </a:cubicBezTo>
                    <a:cubicBezTo>
                      <a:pt x="10652" y="13741"/>
                      <a:pt x="10771" y="13749"/>
                      <a:pt x="10882" y="13749"/>
                    </a:cubicBezTo>
                    <a:cubicBezTo>
                      <a:pt x="11617" y="13749"/>
                      <a:pt x="12044" y="13372"/>
                      <a:pt x="12131" y="12371"/>
                    </a:cubicBezTo>
                    <a:cubicBezTo>
                      <a:pt x="12632" y="6105"/>
                      <a:pt x="8572" y="992"/>
                      <a:pt x="2357" y="40"/>
                    </a:cubicBezTo>
                    <a:cubicBezTo>
                      <a:pt x="2193" y="13"/>
                      <a:pt x="2050" y="1"/>
                      <a:pt x="192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6" name="Google Shape;1136;p28"/>
              <p:cNvSpPr/>
              <p:nvPr/>
            </p:nvSpPr>
            <p:spPr>
              <a:xfrm>
                <a:off x="2651150" y="4380150"/>
                <a:ext cx="271525" cy="339325"/>
              </a:xfrm>
              <a:custGeom>
                <a:avLst/>
                <a:gdLst/>
                <a:ahLst/>
                <a:cxnLst/>
                <a:rect l="l" t="t" r="r" b="b"/>
                <a:pathLst>
                  <a:path w="10861" h="13573" extrusionOk="0">
                    <a:moveTo>
                      <a:pt x="527" y="0"/>
                    </a:moveTo>
                    <a:cubicBezTo>
                      <a:pt x="96" y="0"/>
                      <a:pt x="25" y="321"/>
                      <a:pt x="25" y="811"/>
                    </a:cubicBezTo>
                    <a:cubicBezTo>
                      <a:pt x="0" y="6024"/>
                      <a:pt x="4537" y="12140"/>
                      <a:pt x="9624" y="13493"/>
                    </a:cubicBezTo>
                    <a:cubicBezTo>
                      <a:pt x="9814" y="13545"/>
                      <a:pt x="9983" y="13573"/>
                      <a:pt x="10129" y="13573"/>
                    </a:cubicBezTo>
                    <a:cubicBezTo>
                      <a:pt x="10621" y="13573"/>
                      <a:pt x="10860" y="13257"/>
                      <a:pt x="10802" y="12465"/>
                    </a:cubicBezTo>
                    <a:cubicBezTo>
                      <a:pt x="10401" y="6901"/>
                      <a:pt x="6366" y="1764"/>
                      <a:pt x="1078" y="109"/>
                    </a:cubicBezTo>
                    <a:cubicBezTo>
                      <a:pt x="849" y="35"/>
                      <a:pt x="669" y="0"/>
                      <a:pt x="52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7" name="Google Shape;1137;p28"/>
              <p:cNvSpPr/>
              <p:nvPr/>
            </p:nvSpPr>
            <p:spPr>
              <a:xfrm>
                <a:off x="2652925" y="4380525"/>
                <a:ext cx="267875" cy="338050"/>
              </a:xfrm>
              <a:custGeom>
                <a:avLst/>
                <a:gdLst/>
                <a:ahLst/>
                <a:cxnLst/>
                <a:rect l="l" t="t" r="r" b="b"/>
                <a:pathLst>
                  <a:path w="10715" h="13522" extrusionOk="0">
                    <a:moveTo>
                      <a:pt x="356" y="0"/>
                    </a:moveTo>
                    <a:cubicBezTo>
                      <a:pt x="24" y="0"/>
                      <a:pt x="1" y="290"/>
                      <a:pt x="55" y="721"/>
                    </a:cubicBezTo>
                    <a:cubicBezTo>
                      <a:pt x="481" y="5583"/>
                      <a:pt x="5042" y="11698"/>
                      <a:pt x="9654" y="13403"/>
                    </a:cubicBezTo>
                    <a:cubicBezTo>
                      <a:pt x="9863" y="13479"/>
                      <a:pt x="10040" y="13521"/>
                      <a:pt x="10185" y="13521"/>
                    </a:cubicBezTo>
                    <a:cubicBezTo>
                      <a:pt x="10562" y="13521"/>
                      <a:pt x="10715" y="13238"/>
                      <a:pt x="10606" y="12551"/>
                    </a:cubicBezTo>
                    <a:cubicBezTo>
                      <a:pt x="9754" y="7312"/>
                      <a:pt x="5719" y="2175"/>
                      <a:pt x="907" y="144"/>
                    </a:cubicBezTo>
                    <a:cubicBezTo>
                      <a:pt x="666" y="45"/>
                      <a:pt x="487" y="0"/>
                      <a:pt x="3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8" name="Google Shape;1138;p28"/>
              <p:cNvSpPr/>
              <p:nvPr/>
            </p:nvSpPr>
            <p:spPr>
              <a:xfrm>
                <a:off x="2654775" y="4381675"/>
                <a:ext cx="261975" cy="335225"/>
              </a:xfrm>
              <a:custGeom>
                <a:avLst/>
                <a:gdLst/>
                <a:ahLst/>
                <a:cxnLst/>
                <a:rect l="l" t="t" r="r" b="b"/>
                <a:pathLst>
                  <a:path w="10479" h="13409" extrusionOk="0">
                    <a:moveTo>
                      <a:pt x="129" y="1"/>
                    </a:moveTo>
                    <a:cubicBezTo>
                      <a:pt x="0" y="1"/>
                      <a:pt x="57" y="215"/>
                      <a:pt x="181" y="525"/>
                    </a:cubicBezTo>
                    <a:cubicBezTo>
                      <a:pt x="1660" y="4560"/>
                      <a:pt x="6271" y="10650"/>
                      <a:pt x="9830" y="13156"/>
                    </a:cubicBezTo>
                    <a:cubicBezTo>
                      <a:pt x="10061" y="13317"/>
                      <a:pt x="10231" y="13409"/>
                      <a:pt x="10330" y="13409"/>
                    </a:cubicBezTo>
                    <a:cubicBezTo>
                      <a:pt x="10479" y="13409"/>
                      <a:pt x="10467" y="13201"/>
                      <a:pt x="10256" y="12705"/>
                    </a:cubicBezTo>
                    <a:cubicBezTo>
                      <a:pt x="8402" y="8269"/>
                      <a:pt x="4392" y="3106"/>
                      <a:pt x="607" y="274"/>
                    </a:cubicBezTo>
                    <a:cubicBezTo>
                      <a:pt x="358" y="82"/>
                      <a:pt x="208" y="1"/>
                      <a:pt x="12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9" name="Google Shape;1139;p28"/>
              <p:cNvSpPr/>
              <p:nvPr/>
            </p:nvSpPr>
            <p:spPr>
              <a:xfrm>
                <a:off x="2655400" y="4382075"/>
                <a:ext cx="260675" cy="334550"/>
              </a:xfrm>
              <a:custGeom>
                <a:avLst/>
                <a:gdLst/>
                <a:ahLst/>
                <a:cxnLst/>
                <a:rect l="l" t="t" r="r" b="b"/>
                <a:pathLst>
                  <a:path w="10427" h="13382" extrusionOk="0">
                    <a:moveTo>
                      <a:pt x="69" y="1"/>
                    </a:moveTo>
                    <a:cubicBezTo>
                      <a:pt x="1" y="1"/>
                      <a:pt x="87" y="184"/>
                      <a:pt x="231" y="458"/>
                    </a:cubicBezTo>
                    <a:cubicBezTo>
                      <a:pt x="2161" y="4143"/>
                      <a:pt x="6773" y="10208"/>
                      <a:pt x="9906" y="13065"/>
                    </a:cubicBezTo>
                    <a:cubicBezTo>
                      <a:pt x="10128" y="13265"/>
                      <a:pt x="10281" y="13381"/>
                      <a:pt x="10346" y="13381"/>
                    </a:cubicBezTo>
                    <a:cubicBezTo>
                      <a:pt x="10427" y="13381"/>
                      <a:pt x="10369" y="13197"/>
                      <a:pt x="10131" y="12764"/>
                    </a:cubicBezTo>
                    <a:cubicBezTo>
                      <a:pt x="7850" y="8654"/>
                      <a:pt x="3840" y="3491"/>
                      <a:pt x="507" y="333"/>
                    </a:cubicBezTo>
                    <a:cubicBezTo>
                      <a:pt x="252" y="100"/>
                      <a:pt x="119" y="1"/>
                      <a:pt x="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0" name="Google Shape;1140;p28"/>
              <p:cNvSpPr/>
              <p:nvPr/>
            </p:nvSpPr>
            <p:spPr>
              <a:xfrm>
                <a:off x="2698775" y="4656050"/>
                <a:ext cx="490000" cy="78975"/>
              </a:xfrm>
              <a:custGeom>
                <a:avLst/>
                <a:gdLst/>
                <a:ahLst/>
                <a:cxnLst/>
                <a:rect l="l" t="t" r="r" b="b"/>
                <a:pathLst>
                  <a:path w="19600" h="3159" extrusionOk="0">
                    <a:moveTo>
                      <a:pt x="1755" y="1"/>
                    </a:moveTo>
                    <a:cubicBezTo>
                      <a:pt x="827" y="126"/>
                      <a:pt x="0" y="527"/>
                      <a:pt x="301" y="1805"/>
                    </a:cubicBezTo>
                    <a:cubicBezTo>
                      <a:pt x="2983" y="2657"/>
                      <a:pt x="6241" y="3159"/>
                      <a:pt x="9750" y="3159"/>
                    </a:cubicBezTo>
                    <a:cubicBezTo>
                      <a:pt x="13283" y="3159"/>
                      <a:pt x="16542" y="2657"/>
                      <a:pt x="19223" y="1805"/>
                    </a:cubicBezTo>
                    <a:cubicBezTo>
                      <a:pt x="19599" y="803"/>
                      <a:pt x="19148" y="151"/>
                      <a:pt x="17770" y="1"/>
                    </a:cubicBezTo>
                    <a:cubicBezTo>
                      <a:pt x="15201" y="828"/>
                      <a:pt x="12481" y="1241"/>
                      <a:pt x="9762" y="1241"/>
                    </a:cubicBezTo>
                    <a:cubicBezTo>
                      <a:pt x="7043" y="1241"/>
                      <a:pt x="4323" y="828"/>
                      <a:pt x="175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1" name="Google Shape;1141;p28"/>
              <p:cNvSpPr/>
              <p:nvPr/>
            </p:nvSpPr>
            <p:spPr>
              <a:xfrm>
                <a:off x="3101050" y="4112150"/>
                <a:ext cx="82275" cy="60875"/>
              </a:xfrm>
              <a:custGeom>
                <a:avLst/>
                <a:gdLst/>
                <a:ahLst/>
                <a:cxnLst/>
                <a:rect l="l" t="t" r="r" b="b"/>
                <a:pathLst>
                  <a:path w="3291" h="2435" extrusionOk="0">
                    <a:moveTo>
                      <a:pt x="1580" y="1"/>
                    </a:moveTo>
                    <a:cubicBezTo>
                      <a:pt x="1" y="1"/>
                      <a:pt x="862" y="2409"/>
                      <a:pt x="1553" y="2433"/>
                    </a:cubicBezTo>
                    <a:cubicBezTo>
                      <a:pt x="1561" y="2434"/>
                      <a:pt x="1569" y="2434"/>
                      <a:pt x="1576" y="2434"/>
                    </a:cubicBezTo>
                    <a:cubicBezTo>
                      <a:pt x="2301" y="2434"/>
                      <a:pt x="3291" y="101"/>
                      <a:pt x="1654" y="2"/>
                    </a:cubicBezTo>
                    <a:cubicBezTo>
                      <a:pt x="1629" y="1"/>
                      <a:pt x="1604" y="1"/>
                      <a:pt x="15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2" name="Google Shape;1142;p28"/>
              <p:cNvSpPr/>
              <p:nvPr/>
            </p:nvSpPr>
            <p:spPr>
              <a:xfrm>
                <a:off x="3132825" y="4166325"/>
                <a:ext cx="75175" cy="49850"/>
              </a:xfrm>
              <a:custGeom>
                <a:avLst/>
                <a:gdLst/>
                <a:ahLst/>
                <a:cxnLst/>
                <a:rect l="l" t="t" r="r" b="b"/>
                <a:pathLst>
                  <a:path w="3007" h="1994" extrusionOk="0">
                    <a:moveTo>
                      <a:pt x="1061" y="1"/>
                    </a:moveTo>
                    <a:cubicBezTo>
                      <a:pt x="708" y="1"/>
                      <a:pt x="401" y="89"/>
                      <a:pt x="282" y="266"/>
                    </a:cubicBezTo>
                    <a:cubicBezTo>
                      <a:pt x="1" y="736"/>
                      <a:pt x="831" y="1993"/>
                      <a:pt x="1633" y="1993"/>
                    </a:cubicBezTo>
                    <a:cubicBezTo>
                      <a:pt x="1902" y="1993"/>
                      <a:pt x="2168" y="1853"/>
                      <a:pt x="2388" y="1494"/>
                    </a:cubicBezTo>
                    <a:cubicBezTo>
                      <a:pt x="3006" y="505"/>
                      <a:pt x="1905" y="1"/>
                      <a:pt x="10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3" name="Google Shape;1143;p28"/>
              <p:cNvSpPr/>
              <p:nvPr/>
            </p:nvSpPr>
            <p:spPr>
              <a:xfrm>
                <a:off x="3133250" y="4128550"/>
                <a:ext cx="73600" cy="51200"/>
              </a:xfrm>
              <a:custGeom>
                <a:avLst/>
                <a:gdLst/>
                <a:ahLst/>
                <a:cxnLst/>
                <a:rect l="l" t="t" r="r" b="b"/>
                <a:pathLst>
                  <a:path w="2944" h="2048" extrusionOk="0">
                    <a:moveTo>
                      <a:pt x="1603" y="1"/>
                    </a:moveTo>
                    <a:cubicBezTo>
                      <a:pt x="819" y="1"/>
                      <a:pt x="1" y="1324"/>
                      <a:pt x="265" y="1777"/>
                    </a:cubicBezTo>
                    <a:cubicBezTo>
                      <a:pt x="374" y="1959"/>
                      <a:pt x="666" y="2048"/>
                      <a:pt x="1005" y="2048"/>
                    </a:cubicBezTo>
                    <a:cubicBezTo>
                      <a:pt x="1835" y="2048"/>
                      <a:pt x="2943" y="1514"/>
                      <a:pt x="2320" y="499"/>
                    </a:cubicBezTo>
                    <a:cubicBezTo>
                      <a:pt x="2111" y="142"/>
                      <a:pt x="1859" y="1"/>
                      <a:pt x="16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4" name="Google Shape;1144;p28"/>
              <p:cNvSpPr/>
              <p:nvPr/>
            </p:nvSpPr>
            <p:spPr>
              <a:xfrm>
                <a:off x="3073900" y="4165250"/>
                <a:ext cx="72475" cy="50250"/>
              </a:xfrm>
              <a:custGeom>
                <a:avLst/>
                <a:gdLst/>
                <a:ahLst/>
                <a:cxnLst/>
                <a:rect l="l" t="t" r="r" b="b"/>
                <a:pathLst>
                  <a:path w="2899" h="2010" extrusionOk="0">
                    <a:moveTo>
                      <a:pt x="1810" y="1"/>
                    </a:moveTo>
                    <a:cubicBezTo>
                      <a:pt x="1005" y="1"/>
                      <a:pt x="0" y="462"/>
                      <a:pt x="509" y="1462"/>
                    </a:cubicBezTo>
                    <a:cubicBezTo>
                      <a:pt x="706" y="1856"/>
                      <a:pt x="970" y="2009"/>
                      <a:pt x="1246" y="2009"/>
                    </a:cubicBezTo>
                    <a:cubicBezTo>
                      <a:pt x="2024" y="2009"/>
                      <a:pt x="2898" y="790"/>
                      <a:pt x="2639" y="309"/>
                    </a:cubicBezTo>
                    <a:cubicBezTo>
                      <a:pt x="2534" y="107"/>
                      <a:pt x="2195" y="1"/>
                      <a:pt x="18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5" name="Google Shape;1145;p28"/>
              <p:cNvSpPr/>
              <p:nvPr/>
            </p:nvSpPr>
            <p:spPr>
              <a:xfrm>
                <a:off x="3072500" y="4130150"/>
                <a:ext cx="74925" cy="49875"/>
              </a:xfrm>
              <a:custGeom>
                <a:avLst/>
                <a:gdLst/>
                <a:ahLst/>
                <a:cxnLst/>
                <a:rect l="l" t="t" r="r" b="b"/>
                <a:pathLst>
                  <a:path w="2997" h="1995" extrusionOk="0">
                    <a:moveTo>
                      <a:pt x="1360" y="0"/>
                    </a:moveTo>
                    <a:cubicBezTo>
                      <a:pt x="1095" y="0"/>
                      <a:pt x="833" y="137"/>
                      <a:pt x="615" y="485"/>
                    </a:cubicBezTo>
                    <a:cubicBezTo>
                      <a:pt x="1" y="1486"/>
                      <a:pt x="1083" y="1994"/>
                      <a:pt x="1915" y="1994"/>
                    </a:cubicBezTo>
                    <a:cubicBezTo>
                      <a:pt x="2272" y="1994"/>
                      <a:pt x="2583" y="1901"/>
                      <a:pt x="2695" y="1713"/>
                    </a:cubicBezTo>
                    <a:cubicBezTo>
                      <a:pt x="2997" y="1261"/>
                      <a:pt x="2164" y="0"/>
                      <a:pt x="13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6" name="Google Shape;1146;p28"/>
              <p:cNvSpPr/>
              <p:nvPr/>
            </p:nvSpPr>
            <p:spPr>
              <a:xfrm>
                <a:off x="3105050" y="4172950"/>
                <a:ext cx="82025" cy="60925"/>
              </a:xfrm>
              <a:custGeom>
                <a:avLst/>
                <a:gdLst/>
                <a:ahLst/>
                <a:cxnLst/>
                <a:rect l="l" t="t" r="r" b="b"/>
                <a:pathLst>
                  <a:path w="3281" h="2437" extrusionOk="0">
                    <a:moveTo>
                      <a:pt x="1416" y="1"/>
                    </a:moveTo>
                    <a:cubicBezTo>
                      <a:pt x="1409" y="1"/>
                      <a:pt x="1401" y="1"/>
                      <a:pt x="1393" y="1"/>
                    </a:cubicBezTo>
                    <a:cubicBezTo>
                      <a:pt x="709" y="50"/>
                      <a:pt x="0" y="2437"/>
                      <a:pt x="1502" y="2437"/>
                    </a:cubicBezTo>
                    <a:cubicBezTo>
                      <a:pt x="1540" y="2437"/>
                      <a:pt x="1579" y="2435"/>
                      <a:pt x="1619" y="2432"/>
                    </a:cubicBezTo>
                    <a:cubicBezTo>
                      <a:pt x="3280" y="2308"/>
                      <a:pt x="2145" y="1"/>
                      <a:pt x="141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7" name="Google Shape;1147;p28"/>
              <p:cNvSpPr/>
              <p:nvPr/>
            </p:nvSpPr>
            <p:spPr>
              <a:xfrm>
                <a:off x="3128650" y="4182100"/>
                <a:ext cx="54975" cy="42000"/>
              </a:xfrm>
              <a:custGeom>
                <a:avLst/>
                <a:gdLst/>
                <a:ahLst/>
                <a:cxnLst/>
                <a:rect l="l" t="t" r="r" b="b"/>
                <a:pathLst>
                  <a:path w="2199" h="1680" extrusionOk="0">
                    <a:moveTo>
                      <a:pt x="698" y="1"/>
                    </a:moveTo>
                    <a:cubicBezTo>
                      <a:pt x="672" y="1"/>
                      <a:pt x="648" y="4"/>
                      <a:pt x="625" y="11"/>
                    </a:cubicBezTo>
                    <a:cubicBezTo>
                      <a:pt x="164" y="126"/>
                      <a:pt x="0" y="1679"/>
                      <a:pt x="850" y="1679"/>
                    </a:cubicBezTo>
                    <a:cubicBezTo>
                      <a:pt x="926" y="1679"/>
                      <a:pt x="1009" y="1667"/>
                      <a:pt x="1101" y="1640"/>
                    </a:cubicBezTo>
                    <a:cubicBezTo>
                      <a:pt x="2198" y="1354"/>
                      <a:pt x="1207" y="1"/>
                      <a:pt x="69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8" name="Google Shape;1148;p28"/>
              <p:cNvSpPr/>
              <p:nvPr/>
            </p:nvSpPr>
            <p:spPr>
              <a:xfrm>
                <a:off x="3137225" y="4146350"/>
                <a:ext cx="54000" cy="38650"/>
              </a:xfrm>
              <a:custGeom>
                <a:avLst/>
                <a:gdLst/>
                <a:ahLst/>
                <a:cxnLst/>
                <a:rect l="l" t="t" r="r" b="b"/>
                <a:pathLst>
                  <a:path w="2160" h="1546" extrusionOk="0">
                    <a:moveTo>
                      <a:pt x="1045" y="0"/>
                    </a:moveTo>
                    <a:cubicBezTo>
                      <a:pt x="444" y="0"/>
                      <a:pt x="0" y="1140"/>
                      <a:pt x="282" y="1441"/>
                    </a:cubicBezTo>
                    <a:cubicBezTo>
                      <a:pt x="348" y="1512"/>
                      <a:pt x="462" y="1545"/>
                      <a:pt x="598" y="1545"/>
                    </a:cubicBezTo>
                    <a:cubicBezTo>
                      <a:pt x="1180" y="1545"/>
                      <a:pt x="2160" y="949"/>
                      <a:pt x="1510" y="238"/>
                    </a:cubicBezTo>
                    <a:cubicBezTo>
                      <a:pt x="1351" y="70"/>
                      <a:pt x="1193" y="0"/>
                      <a:pt x="104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9" name="Google Shape;1149;p28"/>
              <p:cNvSpPr/>
              <p:nvPr/>
            </p:nvSpPr>
            <p:spPr>
              <a:xfrm>
                <a:off x="3099150" y="4160725"/>
                <a:ext cx="46775" cy="33100"/>
              </a:xfrm>
              <a:custGeom>
                <a:avLst/>
                <a:gdLst/>
                <a:ahLst/>
                <a:cxnLst/>
                <a:rect l="l" t="t" r="r" b="b"/>
                <a:pathLst>
                  <a:path w="1871" h="1324" extrusionOk="0">
                    <a:moveTo>
                      <a:pt x="704" y="1"/>
                    </a:moveTo>
                    <a:cubicBezTo>
                      <a:pt x="436" y="1"/>
                      <a:pt x="203" y="146"/>
                      <a:pt x="126" y="540"/>
                    </a:cubicBezTo>
                    <a:cubicBezTo>
                      <a:pt x="0" y="1117"/>
                      <a:pt x="395" y="1324"/>
                      <a:pt x="834" y="1324"/>
                    </a:cubicBezTo>
                    <a:cubicBezTo>
                      <a:pt x="1272" y="1324"/>
                      <a:pt x="1755" y="1117"/>
                      <a:pt x="1805" y="866"/>
                    </a:cubicBezTo>
                    <a:cubicBezTo>
                      <a:pt x="1871" y="537"/>
                      <a:pt x="1221" y="1"/>
                      <a:pt x="70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0" name="Google Shape;1150;p28"/>
              <p:cNvSpPr/>
              <p:nvPr/>
            </p:nvSpPr>
            <p:spPr>
              <a:xfrm>
                <a:off x="2608825" y="4432200"/>
                <a:ext cx="39875" cy="26875"/>
              </a:xfrm>
              <a:custGeom>
                <a:avLst/>
                <a:gdLst/>
                <a:ahLst/>
                <a:cxnLst/>
                <a:rect l="l" t="t" r="r" b="b"/>
                <a:pathLst>
                  <a:path w="1595" h="1075" extrusionOk="0">
                    <a:moveTo>
                      <a:pt x="734" y="1"/>
                    </a:moveTo>
                    <a:cubicBezTo>
                      <a:pt x="595" y="1"/>
                      <a:pt x="457" y="73"/>
                      <a:pt x="340" y="258"/>
                    </a:cubicBezTo>
                    <a:cubicBezTo>
                      <a:pt x="1" y="793"/>
                      <a:pt x="602" y="1075"/>
                      <a:pt x="1049" y="1075"/>
                    </a:cubicBezTo>
                    <a:cubicBezTo>
                      <a:pt x="1230" y="1075"/>
                      <a:pt x="1385" y="1028"/>
                      <a:pt x="1443" y="935"/>
                    </a:cubicBezTo>
                    <a:cubicBezTo>
                      <a:pt x="1594" y="689"/>
                      <a:pt x="1160" y="1"/>
                      <a:pt x="73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1" name="Google Shape;1151;p28"/>
              <p:cNvSpPr/>
              <p:nvPr/>
            </p:nvSpPr>
            <p:spPr>
              <a:xfrm>
                <a:off x="2641600" y="4432375"/>
                <a:ext cx="38900" cy="26950"/>
              </a:xfrm>
              <a:custGeom>
                <a:avLst/>
                <a:gdLst/>
                <a:ahLst/>
                <a:cxnLst/>
                <a:rect l="l" t="t" r="r" b="b"/>
                <a:pathLst>
                  <a:path w="1556" h="1078" extrusionOk="0">
                    <a:moveTo>
                      <a:pt x="871" y="1"/>
                    </a:moveTo>
                    <a:cubicBezTo>
                      <a:pt x="455" y="1"/>
                      <a:pt x="1" y="666"/>
                      <a:pt x="132" y="928"/>
                    </a:cubicBezTo>
                    <a:cubicBezTo>
                      <a:pt x="193" y="1027"/>
                      <a:pt x="361" y="1077"/>
                      <a:pt x="554" y="1077"/>
                    </a:cubicBezTo>
                    <a:cubicBezTo>
                      <a:pt x="992" y="1077"/>
                      <a:pt x="1556" y="816"/>
                      <a:pt x="1260" y="276"/>
                    </a:cubicBezTo>
                    <a:cubicBezTo>
                      <a:pt x="1151" y="78"/>
                      <a:pt x="1013" y="1"/>
                      <a:pt x="8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2" name="Google Shape;1152;p28"/>
              <p:cNvSpPr/>
              <p:nvPr/>
            </p:nvSpPr>
            <p:spPr>
              <a:xfrm>
                <a:off x="2621075" y="4422975"/>
                <a:ext cx="44300" cy="32600"/>
              </a:xfrm>
              <a:custGeom>
                <a:avLst/>
                <a:gdLst/>
                <a:ahLst/>
                <a:cxnLst/>
                <a:rect l="l" t="t" r="r" b="b"/>
                <a:pathLst>
                  <a:path w="1772" h="1304" extrusionOk="0">
                    <a:moveTo>
                      <a:pt x="903" y="0"/>
                    </a:moveTo>
                    <a:cubicBezTo>
                      <a:pt x="895" y="0"/>
                      <a:pt x="886" y="0"/>
                      <a:pt x="878" y="0"/>
                    </a:cubicBezTo>
                    <a:cubicBezTo>
                      <a:pt x="0" y="25"/>
                      <a:pt x="577" y="1304"/>
                      <a:pt x="953" y="1304"/>
                    </a:cubicBezTo>
                    <a:cubicBezTo>
                      <a:pt x="1350" y="1279"/>
                      <a:pt x="1772" y="0"/>
                      <a:pt x="9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3" name="Google Shape;1153;p28"/>
              <p:cNvSpPr/>
              <p:nvPr/>
            </p:nvSpPr>
            <p:spPr>
              <a:xfrm>
                <a:off x="2621925" y="4455550"/>
                <a:ext cx="44675" cy="32625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1305" extrusionOk="0">
                    <a:moveTo>
                      <a:pt x="908" y="0"/>
                    </a:moveTo>
                    <a:cubicBezTo>
                      <a:pt x="532" y="0"/>
                      <a:pt x="0" y="1254"/>
                      <a:pt x="894" y="1304"/>
                    </a:cubicBezTo>
                    <a:cubicBezTo>
                      <a:pt x="902" y="1304"/>
                      <a:pt x="911" y="1304"/>
                      <a:pt x="919" y="1304"/>
                    </a:cubicBezTo>
                    <a:cubicBezTo>
                      <a:pt x="1787" y="1304"/>
                      <a:pt x="1316" y="25"/>
                      <a:pt x="919" y="1"/>
                    </a:cubicBezTo>
                    <a:cubicBezTo>
                      <a:pt x="915" y="0"/>
                      <a:pt x="911" y="0"/>
                      <a:pt x="9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4" name="Google Shape;1154;p28"/>
              <p:cNvSpPr/>
              <p:nvPr/>
            </p:nvSpPr>
            <p:spPr>
              <a:xfrm>
                <a:off x="2609300" y="4451525"/>
                <a:ext cx="39350" cy="27150"/>
              </a:xfrm>
              <a:custGeom>
                <a:avLst/>
                <a:gdLst/>
                <a:ahLst/>
                <a:cxnLst/>
                <a:rect l="l" t="t" r="r" b="b"/>
                <a:pathLst>
                  <a:path w="1574" h="1086" extrusionOk="0">
                    <a:moveTo>
                      <a:pt x="1010" y="1"/>
                    </a:moveTo>
                    <a:cubicBezTo>
                      <a:pt x="573" y="1"/>
                      <a:pt x="0" y="274"/>
                      <a:pt x="296" y="813"/>
                    </a:cubicBezTo>
                    <a:cubicBezTo>
                      <a:pt x="409" y="1009"/>
                      <a:pt x="550" y="1085"/>
                      <a:pt x="693" y="1085"/>
                    </a:cubicBezTo>
                    <a:cubicBezTo>
                      <a:pt x="1120" y="1085"/>
                      <a:pt x="1574" y="406"/>
                      <a:pt x="1424" y="162"/>
                    </a:cubicBezTo>
                    <a:cubicBezTo>
                      <a:pt x="1370" y="54"/>
                      <a:pt x="1203" y="1"/>
                      <a:pt x="10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5" name="Google Shape;1155;p28"/>
              <p:cNvSpPr/>
              <p:nvPr/>
            </p:nvSpPr>
            <p:spPr>
              <a:xfrm>
                <a:off x="2641700" y="4450575"/>
                <a:ext cx="39025" cy="25850"/>
              </a:xfrm>
              <a:custGeom>
                <a:avLst/>
                <a:gdLst/>
                <a:ahLst/>
                <a:cxnLst/>
                <a:rect l="l" t="t" r="r" b="b"/>
                <a:pathLst>
                  <a:path w="1561" h="1034" extrusionOk="0">
                    <a:moveTo>
                      <a:pt x="663" y="0"/>
                    </a:moveTo>
                    <a:cubicBezTo>
                      <a:pt x="419" y="0"/>
                      <a:pt x="192" y="72"/>
                      <a:pt x="128" y="200"/>
                    </a:cubicBezTo>
                    <a:cubicBezTo>
                      <a:pt x="1" y="453"/>
                      <a:pt x="476" y="1034"/>
                      <a:pt x="891" y="1034"/>
                    </a:cubicBezTo>
                    <a:cubicBezTo>
                      <a:pt x="1051" y="1034"/>
                      <a:pt x="1201" y="948"/>
                      <a:pt x="1306" y="726"/>
                    </a:cubicBezTo>
                    <a:cubicBezTo>
                      <a:pt x="1560" y="217"/>
                      <a:pt x="1087" y="0"/>
                      <a:pt x="6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6" name="Google Shape;1156;p28"/>
              <p:cNvSpPr/>
              <p:nvPr/>
            </p:nvSpPr>
            <p:spPr>
              <a:xfrm>
                <a:off x="2649050" y="4450225"/>
                <a:ext cx="25350" cy="17775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711" extrusionOk="0">
                    <a:moveTo>
                      <a:pt x="550" y="0"/>
                    </a:moveTo>
                    <a:cubicBezTo>
                      <a:pt x="320" y="0"/>
                      <a:pt x="71" y="105"/>
                      <a:pt x="34" y="239"/>
                    </a:cubicBezTo>
                    <a:cubicBezTo>
                      <a:pt x="1" y="407"/>
                      <a:pt x="350" y="710"/>
                      <a:pt x="630" y="710"/>
                    </a:cubicBezTo>
                    <a:cubicBezTo>
                      <a:pt x="767" y="710"/>
                      <a:pt x="887" y="637"/>
                      <a:pt x="937" y="439"/>
                    </a:cubicBezTo>
                    <a:cubicBezTo>
                      <a:pt x="1014" y="117"/>
                      <a:pt x="793" y="0"/>
                      <a:pt x="5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7" name="Google Shape;1157;p28"/>
              <p:cNvSpPr/>
              <p:nvPr/>
            </p:nvSpPr>
            <p:spPr>
              <a:xfrm>
                <a:off x="2629675" y="4433850"/>
                <a:ext cx="29800" cy="224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896" extrusionOk="0">
                    <a:moveTo>
                      <a:pt x="709" y="0"/>
                    </a:moveTo>
                    <a:cubicBezTo>
                      <a:pt x="671" y="0"/>
                      <a:pt x="629" y="6"/>
                      <a:pt x="584" y="17"/>
                    </a:cubicBezTo>
                    <a:cubicBezTo>
                      <a:pt x="0" y="138"/>
                      <a:pt x="525" y="896"/>
                      <a:pt x="786" y="896"/>
                    </a:cubicBezTo>
                    <a:cubicBezTo>
                      <a:pt x="794" y="896"/>
                      <a:pt x="802" y="895"/>
                      <a:pt x="809" y="894"/>
                    </a:cubicBezTo>
                    <a:cubicBezTo>
                      <a:pt x="1065" y="824"/>
                      <a:pt x="1191" y="0"/>
                      <a:pt x="70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8" name="Google Shape;1158;p28"/>
              <p:cNvSpPr/>
              <p:nvPr/>
            </p:nvSpPr>
            <p:spPr>
              <a:xfrm>
                <a:off x="2625375" y="4455200"/>
                <a:ext cx="29200" cy="21050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842" extrusionOk="0">
                    <a:moveTo>
                      <a:pt x="852" y="1"/>
                    </a:moveTo>
                    <a:cubicBezTo>
                      <a:pt x="552" y="1"/>
                      <a:pt x="1" y="380"/>
                      <a:pt x="405" y="741"/>
                    </a:cubicBezTo>
                    <a:cubicBezTo>
                      <a:pt x="488" y="812"/>
                      <a:pt x="567" y="841"/>
                      <a:pt x="639" y="841"/>
                    </a:cubicBezTo>
                    <a:cubicBezTo>
                      <a:pt x="978" y="841"/>
                      <a:pt x="1167" y="184"/>
                      <a:pt x="981" y="40"/>
                    </a:cubicBezTo>
                    <a:cubicBezTo>
                      <a:pt x="951" y="13"/>
                      <a:pt x="905" y="1"/>
                      <a:pt x="8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9" name="Google Shape;1159;p28"/>
              <p:cNvSpPr/>
              <p:nvPr/>
            </p:nvSpPr>
            <p:spPr>
              <a:xfrm>
                <a:off x="3132350" y="4167950"/>
                <a:ext cx="21325" cy="21325"/>
              </a:xfrm>
              <a:custGeom>
                <a:avLst/>
                <a:gdLst/>
                <a:ahLst/>
                <a:cxnLst/>
                <a:rect l="l" t="t" r="r" b="b"/>
                <a:pathLst>
                  <a:path w="853" h="853" extrusionOk="0">
                    <a:moveTo>
                      <a:pt x="427" y="1"/>
                    </a:moveTo>
                    <a:cubicBezTo>
                      <a:pt x="201" y="1"/>
                      <a:pt x="1" y="201"/>
                      <a:pt x="1" y="427"/>
                    </a:cubicBezTo>
                    <a:cubicBezTo>
                      <a:pt x="1" y="652"/>
                      <a:pt x="201" y="853"/>
                      <a:pt x="427" y="853"/>
                    </a:cubicBezTo>
                    <a:cubicBezTo>
                      <a:pt x="652" y="853"/>
                      <a:pt x="853" y="652"/>
                      <a:pt x="853" y="427"/>
                    </a:cubicBezTo>
                    <a:cubicBezTo>
                      <a:pt x="853" y="201"/>
                      <a:pt x="652" y="1"/>
                      <a:pt x="4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0" name="Google Shape;1160;p28"/>
              <p:cNvSpPr/>
              <p:nvPr/>
            </p:nvSpPr>
            <p:spPr>
              <a:xfrm>
                <a:off x="2634850" y="4451800"/>
                <a:ext cx="16325" cy="1630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652" extrusionOk="0">
                    <a:moveTo>
                      <a:pt x="327" y="0"/>
                    </a:moveTo>
                    <a:cubicBezTo>
                      <a:pt x="151" y="0"/>
                      <a:pt x="1" y="126"/>
                      <a:pt x="1" y="326"/>
                    </a:cubicBezTo>
                    <a:cubicBezTo>
                      <a:pt x="1" y="502"/>
                      <a:pt x="151" y="652"/>
                      <a:pt x="327" y="652"/>
                    </a:cubicBezTo>
                    <a:cubicBezTo>
                      <a:pt x="502" y="652"/>
                      <a:pt x="652" y="502"/>
                      <a:pt x="652" y="326"/>
                    </a:cubicBezTo>
                    <a:cubicBezTo>
                      <a:pt x="652" y="126"/>
                      <a:pt x="502" y="0"/>
                      <a:pt x="3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61" name="Google Shape;1161;p28"/>
            <p:cNvGrpSpPr/>
            <p:nvPr/>
          </p:nvGrpSpPr>
          <p:grpSpPr>
            <a:xfrm>
              <a:off x="4030588" y="-396350"/>
              <a:ext cx="1082725" cy="723050"/>
              <a:chOff x="1352275" y="974950"/>
              <a:chExt cx="1082725" cy="723050"/>
            </a:xfrm>
          </p:grpSpPr>
          <p:sp>
            <p:nvSpPr>
              <p:cNvPr id="1162" name="Google Shape;1162;p28"/>
              <p:cNvSpPr/>
              <p:nvPr/>
            </p:nvSpPr>
            <p:spPr>
              <a:xfrm>
                <a:off x="1753275" y="1417275"/>
                <a:ext cx="280725" cy="280725"/>
              </a:xfrm>
              <a:custGeom>
                <a:avLst/>
                <a:gdLst/>
                <a:ahLst/>
                <a:cxnLst/>
                <a:rect l="l" t="t" r="r" b="b"/>
                <a:pathLst>
                  <a:path w="11229" h="11229" extrusionOk="0">
                    <a:moveTo>
                      <a:pt x="5614" y="0"/>
                    </a:moveTo>
                    <a:cubicBezTo>
                      <a:pt x="2507" y="0"/>
                      <a:pt x="0" y="2531"/>
                      <a:pt x="0" y="5614"/>
                    </a:cubicBezTo>
                    <a:cubicBezTo>
                      <a:pt x="0" y="8722"/>
                      <a:pt x="2507" y="11228"/>
                      <a:pt x="5614" y="11228"/>
                    </a:cubicBezTo>
                    <a:cubicBezTo>
                      <a:pt x="8697" y="11228"/>
                      <a:pt x="11229" y="8722"/>
                      <a:pt x="11229" y="5614"/>
                    </a:cubicBezTo>
                    <a:cubicBezTo>
                      <a:pt x="11229" y="2531"/>
                      <a:pt x="8697" y="0"/>
                      <a:pt x="56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3" name="Google Shape;1163;p28"/>
              <p:cNvSpPr/>
              <p:nvPr/>
            </p:nvSpPr>
            <p:spPr>
              <a:xfrm>
                <a:off x="1352275" y="974950"/>
                <a:ext cx="1082725" cy="620350"/>
              </a:xfrm>
              <a:custGeom>
                <a:avLst/>
                <a:gdLst/>
                <a:ahLst/>
                <a:cxnLst/>
                <a:rect l="l" t="t" r="r" b="b"/>
                <a:pathLst>
                  <a:path w="43309" h="24814" extrusionOk="0">
                    <a:moveTo>
                      <a:pt x="17895" y="1"/>
                    </a:moveTo>
                    <a:lnTo>
                      <a:pt x="17895" y="6617"/>
                    </a:lnTo>
                    <a:cubicBezTo>
                      <a:pt x="7720" y="8146"/>
                      <a:pt x="0" y="15690"/>
                      <a:pt x="0" y="24813"/>
                    </a:cubicBezTo>
                    <a:lnTo>
                      <a:pt x="43309" y="24813"/>
                    </a:lnTo>
                    <a:cubicBezTo>
                      <a:pt x="43309" y="15690"/>
                      <a:pt x="35564" y="8146"/>
                      <a:pt x="25389" y="6617"/>
                    </a:cubicBezTo>
                    <a:lnTo>
                      <a:pt x="2538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6_1">
    <p:spTree>
      <p:nvGrpSpPr>
        <p:cNvPr id="1" name="Shape 1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5" name="Google Shape;1165;p29"/>
          <p:cNvGrpSpPr/>
          <p:nvPr/>
        </p:nvGrpSpPr>
        <p:grpSpPr>
          <a:xfrm>
            <a:off x="-150" y="-23475"/>
            <a:ext cx="9144079" cy="5430372"/>
            <a:chOff x="-150" y="-23475"/>
            <a:chExt cx="9144079" cy="5430372"/>
          </a:xfrm>
        </p:grpSpPr>
        <p:sp>
          <p:nvSpPr>
            <p:cNvPr id="1166" name="Google Shape;1166;p29"/>
            <p:cNvSpPr/>
            <p:nvPr/>
          </p:nvSpPr>
          <p:spPr>
            <a:xfrm>
              <a:off x="0" y="-23475"/>
              <a:ext cx="9143929" cy="5166888"/>
            </a:xfrm>
            <a:custGeom>
              <a:avLst/>
              <a:gdLst/>
              <a:ahLst/>
              <a:cxnLst/>
              <a:rect l="l" t="t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29"/>
            <p:cNvSpPr/>
            <p:nvPr/>
          </p:nvSpPr>
          <p:spPr>
            <a:xfrm>
              <a:off x="140934" y="165407"/>
              <a:ext cx="1458542" cy="621021"/>
            </a:xfrm>
            <a:custGeom>
              <a:avLst/>
              <a:gdLst/>
              <a:ahLst/>
              <a:cxnLst/>
              <a:rect l="l" t="t" r="r" b="b"/>
              <a:pathLst>
                <a:path w="9270" h="3947" extrusionOk="0">
                  <a:moveTo>
                    <a:pt x="2281" y="1"/>
                  </a:moveTo>
                  <a:cubicBezTo>
                    <a:pt x="2165" y="1"/>
                    <a:pt x="2047" y="13"/>
                    <a:pt x="1927" y="38"/>
                  </a:cubicBezTo>
                  <a:cubicBezTo>
                    <a:pt x="27" y="431"/>
                    <a:pt x="0" y="3205"/>
                    <a:pt x="0" y="3410"/>
                  </a:cubicBezTo>
                  <a:cubicBezTo>
                    <a:pt x="0" y="3606"/>
                    <a:pt x="116" y="3919"/>
                    <a:pt x="1794" y="3945"/>
                  </a:cubicBezTo>
                  <a:cubicBezTo>
                    <a:pt x="1833" y="3946"/>
                    <a:pt x="1874" y="3946"/>
                    <a:pt x="1917" y="3946"/>
                  </a:cubicBezTo>
                  <a:cubicBezTo>
                    <a:pt x="3728" y="3946"/>
                    <a:pt x="8890" y="3588"/>
                    <a:pt x="9073" y="3562"/>
                  </a:cubicBezTo>
                  <a:cubicBezTo>
                    <a:pt x="9269" y="3535"/>
                    <a:pt x="9207" y="3339"/>
                    <a:pt x="9216" y="3187"/>
                  </a:cubicBezTo>
                  <a:cubicBezTo>
                    <a:pt x="9225" y="2902"/>
                    <a:pt x="9127" y="1831"/>
                    <a:pt x="8466" y="1787"/>
                  </a:cubicBezTo>
                  <a:cubicBezTo>
                    <a:pt x="8453" y="1786"/>
                    <a:pt x="8440" y="1786"/>
                    <a:pt x="8427" y="1786"/>
                  </a:cubicBezTo>
                  <a:cubicBezTo>
                    <a:pt x="7792" y="1786"/>
                    <a:pt x="7664" y="2616"/>
                    <a:pt x="7664" y="2616"/>
                  </a:cubicBezTo>
                  <a:cubicBezTo>
                    <a:pt x="7664" y="2616"/>
                    <a:pt x="7302" y="1630"/>
                    <a:pt x="6507" y="1630"/>
                  </a:cubicBezTo>
                  <a:cubicBezTo>
                    <a:pt x="6474" y="1630"/>
                    <a:pt x="6440" y="1631"/>
                    <a:pt x="6406" y="1635"/>
                  </a:cubicBezTo>
                  <a:cubicBezTo>
                    <a:pt x="5540" y="1724"/>
                    <a:pt x="5308" y="2607"/>
                    <a:pt x="5308" y="2607"/>
                  </a:cubicBezTo>
                  <a:cubicBezTo>
                    <a:pt x="5308" y="2607"/>
                    <a:pt x="4001" y="1"/>
                    <a:pt x="2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29"/>
            <p:cNvSpPr/>
            <p:nvPr/>
          </p:nvSpPr>
          <p:spPr>
            <a:xfrm>
              <a:off x="7443257" y="1304648"/>
              <a:ext cx="1499293" cy="667751"/>
            </a:xfrm>
            <a:custGeom>
              <a:avLst/>
              <a:gdLst/>
              <a:ahLst/>
              <a:cxnLst/>
              <a:rect l="l" t="t" r="r" b="b"/>
              <a:pathLst>
                <a:path w="9529" h="4244" extrusionOk="0">
                  <a:moveTo>
                    <a:pt x="2490" y="1"/>
                  </a:moveTo>
                  <a:cubicBezTo>
                    <a:pt x="2419" y="1"/>
                    <a:pt x="2348" y="5"/>
                    <a:pt x="2275" y="14"/>
                  </a:cubicBezTo>
                  <a:cubicBezTo>
                    <a:pt x="295" y="264"/>
                    <a:pt x="36" y="3101"/>
                    <a:pt x="18" y="3315"/>
                  </a:cubicBezTo>
                  <a:cubicBezTo>
                    <a:pt x="0" y="3520"/>
                    <a:pt x="90" y="3850"/>
                    <a:pt x="1811" y="4010"/>
                  </a:cubicBezTo>
                  <a:cubicBezTo>
                    <a:pt x="3438" y="4171"/>
                    <a:pt x="8505" y="4243"/>
                    <a:pt x="9232" y="4243"/>
                  </a:cubicBezTo>
                  <a:cubicBezTo>
                    <a:pt x="9275" y="4243"/>
                    <a:pt x="9303" y="4243"/>
                    <a:pt x="9314" y="4242"/>
                  </a:cubicBezTo>
                  <a:cubicBezTo>
                    <a:pt x="9510" y="4233"/>
                    <a:pt x="9466" y="4028"/>
                    <a:pt x="9483" y="3877"/>
                  </a:cubicBezTo>
                  <a:cubicBezTo>
                    <a:pt x="9528" y="3573"/>
                    <a:pt x="9510" y="2467"/>
                    <a:pt x="8832" y="2378"/>
                  </a:cubicBezTo>
                  <a:cubicBezTo>
                    <a:pt x="8797" y="2373"/>
                    <a:pt x="8762" y="2370"/>
                    <a:pt x="8729" y="2370"/>
                  </a:cubicBezTo>
                  <a:cubicBezTo>
                    <a:pt x="8140" y="2370"/>
                    <a:pt x="7940" y="3154"/>
                    <a:pt x="7940" y="3154"/>
                  </a:cubicBezTo>
                  <a:cubicBezTo>
                    <a:pt x="7940" y="3154"/>
                    <a:pt x="7633" y="2039"/>
                    <a:pt x="6757" y="2039"/>
                  </a:cubicBezTo>
                  <a:cubicBezTo>
                    <a:pt x="6750" y="2039"/>
                    <a:pt x="6743" y="2039"/>
                    <a:pt x="6736" y="2039"/>
                  </a:cubicBezTo>
                  <a:cubicBezTo>
                    <a:pt x="5835" y="2057"/>
                    <a:pt x="5531" y="2940"/>
                    <a:pt x="5531" y="2940"/>
                  </a:cubicBezTo>
                  <a:cubicBezTo>
                    <a:pt x="5531" y="2940"/>
                    <a:pt x="4347" y="1"/>
                    <a:pt x="2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29"/>
            <p:cNvSpPr/>
            <p:nvPr/>
          </p:nvSpPr>
          <p:spPr>
            <a:xfrm>
              <a:off x="-150" y="4401800"/>
              <a:ext cx="9144000" cy="757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70" name="Google Shape;1170;p29"/>
            <p:cNvGrpSpPr/>
            <p:nvPr/>
          </p:nvGrpSpPr>
          <p:grpSpPr>
            <a:xfrm>
              <a:off x="7623203" y="4330249"/>
              <a:ext cx="1520699" cy="813424"/>
              <a:chOff x="3457050" y="4619150"/>
              <a:chExt cx="227075" cy="121450"/>
            </a:xfrm>
          </p:grpSpPr>
          <p:sp>
            <p:nvSpPr>
              <p:cNvPr id="1171" name="Google Shape;1171;p29"/>
              <p:cNvSpPr/>
              <p:nvPr/>
            </p:nvSpPr>
            <p:spPr>
              <a:xfrm>
                <a:off x="3457050" y="4619150"/>
                <a:ext cx="227075" cy="121450"/>
              </a:xfrm>
              <a:custGeom>
                <a:avLst/>
                <a:gdLst/>
                <a:ahLst/>
                <a:cxnLst/>
                <a:rect l="l" t="t" r="r" b="b"/>
                <a:pathLst>
                  <a:path w="9083" h="4858" extrusionOk="0">
                    <a:moveTo>
                      <a:pt x="7668" y="0"/>
                    </a:moveTo>
                    <a:cubicBezTo>
                      <a:pt x="7594" y="0"/>
                      <a:pt x="7518" y="5"/>
                      <a:pt x="7441" y="14"/>
                    </a:cubicBezTo>
                    <a:cubicBezTo>
                      <a:pt x="6058" y="174"/>
                      <a:pt x="5755" y="1593"/>
                      <a:pt x="5701" y="2333"/>
                    </a:cubicBezTo>
                    <a:cubicBezTo>
                      <a:pt x="5674" y="2610"/>
                      <a:pt x="5683" y="2797"/>
                      <a:pt x="5683" y="2797"/>
                    </a:cubicBezTo>
                    <a:cubicBezTo>
                      <a:pt x="5683" y="2797"/>
                      <a:pt x="5567" y="2538"/>
                      <a:pt x="5317" y="2315"/>
                    </a:cubicBezTo>
                    <a:cubicBezTo>
                      <a:pt x="5139" y="2162"/>
                      <a:pt x="4892" y="2029"/>
                      <a:pt x="4578" y="2029"/>
                    </a:cubicBezTo>
                    <a:cubicBezTo>
                      <a:pt x="4437" y="2029"/>
                      <a:pt x="4282" y="2056"/>
                      <a:pt x="4113" y="2119"/>
                    </a:cubicBezTo>
                    <a:cubicBezTo>
                      <a:pt x="4015" y="2155"/>
                      <a:pt x="3935" y="2199"/>
                      <a:pt x="3863" y="2244"/>
                    </a:cubicBezTo>
                    <a:cubicBezTo>
                      <a:pt x="3096" y="2735"/>
                      <a:pt x="3319" y="3814"/>
                      <a:pt x="3328" y="3850"/>
                    </a:cubicBezTo>
                    <a:cubicBezTo>
                      <a:pt x="3306" y="3820"/>
                      <a:pt x="2660" y="2861"/>
                      <a:pt x="1669" y="2861"/>
                    </a:cubicBezTo>
                    <a:cubicBezTo>
                      <a:pt x="1463" y="2861"/>
                      <a:pt x="1242" y="2903"/>
                      <a:pt x="1009" y="3002"/>
                    </a:cubicBezTo>
                    <a:cubicBezTo>
                      <a:pt x="18" y="3422"/>
                      <a:pt x="0" y="4367"/>
                      <a:pt x="72" y="4858"/>
                    </a:cubicBezTo>
                    <a:lnTo>
                      <a:pt x="9082" y="4858"/>
                    </a:lnTo>
                    <a:lnTo>
                      <a:pt x="9082" y="612"/>
                    </a:lnTo>
                    <a:cubicBezTo>
                      <a:pt x="8711" y="264"/>
                      <a:pt x="8241" y="0"/>
                      <a:pt x="76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2" name="Google Shape;1172;p29"/>
              <p:cNvSpPr/>
              <p:nvPr/>
            </p:nvSpPr>
            <p:spPr>
              <a:xfrm>
                <a:off x="3471550" y="4708900"/>
                <a:ext cx="68700" cy="31700"/>
              </a:xfrm>
              <a:custGeom>
                <a:avLst/>
                <a:gdLst/>
                <a:ahLst/>
                <a:cxnLst/>
                <a:rect l="l" t="t" r="r" b="b"/>
                <a:pathLst>
                  <a:path w="2748" h="1268" extrusionOk="0">
                    <a:moveTo>
                      <a:pt x="1107" y="0"/>
                    </a:moveTo>
                    <a:cubicBezTo>
                      <a:pt x="1019" y="0"/>
                      <a:pt x="930" y="12"/>
                      <a:pt x="839" y="37"/>
                    </a:cubicBezTo>
                    <a:cubicBezTo>
                      <a:pt x="188" y="215"/>
                      <a:pt x="18" y="813"/>
                      <a:pt x="0" y="1268"/>
                    </a:cubicBezTo>
                    <a:lnTo>
                      <a:pt x="2748" y="1268"/>
                    </a:lnTo>
                    <a:cubicBezTo>
                      <a:pt x="2547" y="931"/>
                      <a:pt x="1898" y="0"/>
                      <a:pt x="1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3" name="Google Shape;1173;p29"/>
              <p:cNvSpPr/>
              <p:nvPr/>
            </p:nvSpPr>
            <p:spPr>
              <a:xfrm>
                <a:off x="3552050" y="4695475"/>
                <a:ext cx="66950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2678" h="1805" extrusionOk="0">
                    <a:moveTo>
                      <a:pt x="939" y="1"/>
                    </a:moveTo>
                    <a:cubicBezTo>
                      <a:pt x="857" y="1"/>
                      <a:pt x="776" y="18"/>
                      <a:pt x="697" y="56"/>
                    </a:cubicBezTo>
                    <a:cubicBezTo>
                      <a:pt x="1" y="395"/>
                      <a:pt x="135" y="1350"/>
                      <a:pt x="251" y="1805"/>
                    </a:cubicBezTo>
                    <a:lnTo>
                      <a:pt x="2677" y="1805"/>
                    </a:lnTo>
                    <a:cubicBezTo>
                      <a:pt x="2437" y="1348"/>
                      <a:pt x="1657" y="1"/>
                      <a:pt x="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4" name="Google Shape;1174;p29"/>
              <p:cNvSpPr/>
              <p:nvPr/>
            </p:nvSpPr>
            <p:spPr>
              <a:xfrm>
                <a:off x="3617625" y="4650650"/>
                <a:ext cx="66500" cy="89950"/>
              </a:xfrm>
              <a:custGeom>
                <a:avLst/>
                <a:gdLst/>
                <a:ahLst/>
                <a:cxnLst/>
                <a:rect l="l" t="t" r="r" b="b"/>
                <a:pathLst>
                  <a:path w="2660" h="3598" extrusionOk="0">
                    <a:moveTo>
                      <a:pt x="1577" y="0"/>
                    </a:moveTo>
                    <a:cubicBezTo>
                      <a:pt x="877" y="0"/>
                      <a:pt x="491" y="494"/>
                      <a:pt x="286" y="1127"/>
                    </a:cubicBezTo>
                    <a:cubicBezTo>
                      <a:pt x="1" y="2019"/>
                      <a:pt x="81" y="3188"/>
                      <a:pt x="117" y="3598"/>
                    </a:cubicBezTo>
                    <a:lnTo>
                      <a:pt x="2659" y="3598"/>
                    </a:lnTo>
                    <a:lnTo>
                      <a:pt x="2659" y="369"/>
                    </a:lnTo>
                    <a:cubicBezTo>
                      <a:pt x="2347" y="154"/>
                      <a:pt x="2017" y="21"/>
                      <a:pt x="1669" y="3"/>
                    </a:cubicBezTo>
                    <a:cubicBezTo>
                      <a:pt x="1638" y="1"/>
                      <a:pt x="1607" y="0"/>
                      <a:pt x="15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75" name="Google Shape;1175;p29"/>
            <p:cNvGrpSpPr/>
            <p:nvPr/>
          </p:nvGrpSpPr>
          <p:grpSpPr>
            <a:xfrm flipH="1">
              <a:off x="-69" y="4310169"/>
              <a:ext cx="792529" cy="1096728"/>
              <a:chOff x="3536675" y="4387575"/>
              <a:chExt cx="147450" cy="204050"/>
            </a:xfrm>
          </p:grpSpPr>
          <p:sp>
            <p:nvSpPr>
              <p:cNvPr id="1176" name="Google Shape;1176;p29"/>
              <p:cNvSpPr/>
              <p:nvPr/>
            </p:nvSpPr>
            <p:spPr>
              <a:xfrm>
                <a:off x="3536675" y="4387575"/>
                <a:ext cx="147450" cy="204050"/>
              </a:xfrm>
              <a:custGeom>
                <a:avLst/>
                <a:gdLst/>
                <a:ahLst/>
                <a:cxnLst/>
                <a:rect l="l" t="t" r="r" b="b"/>
                <a:pathLst>
                  <a:path w="5898" h="8162" extrusionOk="0">
                    <a:moveTo>
                      <a:pt x="4447" y="0"/>
                    </a:moveTo>
                    <a:cubicBezTo>
                      <a:pt x="4417" y="0"/>
                      <a:pt x="4386" y="3"/>
                      <a:pt x="4354" y="8"/>
                    </a:cubicBezTo>
                    <a:cubicBezTo>
                      <a:pt x="3051" y="213"/>
                      <a:pt x="3435" y="4094"/>
                      <a:pt x="3435" y="4094"/>
                    </a:cubicBezTo>
                    <a:cubicBezTo>
                      <a:pt x="3435" y="4094"/>
                      <a:pt x="2531" y="3021"/>
                      <a:pt x="1604" y="3021"/>
                    </a:cubicBezTo>
                    <a:cubicBezTo>
                      <a:pt x="1306" y="3021"/>
                      <a:pt x="1005" y="3132"/>
                      <a:pt x="732" y="3425"/>
                    </a:cubicBezTo>
                    <a:cubicBezTo>
                      <a:pt x="0" y="4210"/>
                      <a:pt x="536" y="5396"/>
                      <a:pt x="1017" y="6119"/>
                    </a:cubicBezTo>
                    <a:cubicBezTo>
                      <a:pt x="1267" y="6485"/>
                      <a:pt x="1508" y="6734"/>
                      <a:pt x="1544" y="6734"/>
                    </a:cubicBezTo>
                    <a:lnTo>
                      <a:pt x="5897" y="8162"/>
                    </a:lnTo>
                    <a:lnTo>
                      <a:pt x="5897" y="3202"/>
                    </a:lnTo>
                    <a:cubicBezTo>
                      <a:pt x="5665" y="3514"/>
                      <a:pt x="5505" y="3844"/>
                      <a:pt x="5505" y="3844"/>
                    </a:cubicBezTo>
                    <a:cubicBezTo>
                      <a:pt x="5505" y="3844"/>
                      <a:pt x="5640" y="0"/>
                      <a:pt x="44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7" name="Google Shape;1177;p29"/>
              <p:cNvSpPr/>
              <p:nvPr/>
            </p:nvSpPr>
            <p:spPr>
              <a:xfrm>
                <a:off x="3567900" y="4414300"/>
                <a:ext cx="116225" cy="171300"/>
              </a:xfrm>
              <a:custGeom>
                <a:avLst/>
                <a:gdLst/>
                <a:ahLst/>
                <a:cxnLst/>
                <a:rect l="l" t="t" r="r" b="b"/>
                <a:pathLst>
                  <a:path w="4649" h="6852" extrusionOk="0">
                    <a:moveTo>
                      <a:pt x="3292" y="1"/>
                    </a:moveTo>
                    <a:cubicBezTo>
                      <a:pt x="2784" y="1"/>
                      <a:pt x="2409" y="4523"/>
                      <a:pt x="2409" y="4523"/>
                    </a:cubicBezTo>
                    <a:cubicBezTo>
                      <a:pt x="2409" y="4523"/>
                      <a:pt x="1466" y="3106"/>
                      <a:pt x="758" y="3106"/>
                    </a:cubicBezTo>
                    <a:cubicBezTo>
                      <a:pt x="626" y="3106"/>
                      <a:pt x="501" y="3156"/>
                      <a:pt x="393" y="3275"/>
                    </a:cubicBezTo>
                    <a:cubicBezTo>
                      <a:pt x="0" y="3694"/>
                      <a:pt x="428" y="4532"/>
                      <a:pt x="883" y="5157"/>
                    </a:cubicBezTo>
                    <a:cubicBezTo>
                      <a:pt x="1227" y="5633"/>
                      <a:pt x="1588" y="5987"/>
                      <a:pt x="1640" y="5987"/>
                    </a:cubicBezTo>
                    <a:cubicBezTo>
                      <a:pt x="1641" y="5987"/>
                      <a:pt x="1641" y="5987"/>
                      <a:pt x="1642" y="5987"/>
                    </a:cubicBezTo>
                    <a:lnTo>
                      <a:pt x="4648" y="6852"/>
                    </a:lnTo>
                    <a:lnTo>
                      <a:pt x="4648" y="3605"/>
                    </a:lnTo>
                    <a:cubicBezTo>
                      <a:pt x="4006" y="4149"/>
                      <a:pt x="3497" y="4791"/>
                      <a:pt x="3497" y="4791"/>
                    </a:cubicBezTo>
                    <a:cubicBezTo>
                      <a:pt x="3497" y="4791"/>
                      <a:pt x="3792" y="1"/>
                      <a:pt x="32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8" name="Google Shape;638;p18"/>
          <p:cNvGrpSpPr/>
          <p:nvPr/>
        </p:nvGrpSpPr>
        <p:grpSpPr>
          <a:xfrm>
            <a:off x="-150" y="-23475"/>
            <a:ext cx="9144079" cy="5430372"/>
            <a:chOff x="-150" y="-23475"/>
            <a:chExt cx="9144079" cy="5430372"/>
          </a:xfrm>
        </p:grpSpPr>
        <p:sp>
          <p:nvSpPr>
            <p:cNvPr id="639" name="Google Shape;639;p18"/>
            <p:cNvSpPr/>
            <p:nvPr/>
          </p:nvSpPr>
          <p:spPr>
            <a:xfrm>
              <a:off x="0" y="-23475"/>
              <a:ext cx="9143929" cy="5166888"/>
            </a:xfrm>
            <a:custGeom>
              <a:avLst/>
              <a:gdLst/>
              <a:ahLst/>
              <a:cxnLst/>
              <a:rect l="l" t="t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18"/>
            <p:cNvSpPr/>
            <p:nvPr/>
          </p:nvSpPr>
          <p:spPr>
            <a:xfrm>
              <a:off x="140934" y="165407"/>
              <a:ext cx="1458542" cy="621021"/>
            </a:xfrm>
            <a:custGeom>
              <a:avLst/>
              <a:gdLst/>
              <a:ahLst/>
              <a:cxnLst/>
              <a:rect l="l" t="t" r="r" b="b"/>
              <a:pathLst>
                <a:path w="9270" h="3947" extrusionOk="0">
                  <a:moveTo>
                    <a:pt x="2281" y="1"/>
                  </a:moveTo>
                  <a:cubicBezTo>
                    <a:pt x="2165" y="1"/>
                    <a:pt x="2047" y="13"/>
                    <a:pt x="1927" y="38"/>
                  </a:cubicBezTo>
                  <a:cubicBezTo>
                    <a:pt x="27" y="431"/>
                    <a:pt x="0" y="3205"/>
                    <a:pt x="0" y="3410"/>
                  </a:cubicBezTo>
                  <a:cubicBezTo>
                    <a:pt x="0" y="3606"/>
                    <a:pt x="116" y="3919"/>
                    <a:pt x="1794" y="3945"/>
                  </a:cubicBezTo>
                  <a:cubicBezTo>
                    <a:pt x="1833" y="3946"/>
                    <a:pt x="1874" y="3946"/>
                    <a:pt x="1917" y="3946"/>
                  </a:cubicBezTo>
                  <a:cubicBezTo>
                    <a:pt x="3728" y="3946"/>
                    <a:pt x="8890" y="3588"/>
                    <a:pt x="9073" y="3562"/>
                  </a:cubicBezTo>
                  <a:cubicBezTo>
                    <a:pt x="9269" y="3535"/>
                    <a:pt x="9207" y="3339"/>
                    <a:pt x="9216" y="3187"/>
                  </a:cubicBezTo>
                  <a:cubicBezTo>
                    <a:pt x="9225" y="2902"/>
                    <a:pt x="9127" y="1831"/>
                    <a:pt x="8466" y="1787"/>
                  </a:cubicBezTo>
                  <a:cubicBezTo>
                    <a:pt x="8453" y="1786"/>
                    <a:pt x="8440" y="1786"/>
                    <a:pt x="8427" y="1786"/>
                  </a:cubicBezTo>
                  <a:cubicBezTo>
                    <a:pt x="7792" y="1786"/>
                    <a:pt x="7664" y="2616"/>
                    <a:pt x="7664" y="2616"/>
                  </a:cubicBezTo>
                  <a:cubicBezTo>
                    <a:pt x="7664" y="2616"/>
                    <a:pt x="7302" y="1630"/>
                    <a:pt x="6507" y="1630"/>
                  </a:cubicBezTo>
                  <a:cubicBezTo>
                    <a:pt x="6474" y="1630"/>
                    <a:pt x="6440" y="1631"/>
                    <a:pt x="6406" y="1635"/>
                  </a:cubicBezTo>
                  <a:cubicBezTo>
                    <a:pt x="5540" y="1724"/>
                    <a:pt x="5308" y="2607"/>
                    <a:pt x="5308" y="2607"/>
                  </a:cubicBezTo>
                  <a:cubicBezTo>
                    <a:pt x="5308" y="2607"/>
                    <a:pt x="4001" y="1"/>
                    <a:pt x="2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18"/>
            <p:cNvSpPr/>
            <p:nvPr/>
          </p:nvSpPr>
          <p:spPr>
            <a:xfrm>
              <a:off x="7443257" y="1304648"/>
              <a:ext cx="1499293" cy="667751"/>
            </a:xfrm>
            <a:custGeom>
              <a:avLst/>
              <a:gdLst/>
              <a:ahLst/>
              <a:cxnLst/>
              <a:rect l="l" t="t" r="r" b="b"/>
              <a:pathLst>
                <a:path w="9529" h="4244" extrusionOk="0">
                  <a:moveTo>
                    <a:pt x="2490" y="1"/>
                  </a:moveTo>
                  <a:cubicBezTo>
                    <a:pt x="2419" y="1"/>
                    <a:pt x="2348" y="5"/>
                    <a:pt x="2275" y="14"/>
                  </a:cubicBezTo>
                  <a:cubicBezTo>
                    <a:pt x="295" y="264"/>
                    <a:pt x="36" y="3101"/>
                    <a:pt x="18" y="3315"/>
                  </a:cubicBezTo>
                  <a:cubicBezTo>
                    <a:pt x="0" y="3520"/>
                    <a:pt x="90" y="3850"/>
                    <a:pt x="1811" y="4010"/>
                  </a:cubicBezTo>
                  <a:cubicBezTo>
                    <a:pt x="3438" y="4171"/>
                    <a:pt x="8505" y="4243"/>
                    <a:pt x="9232" y="4243"/>
                  </a:cubicBezTo>
                  <a:cubicBezTo>
                    <a:pt x="9275" y="4243"/>
                    <a:pt x="9303" y="4243"/>
                    <a:pt x="9314" y="4242"/>
                  </a:cubicBezTo>
                  <a:cubicBezTo>
                    <a:pt x="9510" y="4233"/>
                    <a:pt x="9466" y="4028"/>
                    <a:pt x="9483" y="3877"/>
                  </a:cubicBezTo>
                  <a:cubicBezTo>
                    <a:pt x="9528" y="3573"/>
                    <a:pt x="9510" y="2467"/>
                    <a:pt x="8832" y="2378"/>
                  </a:cubicBezTo>
                  <a:cubicBezTo>
                    <a:pt x="8797" y="2373"/>
                    <a:pt x="8762" y="2370"/>
                    <a:pt x="8729" y="2370"/>
                  </a:cubicBezTo>
                  <a:cubicBezTo>
                    <a:pt x="8140" y="2370"/>
                    <a:pt x="7940" y="3154"/>
                    <a:pt x="7940" y="3154"/>
                  </a:cubicBezTo>
                  <a:cubicBezTo>
                    <a:pt x="7940" y="3154"/>
                    <a:pt x="7633" y="2039"/>
                    <a:pt x="6757" y="2039"/>
                  </a:cubicBezTo>
                  <a:cubicBezTo>
                    <a:pt x="6750" y="2039"/>
                    <a:pt x="6743" y="2039"/>
                    <a:pt x="6736" y="2039"/>
                  </a:cubicBezTo>
                  <a:cubicBezTo>
                    <a:pt x="5835" y="2057"/>
                    <a:pt x="5531" y="2940"/>
                    <a:pt x="5531" y="2940"/>
                  </a:cubicBezTo>
                  <a:cubicBezTo>
                    <a:pt x="5531" y="2940"/>
                    <a:pt x="4347" y="1"/>
                    <a:pt x="2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18"/>
            <p:cNvSpPr/>
            <p:nvPr/>
          </p:nvSpPr>
          <p:spPr>
            <a:xfrm>
              <a:off x="-150" y="4401800"/>
              <a:ext cx="9144000" cy="757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43" name="Google Shape;643;p18"/>
            <p:cNvGrpSpPr/>
            <p:nvPr/>
          </p:nvGrpSpPr>
          <p:grpSpPr>
            <a:xfrm>
              <a:off x="7623203" y="4330249"/>
              <a:ext cx="1520699" cy="813424"/>
              <a:chOff x="3457050" y="4619150"/>
              <a:chExt cx="227075" cy="121450"/>
            </a:xfrm>
          </p:grpSpPr>
          <p:sp>
            <p:nvSpPr>
              <p:cNvPr id="644" name="Google Shape;644;p18"/>
              <p:cNvSpPr/>
              <p:nvPr/>
            </p:nvSpPr>
            <p:spPr>
              <a:xfrm>
                <a:off x="3457050" y="4619150"/>
                <a:ext cx="227075" cy="121450"/>
              </a:xfrm>
              <a:custGeom>
                <a:avLst/>
                <a:gdLst/>
                <a:ahLst/>
                <a:cxnLst/>
                <a:rect l="l" t="t" r="r" b="b"/>
                <a:pathLst>
                  <a:path w="9083" h="4858" extrusionOk="0">
                    <a:moveTo>
                      <a:pt x="7668" y="0"/>
                    </a:moveTo>
                    <a:cubicBezTo>
                      <a:pt x="7594" y="0"/>
                      <a:pt x="7518" y="5"/>
                      <a:pt x="7441" y="14"/>
                    </a:cubicBezTo>
                    <a:cubicBezTo>
                      <a:pt x="6058" y="174"/>
                      <a:pt x="5755" y="1593"/>
                      <a:pt x="5701" y="2333"/>
                    </a:cubicBezTo>
                    <a:cubicBezTo>
                      <a:pt x="5674" y="2610"/>
                      <a:pt x="5683" y="2797"/>
                      <a:pt x="5683" y="2797"/>
                    </a:cubicBezTo>
                    <a:cubicBezTo>
                      <a:pt x="5683" y="2797"/>
                      <a:pt x="5567" y="2538"/>
                      <a:pt x="5317" y="2315"/>
                    </a:cubicBezTo>
                    <a:cubicBezTo>
                      <a:pt x="5139" y="2162"/>
                      <a:pt x="4892" y="2029"/>
                      <a:pt x="4578" y="2029"/>
                    </a:cubicBezTo>
                    <a:cubicBezTo>
                      <a:pt x="4437" y="2029"/>
                      <a:pt x="4282" y="2056"/>
                      <a:pt x="4113" y="2119"/>
                    </a:cubicBezTo>
                    <a:cubicBezTo>
                      <a:pt x="4015" y="2155"/>
                      <a:pt x="3935" y="2199"/>
                      <a:pt x="3863" y="2244"/>
                    </a:cubicBezTo>
                    <a:cubicBezTo>
                      <a:pt x="3096" y="2735"/>
                      <a:pt x="3319" y="3814"/>
                      <a:pt x="3328" y="3850"/>
                    </a:cubicBezTo>
                    <a:cubicBezTo>
                      <a:pt x="3306" y="3820"/>
                      <a:pt x="2660" y="2861"/>
                      <a:pt x="1669" y="2861"/>
                    </a:cubicBezTo>
                    <a:cubicBezTo>
                      <a:pt x="1463" y="2861"/>
                      <a:pt x="1242" y="2903"/>
                      <a:pt x="1009" y="3002"/>
                    </a:cubicBezTo>
                    <a:cubicBezTo>
                      <a:pt x="18" y="3422"/>
                      <a:pt x="0" y="4367"/>
                      <a:pt x="72" y="4858"/>
                    </a:cubicBezTo>
                    <a:lnTo>
                      <a:pt x="9082" y="4858"/>
                    </a:lnTo>
                    <a:lnTo>
                      <a:pt x="9082" y="612"/>
                    </a:lnTo>
                    <a:cubicBezTo>
                      <a:pt x="8711" y="264"/>
                      <a:pt x="8241" y="0"/>
                      <a:pt x="76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" name="Google Shape;645;p18"/>
              <p:cNvSpPr/>
              <p:nvPr/>
            </p:nvSpPr>
            <p:spPr>
              <a:xfrm>
                <a:off x="3471550" y="4708900"/>
                <a:ext cx="68700" cy="31700"/>
              </a:xfrm>
              <a:custGeom>
                <a:avLst/>
                <a:gdLst/>
                <a:ahLst/>
                <a:cxnLst/>
                <a:rect l="l" t="t" r="r" b="b"/>
                <a:pathLst>
                  <a:path w="2748" h="1268" extrusionOk="0">
                    <a:moveTo>
                      <a:pt x="1107" y="0"/>
                    </a:moveTo>
                    <a:cubicBezTo>
                      <a:pt x="1019" y="0"/>
                      <a:pt x="930" y="12"/>
                      <a:pt x="839" y="37"/>
                    </a:cubicBezTo>
                    <a:cubicBezTo>
                      <a:pt x="188" y="215"/>
                      <a:pt x="18" y="813"/>
                      <a:pt x="0" y="1268"/>
                    </a:cubicBezTo>
                    <a:lnTo>
                      <a:pt x="2748" y="1268"/>
                    </a:lnTo>
                    <a:cubicBezTo>
                      <a:pt x="2547" y="931"/>
                      <a:pt x="1898" y="0"/>
                      <a:pt x="1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6" name="Google Shape;646;p18"/>
              <p:cNvSpPr/>
              <p:nvPr/>
            </p:nvSpPr>
            <p:spPr>
              <a:xfrm>
                <a:off x="3552050" y="4695475"/>
                <a:ext cx="66950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2678" h="1805" extrusionOk="0">
                    <a:moveTo>
                      <a:pt x="939" y="1"/>
                    </a:moveTo>
                    <a:cubicBezTo>
                      <a:pt x="857" y="1"/>
                      <a:pt x="776" y="18"/>
                      <a:pt x="697" y="56"/>
                    </a:cubicBezTo>
                    <a:cubicBezTo>
                      <a:pt x="1" y="395"/>
                      <a:pt x="135" y="1350"/>
                      <a:pt x="251" y="1805"/>
                    </a:cubicBezTo>
                    <a:lnTo>
                      <a:pt x="2677" y="1805"/>
                    </a:lnTo>
                    <a:cubicBezTo>
                      <a:pt x="2437" y="1348"/>
                      <a:pt x="1657" y="1"/>
                      <a:pt x="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7" name="Google Shape;647;p18"/>
              <p:cNvSpPr/>
              <p:nvPr/>
            </p:nvSpPr>
            <p:spPr>
              <a:xfrm>
                <a:off x="3617625" y="4650650"/>
                <a:ext cx="66500" cy="89950"/>
              </a:xfrm>
              <a:custGeom>
                <a:avLst/>
                <a:gdLst/>
                <a:ahLst/>
                <a:cxnLst/>
                <a:rect l="l" t="t" r="r" b="b"/>
                <a:pathLst>
                  <a:path w="2660" h="3598" extrusionOk="0">
                    <a:moveTo>
                      <a:pt x="1577" y="0"/>
                    </a:moveTo>
                    <a:cubicBezTo>
                      <a:pt x="877" y="0"/>
                      <a:pt x="491" y="494"/>
                      <a:pt x="286" y="1127"/>
                    </a:cubicBezTo>
                    <a:cubicBezTo>
                      <a:pt x="1" y="2019"/>
                      <a:pt x="81" y="3188"/>
                      <a:pt x="117" y="3598"/>
                    </a:cubicBezTo>
                    <a:lnTo>
                      <a:pt x="2659" y="3598"/>
                    </a:lnTo>
                    <a:lnTo>
                      <a:pt x="2659" y="369"/>
                    </a:lnTo>
                    <a:cubicBezTo>
                      <a:pt x="2347" y="154"/>
                      <a:pt x="2017" y="21"/>
                      <a:pt x="1669" y="3"/>
                    </a:cubicBezTo>
                    <a:cubicBezTo>
                      <a:pt x="1638" y="1"/>
                      <a:pt x="1607" y="0"/>
                      <a:pt x="15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48" name="Google Shape;648;p18"/>
            <p:cNvGrpSpPr/>
            <p:nvPr/>
          </p:nvGrpSpPr>
          <p:grpSpPr>
            <a:xfrm flipH="1">
              <a:off x="-69" y="4310169"/>
              <a:ext cx="792529" cy="1096728"/>
              <a:chOff x="3536675" y="4387575"/>
              <a:chExt cx="147450" cy="204050"/>
            </a:xfrm>
          </p:grpSpPr>
          <p:sp>
            <p:nvSpPr>
              <p:cNvPr id="649" name="Google Shape;649;p18"/>
              <p:cNvSpPr/>
              <p:nvPr/>
            </p:nvSpPr>
            <p:spPr>
              <a:xfrm>
                <a:off x="3536675" y="4387575"/>
                <a:ext cx="147450" cy="204050"/>
              </a:xfrm>
              <a:custGeom>
                <a:avLst/>
                <a:gdLst/>
                <a:ahLst/>
                <a:cxnLst/>
                <a:rect l="l" t="t" r="r" b="b"/>
                <a:pathLst>
                  <a:path w="5898" h="8162" extrusionOk="0">
                    <a:moveTo>
                      <a:pt x="4447" y="0"/>
                    </a:moveTo>
                    <a:cubicBezTo>
                      <a:pt x="4417" y="0"/>
                      <a:pt x="4386" y="3"/>
                      <a:pt x="4354" y="8"/>
                    </a:cubicBezTo>
                    <a:cubicBezTo>
                      <a:pt x="3051" y="213"/>
                      <a:pt x="3435" y="4094"/>
                      <a:pt x="3435" y="4094"/>
                    </a:cubicBezTo>
                    <a:cubicBezTo>
                      <a:pt x="3435" y="4094"/>
                      <a:pt x="2531" y="3021"/>
                      <a:pt x="1604" y="3021"/>
                    </a:cubicBezTo>
                    <a:cubicBezTo>
                      <a:pt x="1306" y="3021"/>
                      <a:pt x="1005" y="3132"/>
                      <a:pt x="732" y="3425"/>
                    </a:cubicBezTo>
                    <a:cubicBezTo>
                      <a:pt x="0" y="4210"/>
                      <a:pt x="536" y="5396"/>
                      <a:pt x="1017" y="6119"/>
                    </a:cubicBezTo>
                    <a:cubicBezTo>
                      <a:pt x="1267" y="6485"/>
                      <a:pt x="1508" y="6734"/>
                      <a:pt x="1544" y="6734"/>
                    </a:cubicBezTo>
                    <a:lnTo>
                      <a:pt x="5897" y="8162"/>
                    </a:lnTo>
                    <a:lnTo>
                      <a:pt x="5897" y="3202"/>
                    </a:lnTo>
                    <a:cubicBezTo>
                      <a:pt x="5665" y="3514"/>
                      <a:pt x="5505" y="3844"/>
                      <a:pt x="5505" y="3844"/>
                    </a:cubicBezTo>
                    <a:cubicBezTo>
                      <a:pt x="5505" y="3844"/>
                      <a:pt x="5640" y="0"/>
                      <a:pt x="44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" name="Google Shape;650;p18"/>
              <p:cNvSpPr/>
              <p:nvPr/>
            </p:nvSpPr>
            <p:spPr>
              <a:xfrm>
                <a:off x="3567900" y="4414300"/>
                <a:ext cx="116225" cy="171300"/>
              </a:xfrm>
              <a:custGeom>
                <a:avLst/>
                <a:gdLst/>
                <a:ahLst/>
                <a:cxnLst/>
                <a:rect l="l" t="t" r="r" b="b"/>
                <a:pathLst>
                  <a:path w="4649" h="6852" extrusionOk="0">
                    <a:moveTo>
                      <a:pt x="3292" y="1"/>
                    </a:moveTo>
                    <a:cubicBezTo>
                      <a:pt x="2784" y="1"/>
                      <a:pt x="2409" y="4523"/>
                      <a:pt x="2409" y="4523"/>
                    </a:cubicBezTo>
                    <a:cubicBezTo>
                      <a:pt x="2409" y="4523"/>
                      <a:pt x="1466" y="3106"/>
                      <a:pt x="758" y="3106"/>
                    </a:cubicBezTo>
                    <a:cubicBezTo>
                      <a:pt x="626" y="3106"/>
                      <a:pt x="501" y="3156"/>
                      <a:pt x="393" y="3275"/>
                    </a:cubicBezTo>
                    <a:cubicBezTo>
                      <a:pt x="0" y="3694"/>
                      <a:pt x="428" y="4532"/>
                      <a:pt x="883" y="5157"/>
                    </a:cubicBezTo>
                    <a:cubicBezTo>
                      <a:pt x="1227" y="5633"/>
                      <a:pt x="1588" y="5987"/>
                      <a:pt x="1640" y="5987"/>
                    </a:cubicBezTo>
                    <a:cubicBezTo>
                      <a:pt x="1641" y="5987"/>
                      <a:pt x="1641" y="5987"/>
                      <a:pt x="1642" y="5987"/>
                    </a:cubicBezTo>
                    <a:lnTo>
                      <a:pt x="4648" y="6852"/>
                    </a:lnTo>
                    <a:lnTo>
                      <a:pt x="4648" y="3605"/>
                    </a:lnTo>
                    <a:cubicBezTo>
                      <a:pt x="4006" y="4149"/>
                      <a:pt x="3497" y="4791"/>
                      <a:pt x="3497" y="4791"/>
                    </a:cubicBezTo>
                    <a:cubicBezTo>
                      <a:pt x="3497" y="4791"/>
                      <a:pt x="3792" y="1"/>
                      <a:pt x="32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51" name="Google Shape;651;p18"/>
          <p:cNvSpPr txBox="1">
            <a:spLocks noGrp="1"/>
          </p:cNvSpPr>
          <p:nvPr>
            <p:ph type="subTitle" idx="1"/>
          </p:nvPr>
        </p:nvSpPr>
        <p:spPr>
          <a:xfrm>
            <a:off x="1140373" y="2149975"/>
            <a:ext cx="2795700" cy="705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52" name="Google Shape;652;p18"/>
          <p:cNvSpPr txBox="1">
            <a:spLocks noGrp="1"/>
          </p:cNvSpPr>
          <p:nvPr>
            <p:ph type="title" hasCustomPrompt="1"/>
          </p:nvPr>
        </p:nvSpPr>
        <p:spPr>
          <a:xfrm>
            <a:off x="944463" y="1069375"/>
            <a:ext cx="3187500" cy="108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200"/>
              <a:buNone/>
              <a:defRPr sz="67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653" name="Google Shape;653;p18"/>
          <p:cNvSpPr txBox="1">
            <a:spLocks noGrp="1"/>
          </p:cNvSpPr>
          <p:nvPr>
            <p:ph type="subTitle" idx="2"/>
          </p:nvPr>
        </p:nvSpPr>
        <p:spPr>
          <a:xfrm>
            <a:off x="5207950" y="2149975"/>
            <a:ext cx="2795700" cy="705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54" name="Google Shape;654;p18"/>
          <p:cNvSpPr txBox="1">
            <a:spLocks noGrp="1"/>
          </p:cNvSpPr>
          <p:nvPr>
            <p:ph type="title" idx="3" hasCustomPrompt="1"/>
          </p:nvPr>
        </p:nvSpPr>
        <p:spPr>
          <a:xfrm>
            <a:off x="5012038" y="1069375"/>
            <a:ext cx="3187500" cy="108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200"/>
              <a:buNone/>
              <a:defRPr sz="67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505843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7" name="Google Shape;737;p20"/>
          <p:cNvGrpSpPr/>
          <p:nvPr/>
        </p:nvGrpSpPr>
        <p:grpSpPr>
          <a:xfrm>
            <a:off x="-150" y="-23475"/>
            <a:ext cx="9144079" cy="5430372"/>
            <a:chOff x="-150" y="-23475"/>
            <a:chExt cx="9144079" cy="5430372"/>
          </a:xfrm>
        </p:grpSpPr>
        <p:sp>
          <p:nvSpPr>
            <p:cNvPr id="738" name="Google Shape;738;p20"/>
            <p:cNvSpPr/>
            <p:nvPr/>
          </p:nvSpPr>
          <p:spPr>
            <a:xfrm>
              <a:off x="0" y="-23475"/>
              <a:ext cx="9143929" cy="5166888"/>
            </a:xfrm>
            <a:custGeom>
              <a:avLst/>
              <a:gdLst/>
              <a:ahLst/>
              <a:cxnLst/>
              <a:rect l="l" t="t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20"/>
            <p:cNvSpPr/>
            <p:nvPr/>
          </p:nvSpPr>
          <p:spPr>
            <a:xfrm>
              <a:off x="140934" y="165407"/>
              <a:ext cx="1458542" cy="621021"/>
            </a:xfrm>
            <a:custGeom>
              <a:avLst/>
              <a:gdLst/>
              <a:ahLst/>
              <a:cxnLst/>
              <a:rect l="l" t="t" r="r" b="b"/>
              <a:pathLst>
                <a:path w="9270" h="3947" extrusionOk="0">
                  <a:moveTo>
                    <a:pt x="2281" y="1"/>
                  </a:moveTo>
                  <a:cubicBezTo>
                    <a:pt x="2165" y="1"/>
                    <a:pt x="2047" y="13"/>
                    <a:pt x="1927" y="38"/>
                  </a:cubicBezTo>
                  <a:cubicBezTo>
                    <a:pt x="27" y="431"/>
                    <a:pt x="0" y="3205"/>
                    <a:pt x="0" y="3410"/>
                  </a:cubicBezTo>
                  <a:cubicBezTo>
                    <a:pt x="0" y="3606"/>
                    <a:pt x="116" y="3919"/>
                    <a:pt x="1794" y="3945"/>
                  </a:cubicBezTo>
                  <a:cubicBezTo>
                    <a:pt x="1833" y="3946"/>
                    <a:pt x="1874" y="3946"/>
                    <a:pt x="1917" y="3946"/>
                  </a:cubicBezTo>
                  <a:cubicBezTo>
                    <a:pt x="3728" y="3946"/>
                    <a:pt x="8890" y="3588"/>
                    <a:pt x="9073" y="3562"/>
                  </a:cubicBezTo>
                  <a:cubicBezTo>
                    <a:pt x="9269" y="3535"/>
                    <a:pt x="9207" y="3339"/>
                    <a:pt x="9216" y="3187"/>
                  </a:cubicBezTo>
                  <a:cubicBezTo>
                    <a:pt x="9225" y="2902"/>
                    <a:pt x="9127" y="1831"/>
                    <a:pt x="8466" y="1787"/>
                  </a:cubicBezTo>
                  <a:cubicBezTo>
                    <a:pt x="8453" y="1786"/>
                    <a:pt x="8440" y="1786"/>
                    <a:pt x="8427" y="1786"/>
                  </a:cubicBezTo>
                  <a:cubicBezTo>
                    <a:pt x="7792" y="1786"/>
                    <a:pt x="7664" y="2616"/>
                    <a:pt x="7664" y="2616"/>
                  </a:cubicBezTo>
                  <a:cubicBezTo>
                    <a:pt x="7664" y="2616"/>
                    <a:pt x="7302" y="1630"/>
                    <a:pt x="6507" y="1630"/>
                  </a:cubicBezTo>
                  <a:cubicBezTo>
                    <a:pt x="6474" y="1630"/>
                    <a:pt x="6440" y="1631"/>
                    <a:pt x="6406" y="1635"/>
                  </a:cubicBezTo>
                  <a:cubicBezTo>
                    <a:pt x="5540" y="1724"/>
                    <a:pt x="5308" y="2607"/>
                    <a:pt x="5308" y="2607"/>
                  </a:cubicBezTo>
                  <a:cubicBezTo>
                    <a:pt x="5308" y="2607"/>
                    <a:pt x="4001" y="1"/>
                    <a:pt x="2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20"/>
            <p:cNvSpPr/>
            <p:nvPr/>
          </p:nvSpPr>
          <p:spPr>
            <a:xfrm>
              <a:off x="7443257" y="1304648"/>
              <a:ext cx="1499293" cy="667751"/>
            </a:xfrm>
            <a:custGeom>
              <a:avLst/>
              <a:gdLst/>
              <a:ahLst/>
              <a:cxnLst/>
              <a:rect l="l" t="t" r="r" b="b"/>
              <a:pathLst>
                <a:path w="9529" h="4244" extrusionOk="0">
                  <a:moveTo>
                    <a:pt x="2490" y="1"/>
                  </a:moveTo>
                  <a:cubicBezTo>
                    <a:pt x="2419" y="1"/>
                    <a:pt x="2348" y="5"/>
                    <a:pt x="2275" y="14"/>
                  </a:cubicBezTo>
                  <a:cubicBezTo>
                    <a:pt x="295" y="264"/>
                    <a:pt x="36" y="3101"/>
                    <a:pt x="18" y="3315"/>
                  </a:cubicBezTo>
                  <a:cubicBezTo>
                    <a:pt x="0" y="3520"/>
                    <a:pt x="90" y="3850"/>
                    <a:pt x="1811" y="4010"/>
                  </a:cubicBezTo>
                  <a:cubicBezTo>
                    <a:pt x="3438" y="4171"/>
                    <a:pt x="8505" y="4243"/>
                    <a:pt x="9232" y="4243"/>
                  </a:cubicBezTo>
                  <a:cubicBezTo>
                    <a:pt x="9275" y="4243"/>
                    <a:pt x="9303" y="4243"/>
                    <a:pt x="9314" y="4242"/>
                  </a:cubicBezTo>
                  <a:cubicBezTo>
                    <a:pt x="9510" y="4233"/>
                    <a:pt x="9466" y="4028"/>
                    <a:pt x="9483" y="3877"/>
                  </a:cubicBezTo>
                  <a:cubicBezTo>
                    <a:pt x="9528" y="3573"/>
                    <a:pt x="9510" y="2467"/>
                    <a:pt x="8832" y="2378"/>
                  </a:cubicBezTo>
                  <a:cubicBezTo>
                    <a:pt x="8797" y="2373"/>
                    <a:pt x="8762" y="2370"/>
                    <a:pt x="8729" y="2370"/>
                  </a:cubicBezTo>
                  <a:cubicBezTo>
                    <a:pt x="8140" y="2370"/>
                    <a:pt x="7940" y="3154"/>
                    <a:pt x="7940" y="3154"/>
                  </a:cubicBezTo>
                  <a:cubicBezTo>
                    <a:pt x="7940" y="3154"/>
                    <a:pt x="7633" y="2039"/>
                    <a:pt x="6757" y="2039"/>
                  </a:cubicBezTo>
                  <a:cubicBezTo>
                    <a:pt x="6750" y="2039"/>
                    <a:pt x="6743" y="2039"/>
                    <a:pt x="6736" y="2039"/>
                  </a:cubicBezTo>
                  <a:cubicBezTo>
                    <a:pt x="5835" y="2057"/>
                    <a:pt x="5531" y="2940"/>
                    <a:pt x="5531" y="2940"/>
                  </a:cubicBezTo>
                  <a:cubicBezTo>
                    <a:pt x="5531" y="2940"/>
                    <a:pt x="4347" y="1"/>
                    <a:pt x="2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20"/>
            <p:cNvSpPr/>
            <p:nvPr/>
          </p:nvSpPr>
          <p:spPr>
            <a:xfrm>
              <a:off x="-150" y="4401800"/>
              <a:ext cx="9144000" cy="757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42" name="Google Shape;742;p20"/>
            <p:cNvGrpSpPr/>
            <p:nvPr/>
          </p:nvGrpSpPr>
          <p:grpSpPr>
            <a:xfrm>
              <a:off x="7623203" y="4330249"/>
              <a:ext cx="1520699" cy="813424"/>
              <a:chOff x="3457050" y="4619150"/>
              <a:chExt cx="227075" cy="121450"/>
            </a:xfrm>
          </p:grpSpPr>
          <p:sp>
            <p:nvSpPr>
              <p:cNvPr id="743" name="Google Shape;743;p20"/>
              <p:cNvSpPr/>
              <p:nvPr/>
            </p:nvSpPr>
            <p:spPr>
              <a:xfrm>
                <a:off x="3457050" y="4619150"/>
                <a:ext cx="227075" cy="121450"/>
              </a:xfrm>
              <a:custGeom>
                <a:avLst/>
                <a:gdLst/>
                <a:ahLst/>
                <a:cxnLst/>
                <a:rect l="l" t="t" r="r" b="b"/>
                <a:pathLst>
                  <a:path w="9083" h="4858" extrusionOk="0">
                    <a:moveTo>
                      <a:pt x="7668" y="0"/>
                    </a:moveTo>
                    <a:cubicBezTo>
                      <a:pt x="7594" y="0"/>
                      <a:pt x="7518" y="5"/>
                      <a:pt x="7441" y="14"/>
                    </a:cubicBezTo>
                    <a:cubicBezTo>
                      <a:pt x="6058" y="174"/>
                      <a:pt x="5755" y="1593"/>
                      <a:pt x="5701" y="2333"/>
                    </a:cubicBezTo>
                    <a:cubicBezTo>
                      <a:pt x="5674" y="2610"/>
                      <a:pt x="5683" y="2797"/>
                      <a:pt x="5683" y="2797"/>
                    </a:cubicBezTo>
                    <a:cubicBezTo>
                      <a:pt x="5683" y="2797"/>
                      <a:pt x="5567" y="2538"/>
                      <a:pt x="5317" y="2315"/>
                    </a:cubicBezTo>
                    <a:cubicBezTo>
                      <a:pt x="5139" y="2162"/>
                      <a:pt x="4892" y="2029"/>
                      <a:pt x="4578" y="2029"/>
                    </a:cubicBezTo>
                    <a:cubicBezTo>
                      <a:pt x="4437" y="2029"/>
                      <a:pt x="4282" y="2056"/>
                      <a:pt x="4113" y="2119"/>
                    </a:cubicBezTo>
                    <a:cubicBezTo>
                      <a:pt x="4015" y="2155"/>
                      <a:pt x="3935" y="2199"/>
                      <a:pt x="3863" y="2244"/>
                    </a:cubicBezTo>
                    <a:cubicBezTo>
                      <a:pt x="3096" y="2735"/>
                      <a:pt x="3319" y="3814"/>
                      <a:pt x="3328" y="3850"/>
                    </a:cubicBezTo>
                    <a:cubicBezTo>
                      <a:pt x="3306" y="3820"/>
                      <a:pt x="2660" y="2861"/>
                      <a:pt x="1669" y="2861"/>
                    </a:cubicBezTo>
                    <a:cubicBezTo>
                      <a:pt x="1463" y="2861"/>
                      <a:pt x="1242" y="2903"/>
                      <a:pt x="1009" y="3002"/>
                    </a:cubicBezTo>
                    <a:cubicBezTo>
                      <a:pt x="18" y="3422"/>
                      <a:pt x="0" y="4367"/>
                      <a:pt x="72" y="4858"/>
                    </a:cubicBezTo>
                    <a:lnTo>
                      <a:pt x="9082" y="4858"/>
                    </a:lnTo>
                    <a:lnTo>
                      <a:pt x="9082" y="612"/>
                    </a:lnTo>
                    <a:cubicBezTo>
                      <a:pt x="8711" y="264"/>
                      <a:pt x="8241" y="0"/>
                      <a:pt x="76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" name="Google Shape;744;p20"/>
              <p:cNvSpPr/>
              <p:nvPr/>
            </p:nvSpPr>
            <p:spPr>
              <a:xfrm>
                <a:off x="3471550" y="4708900"/>
                <a:ext cx="68700" cy="31700"/>
              </a:xfrm>
              <a:custGeom>
                <a:avLst/>
                <a:gdLst/>
                <a:ahLst/>
                <a:cxnLst/>
                <a:rect l="l" t="t" r="r" b="b"/>
                <a:pathLst>
                  <a:path w="2748" h="1268" extrusionOk="0">
                    <a:moveTo>
                      <a:pt x="1107" y="0"/>
                    </a:moveTo>
                    <a:cubicBezTo>
                      <a:pt x="1019" y="0"/>
                      <a:pt x="930" y="12"/>
                      <a:pt x="839" y="37"/>
                    </a:cubicBezTo>
                    <a:cubicBezTo>
                      <a:pt x="188" y="215"/>
                      <a:pt x="18" y="813"/>
                      <a:pt x="0" y="1268"/>
                    </a:cubicBezTo>
                    <a:lnTo>
                      <a:pt x="2748" y="1268"/>
                    </a:lnTo>
                    <a:cubicBezTo>
                      <a:pt x="2547" y="931"/>
                      <a:pt x="1898" y="0"/>
                      <a:pt x="1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5" name="Google Shape;745;p20"/>
              <p:cNvSpPr/>
              <p:nvPr/>
            </p:nvSpPr>
            <p:spPr>
              <a:xfrm>
                <a:off x="3552050" y="4695475"/>
                <a:ext cx="66950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2678" h="1805" extrusionOk="0">
                    <a:moveTo>
                      <a:pt x="939" y="1"/>
                    </a:moveTo>
                    <a:cubicBezTo>
                      <a:pt x="857" y="1"/>
                      <a:pt x="776" y="18"/>
                      <a:pt x="697" y="56"/>
                    </a:cubicBezTo>
                    <a:cubicBezTo>
                      <a:pt x="1" y="395"/>
                      <a:pt x="135" y="1350"/>
                      <a:pt x="251" y="1805"/>
                    </a:cubicBezTo>
                    <a:lnTo>
                      <a:pt x="2677" y="1805"/>
                    </a:lnTo>
                    <a:cubicBezTo>
                      <a:pt x="2437" y="1348"/>
                      <a:pt x="1657" y="1"/>
                      <a:pt x="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6" name="Google Shape;746;p20"/>
              <p:cNvSpPr/>
              <p:nvPr/>
            </p:nvSpPr>
            <p:spPr>
              <a:xfrm>
                <a:off x="3617625" y="4650650"/>
                <a:ext cx="66500" cy="89950"/>
              </a:xfrm>
              <a:custGeom>
                <a:avLst/>
                <a:gdLst/>
                <a:ahLst/>
                <a:cxnLst/>
                <a:rect l="l" t="t" r="r" b="b"/>
                <a:pathLst>
                  <a:path w="2660" h="3598" extrusionOk="0">
                    <a:moveTo>
                      <a:pt x="1577" y="0"/>
                    </a:moveTo>
                    <a:cubicBezTo>
                      <a:pt x="877" y="0"/>
                      <a:pt x="491" y="494"/>
                      <a:pt x="286" y="1127"/>
                    </a:cubicBezTo>
                    <a:cubicBezTo>
                      <a:pt x="1" y="2019"/>
                      <a:pt x="81" y="3188"/>
                      <a:pt x="117" y="3598"/>
                    </a:cubicBezTo>
                    <a:lnTo>
                      <a:pt x="2659" y="3598"/>
                    </a:lnTo>
                    <a:lnTo>
                      <a:pt x="2659" y="369"/>
                    </a:lnTo>
                    <a:cubicBezTo>
                      <a:pt x="2347" y="154"/>
                      <a:pt x="2017" y="21"/>
                      <a:pt x="1669" y="3"/>
                    </a:cubicBezTo>
                    <a:cubicBezTo>
                      <a:pt x="1638" y="1"/>
                      <a:pt x="1607" y="0"/>
                      <a:pt x="15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47" name="Google Shape;747;p20"/>
            <p:cNvGrpSpPr/>
            <p:nvPr/>
          </p:nvGrpSpPr>
          <p:grpSpPr>
            <a:xfrm flipH="1">
              <a:off x="-69" y="4310169"/>
              <a:ext cx="792529" cy="1096728"/>
              <a:chOff x="3536675" y="4387575"/>
              <a:chExt cx="147450" cy="204050"/>
            </a:xfrm>
          </p:grpSpPr>
          <p:sp>
            <p:nvSpPr>
              <p:cNvPr id="748" name="Google Shape;748;p20"/>
              <p:cNvSpPr/>
              <p:nvPr/>
            </p:nvSpPr>
            <p:spPr>
              <a:xfrm>
                <a:off x="3536675" y="4387575"/>
                <a:ext cx="147450" cy="204050"/>
              </a:xfrm>
              <a:custGeom>
                <a:avLst/>
                <a:gdLst/>
                <a:ahLst/>
                <a:cxnLst/>
                <a:rect l="l" t="t" r="r" b="b"/>
                <a:pathLst>
                  <a:path w="5898" h="8162" extrusionOk="0">
                    <a:moveTo>
                      <a:pt x="4447" y="0"/>
                    </a:moveTo>
                    <a:cubicBezTo>
                      <a:pt x="4417" y="0"/>
                      <a:pt x="4386" y="3"/>
                      <a:pt x="4354" y="8"/>
                    </a:cubicBezTo>
                    <a:cubicBezTo>
                      <a:pt x="3051" y="213"/>
                      <a:pt x="3435" y="4094"/>
                      <a:pt x="3435" y="4094"/>
                    </a:cubicBezTo>
                    <a:cubicBezTo>
                      <a:pt x="3435" y="4094"/>
                      <a:pt x="2531" y="3021"/>
                      <a:pt x="1604" y="3021"/>
                    </a:cubicBezTo>
                    <a:cubicBezTo>
                      <a:pt x="1306" y="3021"/>
                      <a:pt x="1005" y="3132"/>
                      <a:pt x="732" y="3425"/>
                    </a:cubicBezTo>
                    <a:cubicBezTo>
                      <a:pt x="0" y="4210"/>
                      <a:pt x="536" y="5396"/>
                      <a:pt x="1017" y="6119"/>
                    </a:cubicBezTo>
                    <a:cubicBezTo>
                      <a:pt x="1267" y="6485"/>
                      <a:pt x="1508" y="6734"/>
                      <a:pt x="1544" y="6734"/>
                    </a:cubicBezTo>
                    <a:lnTo>
                      <a:pt x="5897" y="8162"/>
                    </a:lnTo>
                    <a:lnTo>
                      <a:pt x="5897" y="3202"/>
                    </a:lnTo>
                    <a:cubicBezTo>
                      <a:pt x="5665" y="3514"/>
                      <a:pt x="5505" y="3844"/>
                      <a:pt x="5505" y="3844"/>
                    </a:cubicBezTo>
                    <a:cubicBezTo>
                      <a:pt x="5505" y="3844"/>
                      <a:pt x="5640" y="0"/>
                      <a:pt x="44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9" name="Google Shape;749;p20"/>
              <p:cNvSpPr/>
              <p:nvPr/>
            </p:nvSpPr>
            <p:spPr>
              <a:xfrm>
                <a:off x="3567900" y="4414300"/>
                <a:ext cx="116225" cy="171300"/>
              </a:xfrm>
              <a:custGeom>
                <a:avLst/>
                <a:gdLst/>
                <a:ahLst/>
                <a:cxnLst/>
                <a:rect l="l" t="t" r="r" b="b"/>
                <a:pathLst>
                  <a:path w="4649" h="6852" extrusionOk="0">
                    <a:moveTo>
                      <a:pt x="3292" y="1"/>
                    </a:moveTo>
                    <a:cubicBezTo>
                      <a:pt x="2784" y="1"/>
                      <a:pt x="2409" y="4523"/>
                      <a:pt x="2409" y="4523"/>
                    </a:cubicBezTo>
                    <a:cubicBezTo>
                      <a:pt x="2409" y="4523"/>
                      <a:pt x="1466" y="3106"/>
                      <a:pt x="758" y="3106"/>
                    </a:cubicBezTo>
                    <a:cubicBezTo>
                      <a:pt x="626" y="3106"/>
                      <a:pt x="501" y="3156"/>
                      <a:pt x="393" y="3275"/>
                    </a:cubicBezTo>
                    <a:cubicBezTo>
                      <a:pt x="0" y="3694"/>
                      <a:pt x="428" y="4532"/>
                      <a:pt x="883" y="5157"/>
                    </a:cubicBezTo>
                    <a:cubicBezTo>
                      <a:pt x="1227" y="5633"/>
                      <a:pt x="1588" y="5987"/>
                      <a:pt x="1640" y="5987"/>
                    </a:cubicBezTo>
                    <a:cubicBezTo>
                      <a:pt x="1641" y="5987"/>
                      <a:pt x="1641" y="5987"/>
                      <a:pt x="1642" y="5987"/>
                    </a:cubicBezTo>
                    <a:lnTo>
                      <a:pt x="4648" y="6852"/>
                    </a:lnTo>
                    <a:lnTo>
                      <a:pt x="4648" y="3605"/>
                    </a:lnTo>
                    <a:cubicBezTo>
                      <a:pt x="4006" y="4149"/>
                      <a:pt x="3497" y="4791"/>
                      <a:pt x="3497" y="4791"/>
                    </a:cubicBezTo>
                    <a:cubicBezTo>
                      <a:pt x="3497" y="4791"/>
                      <a:pt x="3792" y="1"/>
                      <a:pt x="32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50" name="Google Shape;750;p20"/>
          <p:cNvSpPr txBox="1">
            <a:spLocks noGrp="1"/>
          </p:cNvSpPr>
          <p:nvPr>
            <p:ph type="title"/>
          </p:nvPr>
        </p:nvSpPr>
        <p:spPr>
          <a:xfrm>
            <a:off x="3740100" y="2151069"/>
            <a:ext cx="4683900" cy="113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751" name="Google Shape;751;p20"/>
          <p:cNvSpPr txBox="1">
            <a:spLocks noGrp="1"/>
          </p:cNvSpPr>
          <p:nvPr>
            <p:ph type="subTitle" idx="1"/>
          </p:nvPr>
        </p:nvSpPr>
        <p:spPr>
          <a:xfrm>
            <a:off x="5497725" y="3287325"/>
            <a:ext cx="2926200" cy="705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752" name="Google Shape;752;p20"/>
          <p:cNvSpPr txBox="1">
            <a:spLocks noGrp="1"/>
          </p:cNvSpPr>
          <p:nvPr>
            <p:ph type="title" idx="2" hasCustomPrompt="1"/>
          </p:nvPr>
        </p:nvSpPr>
        <p:spPr>
          <a:xfrm>
            <a:off x="3740100" y="1150575"/>
            <a:ext cx="4683900" cy="1000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267322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41457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tan One"/>
              <a:buNone/>
              <a:defRPr sz="30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●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marL="914400" lvl="1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○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2pPr>
            <a:lvl3pPr marL="1371600" lvl="2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■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3pPr>
            <a:lvl4pPr marL="1828800" lvl="3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●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4pPr>
            <a:lvl5pPr marL="2286000" lvl="4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○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5pPr>
            <a:lvl6pPr marL="2743200" lvl="5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■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6pPr>
            <a:lvl7pPr marL="3200400" lvl="6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●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7pPr>
            <a:lvl8pPr marL="3657600" lvl="7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○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8pPr>
            <a:lvl9pPr marL="4114800" lvl="8" indent="-3302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Assistant"/>
              <a:buChar char="■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5" r:id="rId3"/>
    <p:sldLayoutId id="2147483657" r:id="rId4"/>
    <p:sldLayoutId id="2147483658" r:id="rId5"/>
    <p:sldLayoutId id="2147483674" r:id="rId6"/>
    <p:sldLayoutId id="2147483675" r:id="rId7"/>
    <p:sldLayoutId id="2147483678" r:id="rId8"/>
    <p:sldLayoutId id="2147483679" r:id="rId9"/>
    <p:sldLayoutId id="214748368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slide" Target="slide5.xml"/><Relationship Id="rId7" Type="http://schemas.openxmlformats.org/officeDocument/2006/relationships/slide" Target="slide9.xml"/><Relationship Id="rId2" Type="http://schemas.openxmlformats.org/officeDocument/2006/relationships/slide" Target="slide4.xml"/><Relationship Id="rId1" Type="http://schemas.openxmlformats.org/officeDocument/2006/relationships/slideLayout" Target="../slideLayouts/slideLayout8.xml"/><Relationship Id="rId6" Type="http://schemas.openxmlformats.org/officeDocument/2006/relationships/slide" Target="slide8.xml"/><Relationship Id="rId5" Type="http://schemas.openxmlformats.org/officeDocument/2006/relationships/slide" Target="slide7.xml"/><Relationship Id="rId4" Type="http://schemas.openxmlformats.org/officeDocument/2006/relationships/slide" Target="slide6.xml"/><Relationship Id="rId9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05" name="Google Shape;3005;p51"/>
          <p:cNvGrpSpPr/>
          <p:nvPr/>
        </p:nvGrpSpPr>
        <p:grpSpPr>
          <a:xfrm>
            <a:off x="671979" y="2666181"/>
            <a:ext cx="1234435" cy="1996808"/>
            <a:chOff x="4256001" y="4079500"/>
            <a:chExt cx="356515" cy="576679"/>
          </a:xfrm>
        </p:grpSpPr>
        <p:sp>
          <p:nvSpPr>
            <p:cNvPr id="3006" name="Google Shape;3006;p51"/>
            <p:cNvSpPr/>
            <p:nvPr/>
          </p:nvSpPr>
          <p:spPr>
            <a:xfrm>
              <a:off x="4256001" y="4624073"/>
              <a:ext cx="356515" cy="32106"/>
            </a:xfrm>
            <a:custGeom>
              <a:avLst/>
              <a:gdLst/>
              <a:ahLst/>
              <a:cxnLst/>
              <a:rect l="l" t="t" r="r" b="b"/>
              <a:pathLst>
                <a:path w="11393" h="1026" extrusionOk="0">
                  <a:moveTo>
                    <a:pt x="5692" y="0"/>
                  </a:moveTo>
                  <a:cubicBezTo>
                    <a:pt x="2552" y="0"/>
                    <a:pt x="0" y="232"/>
                    <a:pt x="0" y="517"/>
                  </a:cubicBezTo>
                  <a:cubicBezTo>
                    <a:pt x="0" y="794"/>
                    <a:pt x="2552" y="1026"/>
                    <a:pt x="5692" y="1026"/>
                  </a:cubicBezTo>
                  <a:cubicBezTo>
                    <a:pt x="8841" y="1026"/>
                    <a:pt x="11392" y="794"/>
                    <a:pt x="11392" y="517"/>
                  </a:cubicBezTo>
                  <a:cubicBezTo>
                    <a:pt x="11392" y="232"/>
                    <a:pt x="8841" y="0"/>
                    <a:pt x="5692" y="0"/>
                  </a:cubicBezTo>
                  <a:close/>
                </a:path>
              </a:pathLst>
            </a:custGeom>
            <a:solidFill>
              <a:srgbClr val="C9CAD2">
                <a:alpha val="40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7" name="Google Shape;3007;p51"/>
            <p:cNvSpPr/>
            <p:nvPr/>
          </p:nvSpPr>
          <p:spPr>
            <a:xfrm>
              <a:off x="4522663" y="4380650"/>
              <a:ext cx="58225" cy="59100"/>
            </a:xfrm>
            <a:custGeom>
              <a:avLst/>
              <a:gdLst/>
              <a:ahLst/>
              <a:cxnLst/>
              <a:rect l="l" t="t" r="r" b="b"/>
              <a:pathLst>
                <a:path w="2329" h="2364" extrusionOk="0">
                  <a:moveTo>
                    <a:pt x="1559" y="1"/>
                  </a:moveTo>
                  <a:cubicBezTo>
                    <a:pt x="1488" y="1"/>
                    <a:pt x="1415" y="13"/>
                    <a:pt x="1339" y="35"/>
                  </a:cubicBezTo>
                  <a:cubicBezTo>
                    <a:pt x="714" y="205"/>
                    <a:pt x="1" y="1025"/>
                    <a:pt x="1" y="1025"/>
                  </a:cubicBezTo>
                  <a:lnTo>
                    <a:pt x="946" y="2364"/>
                  </a:lnTo>
                  <a:cubicBezTo>
                    <a:pt x="946" y="2364"/>
                    <a:pt x="1142" y="2158"/>
                    <a:pt x="1365" y="1882"/>
                  </a:cubicBezTo>
                  <a:cubicBezTo>
                    <a:pt x="1794" y="1347"/>
                    <a:pt x="2329" y="508"/>
                    <a:pt x="1910" y="133"/>
                  </a:cubicBezTo>
                  <a:cubicBezTo>
                    <a:pt x="1806" y="41"/>
                    <a:pt x="1687" y="1"/>
                    <a:pt x="15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8" name="Google Shape;3008;p51"/>
            <p:cNvSpPr/>
            <p:nvPr/>
          </p:nvSpPr>
          <p:spPr>
            <a:xfrm>
              <a:off x="4522663" y="4381525"/>
              <a:ext cx="34150" cy="58225"/>
            </a:xfrm>
            <a:custGeom>
              <a:avLst/>
              <a:gdLst/>
              <a:ahLst/>
              <a:cxnLst/>
              <a:rect l="l" t="t" r="r" b="b"/>
              <a:pathLst>
                <a:path w="1366" h="2329" extrusionOk="0">
                  <a:moveTo>
                    <a:pt x="1339" y="0"/>
                  </a:moveTo>
                  <a:lnTo>
                    <a:pt x="1339" y="0"/>
                  </a:lnTo>
                  <a:cubicBezTo>
                    <a:pt x="714" y="170"/>
                    <a:pt x="1" y="990"/>
                    <a:pt x="1" y="990"/>
                  </a:cubicBezTo>
                  <a:lnTo>
                    <a:pt x="946" y="2329"/>
                  </a:lnTo>
                  <a:cubicBezTo>
                    <a:pt x="946" y="2329"/>
                    <a:pt x="1142" y="2123"/>
                    <a:pt x="1365" y="1847"/>
                  </a:cubicBezTo>
                  <a:cubicBezTo>
                    <a:pt x="1169" y="1517"/>
                    <a:pt x="848" y="981"/>
                    <a:pt x="893" y="937"/>
                  </a:cubicBezTo>
                  <a:cubicBezTo>
                    <a:pt x="928" y="883"/>
                    <a:pt x="1223" y="419"/>
                    <a:pt x="1339" y="0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9" name="Google Shape;3009;p51"/>
            <p:cNvSpPr/>
            <p:nvPr/>
          </p:nvSpPr>
          <p:spPr>
            <a:xfrm>
              <a:off x="4480188" y="4397575"/>
              <a:ext cx="73725" cy="79075"/>
            </a:xfrm>
            <a:custGeom>
              <a:avLst/>
              <a:gdLst/>
              <a:ahLst/>
              <a:cxnLst/>
              <a:rect l="l" t="t" r="r" b="b"/>
              <a:pathLst>
                <a:path w="2949" h="3163" extrusionOk="0">
                  <a:moveTo>
                    <a:pt x="1985" y="0"/>
                  </a:moveTo>
                  <a:lnTo>
                    <a:pt x="290" y="1035"/>
                  </a:lnTo>
                  <a:cubicBezTo>
                    <a:pt x="290" y="1035"/>
                    <a:pt x="1" y="3162"/>
                    <a:pt x="893" y="3162"/>
                  </a:cubicBezTo>
                  <a:cubicBezTo>
                    <a:pt x="914" y="3162"/>
                    <a:pt x="936" y="3161"/>
                    <a:pt x="959" y="3158"/>
                  </a:cubicBezTo>
                  <a:cubicBezTo>
                    <a:pt x="1253" y="3123"/>
                    <a:pt x="1539" y="2998"/>
                    <a:pt x="1789" y="2828"/>
                  </a:cubicBezTo>
                  <a:cubicBezTo>
                    <a:pt x="2378" y="2436"/>
                    <a:pt x="2806" y="1838"/>
                    <a:pt x="2886" y="1731"/>
                  </a:cubicBezTo>
                  <a:cubicBezTo>
                    <a:pt x="2948" y="1651"/>
                    <a:pt x="2690" y="1160"/>
                    <a:pt x="2431" y="723"/>
                  </a:cubicBezTo>
                  <a:cubicBezTo>
                    <a:pt x="2208" y="339"/>
                    <a:pt x="1985" y="0"/>
                    <a:pt x="19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0" name="Google Shape;3010;p51"/>
            <p:cNvSpPr/>
            <p:nvPr/>
          </p:nvSpPr>
          <p:spPr>
            <a:xfrm>
              <a:off x="4480188" y="4397575"/>
              <a:ext cx="60800" cy="79075"/>
            </a:xfrm>
            <a:custGeom>
              <a:avLst/>
              <a:gdLst/>
              <a:ahLst/>
              <a:cxnLst/>
              <a:rect l="l" t="t" r="r" b="b"/>
              <a:pathLst>
                <a:path w="2432" h="3163" extrusionOk="0">
                  <a:moveTo>
                    <a:pt x="1985" y="0"/>
                  </a:moveTo>
                  <a:lnTo>
                    <a:pt x="290" y="1035"/>
                  </a:lnTo>
                  <a:cubicBezTo>
                    <a:pt x="290" y="1035"/>
                    <a:pt x="1" y="3162"/>
                    <a:pt x="893" y="3162"/>
                  </a:cubicBezTo>
                  <a:cubicBezTo>
                    <a:pt x="914" y="3162"/>
                    <a:pt x="936" y="3161"/>
                    <a:pt x="959" y="3158"/>
                  </a:cubicBezTo>
                  <a:cubicBezTo>
                    <a:pt x="1253" y="3123"/>
                    <a:pt x="1539" y="2998"/>
                    <a:pt x="1789" y="2828"/>
                  </a:cubicBezTo>
                  <a:cubicBezTo>
                    <a:pt x="1628" y="2516"/>
                    <a:pt x="1396" y="1927"/>
                    <a:pt x="1628" y="1535"/>
                  </a:cubicBezTo>
                  <a:cubicBezTo>
                    <a:pt x="1798" y="1258"/>
                    <a:pt x="2128" y="973"/>
                    <a:pt x="2431" y="723"/>
                  </a:cubicBezTo>
                  <a:cubicBezTo>
                    <a:pt x="2208" y="339"/>
                    <a:pt x="1985" y="0"/>
                    <a:pt x="1985" y="0"/>
                  </a:cubicBezTo>
                  <a:close/>
                </a:path>
              </a:pathLst>
            </a:custGeom>
            <a:solidFill>
              <a:srgbClr val="4D2392">
                <a:alpha val="52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1" name="Google Shape;3011;p51"/>
            <p:cNvSpPr/>
            <p:nvPr/>
          </p:nvSpPr>
          <p:spPr>
            <a:xfrm>
              <a:off x="4416288" y="4576875"/>
              <a:ext cx="106175" cy="60275"/>
            </a:xfrm>
            <a:custGeom>
              <a:avLst/>
              <a:gdLst/>
              <a:ahLst/>
              <a:cxnLst/>
              <a:rect l="l" t="t" r="r" b="b"/>
              <a:pathLst>
                <a:path w="4247" h="2411" extrusionOk="0">
                  <a:moveTo>
                    <a:pt x="3167" y="1"/>
                  </a:moveTo>
                  <a:lnTo>
                    <a:pt x="0" y="1580"/>
                  </a:lnTo>
                  <a:cubicBezTo>
                    <a:pt x="0" y="1580"/>
                    <a:pt x="27" y="2276"/>
                    <a:pt x="89" y="2383"/>
                  </a:cubicBezTo>
                  <a:cubicBezTo>
                    <a:pt x="99" y="2402"/>
                    <a:pt x="260" y="2411"/>
                    <a:pt x="511" y="2411"/>
                  </a:cubicBezTo>
                  <a:cubicBezTo>
                    <a:pt x="729" y="2411"/>
                    <a:pt x="1015" y="2404"/>
                    <a:pt x="1329" y="2392"/>
                  </a:cubicBezTo>
                  <a:cubicBezTo>
                    <a:pt x="2534" y="2347"/>
                    <a:pt x="4175" y="2240"/>
                    <a:pt x="4202" y="2142"/>
                  </a:cubicBezTo>
                  <a:cubicBezTo>
                    <a:pt x="4247" y="1999"/>
                    <a:pt x="2953" y="1883"/>
                    <a:pt x="2971" y="1830"/>
                  </a:cubicBezTo>
                  <a:cubicBezTo>
                    <a:pt x="2971" y="1803"/>
                    <a:pt x="2998" y="1571"/>
                    <a:pt x="3033" y="1268"/>
                  </a:cubicBezTo>
                  <a:cubicBezTo>
                    <a:pt x="3087" y="741"/>
                    <a:pt x="3158" y="28"/>
                    <a:pt x="31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2" name="Google Shape;3012;p51"/>
            <p:cNvSpPr/>
            <p:nvPr/>
          </p:nvSpPr>
          <p:spPr>
            <a:xfrm>
              <a:off x="4416288" y="4576875"/>
              <a:ext cx="79200" cy="60275"/>
            </a:xfrm>
            <a:custGeom>
              <a:avLst/>
              <a:gdLst/>
              <a:ahLst/>
              <a:cxnLst/>
              <a:rect l="l" t="t" r="r" b="b"/>
              <a:pathLst>
                <a:path w="3168" h="2411" extrusionOk="0">
                  <a:moveTo>
                    <a:pt x="3167" y="1"/>
                  </a:moveTo>
                  <a:lnTo>
                    <a:pt x="0" y="1580"/>
                  </a:lnTo>
                  <a:cubicBezTo>
                    <a:pt x="0" y="1580"/>
                    <a:pt x="27" y="2276"/>
                    <a:pt x="89" y="2383"/>
                  </a:cubicBezTo>
                  <a:cubicBezTo>
                    <a:pt x="99" y="2402"/>
                    <a:pt x="260" y="2411"/>
                    <a:pt x="511" y="2411"/>
                  </a:cubicBezTo>
                  <a:cubicBezTo>
                    <a:pt x="729" y="2411"/>
                    <a:pt x="1015" y="2404"/>
                    <a:pt x="1329" y="2392"/>
                  </a:cubicBezTo>
                  <a:cubicBezTo>
                    <a:pt x="2257" y="2106"/>
                    <a:pt x="2757" y="1642"/>
                    <a:pt x="3033" y="1268"/>
                  </a:cubicBezTo>
                  <a:cubicBezTo>
                    <a:pt x="3087" y="741"/>
                    <a:pt x="3158" y="28"/>
                    <a:pt x="3167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3" name="Google Shape;3013;p51"/>
            <p:cNvSpPr/>
            <p:nvPr/>
          </p:nvSpPr>
          <p:spPr>
            <a:xfrm>
              <a:off x="4313238" y="4419650"/>
              <a:ext cx="197625" cy="224375"/>
            </a:xfrm>
            <a:custGeom>
              <a:avLst/>
              <a:gdLst/>
              <a:ahLst/>
              <a:cxnLst/>
              <a:rect l="l" t="t" r="r" b="b"/>
              <a:pathLst>
                <a:path w="7905" h="8975" extrusionOk="0">
                  <a:moveTo>
                    <a:pt x="7369" y="1"/>
                  </a:moveTo>
                  <a:lnTo>
                    <a:pt x="1330" y="670"/>
                  </a:lnTo>
                  <a:cubicBezTo>
                    <a:pt x="1330" y="670"/>
                    <a:pt x="1027" y="1160"/>
                    <a:pt x="527" y="2561"/>
                  </a:cubicBezTo>
                  <a:cubicBezTo>
                    <a:pt x="447" y="2793"/>
                    <a:pt x="358" y="3052"/>
                    <a:pt x="259" y="3346"/>
                  </a:cubicBezTo>
                  <a:cubicBezTo>
                    <a:pt x="1" y="4131"/>
                    <a:pt x="36" y="5077"/>
                    <a:pt x="170" y="5951"/>
                  </a:cubicBezTo>
                  <a:cubicBezTo>
                    <a:pt x="375" y="7298"/>
                    <a:pt x="821" y="8440"/>
                    <a:pt x="750" y="8440"/>
                  </a:cubicBezTo>
                  <a:cubicBezTo>
                    <a:pt x="652" y="8440"/>
                    <a:pt x="616" y="8815"/>
                    <a:pt x="750" y="8904"/>
                  </a:cubicBezTo>
                  <a:cubicBezTo>
                    <a:pt x="820" y="8947"/>
                    <a:pt x="1909" y="8974"/>
                    <a:pt x="3016" y="8974"/>
                  </a:cubicBezTo>
                  <a:cubicBezTo>
                    <a:pt x="4168" y="8974"/>
                    <a:pt x="5339" y="8945"/>
                    <a:pt x="5398" y="8877"/>
                  </a:cubicBezTo>
                  <a:cubicBezTo>
                    <a:pt x="5523" y="8743"/>
                    <a:pt x="4301" y="8547"/>
                    <a:pt x="4211" y="8529"/>
                  </a:cubicBezTo>
                  <a:cubicBezTo>
                    <a:pt x="4208" y="8528"/>
                    <a:pt x="4208" y="8528"/>
                    <a:pt x="4213" y="8528"/>
                  </a:cubicBezTo>
                  <a:cubicBezTo>
                    <a:pt x="4224" y="8528"/>
                    <a:pt x="4256" y="8529"/>
                    <a:pt x="4306" y="8529"/>
                  </a:cubicBezTo>
                  <a:cubicBezTo>
                    <a:pt x="4753" y="8529"/>
                    <a:pt x="6629" y="8420"/>
                    <a:pt x="7459" y="6245"/>
                  </a:cubicBezTo>
                  <a:cubicBezTo>
                    <a:pt x="7628" y="5799"/>
                    <a:pt x="7735" y="5326"/>
                    <a:pt x="7798" y="4836"/>
                  </a:cubicBezTo>
                  <a:cubicBezTo>
                    <a:pt x="7905" y="3979"/>
                    <a:pt x="7869" y="3096"/>
                    <a:pt x="7789" y="2320"/>
                  </a:cubicBezTo>
                  <a:cubicBezTo>
                    <a:pt x="7655" y="1018"/>
                    <a:pt x="7369" y="27"/>
                    <a:pt x="73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4" name="Google Shape;3014;p51"/>
            <p:cNvSpPr/>
            <p:nvPr/>
          </p:nvSpPr>
          <p:spPr>
            <a:xfrm>
              <a:off x="4313238" y="4477650"/>
              <a:ext cx="197625" cy="95750"/>
            </a:xfrm>
            <a:custGeom>
              <a:avLst/>
              <a:gdLst/>
              <a:ahLst/>
              <a:cxnLst/>
              <a:rect l="l" t="t" r="r" b="b"/>
              <a:pathLst>
                <a:path w="7905" h="3830" extrusionOk="0">
                  <a:moveTo>
                    <a:pt x="7789" y="0"/>
                  </a:moveTo>
                  <a:lnTo>
                    <a:pt x="527" y="241"/>
                  </a:lnTo>
                  <a:cubicBezTo>
                    <a:pt x="447" y="473"/>
                    <a:pt x="358" y="732"/>
                    <a:pt x="259" y="1026"/>
                  </a:cubicBezTo>
                  <a:cubicBezTo>
                    <a:pt x="1" y="1811"/>
                    <a:pt x="36" y="2757"/>
                    <a:pt x="170" y="3631"/>
                  </a:cubicBezTo>
                  <a:cubicBezTo>
                    <a:pt x="371" y="3742"/>
                    <a:pt x="665" y="3829"/>
                    <a:pt x="1056" y="3829"/>
                  </a:cubicBezTo>
                  <a:cubicBezTo>
                    <a:pt x="1135" y="3829"/>
                    <a:pt x="1217" y="3826"/>
                    <a:pt x="1303" y="3818"/>
                  </a:cubicBezTo>
                  <a:cubicBezTo>
                    <a:pt x="2079" y="3747"/>
                    <a:pt x="2311" y="2989"/>
                    <a:pt x="2311" y="2989"/>
                  </a:cubicBezTo>
                  <a:cubicBezTo>
                    <a:pt x="2311" y="2989"/>
                    <a:pt x="3008" y="3068"/>
                    <a:pt x="3983" y="3068"/>
                  </a:cubicBezTo>
                  <a:cubicBezTo>
                    <a:pt x="5101" y="3068"/>
                    <a:pt x="6583" y="2964"/>
                    <a:pt x="7798" y="2516"/>
                  </a:cubicBezTo>
                  <a:cubicBezTo>
                    <a:pt x="7905" y="1659"/>
                    <a:pt x="7869" y="776"/>
                    <a:pt x="7789" y="0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5" name="Google Shape;3015;p51"/>
            <p:cNvSpPr/>
            <p:nvPr/>
          </p:nvSpPr>
          <p:spPr>
            <a:xfrm>
              <a:off x="4353613" y="4430950"/>
              <a:ext cx="167300" cy="112425"/>
            </a:xfrm>
            <a:custGeom>
              <a:avLst/>
              <a:gdLst/>
              <a:ahLst/>
              <a:cxnLst/>
              <a:rect l="l" t="t" r="r" b="b"/>
              <a:pathLst>
                <a:path w="6692" h="4497" extrusionOk="0">
                  <a:moveTo>
                    <a:pt x="5846" y="0"/>
                  </a:moveTo>
                  <a:cubicBezTo>
                    <a:pt x="5307" y="0"/>
                    <a:pt x="3380" y="558"/>
                    <a:pt x="2250" y="558"/>
                  </a:cubicBezTo>
                  <a:cubicBezTo>
                    <a:pt x="2219" y="558"/>
                    <a:pt x="2189" y="558"/>
                    <a:pt x="2159" y="557"/>
                  </a:cubicBezTo>
                  <a:cubicBezTo>
                    <a:pt x="1999" y="553"/>
                    <a:pt x="1852" y="552"/>
                    <a:pt x="1718" y="552"/>
                  </a:cubicBezTo>
                  <a:cubicBezTo>
                    <a:pt x="826" y="552"/>
                    <a:pt x="509" y="619"/>
                    <a:pt x="509" y="619"/>
                  </a:cubicBezTo>
                  <a:lnTo>
                    <a:pt x="322" y="1993"/>
                  </a:lnTo>
                  <a:lnTo>
                    <a:pt x="152" y="3313"/>
                  </a:lnTo>
                  <a:lnTo>
                    <a:pt x="0" y="4455"/>
                  </a:lnTo>
                  <a:cubicBezTo>
                    <a:pt x="0" y="4455"/>
                    <a:pt x="663" y="4497"/>
                    <a:pt x="1547" y="4497"/>
                  </a:cubicBezTo>
                  <a:cubicBezTo>
                    <a:pt x="1823" y="4497"/>
                    <a:pt x="2121" y="4493"/>
                    <a:pt x="2427" y="4482"/>
                  </a:cubicBezTo>
                  <a:cubicBezTo>
                    <a:pt x="3034" y="4455"/>
                    <a:pt x="3676" y="4411"/>
                    <a:pt x="4238" y="4321"/>
                  </a:cubicBezTo>
                  <a:cubicBezTo>
                    <a:pt x="5969" y="4036"/>
                    <a:pt x="6691" y="3777"/>
                    <a:pt x="6673" y="3581"/>
                  </a:cubicBezTo>
                  <a:cubicBezTo>
                    <a:pt x="6664" y="3510"/>
                    <a:pt x="6611" y="3081"/>
                    <a:pt x="6522" y="2537"/>
                  </a:cubicBezTo>
                  <a:cubicBezTo>
                    <a:pt x="6468" y="2154"/>
                    <a:pt x="6397" y="1716"/>
                    <a:pt x="6316" y="1315"/>
                  </a:cubicBezTo>
                  <a:cubicBezTo>
                    <a:pt x="6245" y="922"/>
                    <a:pt x="6174" y="575"/>
                    <a:pt x="6102" y="334"/>
                  </a:cubicBezTo>
                  <a:cubicBezTo>
                    <a:pt x="6049" y="155"/>
                    <a:pt x="6004" y="48"/>
                    <a:pt x="5969" y="21"/>
                  </a:cubicBezTo>
                  <a:cubicBezTo>
                    <a:pt x="5946" y="7"/>
                    <a:pt x="5904" y="0"/>
                    <a:pt x="58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6" name="Google Shape;3016;p51"/>
            <p:cNvSpPr/>
            <p:nvPr/>
          </p:nvSpPr>
          <p:spPr>
            <a:xfrm>
              <a:off x="4357413" y="4463800"/>
              <a:ext cx="159250" cy="52850"/>
            </a:xfrm>
            <a:custGeom>
              <a:avLst/>
              <a:gdLst/>
              <a:ahLst/>
              <a:cxnLst/>
              <a:rect l="l" t="t" r="r" b="b"/>
              <a:pathLst>
                <a:path w="6370" h="2114" extrusionOk="0">
                  <a:moveTo>
                    <a:pt x="6164" y="1"/>
                  </a:moveTo>
                  <a:cubicBezTo>
                    <a:pt x="4728" y="572"/>
                    <a:pt x="3408" y="777"/>
                    <a:pt x="2337" y="813"/>
                  </a:cubicBezTo>
                  <a:cubicBezTo>
                    <a:pt x="2171" y="821"/>
                    <a:pt x="2010" y="824"/>
                    <a:pt x="1856" y="824"/>
                  </a:cubicBezTo>
                  <a:cubicBezTo>
                    <a:pt x="1121" y="824"/>
                    <a:pt x="538" y="745"/>
                    <a:pt x="170" y="679"/>
                  </a:cubicBezTo>
                  <a:lnTo>
                    <a:pt x="0" y="1999"/>
                  </a:lnTo>
                  <a:cubicBezTo>
                    <a:pt x="533" y="2081"/>
                    <a:pt x="1067" y="2114"/>
                    <a:pt x="1585" y="2114"/>
                  </a:cubicBezTo>
                  <a:cubicBezTo>
                    <a:pt x="1803" y="2114"/>
                    <a:pt x="2019" y="2108"/>
                    <a:pt x="2230" y="2097"/>
                  </a:cubicBezTo>
                  <a:cubicBezTo>
                    <a:pt x="4032" y="1990"/>
                    <a:pt x="5602" y="1500"/>
                    <a:pt x="6370" y="1223"/>
                  </a:cubicBezTo>
                  <a:cubicBezTo>
                    <a:pt x="6316" y="840"/>
                    <a:pt x="6245" y="402"/>
                    <a:pt x="61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7" name="Google Shape;3017;p51"/>
            <p:cNvSpPr/>
            <p:nvPr/>
          </p:nvSpPr>
          <p:spPr>
            <a:xfrm>
              <a:off x="4353613" y="4430950"/>
              <a:ext cx="152575" cy="112425"/>
            </a:xfrm>
            <a:custGeom>
              <a:avLst/>
              <a:gdLst/>
              <a:ahLst/>
              <a:cxnLst/>
              <a:rect l="l" t="t" r="r" b="b"/>
              <a:pathLst>
                <a:path w="6103" h="4497" extrusionOk="0">
                  <a:moveTo>
                    <a:pt x="5846" y="0"/>
                  </a:moveTo>
                  <a:cubicBezTo>
                    <a:pt x="5307" y="0"/>
                    <a:pt x="3380" y="558"/>
                    <a:pt x="2250" y="558"/>
                  </a:cubicBezTo>
                  <a:cubicBezTo>
                    <a:pt x="2219" y="558"/>
                    <a:pt x="2189" y="558"/>
                    <a:pt x="2159" y="557"/>
                  </a:cubicBezTo>
                  <a:cubicBezTo>
                    <a:pt x="1999" y="553"/>
                    <a:pt x="1852" y="552"/>
                    <a:pt x="1718" y="552"/>
                  </a:cubicBezTo>
                  <a:cubicBezTo>
                    <a:pt x="826" y="552"/>
                    <a:pt x="509" y="619"/>
                    <a:pt x="509" y="619"/>
                  </a:cubicBezTo>
                  <a:lnTo>
                    <a:pt x="322" y="1993"/>
                  </a:lnTo>
                  <a:lnTo>
                    <a:pt x="152" y="3313"/>
                  </a:lnTo>
                  <a:lnTo>
                    <a:pt x="0" y="4455"/>
                  </a:lnTo>
                  <a:cubicBezTo>
                    <a:pt x="0" y="4455"/>
                    <a:pt x="663" y="4497"/>
                    <a:pt x="1547" y="4497"/>
                  </a:cubicBezTo>
                  <a:cubicBezTo>
                    <a:pt x="1823" y="4497"/>
                    <a:pt x="2121" y="4493"/>
                    <a:pt x="2427" y="4482"/>
                  </a:cubicBezTo>
                  <a:cubicBezTo>
                    <a:pt x="2409" y="4125"/>
                    <a:pt x="2382" y="3759"/>
                    <a:pt x="2382" y="3411"/>
                  </a:cubicBezTo>
                  <a:cubicBezTo>
                    <a:pt x="2373" y="2948"/>
                    <a:pt x="2400" y="2501"/>
                    <a:pt x="2489" y="2127"/>
                  </a:cubicBezTo>
                  <a:cubicBezTo>
                    <a:pt x="2641" y="1520"/>
                    <a:pt x="2980" y="1092"/>
                    <a:pt x="3685" y="1038"/>
                  </a:cubicBezTo>
                  <a:cubicBezTo>
                    <a:pt x="4809" y="967"/>
                    <a:pt x="5737" y="530"/>
                    <a:pt x="6102" y="334"/>
                  </a:cubicBezTo>
                  <a:cubicBezTo>
                    <a:pt x="6049" y="155"/>
                    <a:pt x="6004" y="48"/>
                    <a:pt x="5969" y="21"/>
                  </a:cubicBezTo>
                  <a:cubicBezTo>
                    <a:pt x="5946" y="7"/>
                    <a:pt x="5904" y="0"/>
                    <a:pt x="5846" y="0"/>
                  </a:cubicBezTo>
                  <a:close/>
                </a:path>
              </a:pathLst>
            </a:custGeom>
            <a:solidFill>
              <a:srgbClr val="4D2392">
                <a:alpha val="52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8" name="Google Shape;3018;p51"/>
            <p:cNvSpPr/>
            <p:nvPr/>
          </p:nvSpPr>
          <p:spPr>
            <a:xfrm>
              <a:off x="4314813" y="4513550"/>
              <a:ext cx="52650" cy="46675"/>
            </a:xfrm>
            <a:custGeom>
              <a:avLst/>
              <a:gdLst/>
              <a:ahLst/>
              <a:cxnLst/>
              <a:rect l="l" t="t" r="r" b="b"/>
              <a:pathLst>
                <a:path w="2106" h="1867" extrusionOk="0">
                  <a:moveTo>
                    <a:pt x="0" y="0"/>
                  </a:moveTo>
                  <a:cubicBezTo>
                    <a:pt x="0" y="0"/>
                    <a:pt x="9" y="411"/>
                    <a:pt x="125" y="839"/>
                  </a:cubicBezTo>
                  <a:cubicBezTo>
                    <a:pt x="263" y="1332"/>
                    <a:pt x="519" y="1866"/>
                    <a:pt x="1030" y="1866"/>
                  </a:cubicBezTo>
                  <a:cubicBezTo>
                    <a:pt x="1046" y="1866"/>
                    <a:pt x="1063" y="1866"/>
                    <a:pt x="1080" y="1865"/>
                  </a:cubicBezTo>
                  <a:cubicBezTo>
                    <a:pt x="1633" y="1829"/>
                    <a:pt x="1891" y="1276"/>
                    <a:pt x="2007" y="785"/>
                  </a:cubicBezTo>
                  <a:cubicBezTo>
                    <a:pt x="2097" y="384"/>
                    <a:pt x="2105" y="18"/>
                    <a:pt x="2105" y="1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9" name="Google Shape;3019;p51"/>
            <p:cNvSpPr/>
            <p:nvPr/>
          </p:nvSpPr>
          <p:spPr>
            <a:xfrm>
              <a:off x="4314813" y="4513550"/>
              <a:ext cx="52650" cy="20975"/>
            </a:xfrm>
            <a:custGeom>
              <a:avLst/>
              <a:gdLst/>
              <a:ahLst/>
              <a:cxnLst/>
              <a:rect l="l" t="t" r="r" b="b"/>
              <a:pathLst>
                <a:path w="2106" h="839" extrusionOk="0">
                  <a:moveTo>
                    <a:pt x="0" y="0"/>
                  </a:moveTo>
                  <a:cubicBezTo>
                    <a:pt x="0" y="0"/>
                    <a:pt x="9" y="411"/>
                    <a:pt x="125" y="839"/>
                  </a:cubicBezTo>
                  <a:lnTo>
                    <a:pt x="2007" y="785"/>
                  </a:lnTo>
                  <a:cubicBezTo>
                    <a:pt x="2097" y="384"/>
                    <a:pt x="2105" y="18"/>
                    <a:pt x="2105" y="1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0" name="Google Shape;3020;p51"/>
            <p:cNvSpPr/>
            <p:nvPr/>
          </p:nvSpPr>
          <p:spPr>
            <a:xfrm>
              <a:off x="4307663" y="4429250"/>
              <a:ext cx="77875" cy="95300"/>
            </a:xfrm>
            <a:custGeom>
              <a:avLst/>
              <a:gdLst/>
              <a:ahLst/>
              <a:cxnLst/>
              <a:rect l="l" t="t" r="r" b="b"/>
              <a:pathLst>
                <a:path w="3115" h="3812" extrusionOk="0">
                  <a:moveTo>
                    <a:pt x="964" y="0"/>
                  </a:moveTo>
                  <a:cubicBezTo>
                    <a:pt x="964" y="0"/>
                    <a:pt x="357" y="1517"/>
                    <a:pt x="179" y="2525"/>
                  </a:cubicBezTo>
                  <a:cubicBezTo>
                    <a:pt x="1" y="3533"/>
                    <a:pt x="161" y="3801"/>
                    <a:pt x="331" y="3801"/>
                  </a:cubicBezTo>
                  <a:cubicBezTo>
                    <a:pt x="390" y="3801"/>
                    <a:pt x="694" y="3812"/>
                    <a:pt x="1065" y="3812"/>
                  </a:cubicBezTo>
                  <a:cubicBezTo>
                    <a:pt x="1751" y="3812"/>
                    <a:pt x="2669" y="3774"/>
                    <a:pt x="2704" y="3560"/>
                  </a:cubicBezTo>
                  <a:cubicBezTo>
                    <a:pt x="2766" y="3230"/>
                    <a:pt x="3114" y="714"/>
                    <a:pt x="2855" y="375"/>
                  </a:cubicBezTo>
                  <a:cubicBezTo>
                    <a:pt x="2606" y="27"/>
                    <a:pt x="964" y="0"/>
                    <a:pt x="9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1" name="Google Shape;3021;p51"/>
            <p:cNvSpPr/>
            <p:nvPr/>
          </p:nvSpPr>
          <p:spPr>
            <a:xfrm>
              <a:off x="4422963" y="4102125"/>
              <a:ext cx="89925" cy="149625"/>
            </a:xfrm>
            <a:custGeom>
              <a:avLst/>
              <a:gdLst/>
              <a:ahLst/>
              <a:cxnLst/>
              <a:rect l="l" t="t" r="r" b="b"/>
              <a:pathLst>
                <a:path w="3597" h="5985" extrusionOk="0">
                  <a:moveTo>
                    <a:pt x="2565" y="0"/>
                  </a:moveTo>
                  <a:cubicBezTo>
                    <a:pt x="2441" y="0"/>
                    <a:pt x="2321" y="54"/>
                    <a:pt x="2195" y="150"/>
                  </a:cubicBezTo>
                  <a:cubicBezTo>
                    <a:pt x="1268" y="863"/>
                    <a:pt x="376" y="4030"/>
                    <a:pt x="90" y="5119"/>
                  </a:cubicBezTo>
                  <a:cubicBezTo>
                    <a:pt x="28" y="5342"/>
                    <a:pt x="1" y="5485"/>
                    <a:pt x="1" y="5485"/>
                  </a:cubicBezTo>
                  <a:lnTo>
                    <a:pt x="1580" y="5734"/>
                  </a:lnTo>
                  <a:lnTo>
                    <a:pt x="3195" y="5984"/>
                  </a:lnTo>
                  <a:cubicBezTo>
                    <a:pt x="3195" y="5984"/>
                    <a:pt x="3212" y="5832"/>
                    <a:pt x="3239" y="5574"/>
                  </a:cubicBezTo>
                  <a:cubicBezTo>
                    <a:pt x="3248" y="5440"/>
                    <a:pt x="3266" y="5270"/>
                    <a:pt x="3284" y="5092"/>
                  </a:cubicBezTo>
                  <a:cubicBezTo>
                    <a:pt x="3427" y="3477"/>
                    <a:pt x="3596" y="212"/>
                    <a:pt x="2650" y="7"/>
                  </a:cubicBezTo>
                  <a:lnTo>
                    <a:pt x="2641" y="7"/>
                  </a:lnTo>
                  <a:cubicBezTo>
                    <a:pt x="2616" y="2"/>
                    <a:pt x="2590" y="0"/>
                    <a:pt x="25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2" name="Google Shape;3022;p51"/>
            <p:cNvSpPr/>
            <p:nvPr/>
          </p:nvSpPr>
          <p:spPr>
            <a:xfrm>
              <a:off x="4462438" y="4102300"/>
              <a:ext cx="53125" cy="149450"/>
            </a:xfrm>
            <a:custGeom>
              <a:avLst/>
              <a:gdLst/>
              <a:ahLst/>
              <a:cxnLst/>
              <a:rect l="l" t="t" r="r" b="b"/>
              <a:pathLst>
                <a:path w="2125" h="5978" extrusionOk="0">
                  <a:moveTo>
                    <a:pt x="1071" y="0"/>
                  </a:moveTo>
                  <a:cubicBezTo>
                    <a:pt x="536" y="1392"/>
                    <a:pt x="206" y="3827"/>
                    <a:pt x="54" y="5192"/>
                  </a:cubicBezTo>
                  <a:cubicBezTo>
                    <a:pt x="37" y="5397"/>
                    <a:pt x="19" y="5576"/>
                    <a:pt x="1" y="5727"/>
                  </a:cubicBezTo>
                  <a:lnTo>
                    <a:pt x="1616" y="5977"/>
                  </a:lnTo>
                  <a:cubicBezTo>
                    <a:pt x="1616" y="5977"/>
                    <a:pt x="1633" y="5825"/>
                    <a:pt x="1660" y="5567"/>
                  </a:cubicBezTo>
                  <a:cubicBezTo>
                    <a:pt x="1794" y="4246"/>
                    <a:pt x="2124" y="223"/>
                    <a:pt x="10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3" name="Google Shape;3023;p51"/>
            <p:cNvSpPr/>
            <p:nvPr/>
          </p:nvSpPr>
          <p:spPr>
            <a:xfrm>
              <a:off x="4422963" y="4105850"/>
              <a:ext cx="82100" cy="145900"/>
            </a:xfrm>
            <a:custGeom>
              <a:avLst/>
              <a:gdLst/>
              <a:ahLst/>
              <a:cxnLst/>
              <a:rect l="l" t="t" r="r" b="b"/>
              <a:pathLst>
                <a:path w="3284" h="5836" extrusionOk="0">
                  <a:moveTo>
                    <a:pt x="2195" y="1"/>
                  </a:moveTo>
                  <a:cubicBezTo>
                    <a:pt x="1268" y="714"/>
                    <a:pt x="376" y="3881"/>
                    <a:pt x="90" y="4970"/>
                  </a:cubicBezTo>
                  <a:cubicBezTo>
                    <a:pt x="28" y="5193"/>
                    <a:pt x="1" y="5336"/>
                    <a:pt x="1" y="5336"/>
                  </a:cubicBezTo>
                  <a:lnTo>
                    <a:pt x="1580" y="5585"/>
                  </a:lnTo>
                  <a:lnTo>
                    <a:pt x="3195" y="5835"/>
                  </a:lnTo>
                  <a:cubicBezTo>
                    <a:pt x="3195" y="5835"/>
                    <a:pt x="3212" y="5683"/>
                    <a:pt x="3239" y="5425"/>
                  </a:cubicBezTo>
                  <a:cubicBezTo>
                    <a:pt x="3248" y="5291"/>
                    <a:pt x="3266" y="5121"/>
                    <a:pt x="3284" y="4943"/>
                  </a:cubicBezTo>
                  <a:cubicBezTo>
                    <a:pt x="2863" y="4797"/>
                    <a:pt x="2069" y="4576"/>
                    <a:pt x="1301" y="4576"/>
                  </a:cubicBezTo>
                  <a:cubicBezTo>
                    <a:pt x="1272" y="4576"/>
                    <a:pt x="1243" y="4577"/>
                    <a:pt x="1214" y="4577"/>
                  </a:cubicBezTo>
                  <a:cubicBezTo>
                    <a:pt x="1210" y="4577"/>
                    <a:pt x="1207" y="4577"/>
                    <a:pt x="1203" y="4577"/>
                  </a:cubicBezTo>
                  <a:cubicBezTo>
                    <a:pt x="330" y="4577"/>
                    <a:pt x="1298" y="1351"/>
                    <a:pt x="2195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4" name="Google Shape;3024;p51"/>
            <p:cNvSpPr/>
            <p:nvPr/>
          </p:nvSpPr>
          <p:spPr>
            <a:xfrm>
              <a:off x="4271763" y="4079500"/>
              <a:ext cx="282375" cy="371275"/>
            </a:xfrm>
            <a:custGeom>
              <a:avLst/>
              <a:gdLst/>
              <a:ahLst/>
              <a:cxnLst/>
              <a:rect l="l" t="t" r="r" b="b"/>
              <a:pathLst>
                <a:path w="11295" h="14851" extrusionOk="0">
                  <a:moveTo>
                    <a:pt x="3697" y="0"/>
                  </a:moveTo>
                  <a:cubicBezTo>
                    <a:pt x="3604" y="0"/>
                    <a:pt x="3509" y="27"/>
                    <a:pt x="3408" y="73"/>
                  </a:cubicBezTo>
                  <a:cubicBezTo>
                    <a:pt x="1856" y="832"/>
                    <a:pt x="0" y="7299"/>
                    <a:pt x="0" y="10279"/>
                  </a:cubicBezTo>
                  <a:cubicBezTo>
                    <a:pt x="0" y="13473"/>
                    <a:pt x="2204" y="14499"/>
                    <a:pt x="4505" y="14793"/>
                  </a:cubicBezTo>
                  <a:cubicBezTo>
                    <a:pt x="4821" y="14831"/>
                    <a:pt x="5159" y="14851"/>
                    <a:pt x="5508" y="14851"/>
                  </a:cubicBezTo>
                  <a:cubicBezTo>
                    <a:pt x="7280" y="14851"/>
                    <a:pt x="9351" y="14347"/>
                    <a:pt x="10402" y="13214"/>
                  </a:cubicBezTo>
                  <a:cubicBezTo>
                    <a:pt x="10661" y="12938"/>
                    <a:pt x="10848" y="12625"/>
                    <a:pt x="10964" y="12268"/>
                  </a:cubicBezTo>
                  <a:cubicBezTo>
                    <a:pt x="11170" y="11644"/>
                    <a:pt x="11277" y="11002"/>
                    <a:pt x="11285" y="10377"/>
                  </a:cubicBezTo>
                  <a:cubicBezTo>
                    <a:pt x="11294" y="10056"/>
                    <a:pt x="11277" y="9744"/>
                    <a:pt x="11241" y="9449"/>
                  </a:cubicBezTo>
                  <a:cubicBezTo>
                    <a:pt x="11178" y="8959"/>
                    <a:pt x="11054" y="8495"/>
                    <a:pt x="10866" y="8076"/>
                  </a:cubicBezTo>
                  <a:cubicBezTo>
                    <a:pt x="10643" y="7567"/>
                    <a:pt x="10322" y="7130"/>
                    <a:pt x="9912" y="6818"/>
                  </a:cubicBezTo>
                  <a:cubicBezTo>
                    <a:pt x="9733" y="6684"/>
                    <a:pt x="9519" y="6568"/>
                    <a:pt x="9287" y="6479"/>
                  </a:cubicBezTo>
                  <a:cubicBezTo>
                    <a:pt x="8814" y="6282"/>
                    <a:pt x="8243" y="6175"/>
                    <a:pt x="7681" y="6104"/>
                  </a:cubicBezTo>
                  <a:cubicBezTo>
                    <a:pt x="7128" y="6042"/>
                    <a:pt x="6584" y="6024"/>
                    <a:pt x="6138" y="6024"/>
                  </a:cubicBezTo>
                  <a:cubicBezTo>
                    <a:pt x="6072" y="6023"/>
                    <a:pt x="6008" y="6022"/>
                    <a:pt x="5946" y="6022"/>
                  </a:cubicBezTo>
                  <a:cubicBezTo>
                    <a:pt x="5454" y="6022"/>
                    <a:pt x="5130" y="6051"/>
                    <a:pt x="5130" y="6051"/>
                  </a:cubicBezTo>
                  <a:cubicBezTo>
                    <a:pt x="5130" y="6051"/>
                    <a:pt x="5130" y="6024"/>
                    <a:pt x="5139" y="5979"/>
                  </a:cubicBezTo>
                  <a:cubicBezTo>
                    <a:pt x="5148" y="5417"/>
                    <a:pt x="5219" y="1724"/>
                    <a:pt x="4372" y="439"/>
                  </a:cubicBezTo>
                  <a:cubicBezTo>
                    <a:pt x="4202" y="181"/>
                    <a:pt x="3997" y="20"/>
                    <a:pt x="3738" y="2"/>
                  </a:cubicBezTo>
                  <a:cubicBezTo>
                    <a:pt x="3725" y="1"/>
                    <a:pt x="3711" y="0"/>
                    <a:pt x="36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5" name="Google Shape;3025;p51"/>
            <p:cNvSpPr/>
            <p:nvPr/>
          </p:nvSpPr>
          <p:spPr>
            <a:xfrm>
              <a:off x="4337113" y="4090475"/>
              <a:ext cx="65150" cy="142300"/>
            </a:xfrm>
            <a:custGeom>
              <a:avLst/>
              <a:gdLst/>
              <a:ahLst/>
              <a:cxnLst/>
              <a:rect l="l" t="t" r="r" b="b"/>
              <a:pathLst>
                <a:path w="2606" h="5692" extrusionOk="0">
                  <a:moveTo>
                    <a:pt x="1758" y="0"/>
                  </a:moveTo>
                  <a:cubicBezTo>
                    <a:pt x="161" y="232"/>
                    <a:pt x="0" y="5255"/>
                    <a:pt x="27" y="5567"/>
                  </a:cubicBezTo>
                  <a:cubicBezTo>
                    <a:pt x="33" y="5659"/>
                    <a:pt x="274" y="5691"/>
                    <a:pt x="609" y="5691"/>
                  </a:cubicBezTo>
                  <a:cubicBezTo>
                    <a:pt x="1215" y="5691"/>
                    <a:pt x="2129" y="5586"/>
                    <a:pt x="2525" y="5540"/>
                  </a:cubicBezTo>
                  <a:cubicBezTo>
                    <a:pt x="2534" y="4978"/>
                    <a:pt x="2605" y="1285"/>
                    <a:pt x="17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6" name="Google Shape;3026;p51"/>
            <p:cNvSpPr/>
            <p:nvPr/>
          </p:nvSpPr>
          <p:spPr>
            <a:xfrm>
              <a:off x="4405363" y="4314150"/>
              <a:ext cx="56450" cy="25900"/>
            </a:xfrm>
            <a:custGeom>
              <a:avLst/>
              <a:gdLst/>
              <a:ahLst/>
              <a:cxnLst/>
              <a:rect l="l" t="t" r="r" b="b"/>
              <a:pathLst>
                <a:path w="2258" h="1036" extrusionOk="0">
                  <a:moveTo>
                    <a:pt x="1133" y="1"/>
                  </a:moveTo>
                  <a:cubicBezTo>
                    <a:pt x="509" y="1"/>
                    <a:pt x="0" y="233"/>
                    <a:pt x="0" y="518"/>
                  </a:cubicBezTo>
                  <a:cubicBezTo>
                    <a:pt x="0" y="804"/>
                    <a:pt x="509" y="1036"/>
                    <a:pt x="1133" y="1036"/>
                  </a:cubicBezTo>
                  <a:cubicBezTo>
                    <a:pt x="1758" y="1036"/>
                    <a:pt x="2257" y="804"/>
                    <a:pt x="2257" y="518"/>
                  </a:cubicBezTo>
                  <a:cubicBezTo>
                    <a:pt x="2257" y="233"/>
                    <a:pt x="1758" y="1"/>
                    <a:pt x="11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7" name="Google Shape;3027;p51"/>
            <p:cNvSpPr/>
            <p:nvPr/>
          </p:nvSpPr>
          <p:spPr>
            <a:xfrm>
              <a:off x="4537838" y="4315725"/>
              <a:ext cx="16300" cy="23225"/>
            </a:xfrm>
            <a:custGeom>
              <a:avLst/>
              <a:gdLst/>
              <a:ahLst/>
              <a:cxnLst/>
              <a:rect l="l" t="t" r="r" b="b"/>
              <a:pathLst>
                <a:path w="652" h="929" extrusionOk="0">
                  <a:moveTo>
                    <a:pt x="598" y="0"/>
                  </a:moveTo>
                  <a:cubicBezTo>
                    <a:pt x="241" y="81"/>
                    <a:pt x="0" y="259"/>
                    <a:pt x="0" y="455"/>
                  </a:cubicBezTo>
                  <a:cubicBezTo>
                    <a:pt x="0" y="661"/>
                    <a:pt x="259" y="848"/>
                    <a:pt x="642" y="928"/>
                  </a:cubicBezTo>
                  <a:cubicBezTo>
                    <a:pt x="651" y="607"/>
                    <a:pt x="634" y="295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8" name="Google Shape;3028;p51"/>
            <p:cNvSpPr/>
            <p:nvPr/>
          </p:nvSpPr>
          <p:spPr>
            <a:xfrm>
              <a:off x="4532263" y="4292525"/>
              <a:ext cx="10725" cy="20325"/>
            </a:xfrm>
            <a:custGeom>
              <a:avLst/>
              <a:gdLst/>
              <a:ahLst/>
              <a:cxnLst/>
              <a:rect l="l" t="t" r="r" b="b"/>
              <a:pathLst>
                <a:path w="429" h="813" extrusionOk="0">
                  <a:moveTo>
                    <a:pt x="214" y="1"/>
                  </a:moveTo>
                  <a:cubicBezTo>
                    <a:pt x="98" y="1"/>
                    <a:pt x="0" y="179"/>
                    <a:pt x="0" y="411"/>
                  </a:cubicBezTo>
                  <a:cubicBezTo>
                    <a:pt x="0" y="634"/>
                    <a:pt x="98" y="812"/>
                    <a:pt x="214" y="812"/>
                  </a:cubicBezTo>
                  <a:cubicBezTo>
                    <a:pt x="330" y="812"/>
                    <a:pt x="428" y="634"/>
                    <a:pt x="428" y="411"/>
                  </a:cubicBezTo>
                  <a:cubicBezTo>
                    <a:pt x="428" y="179"/>
                    <a:pt x="330" y="1"/>
                    <a:pt x="2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9" name="Google Shape;3029;p51"/>
            <p:cNvSpPr/>
            <p:nvPr/>
          </p:nvSpPr>
          <p:spPr>
            <a:xfrm>
              <a:off x="4537163" y="4297425"/>
              <a:ext cx="3375" cy="5600"/>
            </a:xfrm>
            <a:custGeom>
              <a:avLst/>
              <a:gdLst/>
              <a:ahLst/>
              <a:cxnLst/>
              <a:rect l="l" t="t" r="r" b="b"/>
              <a:pathLst>
                <a:path w="135" h="224" extrusionOk="0">
                  <a:moveTo>
                    <a:pt x="63" y="1"/>
                  </a:moveTo>
                  <a:cubicBezTo>
                    <a:pt x="27" y="1"/>
                    <a:pt x="0" y="54"/>
                    <a:pt x="0" y="108"/>
                  </a:cubicBezTo>
                  <a:cubicBezTo>
                    <a:pt x="0" y="170"/>
                    <a:pt x="27" y="224"/>
                    <a:pt x="63" y="224"/>
                  </a:cubicBezTo>
                  <a:cubicBezTo>
                    <a:pt x="99" y="224"/>
                    <a:pt x="134" y="170"/>
                    <a:pt x="134" y="108"/>
                  </a:cubicBezTo>
                  <a:cubicBezTo>
                    <a:pt x="134" y="54"/>
                    <a:pt x="99" y="1"/>
                    <a:pt x="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0" name="Google Shape;3030;p51"/>
            <p:cNvSpPr/>
            <p:nvPr/>
          </p:nvSpPr>
          <p:spPr>
            <a:xfrm>
              <a:off x="4461338" y="4292525"/>
              <a:ext cx="10725" cy="20325"/>
            </a:xfrm>
            <a:custGeom>
              <a:avLst/>
              <a:gdLst/>
              <a:ahLst/>
              <a:cxnLst/>
              <a:rect l="l" t="t" r="r" b="b"/>
              <a:pathLst>
                <a:path w="429" h="813" extrusionOk="0">
                  <a:moveTo>
                    <a:pt x="214" y="1"/>
                  </a:moveTo>
                  <a:cubicBezTo>
                    <a:pt x="98" y="1"/>
                    <a:pt x="0" y="179"/>
                    <a:pt x="0" y="411"/>
                  </a:cubicBezTo>
                  <a:cubicBezTo>
                    <a:pt x="0" y="634"/>
                    <a:pt x="98" y="812"/>
                    <a:pt x="214" y="812"/>
                  </a:cubicBezTo>
                  <a:cubicBezTo>
                    <a:pt x="339" y="812"/>
                    <a:pt x="428" y="634"/>
                    <a:pt x="428" y="411"/>
                  </a:cubicBezTo>
                  <a:cubicBezTo>
                    <a:pt x="428" y="179"/>
                    <a:pt x="339" y="1"/>
                    <a:pt x="2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1" name="Google Shape;3031;p51"/>
            <p:cNvSpPr/>
            <p:nvPr/>
          </p:nvSpPr>
          <p:spPr>
            <a:xfrm>
              <a:off x="4466238" y="4297425"/>
              <a:ext cx="3375" cy="5600"/>
            </a:xfrm>
            <a:custGeom>
              <a:avLst/>
              <a:gdLst/>
              <a:ahLst/>
              <a:cxnLst/>
              <a:rect l="l" t="t" r="r" b="b"/>
              <a:pathLst>
                <a:path w="135" h="224" extrusionOk="0">
                  <a:moveTo>
                    <a:pt x="72" y="1"/>
                  </a:moveTo>
                  <a:cubicBezTo>
                    <a:pt x="36" y="1"/>
                    <a:pt x="1" y="54"/>
                    <a:pt x="1" y="108"/>
                  </a:cubicBezTo>
                  <a:cubicBezTo>
                    <a:pt x="1" y="170"/>
                    <a:pt x="36" y="224"/>
                    <a:pt x="72" y="224"/>
                  </a:cubicBezTo>
                  <a:cubicBezTo>
                    <a:pt x="108" y="224"/>
                    <a:pt x="134" y="170"/>
                    <a:pt x="134" y="108"/>
                  </a:cubicBezTo>
                  <a:cubicBezTo>
                    <a:pt x="134" y="54"/>
                    <a:pt x="108" y="1"/>
                    <a:pt x="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2" name="Google Shape;3032;p51"/>
            <p:cNvSpPr/>
            <p:nvPr/>
          </p:nvSpPr>
          <p:spPr>
            <a:xfrm>
              <a:off x="4515538" y="4331325"/>
              <a:ext cx="3125" cy="63825"/>
            </a:xfrm>
            <a:custGeom>
              <a:avLst/>
              <a:gdLst/>
              <a:ahLst/>
              <a:cxnLst/>
              <a:rect l="l" t="t" r="r" b="b"/>
              <a:pathLst>
                <a:path w="125" h="2553" extrusionOk="0">
                  <a:moveTo>
                    <a:pt x="63" y="1"/>
                  </a:moveTo>
                  <a:cubicBezTo>
                    <a:pt x="27" y="1"/>
                    <a:pt x="0" y="28"/>
                    <a:pt x="0" y="63"/>
                  </a:cubicBezTo>
                  <a:lnTo>
                    <a:pt x="0" y="2490"/>
                  </a:lnTo>
                  <a:cubicBezTo>
                    <a:pt x="0" y="2526"/>
                    <a:pt x="27" y="2552"/>
                    <a:pt x="63" y="2552"/>
                  </a:cubicBezTo>
                  <a:cubicBezTo>
                    <a:pt x="98" y="2552"/>
                    <a:pt x="125" y="2526"/>
                    <a:pt x="125" y="2490"/>
                  </a:cubicBezTo>
                  <a:lnTo>
                    <a:pt x="125" y="63"/>
                  </a:lnTo>
                  <a:cubicBezTo>
                    <a:pt x="125" y="28"/>
                    <a:pt x="98" y="1"/>
                    <a:pt x="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3" name="Google Shape;3033;p51"/>
            <p:cNvSpPr/>
            <p:nvPr/>
          </p:nvSpPr>
          <p:spPr>
            <a:xfrm>
              <a:off x="4498163" y="4309075"/>
              <a:ext cx="32100" cy="23850"/>
            </a:xfrm>
            <a:custGeom>
              <a:avLst/>
              <a:gdLst/>
              <a:ahLst/>
              <a:cxnLst/>
              <a:rect l="l" t="t" r="r" b="b"/>
              <a:pathLst>
                <a:path w="1284" h="954" extrusionOk="0">
                  <a:moveTo>
                    <a:pt x="759" y="0"/>
                  </a:moveTo>
                  <a:cubicBezTo>
                    <a:pt x="699" y="0"/>
                    <a:pt x="638" y="3"/>
                    <a:pt x="579" y="8"/>
                  </a:cubicBezTo>
                  <a:cubicBezTo>
                    <a:pt x="320" y="34"/>
                    <a:pt x="80" y="97"/>
                    <a:pt x="62" y="195"/>
                  </a:cubicBezTo>
                  <a:cubicBezTo>
                    <a:pt x="0" y="423"/>
                    <a:pt x="440" y="954"/>
                    <a:pt x="743" y="954"/>
                  </a:cubicBezTo>
                  <a:cubicBezTo>
                    <a:pt x="748" y="954"/>
                    <a:pt x="753" y="954"/>
                    <a:pt x="758" y="953"/>
                  </a:cubicBezTo>
                  <a:cubicBezTo>
                    <a:pt x="882" y="944"/>
                    <a:pt x="989" y="855"/>
                    <a:pt x="1079" y="739"/>
                  </a:cubicBezTo>
                  <a:cubicBezTo>
                    <a:pt x="1204" y="570"/>
                    <a:pt x="1284" y="329"/>
                    <a:pt x="1284" y="177"/>
                  </a:cubicBezTo>
                  <a:cubicBezTo>
                    <a:pt x="1284" y="53"/>
                    <a:pt x="1032" y="0"/>
                    <a:pt x="75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4" name="Google Shape;3034;p51"/>
            <p:cNvSpPr/>
            <p:nvPr/>
          </p:nvSpPr>
          <p:spPr>
            <a:xfrm>
              <a:off x="4512188" y="4309075"/>
              <a:ext cx="18075" cy="18500"/>
            </a:xfrm>
            <a:custGeom>
              <a:avLst/>
              <a:gdLst/>
              <a:ahLst/>
              <a:cxnLst/>
              <a:rect l="l" t="t" r="r" b="b"/>
              <a:pathLst>
                <a:path w="723" h="740" extrusionOk="0">
                  <a:moveTo>
                    <a:pt x="198" y="0"/>
                  </a:moveTo>
                  <a:cubicBezTo>
                    <a:pt x="138" y="0"/>
                    <a:pt x="77" y="3"/>
                    <a:pt x="18" y="8"/>
                  </a:cubicBezTo>
                  <a:cubicBezTo>
                    <a:pt x="9" y="52"/>
                    <a:pt x="0" y="97"/>
                    <a:pt x="0" y="133"/>
                  </a:cubicBezTo>
                  <a:cubicBezTo>
                    <a:pt x="0" y="445"/>
                    <a:pt x="223" y="695"/>
                    <a:pt x="518" y="739"/>
                  </a:cubicBezTo>
                  <a:cubicBezTo>
                    <a:pt x="643" y="570"/>
                    <a:pt x="723" y="329"/>
                    <a:pt x="723" y="177"/>
                  </a:cubicBezTo>
                  <a:cubicBezTo>
                    <a:pt x="723" y="53"/>
                    <a:pt x="471" y="0"/>
                    <a:pt x="198" y="0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5" name="Google Shape;3035;p51"/>
            <p:cNvSpPr/>
            <p:nvPr/>
          </p:nvSpPr>
          <p:spPr>
            <a:xfrm>
              <a:off x="4271763" y="4081325"/>
              <a:ext cx="260075" cy="369450"/>
            </a:xfrm>
            <a:custGeom>
              <a:avLst/>
              <a:gdLst/>
              <a:ahLst/>
              <a:cxnLst/>
              <a:rect l="l" t="t" r="r" b="b"/>
              <a:pathLst>
                <a:path w="10403" h="14778" extrusionOk="0">
                  <a:moveTo>
                    <a:pt x="3408" y="0"/>
                  </a:moveTo>
                  <a:lnTo>
                    <a:pt x="3408" y="0"/>
                  </a:lnTo>
                  <a:cubicBezTo>
                    <a:pt x="1856" y="759"/>
                    <a:pt x="0" y="7226"/>
                    <a:pt x="0" y="10206"/>
                  </a:cubicBezTo>
                  <a:cubicBezTo>
                    <a:pt x="0" y="13400"/>
                    <a:pt x="2204" y="14426"/>
                    <a:pt x="4505" y="14720"/>
                  </a:cubicBezTo>
                  <a:cubicBezTo>
                    <a:pt x="4821" y="14758"/>
                    <a:pt x="5159" y="14778"/>
                    <a:pt x="5508" y="14778"/>
                  </a:cubicBezTo>
                  <a:cubicBezTo>
                    <a:pt x="7280" y="14778"/>
                    <a:pt x="9351" y="14274"/>
                    <a:pt x="10402" y="13141"/>
                  </a:cubicBezTo>
                  <a:lnTo>
                    <a:pt x="10402" y="13141"/>
                  </a:lnTo>
                  <a:cubicBezTo>
                    <a:pt x="8867" y="13673"/>
                    <a:pt x="7570" y="13911"/>
                    <a:pt x="6479" y="13911"/>
                  </a:cubicBezTo>
                  <a:cubicBezTo>
                    <a:pt x="2470" y="13911"/>
                    <a:pt x="1257" y="10702"/>
                    <a:pt x="1285" y="7146"/>
                  </a:cubicBezTo>
                  <a:cubicBezTo>
                    <a:pt x="1312" y="3328"/>
                    <a:pt x="2846" y="786"/>
                    <a:pt x="3408" y="0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43" name="Google Shape;3043;p51"/>
          <p:cNvSpPr txBox="1"/>
          <p:nvPr/>
        </p:nvSpPr>
        <p:spPr>
          <a:xfrm>
            <a:off x="3967454" y="3826157"/>
            <a:ext cx="1401000" cy="5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chemeClr val="dk1"/>
                </a:solidFill>
                <a:latin typeface="Times New Roman" panose="02020603050405020304" pitchFamily="18" charset="0"/>
                <a:ea typeface="Assistant"/>
                <a:cs typeface="Times New Roman" panose="02020603050405020304" pitchFamily="18" charset="0"/>
                <a:sym typeface="Assistant"/>
              </a:rPr>
              <a:t>Lớp 2</a:t>
            </a:r>
            <a:endParaRPr sz="3200" dirty="0">
              <a:solidFill>
                <a:schemeClr val="dk1"/>
              </a:solidFill>
              <a:latin typeface="Times New Roman" panose="02020603050405020304" pitchFamily="18" charset="0"/>
              <a:ea typeface="Assistant"/>
              <a:cs typeface="Times New Roman" panose="02020603050405020304" pitchFamily="18" charset="0"/>
              <a:sym typeface="Assistant"/>
            </a:endParaRPr>
          </a:p>
        </p:txBody>
      </p:sp>
      <p:sp>
        <p:nvSpPr>
          <p:cNvPr id="91" name="Google Shape;2833;p49"/>
          <p:cNvSpPr txBox="1">
            <a:spLocks/>
          </p:cNvSpPr>
          <p:nvPr/>
        </p:nvSpPr>
        <p:spPr>
          <a:xfrm>
            <a:off x="1510466" y="-58687"/>
            <a:ext cx="6078815" cy="33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tan One"/>
              <a:buNone/>
              <a:defRPr sz="30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5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endParaRPr lang="en-US" sz="5400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1374" y="2939637"/>
            <a:ext cx="54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i="1" dirty="0" smtClean="0">
                <a:latin typeface="Times New Roman" pitchFamily="18" charset="0"/>
                <a:cs typeface="Times New Roman" pitchFamily="18" charset="0"/>
              </a:rPr>
              <a:t>GV: </a:t>
            </a:r>
            <a:r>
              <a:rPr lang="en-US" sz="1800" b="1" i="1" dirty="0" err="1" smtClean="0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1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 err="1" smtClean="0">
                <a:latin typeface="Times New Roman" pitchFamily="18" charset="0"/>
                <a:cs typeface="Times New Roman" pitchFamily="18" charset="0"/>
              </a:rPr>
              <a:t>Phượng</a:t>
            </a:r>
            <a:r>
              <a:rPr lang="en-US" sz="1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 err="1" smtClean="0">
                <a:latin typeface="Times New Roman" pitchFamily="18" charset="0"/>
                <a:cs typeface="Times New Roman" pitchFamily="18" charset="0"/>
              </a:rPr>
              <a:t>Uyển</a:t>
            </a:r>
            <a:r>
              <a:rPr lang="en-US" sz="1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 err="1" smtClean="0">
                <a:latin typeface="Times New Roman" pitchFamily="18" charset="0"/>
                <a:cs typeface="Times New Roman" pitchFamily="18" charset="0"/>
              </a:rPr>
              <a:t>Linh</a:t>
            </a:r>
            <a:endParaRPr lang="en-US" sz="1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5641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51EE258-1324-4873-AA9B-93BEC4A6A41B}"/>
              </a:ext>
            </a:extLst>
          </p:cNvPr>
          <p:cNvSpPr/>
          <p:nvPr/>
        </p:nvSpPr>
        <p:spPr>
          <a:xfrm>
            <a:off x="0" y="-59028"/>
            <a:ext cx="9144000" cy="393243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Khăn Vải Sợi Nhỏ 35cm Màu Trơn Thấm Hút Nước Tốt Dùng Để Lau Chùi Xe Hơi  giá cạnh tranh">
            <a:extLst>
              <a:ext uri="{FF2B5EF4-FFF2-40B4-BE49-F238E27FC236}">
                <a16:creationId xmlns:a16="http://schemas.microsoft.com/office/drawing/2014/main" id="{81836B09-F209-41C1-84A4-0B67A0BA63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902" y="201754"/>
            <a:ext cx="1876779" cy="1779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Bộ Bát Đĩa Sứ Xương Cao Cấp - Bộ Chén Đĩa Gốm Sứ 28 Món">
            <a:extLst>
              <a:ext uri="{FF2B5EF4-FFF2-40B4-BE49-F238E27FC236}">
                <a16:creationId xmlns:a16="http://schemas.microsoft.com/office/drawing/2014/main" id="{451EA08F-3D59-41B0-940A-6C7A5CFB16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643" y="277530"/>
            <a:ext cx="2339749" cy="1703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Bàn gỗ mầm non hình chữ nhật - Bàn ghế gỗ thông cho bé - Bangtot.vn">
            <a:extLst>
              <a:ext uri="{FF2B5EF4-FFF2-40B4-BE49-F238E27FC236}">
                <a16:creationId xmlns:a16="http://schemas.microsoft.com/office/drawing/2014/main" id="{9852F0E4-4885-4C5A-940F-0D64466621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3" t="10058" r="4108" b="5598"/>
          <a:stretch/>
        </p:blipFill>
        <p:spPr bwMode="auto">
          <a:xfrm>
            <a:off x="6242473" y="236550"/>
            <a:ext cx="2339750" cy="177944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Nồi cơm điện tử Philips HD3060 - Hàng chính hãng">
            <a:extLst>
              <a:ext uri="{FF2B5EF4-FFF2-40B4-BE49-F238E27FC236}">
                <a16:creationId xmlns:a16="http://schemas.microsoft.com/office/drawing/2014/main" id="{FE7CED04-CEC3-4606-86A7-CA27D37B66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902" y="2174070"/>
            <a:ext cx="1911759" cy="1699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6" descr="Chảo inox từ Scanpan Impact 28cm 71002800">
            <a:extLst>
              <a:ext uri="{FF2B5EF4-FFF2-40B4-BE49-F238E27FC236}">
                <a16:creationId xmlns:a16="http://schemas.microsoft.com/office/drawing/2014/main" id="{320DE05B-5E53-4DCC-9838-6E14EF64E6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74"/>
          <a:stretch/>
        </p:blipFill>
        <p:spPr bwMode="auto">
          <a:xfrm>
            <a:off x="3454623" y="2241982"/>
            <a:ext cx="2339749" cy="1631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4" descr="Combo 5 rổ nhựa tròn có viền Chấn Thuận Thành 36cm đựng đồ, đựng rau củ, đa  năng tiện dụng, nhiều màu (RV3620-5) - hàng Việt Nam Chất Lượng Cao - Thau,">
            <a:extLst>
              <a:ext uri="{FF2B5EF4-FFF2-40B4-BE49-F238E27FC236}">
                <a16:creationId xmlns:a16="http://schemas.microsoft.com/office/drawing/2014/main" id="{41E9AB65-9B96-4244-956A-6AC7E9E824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087" y="2174070"/>
            <a:ext cx="1699341" cy="1699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1369CCE-33CC-4405-B015-41BF3057455C}"/>
              </a:ext>
            </a:extLst>
          </p:cNvPr>
          <p:cNvSpPr/>
          <p:nvPr/>
        </p:nvSpPr>
        <p:spPr>
          <a:xfrm>
            <a:off x="0" y="3873410"/>
            <a:ext cx="9144000" cy="533897"/>
          </a:xfrm>
          <a:prstGeom prst="rect">
            <a:avLst/>
          </a:prstGeom>
          <a:solidFill>
            <a:srgbClr val="AFB9E6"/>
          </a:solidFill>
          <a:ln>
            <a:solidFill>
              <a:srgbClr val="AFB9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7CF182B-6EE9-4556-83EB-FD65F4E64B5B}"/>
              </a:ext>
            </a:extLst>
          </p:cNvPr>
          <p:cNvSpPr txBox="1"/>
          <p:nvPr/>
        </p:nvSpPr>
        <p:spPr>
          <a:xfrm>
            <a:off x="894498" y="4031482"/>
            <a:ext cx="74599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42144393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60555942-9914-46C9-B951-FE2D0B1C9956}"/>
              </a:ext>
            </a:extLst>
          </p:cNvPr>
          <p:cNvSpPr txBox="1">
            <a:spLocks/>
          </p:cNvSpPr>
          <p:nvPr/>
        </p:nvSpPr>
        <p:spPr>
          <a:xfrm>
            <a:off x="-564000" y="361494"/>
            <a:ext cx="10272000" cy="28056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Titan One"/>
              <a:buNone/>
              <a:defRPr sz="7200" b="0" i="0" u="none" strike="noStrike" cap="none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None/>
              <a:defRPr sz="7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None/>
              <a:defRPr sz="7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None/>
              <a:defRPr sz="7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None/>
              <a:defRPr sz="7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None/>
              <a:defRPr sz="7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None/>
              <a:defRPr sz="7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None/>
              <a:defRPr sz="7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None/>
              <a:defRPr sz="7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4000" dirty="0" err="1">
                <a:ln w="22225">
                  <a:solidFill>
                    <a:srgbClr val="652FBD"/>
                  </a:solidFill>
                  <a:prstDash val="solid"/>
                </a:ln>
                <a:solidFill>
                  <a:srgbClr val="652F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ln w="22225">
                  <a:solidFill>
                    <a:srgbClr val="652FBD"/>
                  </a:solidFill>
                  <a:prstDash val="solid"/>
                </a:ln>
                <a:solidFill>
                  <a:srgbClr val="652F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9:</a:t>
            </a:r>
            <a:r>
              <a:rPr lang="en-US" sz="6000" dirty="0">
                <a:ln w="22225">
                  <a:solidFill>
                    <a:srgbClr val="652FBD"/>
                  </a:solidFill>
                  <a:prstDash val="solid"/>
                </a:ln>
                <a:solidFill>
                  <a:srgbClr val="652F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6000" dirty="0">
                <a:ln w="22225">
                  <a:solidFill>
                    <a:srgbClr val="652FBD"/>
                  </a:solidFill>
                  <a:prstDash val="solid"/>
                </a:ln>
                <a:solidFill>
                  <a:srgbClr val="652F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ln w="22225">
                  <a:solidFill>
                    <a:srgbClr val="652FBD"/>
                  </a:solidFill>
                  <a:prstDash val="solid"/>
                </a:ln>
                <a:solidFill>
                  <a:srgbClr val="652F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 QUẢN ĐỒ DÙNG GIA ĐÌNH</a:t>
            </a:r>
            <a:endParaRPr lang="en-US" sz="3200" dirty="0">
              <a:ln w="22225">
                <a:solidFill>
                  <a:srgbClr val="652FBD"/>
                </a:solidFill>
                <a:prstDash val="solid"/>
              </a:ln>
              <a:solidFill>
                <a:srgbClr val="652FB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82FA15B6-B25C-4430-B3D8-E1D8C1EBB242}"/>
              </a:ext>
            </a:extLst>
          </p:cNvPr>
          <p:cNvSpPr txBox="1">
            <a:spLocks/>
          </p:cNvSpPr>
          <p:nvPr/>
        </p:nvSpPr>
        <p:spPr>
          <a:xfrm>
            <a:off x="-564000" y="2758722"/>
            <a:ext cx="10272000" cy="8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None/>
              <a:defRPr sz="16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None/>
              <a:defRPr sz="16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None/>
              <a:defRPr sz="16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None/>
              <a:defRPr sz="16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None/>
              <a:defRPr sz="16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None/>
              <a:defRPr sz="16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None/>
              <a:defRPr sz="16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None/>
              <a:defRPr sz="16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None/>
              <a:defRPr sz="16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9pPr>
          </a:lstStyle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3)</a:t>
            </a:r>
          </a:p>
        </p:txBody>
      </p:sp>
    </p:spTree>
    <p:extLst>
      <p:ext uri="{BB962C8B-B14F-4D97-AF65-F5344CB8AC3E}">
        <p14:creationId xmlns:p14="http://schemas.microsoft.com/office/powerpoint/2010/main" val="4109949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6" name="Google Shape;1566;p34"/>
          <p:cNvGrpSpPr/>
          <p:nvPr/>
        </p:nvGrpSpPr>
        <p:grpSpPr>
          <a:xfrm>
            <a:off x="1062631" y="1049907"/>
            <a:ext cx="2617349" cy="3515573"/>
            <a:chOff x="1062631" y="1049907"/>
            <a:chExt cx="2617349" cy="3515573"/>
          </a:xfrm>
        </p:grpSpPr>
        <p:grpSp>
          <p:nvGrpSpPr>
            <p:cNvPr id="1567" name="Google Shape;1567;p34"/>
            <p:cNvGrpSpPr/>
            <p:nvPr/>
          </p:nvGrpSpPr>
          <p:grpSpPr>
            <a:xfrm>
              <a:off x="1101846" y="2003697"/>
              <a:ext cx="2578133" cy="2561784"/>
              <a:chOff x="1101846" y="2041722"/>
              <a:chExt cx="2578133" cy="2561784"/>
            </a:xfrm>
          </p:grpSpPr>
          <p:sp>
            <p:nvSpPr>
              <p:cNvPr id="1568" name="Google Shape;1568;p34"/>
              <p:cNvSpPr/>
              <p:nvPr/>
            </p:nvSpPr>
            <p:spPr>
              <a:xfrm>
                <a:off x="1653420" y="4436678"/>
                <a:ext cx="2026560" cy="166828"/>
              </a:xfrm>
              <a:custGeom>
                <a:avLst/>
                <a:gdLst/>
                <a:ahLst/>
                <a:cxnLst/>
                <a:rect l="l" t="t" r="r" b="b"/>
                <a:pathLst>
                  <a:path w="14748" h="1214" extrusionOk="0">
                    <a:moveTo>
                      <a:pt x="7370" y="1"/>
                    </a:moveTo>
                    <a:cubicBezTo>
                      <a:pt x="3302" y="1"/>
                      <a:pt x="1" y="277"/>
                      <a:pt x="1" y="607"/>
                    </a:cubicBezTo>
                    <a:cubicBezTo>
                      <a:pt x="1" y="937"/>
                      <a:pt x="3302" y="1214"/>
                      <a:pt x="7370" y="1214"/>
                    </a:cubicBezTo>
                    <a:cubicBezTo>
                      <a:pt x="11447" y="1214"/>
                      <a:pt x="14747" y="937"/>
                      <a:pt x="14747" y="607"/>
                    </a:cubicBezTo>
                    <a:cubicBezTo>
                      <a:pt x="14747" y="277"/>
                      <a:pt x="11447" y="1"/>
                      <a:pt x="7370" y="1"/>
                    </a:cubicBezTo>
                    <a:close/>
                  </a:path>
                </a:pathLst>
              </a:custGeom>
              <a:solidFill>
                <a:srgbClr val="7F3DEC">
                  <a:alpha val="1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9" name="Google Shape;1569;p34"/>
              <p:cNvSpPr/>
              <p:nvPr/>
            </p:nvSpPr>
            <p:spPr>
              <a:xfrm>
                <a:off x="1832469" y="4434205"/>
                <a:ext cx="1150005" cy="153361"/>
              </a:xfrm>
              <a:custGeom>
                <a:avLst/>
                <a:gdLst/>
                <a:ahLst/>
                <a:cxnLst/>
                <a:rect l="l" t="t" r="r" b="b"/>
                <a:pathLst>
                  <a:path w="8369" h="1116" extrusionOk="0">
                    <a:moveTo>
                      <a:pt x="357" y="1"/>
                    </a:moveTo>
                    <a:cubicBezTo>
                      <a:pt x="357" y="1"/>
                      <a:pt x="259" y="99"/>
                      <a:pt x="188" y="233"/>
                    </a:cubicBezTo>
                    <a:cubicBezTo>
                      <a:pt x="63" y="456"/>
                      <a:pt x="0" y="777"/>
                      <a:pt x="625" y="875"/>
                    </a:cubicBezTo>
                    <a:cubicBezTo>
                      <a:pt x="1234" y="981"/>
                      <a:pt x="4152" y="1115"/>
                      <a:pt x="6213" y="1115"/>
                    </a:cubicBezTo>
                    <a:cubicBezTo>
                      <a:pt x="7443" y="1115"/>
                      <a:pt x="8368" y="1067"/>
                      <a:pt x="8315" y="937"/>
                    </a:cubicBezTo>
                    <a:cubicBezTo>
                      <a:pt x="8252" y="777"/>
                      <a:pt x="7833" y="643"/>
                      <a:pt x="7396" y="536"/>
                    </a:cubicBezTo>
                    <a:cubicBezTo>
                      <a:pt x="6870" y="402"/>
                      <a:pt x="6325" y="331"/>
                      <a:pt x="6325" y="331"/>
                    </a:cubicBezTo>
                    <a:cubicBezTo>
                      <a:pt x="6325" y="331"/>
                      <a:pt x="1392" y="143"/>
                      <a:pt x="35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0" name="Google Shape;1570;p34"/>
              <p:cNvSpPr/>
              <p:nvPr/>
            </p:nvSpPr>
            <p:spPr>
              <a:xfrm>
                <a:off x="1858165" y="4434205"/>
                <a:ext cx="990607" cy="121892"/>
              </a:xfrm>
              <a:custGeom>
                <a:avLst/>
                <a:gdLst/>
                <a:ahLst/>
                <a:cxnLst/>
                <a:rect l="l" t="t" r="r" b="b"/>
                <a:pathLst>
                  <a:path w="7209" h="887" extrusionOk="0">
                    <a:moveTo>
                      <a:pt x="170" y="1"/>
                    </a:moveTo>
                    <a:cubicBezTo>
                      <a:pt x="170" y="1"/>
                      <a:pt x="72" y="99"/>
                      <a:pt x="1" y="233"/>
                    </a:cubicBezTo>
                    <a:cubicBezTo>
                      <a:pt x="331" y="375"/>
                      <a:pt x="1151" y="643"/>
                      <a:pt x="2927" y="830"/>
                    </a:cubicBezTo>
                    <a:cubicBezTo>
                      <a:pt x="3284" y="868"/>
                      <a:pt x="3663" y="886"/>
                      <a:pt x="4051" y="886"/>
                    </a:cubicBezTo>
                    <a:cubicBezTo>
                      <a:pt x="5120" y="886"/>
                      <a:pt x="6260" y="752"/>
                      <a:pt x="7209" y="536"/>
                    </a:cubicBezTo>
                    <a:cubicBezTo>
                      <a:pt x="6683" y="402"/>
                      <a:pt x="6138" y="331"/>
                      <a:pt x="6138" y="331"/>
                    </a:cubicBezTo>
                    <a:cubicBezTo>
                      <a:pt x="6138" y="331"/>
                      <a:pt x="1205" y="143"/>
                      <a:pt x="170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1" name="Google Shape;1571;p34"/>
              <p:cNvSpPr/>
              <p:nvPr/>
            </p:nvSpPr>
            <p:spPr>
              <a:xfrm>
                <a:off x="2759179" y="4402323"/>
                <a:ext cx="858278" cy="81627"/>
              </a:xfrm>
              <a:custGeom>
                <a:avLst/>
                <a:gdLst/>
                <a:ahLst/>
                <a:cxnLst/>
                <a:rect l="l" t="t" r="r" b="b"/>
                <a:pathLst>
                  <a:path w="6246" h="594" extrusionOk="0">
                    <a:moveTo>
                      <a:pt x="1562" y="1"/>
                    </a:moveTo>
                    <a:lnTo>
                      <a:pt x="1" y="527"/>
                    </a:lnTo>
                    <a:cubicBezTo>
                      <a:pt x="1" y="527"/>
                      <a:pt x="580" y="545"/>
                      <a:pt x="1383" y="572"/>
                    </a:cubicBezTo>
                    <a:cubicBezTo>
                      <a:pt x="1967" y="583"/>
                      <a:pt x="2667" y="594"/>
                      <a:pt x="3349" y="594"/>
                    </a:cubicBezTo>
                    <a:cubicBezTo>
                      <a:pt x="4776" y="594"/>
                      <a:pt x="6126" y="547"/>
                      <a:pt x="6174" y="366"/>
                    </a:cubicBezTo>
                    <a:cubicBezTo>
                      <a:pt x="6245" y="99"/>
                      <a:pt x="3962" y="27"/>
                      <a:pt x="2588" y="10"/>
                    </a:cubicBezTo>
                    <a:cubicBezTo>
                      <a:pt x="2008" y="1"/>
                      <a:pt x="1580" y="1"/>
                      <a:pt x="156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2" name="Google Shape;1572;p34"/>
              <p:cNvSpPr/>
              <p:nvPr/>
            </p:nvSpPr>
            <p:spPr>
              <a:xfrm>
                <a:off x="2759179" y="4402323"/>
                <a:ext cx="355624" cy="78604"/>
              </a:xfrm>
              <a:custGeom>
                <a:avLst/>
                <a:gdLst/>
                <a:ahLst/>
                <a:cxnLst/>
                <a:rect l="l" t="t" r="r" b="b"/>
                <a:pathLst>
                  <a:path w="2588" h="572" extrusionOk="0">
                    <a:moveTo>
                      <a:pt x="1562" y="1"/>
                    </a:moveTo>
                    <a:lnTo>
                      <a:pt x="1" y="527"/>
                    </a:lnTo>
                    <a:cubicBezTo>
                      <a:pt x="1" y="527"/>
                      <a:pt x="580" y="545"/>
                      <a:pt x="1383" y="572"/>
                    </a:cubicBezTo>
                    <a:cubicBezTo>
                      <a:pt x="1910" y="402"/>
                      <a:pt x="2329" y="215"/>
                      <a:pt x="2588" y="10"/>
                    </a:cubicBezTo>
                    <a:cubicBezTo>
                      <a:pt x="2008" y="1"/>
                      <a:pt x="1580" y="1"/>
                      <a:pt x="1562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3" name="Google Shape;1573;p34"/>
              <p:cNvSpPr/>
              <p:nvPr/>
            </p:nvSpPr>
            <p:spPr>
              <a:xfrm>
                <a:off x="3094740" y="2724013"/>
                <a:ext cx="563116" cy="620589"/>
              </a:xfrm>
              <a:custGeom>
                <a:avLst/>
                <a:gdLst/>
                <a:ahLst/>
                <a:cxnLst/>
                <a:rect l="l" t="t" r="r" b="b"/>
                <a:pathLst>
                  <a:path w="4098" h="4516" extrusionOk="0">
                    <a:moveTo>
                      <a:pt x="3379" y="0"/>
                    </a:moveTo>
                    <a:cubicBezTo>
                      <a:pt x="2815" y="0"/>
                      <a:pt x="1988" y="394"/>
                      <a:pt x="1430" y="697"/>
                    </a:cubicBezTo>
                    <a:cubicBezTo>
                      <a:pt x="1082" y="884"/>
                      <a:pt x="842" y="1036"/>
                      <a:pt x="842" y="1036"/>
                    </a:cubicBezTo>
                    <a:cubicBezTo>
                      <a:pt x="842" y="1036"/>
                      <a:pt x="0" y="4515"/>
                      <a:pt x="1284" y="4515"/>
                    </a:cubicBezTo>
                    <a:cubicBezTo>
                      <a:pt x="1348" y="4515"/>
                      <a:pt x="1418" y="4506"/>
                      <a:pt x="1493" y="4488"/>
                    </a:cubicBezTo>
                    <a:cubicBezTo>
                      <a:pt x="2403" y="4265"/>
                      <a:pt x="3259" y="3052"/>
                      <a:pt x="3687" y="1955"/>
                    </a:cubicBezTo>
                    <a:cubicBezTo>
                      <a:pt x="4009" y="1143"/>
                      <a:pt x="4098" y="393"/>
                      <a:pt x="3830" y="144"/>
                    </a:cubicBezTo>
                    <a:cubicBezTo>
                      <a:pt x="3720" y="43"/>
                      <a:pt x="3564" y="0"/>
                      <a:pt x="33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4" name="Google Shape;1574;p34"/>
              <p:cNvSpPr/>
              <p:nvPr/>
            </p:nvSpPr>
            <p:spPr>
              <a:xfrm>
                <a:off x="3094740" y="2819657"/>
                <a:ext cx="506777" cy="524944"/>
              </a:xfrm>
              <a:custGeom>
                <a:avLst/>
                <a:gdLst/>
                <a:ahLst/>
                <a:cxnLst/>
                <a:rect l="l" t="t" r="r" b="b"/>
                <a:pathLst>
                  <a:path w="3688" h="3820" extrusionOk="0">
                    <a:moveTo>
                      <a:pt x="1430" y="1"/>
                    </a:moveTo>
                    <a:cubicBezTo>
                      <a:pt x="1082" y="188"/>
                      <a:pt x="842" y="340"/>
                      <a:pt x="842" y="340"/>
                    </a:cubicBezTo>
                    <a:cubicBezTo>
                      <a:pt x="842" y="340"/>
                      <a:pt x="0" y="3819"/>
                      <a:pt x="1284" y="3819"/>
                    </a:cubicBezTo>
                    <a:cubicBezTo>
                      <a:pt x="1348" y="3819"/>
                      <a:pt x="1418" y="3810"/>
                      <a:pt x="1493" y="3792"/>
                    </a:cubicBezTo>
                    <a:cubicBezTo>
                      <a:pt x="2403" y="3569"/>
                      <a:pt x="3259" y="2356"/>
                      <a:pt x="3687" y="1259"/>
                    </a:cubicBezTo>
                    <a:lnTo>
                      <a:pt x="3687" y="1259"/>
                    </a:lnTo>
                    <a:cubicBezTo>
                      <a:pt x="3237" y="1794"/>
                      <a:pt x="2648" y="2137"/>
                      <a:pt x="2235" y="2137"/>
                    </a:cubicBezTo>
                    <a:cubicBezTo>
                      <a:pt x="1952" y="2137"/>
                      <a:pt x="1752" y="1976"/>
                      <a:pt x="1734" y="1606"/>
                    </a:cubicBezTo>
                    <a:cubicBezTo>
                      <a:pt x="1698" y="893"/>
                      <a:pt x="1555" y="349"/>
                      <a:pt x="1430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5" name="Google Shape;1575;p34"/>
              <p:cNvSpPr/>
              <p:nvPr/>
            </p:nvSpPr>
            <p:spPr>
              <a:xfrm>
                <a:off x="1478219" y="2041722"/>
                <a:ext cx="1835144" cy="2473560"/>
              </a:xfrm>
              <a:custGeom>
                <a:avLst/>
                <a:gdLst/>
                <a:ahLst/>
                <a:cxnLst/>
                <a:rect l="l" t="t" r="r" b="b"/>
                <a:pathLst>
                  <a:path w="13355" h="18000" extrusionOk="0">
                    <a:moveTo>
                      <a:pt x="7390" y="1"/>
                    </a:moveTo>
                    <a:cubicBezTo>
                      <a:pt x="2774" y="1"/>
                      <a:pt x="2007" y="6099"/>
                      <a:pt x="2007" y="6099"/>
                    </a:cubicBezTo>
                    <a:cubicBezTo>
                      <a:pt x="1981" y="6804"/>
                      <a:pt x="857" y="8677"/>
                      <a:pt x="295" y="11166"/>
                    </a:cubicBezTo>
                    <a:cubicBezTo>
                      <a:pt x="187" y="11639"/>
                      <a:pt x="98" y="12129"/>
                      <a:pt x="45" y="12638"/>
                    </a:cubicBezTo>
                    <a:cubicBezTo>
                      <a:pt x="0" y="13039"/>
                      <a:pt x="0" y="13432"/>
                      <a:pt x="45" y="13798"/>
                    </a:cubicBezTo>
                    <a:cubicBezTo>
                      <a:pt x="45" y="13824"/>
                      <a:pt x="45" y="13851"/>
                      <a:pt x="54" y="13869"/>
                    </a:cubicBezTo>
                    <a:cubicBezTo>
                      <a:pt x="116" y="14369"/>
                      <a:pt x="259" y="14832"/>
                      <a:pt x="464" y="15261"/>
                    </a:cubicBezTo>
                    <a:cubicBezTo>
                      <a:pt x="1322" y="16959"/>
                      <a:pt x="3347" y="18000"/>
                      <a:pt x="6234" y="18000"/>
                    </a:cubicBezTo>
                    <a:cubicBezTo>
                      <a:pt x="6258" y="18000"/>
                      <a:pt x="6283" y="18000"/>
                      <a:pt x="6307" y="17999"/>
                    </a:cubicBezTo>
                    <a:cubicBezTo>
                      <a:pt x="9474" y="17973"/>
                      <a:pt x="11767" y="17696"/>
                      <a:pt x="12757" y="15341"/>
                    </a:cubicBezTo>
                    <a:cubicBezTo>
                      <a:pt x="13078" y="14583"/>
                      <a:pt x="13266" y="13592"/>
                      <a:pt x="13292" y="12326"/>
                    </a:cubicBezTo>
                    <a:cubicBezTo>
                      <a:pt x="13355" y="9837"/>
                      <a:pt x="13275" y="7000"/>
                      <a:pt x="12614" y="4671"/>
                    </a:cubicBezTo>
                    <a:cubicBezTo>
                      <a:pt x="12516" y="4324"/>
                      <a:pt x="12400" y="3985"/>
                      <a:pt x="12275" y="3663"/>
                    </a:cubicBezTo>
                    <a:cubicBezTo>
                      <a:pt x="11936" y="2807"/>
                      <a:pt x="11490" y="2058"/>
                      <a:pt x="10919" y="1451"/>
                    </a:cubicBezTo>
                    <a:cubicBezTo>
                      <a:pt x="10161" y="657"/>
                      <a:pt x="9171" y="140"/>
                      <a:pt x="7886" y="24"/>
                    </a:cubicBezTo>
                    <a:cubicBezTo>
                      <a:pt x="7716" y="8"/>
                      <a:pt x="7551" y="1"/>
                      <a:pt x="73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6" name="Google Shape;1576;p34"/>
              <p:cNvSpPr/>
              <p:nvPr/>
            </p:nvSpPr>
            <p:spPr>
              <a:xfrm>
                <a:off x="1790695" y="2240981"/>
                <a:ext cx="1522668" cy="2129185"/>
              </a:xfrm>
              <a:custGeom>
                <a:avLst/>
                <a:gdLst/>
                <a:ahLst/>
                <a:cxnLst/>
                <a:rect l="l" t="t" r="r" b="b"/>
                <a:pathLst>
                  <a:path w="11081" h="15494" extrusionOk="0">
                    <a:moveTo>
                      <a:pt x="8610" y="0"/>
                    </a:moveTo>
                    <a:cubicBezTo>
                      <a:pt x="8101" y="0"/>
                      <a:pt x="7513" y="571"/>
                      <a:pt x="7548" y="2097"/>
                    </a:cubicBezTo>
                    <a:lnTo>
                      <a:pt x="6272" y="2097"/>
                    </a:lnTo>
                    <a:cubicBezTo>
                      <a:pt x="6272" y="2097"/>
                      <a:pt x="5740" y="551"/>
                      <a:pt x="4338" y="551"/>
                    </a:cubicBezTo>
                    <a:cubicBezTo>
                      <a:pt x="4299" y="551"/>
                      <a:pt x="4260" y="552"/>
                      <a:pt x="4221" y="554"/>
                    </a:cubicBezTo>
                    <a:cubicBezTo>
                      <a:pt x="2891" y="625"/>
                      <a:pt x="2579" y="1500"/>
                      <a:pt x="1277" y="5452"/>
                    </a:cubicBezTo>
                    <a:cubicBezTo>
                      <a:pt x="1009" y="6281"/>
                      <a:pt x="733" y="7209"/>
                      <a:pt x="527" y="8155"/>
                    </a:cubicBezTo>
                    <a:cubicBezTo>
                      <a:pt x="162" y="9778"/>
                      <a:pt x="1" y="11456"/>
                      <a:pt x="411" y="12803"/>
                    </a:cubicBezTo>
                    <a:cubicBezTo>
                      <a:pt x="891" y="14378"/>
                      <a:pt x="2151" y="15494"/>
                      <a:pt x="4801" y="15494"/>
                    </a:cubicBezTo>
                    <a:cubicBezTo>
                      <a:pt x="4911" y="15494"/>
                      <a:pt x="5024" y="15492"/>
                      <a:pt x="5140" y="15488"/>
                    </a:cubicBezTo>
                    <a:cubicBezTo>
                      <a:pt x="7468" y="15408"/>
                      <a:pt x="9199" y="14756"/>
                      <a:pt x="10483" y="13891"/>
                    </a:cubicBezTo>
                    <a:cubicBezTo>
                      <a:pt x="10804" y="13133"/>
                      <a:pt x="10992" y="12142"/>
                      <a:pt x="11018" y="10876"/>
                    </a:cubicBezTo>
                    <a:cubicBezTo>
                      <a:pt x="11081" y="8387"/>
                      <a:pt x="11001" y="5550"/>
                      <a:pt x="10340" y="3221"/>
                    </a:cubicBezTo>
                    <a:cubicBezTo>
                      <a:pt x="10242" y="2874"/>
                      <a:pt x="10126" y="2535"/>
                      <a:pt x="10001" y="2213"/>
                    </a:cubicBezTo>
                    <a:cubicBezTo>
                      <a:pt x="9662" y="1357"/>
                      <a:pt x="9216" y="608"/>
                      <a:pt x="8645" y="1"/>
                    </a:cubicBezTo>
                    <a:cubicBezTo>
                      <a:pt x="8634" y="0"/>
                      <a:pt x="8622" y="0"/>
                      <a:pt x="861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7" name="Google Shape;1577;p34"/>
              <p:cNvSpPr/>
              <p:nvPr/>
            </p:nvSpPr>
            <p:spPr>
              <a:xfrm>
                <a:off x="1485502" y="3156748"/>
                <a:ext cx="739417" cy="982141"/>
              </a:xfrm>
              <a:custGeom>
                <a:avLst/>
                <a:gdLst/>
                <a:ahLst/>
                <a:cxnLst/>
                <a:rect l="l" t="t" r="r" b="b"/>
                <a:pathLst>
                  <a:path w="5381" h="7147" extrusionOk="0">
                    <a:moveTo>
                      <a:pt x="4602" y="1"/>
                    </a:moveTo>
                    <a:cubicBezTo>
                      <a:pt x="4316" y="1"/>
                      <a:pt x="3567" y="655"/>
                      <a:pt x="2748" y="1491"/>
                    </a:cubicBezTo>
                    <a:cubicBezTo>
                      <a:pt x="1856" y="2383"/>
                      <a:pt x="866" y="3489"/>
                      <a:pt x="242" y="4212"/>
                    </a:cubicBezTo>
                    <a:cubicBezTo>
                      <a:pt x="134" y="4702"/>
                      <a:pt x="54" y="5220"/>
                      <a:pt x="1" y="5755"/>
                    </a:cubicBezTo>
                    <a:cubicBezTo>
                      <a:pt x="63" y="6255"/>
                      <a:pt x="206" y="6718"/>
                      <a:pt x="411" y="7147"/>
                    </a:cubicBezTo>
                    <a:cubicBezTo>
                      <a:pt x="982" y="7138"/>
                      <a:pt x="1776" y="6950"/>
                      <a:pt x="2561" y="6210"/>
                    </a:cubicBezTo>
                    <a:cubicBezTo>
                      <a:pt x="2588" y="6183"/>
                      <a:pt x="2606" y="6165"/>
                      <a:pt x="2632" y="6139"/>
                    </a:cubicBezTo>
                    <a:cubicBezTo>
                      <a:pt x="4086" y="4667"/>
                      <a:pt x="5380" y="46"/>
                      <a:pt x="4613" y="1"/>
                    </a:cubicBezTo>
                    <a:cubicBezTo>
                      <a:pt x="4609" y="1"/>
                      <a:pt x="4605" y="1"/>
                      <a:pt x="4602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8" name="Google Shape;1578;p34"/>
              <p:cNvSpPr/>
              <p:nvPr/>
            </p:nvSpPr>
            <p:spPr>
              <a:xfrm>
                <a:off x="1101846" y="2948419"/>
                <a:ext cx="1076352" cy="1097711"/>
              </a:xfrm>
              <a:custGeom>
                <a:avLst/>
                <a:gdLst/>
                <a:ahLst/>
                <a:cxnLst/>
                <a:rect l="l" t="t" r="r" b="b"/>
                <a:pathLst>
                  <a:path w="7833" h="7988" extrusionOk="0">
                    <a:moveTo>
                      <a:pt x="5484" y="1"/>
                    </a:moveTo>
                    <a:cubicBezTo>
                      <a:pt x="5110" y="1"/>
                      <a:pt x="4818" y="62"/>
                      <a:pt x="4746" y="134"/>
                    </a:cubicBezTo>
                    <a:cubicBezTo>
                      <a:pt x="4639" y="232"/>
                      <a:pt x="0" y="5986"/>
                      <a:pt x="2275" y="7664"/>
                    </a:cubicBezTo>
                    <a:cubicBezTo>
                      <a:pt x="2579" y="7887"/>
                      <a:pt x="2892" y="7987"/>
                      <a:pt x="3209" y="7987"/>
                    </a:cubicBezTo>
                    <a:cubicBezTo>
                      <a:pt x="5263" y="7987"/>
                      <a:pt x="7430" y="3773"/>
                      <a:pt x="7655" y="1910"/>
                    </a:cubicBezTo>
                    <a:cubicBezTo>
                      <a:pt x="7833" y="378"/>
                      <a:pt x="6408" y="1"/>
                      <a:pt x="54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9" name="Google Shape;1579;p34"/>
              <p:cNvSpPr/>
              <p:nvPr/>
            </p:nvSpPr>
            <p:spPr>
              <a:xfrm>
                <a:off x="2161022" y="2648019"/>
                <a:ext cx="236624" cy="141130"/>
              </a:xfrm>
              <a:custGeom>
                <a:avLst/>
                <a:gdLst/>
                <a:ahLst/>
                <a:cxnLst/>
                <a:rect l="l" t="t" r="r" b="b"/>
                <a:pathLst>
                  <a:path w="1722" h="1027" extrusionOk="0">
                    <a:moveTo>
                      <a:pt x="865" y="1"/>
                    </a:moveTo>
                    <a:cubicBezTo>
                      <a:pt x="393" y="1"/>
                      <a:pt x="0" y="224"/>
                      <a:pt x="0" y="509"/>
                    </a:cubicBezTo>
                    <a:cubicBezTo>
                      <a:pt x="0" y="795"/>
                      <a:pt x="393" y="1027"/>
                      <a:pt x="865" y="1027"/>
                    </a:cubicBezTo>
                    <a:cubicBezTo>
                      <a:pt x="1338" y="1027"/>
                      <a:pt x="1722" y="795"/>
                      <a:pt x="1722" y="509"/>
                    </a:cubicBezTo>
                    <a:cubicBezTo>
                      <a:pt x="1722" y="224"/>
                      <a:pt x="1338" y="1"/>
                      <a:pt x="865" y="1"/>
                    </a:cubicBezTo>
                    <a:close/>
                  </a:path>
                </a:pathLst>
              </a:custGeom>
              <a:solidFill>
                <a:srgbClr val="E4C2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0" name="Google Shape;1580;p34"/>
              <p:cNvSpPr/>
              <p:nvPr/>
            </p:nvSpPr>
            <p:spPr>
              <a:xfrm>
                <a:off x="3064372" y="2545092"/>
                <a:ext cx="147306" cy="141130"/>
              </a:xfrm>
              <a:custGeom>
                <a:avLst/>
                <a:gdLst/>
                <a:ahLst/>
                <a:cxnLst/>
                <a:rect l="l" t="t" r="r" b="b"/>
                <a:pathLst>
                  <a:path w="1072" h="1027" extrusionOk="0">
                    <a:moveTo>
                      <a:pt x="732" y="0"/>
                    </a:moveTo>
                    <a:cubicBezTo>
                      <a:pt x="322" y="45"/>
                      <a:pt x="1" y="250"/>
                      <a:pt x="1" y="509"/>
                    </a:cubicBezTo>
                    <a:cubicBezTo>
                      <a:pt x="1" y="794"/>
                      <a:pt x="385" y="1026"/>
                      <a:pt x="866" y="1026"/>
                    </a:cubicBezTo>
                    <a:cubicBezTo>
                      <a:pt x="938" y="1026"/>
                      <a:pt x="1000" y="1017"/>
                      <a:pt x="1071" y="1008"/>
                    </a:cubicBezTo>
                    <a:cubicBezTo>
                      <a:pt x="973" y="661"/>
                      <a:pt x="857" y="322"/>
                      <a:pt x="732" y="0"/>
                    </a:cubicBezTo>
                    <a:close/>
                  </a:path>
                </a:pathLst>
              </a:custGeom>
              <a:solidFill>
                <a:srgbClr val="E4C2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1" name="Google Shape;1581;p34"/>
              <p:cNvSpPr/>
              <p:nvPr/>
            </p:nvSpPr>
            <p:spPr>
              <a:xfrm>
                <a:off x="2354636" y="2526677"/>
                <a:ext cx="66370" cy="99492"/>
              </a:xfrm>
              <a:custGeom>
                <a:avLst/>
                <a:gdLst/>
                <a:ahLst/>
                <a:cxnLst/>
                <a:rect l="l" t="t" r="r" b="b"/>
                <a:pathLst>
                  <a:path w="483" h="724" extrusionOk="0">
                    <a:moveTo>
                      <a:pt x="242" y="1"/>
                    </a:moveTo>
                    <a:cubicBezTo>
                      <a:pt x="108" y="1"/>
                      <a:pt x="1" y="161"/>
                      <a:pt x="1" y="357"/>
                    </a:cubicBezTo>
                    <a:cubicBezTo>
                      <a:pt x="1" y="563"/>
                      <a:pt x="108" y="723"/>
                      <a:pt x="242" y="723"/>
                    </a:cubicBezTo>
                    <a:cubicBezTo>
                      <a:pt x="375" y="723"/>
                      <a:pt x="482" y="563"/>
                      <a:pt x="482" y="357"/>
                    </a:cubicBezTo>
                    <a:cubicBezTo>
                      <a:pt x="482" y="161"/>
                      <a:pt x="375" y="1"/>
                      <a:pt x="24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2" name="Google Shape;1582;p34"/>
              <p:cNvSpPr/>
              <p:nvPr/>
            </p:nvSpPr>
            <p:spPr>
              <a:xfrm>
                <a:off x="2961450" y="2477619"/>
                <a:ext cx="67607" cy="99492"/>
              </a:xfrm>
              <a:custGeom>
                <a:avLst/>
                <a:gdLst/>
                <a:ahLst/>
                <a:cxnLst/>
                <a:rect l="l" t="t" r="r" b="b"/>
                <a:pathLst>
                  <a:path w="492" h="724" extrusionOk="0">
                    <a:moveTo>
                      <a:pt x="241" y="1"/>
                    </a:moveTo>
                    <a:cubicBezTo>
                      <a:pt x="117" y="1"/>
                      <a:pt x="1" y="161"/>
                      <a:pt x="1" y="367"/>
                    </a:cubicBezTo>
                    <a:cubicBezTo>
                      <a:pt x="1" y="563"/>
                      <a:pt x="117" y="723"/>
                      <a:pt x="241" y="723"/>
                    </a:cubicBezTo>
                    <a:cubicBezTo>
                      <a:pt x="375" y="723"/>
                      <a:pt x="491" y="563"/>
                      <a:pt x="491" y="367"/>
                    </a:cubicBezTo>
                    <a:cubicBezTo>
                      <a:pt x="491" y="161"/>
                      <a:pt x="375" y="1"/>
                      <a:pt x="2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3" name="Google Shape;1583;p34"/>
              <p:cNvSpPr/>
              <p:nvPr/>
            </p:nvSpPr>
            <p:spPr>
              <a:xfrm>
                <a:off x="3057089" y="2557872"/>
                <a:ext cx="127656" cy="112410"/>
              </a:xfrm>
              <a:custGeom>
                <a:avLst/>
                <a:gdLst/>
                <a:ahLst/>
                <a:cxnLst/>
                <a:rect l="l" t="t" r="r" b="b"/>
                <a:pathLst>
                  <a:path w="929" h="818" extrusionOk="0">
                    <a:moveTo>
                      <a:pt x="815" y="1"/>
                    </a:moveTo>
                    <a:cubicBezTo>
                      <a:pt x="792" y="1"/>
                      <a:pt x="769" y="8"/>
                      <a:pt x="750" y="23"/>
                    </a:cubicBezTo>
                    <a:cubicBezTo>
                      <a:pt x="464" y="291"/>
                      <a:pt x="143" y="576"/>
                      <a:pt x="72" y="621"/>
                    </a:cubicBezTo>
                    <a:cubicBezTo>
                      <a:pt x="36" y="639"/>
                      <a:pt x="0" y="675"/>
                      <a:pt x="0" y="719"/>
                    </a:cubicBezTo>
                    <a:cubicBezTo>
                      <a:pt x="0" y="773"/>
                      <a:pt x="45" y="817"/>
                      <a:pt x="99" y="817"/>
                    </a:cubicBezTo>
                    <a:cubicBezTo>
                      <a:pt x="143" y="817"/>
                      <a:pt x="188" y="817"/>
                      <a:pt x="884" y="175"/>
                    </a:cubicBezTo>
                    <a:cubicBezTo>
                      <a:pt x="928" y="130"/>
                      <a:pt x="928" y="68"/>
                      <a:pt x="893" y="32"/>
                    </a:cubicBezTo>
                    <a:cubicBezTo>
                      <a:pt x="873" y="12"/>
                      <a:pt x="844" y="1"/>
                      <a:pt x="8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4" name="Google Shape;1584;p34"/>
              <p:cNvSpPr/>
              <p:nvPr/>
            </p:nvSpPr>
            <p:spPr>
              <a:xfrm>
                <a:off x="3098725" y="2869815"/>
                <a:ext cx="171766" cy="48097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350" extrusionOk="0">
                    <a:moveTo>
                      <a:pt x="1141" y="0"/>
                    </a:moveTo>
                    <a:cubicBezTo>
                      <a:pt x="1136" y="0"/>
                      <a:pt x="1130" y="1"/>
                      <a:pt x="1125" y="1"/>
                    </a:cubicBezTo>
                    <a:lnTo>
                      <a:pt x="99" y="153"/>
                    </a:lnTo>
                    <a:cubicBezTo>
                      <a:pt x="45" y="162"/>
                      <a:pt x="1" y="207"/>
                      <a:pt x="10" y="260"/>
                    </a:cubicBezTo>
                    <a:cubicBezTo>
                      <a:pt x="19" y="314"/>
                      <a:pt x="63" y="349"/>
                      <a:pt x="108" y="349"/>
                    </a:cubicBezTo>
                    <a:lnTo>
                      <a:pt x="126" y="349"/>
                    </a:lnTo>
                    <a:lnTo>
                      <a:pt x="1152" y="198"/>
                    </a:lnTo>
                    <a:cubicBezTo>
                      <a:pt x="1205" y="189"/>
                      <a:pt x="1250" y="135"/>
                      <a:pt x="1241" y="82"/>
                    </a:cubicBezTo>
                    <a:cubicBezTo>
                      <a:pt x="1233" y="34"/>
                      <a:pt x="1189" y="0"/>
                      <a:pt x="11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5" name="Google Shape;1585;p34"/>
              <p:cNvSpPr/>
              <p:nvPr/>
            </p:nvSpPr>
            <p:spPr>
              <a:xfrm>
                <a:off x="1863112" y="2484490"/>
                <a:ext cx="508838" cy="255601"/>
              </a:xfrm>
              <a:custGeom>
                <a:avLst/>
                <a:gdLst/>
                <a:ahLst/>
                <a:cxnLst/>
                <a:rect l="l" t="t" r="r" b="b"/>
                <a:pathLst>
                  <a:path w="3703" h="1860" extrusionOk="0">
                    <a:moveTo>
                      <a:pt x="112" y="1"/>
                    </a:moveTo>
                    <a:cubicBezTo>
                      <a:pt x="77" y="1"/>
                      <a:pt x="46" y="21"/>
                      <a:pt x="27" y="58"/>
                    </a:cubicBezTo>
                    <a:cubicBezTo>
                      <a:pt x="0" y="102"/>
                      <a:pt x="18" y="165"/>
                      <a:pt x="72" y="192"/>
                    </a:cubicBezTo>
                    <a:cubicBezTo>
                      <a:pt x="3248" y="1771"/>
                      <a:pt x="3542" y="1860"/>
                      <a:pt x="3604" y="1860"/>
                    </a:cubicBezTo>
                    <a:lnTo>
                      <a:pt x="3613" y="1860"/>
                    </a:lnTo>
                    <a:cubicBezTo>
                      <a:pt x="3667" y="1851"/>
                      <a:pt x="3703" y="1806"/>
                      <a:pt x="3694" y="1753"/>
                    </a:cubicBezTo>
                    <a:cubicBezTo>
                      <a:pt x="3685" y="1708"/>
                      <a:pt x="3649" y="1673"/>
                      <a:pt x="3604" y="1664"/>
                    </a:cubicBezTo>
                    <a:cubicBezTo>
                      <a:pt x="3417" y="1619"/>
                      <a:pt x="1446" y="656"/>
                      <a:pt x="161" y="13"/>
                    </a:cubicBezTo>
                    <a:cubicBezTo>
                      <a:pt x="144" y="5"/>
                      <a:pt x="128" y="1"/>
                      <a:pt x="11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6" name="Google Shape;1586;p34"/>
              <p:cNvSpPr/>
              <p:nvPr/>
            </p:nvSpPr>
            <p:spPr>
              <a:xfrm>
                <a:off x="1733119" y="2933716"/>
                <a:ext cx="647488" cy="57716"/>
              </a:xfrm>
              <a:custGeom>
                <a:avLst/>
                <a:gdLst/>
                <a:ahLst/>
                <a:cxnLst/>
                <a:rect l="l" t="t" r="r" b="b"/>
                <a:pathLst>
                  <a:path w="4712" h="420" extrusionOk="0">
                    <a:moveTo>
                      <a:pt x="108" y="0"/>
                    </a:moveTo>
                    <a:cubicBezTo>
                      <a:pt x="54" y="0"/>
                      <a:pt x="10" y="45"/>
                      <a:pt x="1" y="98"/>
                    </a:cubicBezTo>
                    <a:cubicBezTo>
                      <a:pt x="1" y="152"/>
                      <a:pt x="45" y="197"/>
                      <a:pt x="99" y="197"/>
                    </a:cubicBezTo>
                    <a:lnTo>
                      <a:pt x="4613" y="420"/>
                    </a:lnTo>
                    <a:lnTo>
                      <a:pt x="4622" y="420"/>
                    </a:lnTo>
                    <a:cubicBezTo>
                      <a:pt x="4666" y="420"/>
                      <a:pt x="4711" y="384"/>
                      <a:pt x="4711" y="330"/>
                    </a:cubicBezTo>
                    <a:cubicBezTo>
                      <a:pt x="4711" y="277"/>
                      <a:pt x="4675" y="232"/>
                      <a:pt x="4622" y="223"/>
                    </a:cubicBezTo>
                    <a:lnTo>
                      <a:pt x="10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7" name="Google Shape;1587;p34"/>
              <p:cNvSpPr/>
              <p:nvPr/>
            </p:nvSpPr>
            <p:spPr>
              <a:xfrm>
                <a:off x="2346117" y="2486276"/>
                <a:ext cx="780915" cy="547894"/>
              </a:xfrm>
              <a:custGeom>
                <a:avLst/>
                <a:gdLst/>
                <a:ahLst/>
                <a:cxnLst/>
                <a:rect l="l" t="t" r="r" b="b"/>
                <a:pathLst>
                  <a:path w="5683" h="3987" extrusionOk="0">
                    <a:moveTo>
                      <a:pt x="2944" y="0"/>
                    </a:moveTo>
                    <a:cubicBezTo>
                      <a:pt x="2846" y="0"/>
                      <a:pt x="2730" y="27"/>
                      <a:pt x="2605" y="63"/>
                    </a:cubicBezTo>
                    <a:cubicBezTo>
                      <a:pt x="2177" y="205"/>
                      <a:pt x="1624" y="553"/>
                      <a:pt x="1151" y="892"/>
                    </a:cubicBezTo>
                    <a:cubicBezTo>
                      <a:pt x="1071" y="955"/>
                      <a:pt x="990" y="1008"/>
                      <a:pt x="910" y="1071"/>
                    </a:cubicBezTo>
                    <a:cubicBezTo>
                      <a:pt x="464" y="1410"/>
                      <a:pt x="125" y="1704"/>
                      <a:pt x="81" y="1749"/>
                    </a:cubicBezTo>
                    <a:cubicBezTo>
                      <a:pt x="45" y="1793"/>
                      <a:pt x="18" y="1990"/>
                      <a:pt x="9" y="2257"/>
                    </a:cubicBezTo>
                    <a:cubicBezTo>
                      <a:pt x="0" y="2320"/>
                      <a:pt x="0" y="2400"/>
                      <a:pt x="0" y="2471"/>
                    </a:cubicBezTo>
                    <a:cubicBezTo>
                      <a:pt x="0" y="2659"/>
                      <a:pt x="0" y="2846"/>
                      <a:pt x="9" y="3024"/>
                    </a:cubicBezTo>
                    <a:cubicBezTo>
                      <a:pt x="18" y="3096"/>
                      <a:pt x="18" y="3167"/>
                      <a:pt x="27" y="3230"/>
                    </a:cubicBezTo>
                    <a:cubicBezTo>
                      <a:pt x="45" y="3479"/>
                      <a:pt x="89" y="3667"/>
                      <a:pt x="143" y="3685"/>
                    </a:cubicBezTo>
                    <a:cubicBezTo>
                      <a:pt x="915" y="3903"/>
                      <a:pt x="1644" y="3986"/>
                      <a:pt x="2303" y="3986"/>
                    </a:cubicBezTo>
                    <a:cubicBezTo>
                      <a:pt x="4152" y="3986"/>
                      <a:pt x="5454" y="3329"/>
                      <a:pt x="5612" y="3131"/>
                    </a:cubicBezTo>
                    <a:cubicBezTo>
                      <a:pt x="5674" y="3060"/>
                      <a:pt x="5683" y="2900"/>
                      <a:pt x="5665" y="2703"/>
                    </a:cubicBezTo>
                    <a:cubicBezTo>
                      <a:pt x="5665" y="2641"/>
                      <a:pt x="5656" y="2578"/>
                      <a:pt x="5638" y="2507"/>
                    </a:cubicBezTo>
                    <a:cubicBezTo>
                      <a:pt x="5638" y="2498"/>
                      <a:pt x="5638" y="2489"/>
                      <a:pt x="5638" y="2480"/>
                    </a:cubicBezTo>
                    <a:cubicBezTo>
                      <a:pt x="5612" y="2346"/>
                      <a:pt x="5585" y="2204"/>
                      <a:pt x="5549" y="2061"/>
                    </a:cubicBezTo>
                    <a:cubicBezTo>
                      <a:pt x="5531" y="1999"/>
                      <a:pt x="5513" y="1936"/>
                      <a:pt x="5496" y="1874"/>
                    </a:cubicBezTo>
                    <a:cubicBezTo>
                      <a:pt x="5433" y="1660"/>
                      <a:pt x="5371" y="1472"/>
                      <a:pt x="5344" y="1383"/>
                    </a:cubicBezTo>
                    <a:cubicBezTo>
                      <a:pt x="5299" y="1267"/>
                      <a:pt x="5023" y="999"/>
                      <a:pt x="4648" y="732"/>
                    </a:cubicBezTo>
                    <a:cubicBezTo>
                      <a:pt x="4577" y="687"/>
                      <a:pt x="4505" y="634"/>
                      <a:pt x="4434" y="589"/>
                    </a:cubicBezTo>
                    <a:cubicBezTo>
                      <a:pt x="3952" y="277"/>
                      <a:pt x="3381" y="0"/>
                      <a:pt x="29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8" name="Google Shape;1588;p34"/>
              <p:cNvSpPr/>
              <p:nvPr/>
            </p:nvSpPr>
            <p:spPr>
              <a:xfrm>
                <a:off x="2346117" y="2657501"/>
                <a:ext cx="762639" cy="191701"/>
              </a:xfrm>
              <a:custGeom>
                <a:avLst/>
                <a:gdLst/>
                <a:ahLst/>
                <a:cxnLst/>
                <a:rect l="l" t="t" r="r" b="b"/>
                <a:pathLst>
                  <a:path w="5550" h="1395" extrusionOk="0">
                    <a:moveTo>
                      <a:pt x="4175" y="199"/>
                    </a:moveTo>
                    <a:cubicBezTo>
                      <a:pt x="4184" y="208"/>
                      <a:pt x="4193" y="244"/>
                      <a:pt x="4175" y="315"/>
                    </a:cubicBezTo>
                    <a:cubicBezTo>
                      <a:pt x="4157" y="360"/>
                      <a:pt x="4140" y="405"/>
                      <a:pt x="4122" y="458"/>
                    </a:cubicBezTo>
                    <a:cubicBezTo>
                      <a:pt x="4086" y="396"/>
                      <a:pt x="4068" y="333"/>
                      <a:pt x="4068" y="289"/>
                    </a:cubicBezTo>
                    <a:cubicBezTo>
                      <a:pt x="4068" y="235"/>
                      <a:pt x="4095" y="217"/>
                      <a:pt x="4113" y="217"/>
                    </a:cubicBezTo>
                    <a:cubicBezTo>
                      <a:pt x="4157" y="199"/>
                      <a:pt x="4175" y="199"/>
                      <a:pt x="4175" y="199"/>
                    </a:cubicBezTo>
                    <a:close/>
                    <a:moveTo>
                      <a:pt x="2694" y="458"/>
                    </a:moveTo>
                    <a:cubicBezTo>
                      <a:pt x="2766" y="458"/>
                      <a:pt x="2801" y="485"/>
                      <a:pt x="2810" y="565"/>
                    </a:cubicBezTo>
                    <a:cubicBezTo>
                      <a:pt x="2819" y="628"/>
                      <a:pt x="2801" y="708"/>
                      <a:pt x="2757" y="788"/>
                    </a:cubicBezTo>
                    <a:cubicBezTo>
                      <a:pt x="2632" y="663"/>
                      <a:pt x="2605" y="529"/>
                      <a:pt x="2623" y="485"/>
                    </a:cubicBezTo>
                    <a:cubicBezTo>
                      <a:pt x="2623" y="476"/>
                      <a:pt x="2632" y="458"/>
                      <a:pt x="2685" y="458"/>
                    </a:cubicBezTo>
                    <a:close/>
                    <a:moveTo>
                      <a:pt x="1526" y="414"/>
                    </a:moveTo>
                    <a:cubicBezTo>
                      <a:pt x="1552" y="414"/>
                      <a:pt x="1561" y="422"/>
                      <a:pt x="1561" y="422"/>
                    </a:cubicBezTo>
                    <a:cubicBezTo>
                      <a:pt x="1597" y="467"/>
                      <a:pt x="1606" y="592"/>
                      <a:pt x="1552" y="744"/>
                    </a:cubicBezTo>
                    <a:cubicBezTo>
                      <a:pt x="1544" y="761"/>
                      <a:pt x="1526" y="788"/>
                      <a:pt x="1517" y="815"/>
                    </a:cubicBezTo>
                    <a:cubicBezTo>
                      <a:pt x="1463" y="744"/>
                      <a:pt x="1437" y="672"/>
                      <a:pt x="1419" y="601"/>
                    </a:cubicBezTo>
                    <a:cubicBezTo>
                      <a:pt x="1383" y="449"/>
                      <a:pt x="1463" y="422"/>
                      <a:pt x="1490" y="414"/>
                    </a:cubicBezTo>
                    <a:close/>
                    <a:moveTo>
                      <a:pt x="4174" y="1"/>
                    </a:moveTo>
                    <a:cubicBezTo>
                      <a:pt x="4136" y="1"/>
                      <a:pt x="4092" y="10"/>
                      <a:pt x="4041" y="30"/>
                    </a:cubicBezTo>
                    <a:cubicBezTo>
                      <a:pt x="3943" y="75"/>
                      <a:pt x="3881" y="164"/>
                      <a:pt x="3872" y="280"/>
                    </a:cubicBezTo>
                    <a:cubicBezTo>
                      <a:pt x="3872" y="396"/>
                      <a:pt x="3917" y="521"/>
                      <a:pt x="4006" y="628"/>
                    </a:cubicBezTo>
                    <a:cubicBezTo>
                      <a:pt x="3899" y="753"/>
                      <a:pt x="3756" y="877"/>
                      <a:pt x="3578" y="949"/>
                    </a:cubicBezTo>
                    <a:cubicBezTo>
                      <a:pt x="3465" y="996"/>
                      <a:pt x="3363" y="1016"/>
                      <a:pt x="3274" y="1016"/>
                    </a:cubicBezTo>
                    <a:cubicBezTo>
                      <a:pt x="3230" y="1016"/>
                      <a:pt x="3188" y="1011"/>
                      <a:pt x="3149" y="1002"/>
                    </a:cubicBezTo>
                    <a:cubicBezTo>
                      <a:pt x="3051" y="984"/>
                      <a:pt x="2971" y="949"/>
                      <a:pt x="2908" y="913"/>
                    </a:cubicBezTo>
                    <a:cubicBezTo>
                      <a:pt x="2962" y="833"/>
                      <a:pt x="2989" y="744"/>
                      <a:pt x="2998" y="663"/>
                    </a:cubicBezTo>
                    <a:cubicBezTo>
                      <a:pt x="3007" y="619"/>
                      <a:pt x="3007" y="583"/>
                      <a:pt x="3007" y="547"/>
                    </a:cubicBezTo>
                    <a:cubicBezTo>
                      <a:pt x="2998" y="449"/>
                      <a:pt x="2953" y="369"/>
                      <a:pt x="2891" y="315"/>
                    </a:cubicBezTo>
                    <a:cubicBezTo>
                      <a:pt x="2844" y="284"/>
                      <a:pt x="2777" y="260"/>
                      <a:pt x="2708" y="260"/>
                    </a:cubicBezTo>
                    <a:cubicBezTo>
                      <a:pt x="2698" y="260"/>
                      <a:pt x="2687" y="261"/>
                      <a:pt x="2677" y="262"/>
                    </a:cubicBezTo>
                    <a:cubicBezTo>
                      <a:pt x="2561" y="262"/>
                      <a:pt x="2471" y="315"/>
                      <a:pt x="2436" y="414"/>
                    </a:cubicBezTo>
                    <a:cubicBezTo>
                      <a:pt x="2382" y="565"/>
                      <a:pt x="2462" y="779"/>
                      <a:pt x="2641" y="949"/>
                    </a:cubicBezTo>
                    <a:cubicBezTo>
                      <a:pt x="2543" y="1056"/>
                      <a:pt x="2391" y="1145"/>
                      <a:pt x="2213" y="1181"/>
                    </a:cubicBezTo>
                    <a:cubicBezTo>
                      <a:pt x="2189" y="1184"/>
                      <a:pt x="2165" y="1185"/>
                      <a:pt x="2141" y="1185"/>
                    </a:cubicBezTo>
                    <a:cubicBezTo>
                      <a:pt x="1954" y="1185"/>
                      <a:pt x="1777" y="1094"/>
                      <a:pt x="1651" y="976"/>
                    </a:cubicBezTo>
                    <a:cubicBezTo>
                      <a:pt x="1686" y="922"/>
                      <a:pt x="1713" y="868"/>
                      <a:pt x="1731" y="815"/>
                    </a:cubicBezTo>
                    <a:cubicBezTo>
                      <a:pt x="1811" y="601"/>
                      <a:pt x="1802" y="405"/>
                      <a:pt x="1704" y="298"/>
                    </a:cubicBezTo>
                    <a:cubicBezTo>
                      <a:pt x="1676" y="262"/>
                      <a:pt x="1614" y="216"/>
                      <a:pt x="1518" y="216"/>
                    </a:cubicBezTo>
                    <a:cubicBezTo>
                      <a:pt x="1493" y="216"/>
                      <a:pt x="1466" y="219"/>
                      <a:pt x="1437" y="226"/>
                    </a:cubicBezTo>
                    <a:cubicBezTo>
                      <a:pt x="1267" y="280"/>
                      <a:pt x="1187" y="431"/>
                      <a:pt x="1231" y="645"/>
                    </a:cubicBezTo>
                    <a:cubicBezTo>
                      <a:pt x="1249" y="753"/>
                      <a:pt x="1312" y="868"/>
                      <a:pt x="1392" y="984"/>
                    </a:cubicBezTo>
                    <a:cubicBezTo>
                      <a:pt x="1294" y="1083"/>
                      <a:pt x="1151" y="1172"/>
                      <a:pt x="937" y="1190"/>
                    </a:cubicBezTo>
                    <a:cubicBezTo>
                      <a:pt x="870" y="1196"/>
                      <a:pt x="807" y="1199"/>
                      <a:pt x="747" y="1199"/>
                    </a:cubicBezTo>
                    <a:cubicBezTo>
                      <a:pt x="389" y="1199"/>
                      <a:pt x="147" y="1095"/>
                      <a:pt x="9" y="1011"/>
                    </a:cubicBezTo>
                    <a:cubicBezTo>
                      <a:pt x="0" y="1074"/>
                      <a:pt x="0" y="1154"/>
                      <a:pt x="0" y="1225"/>
                    </a:cubicBezTo>
                    <a:cubicBezTo>
                      <a:pt x="170" y="1315"/>
                      <a:pt x="428" y="1395"/>
                      <a:pt x="767" y="1395"/>
                    </a:cubicBezTo>
                    <a:cubicBezTo>
                      <a:pt x="821" y="1395"/>
                      <a:pt x="892" y="1395"/>
                      <a:pt x="955" y="1386"/>
                    </a:cubicBezTo>
                    <a:cubicBezTo>
                      <a:pt x="1196" y="1368"/>
                      <a:pt x="1392" y="1261"/>
                      <a:pt x="1526" y="1127"/>
                    </a:cubicBezTo>
                    <a:cubicBezTo>
                      <a:pt x="1686" y="1272"/>
                      <a:pt x="1891" y="1378"/>
                      <a:pt x="2120" y="1378"/>
                    </a:cubicBezTo>
                    <a:cubicBezTo>
                      <a:pt x="2159" y="1378"/>
                      <a:pt x="2199" y="1375"/>
                      <a:pt x="2239" y="1368"/>
                    </a:cubicBezTo>
                    <a:cubicBezTo>
                      <a:pt x="2480" y="1332"/>
                      <a:pt x="2668" y="1216"/>
                      <a:pt x="2801" y="1074"/>
                    </a:cubicBezTo>
                    <a:cubicBezTo>
                      <a:pt x="2935" y="1163"/>
                      <a:pt x="3096" y="1207"/>
                      <a:pt x="3256" y="1207"/>
                    </a:cubicBezTo>
                    <a:cubicBezTo>
                      <a:pt x="3381" y="1207"/>
                      <a:pt x="3515" y="1190"/>
                      <a:pt x="3649" y="1127"/>
                    </a:cubicBezTo>
                    <a:cubicBezTo>
                      <a:pt x="3854" y="1047"/>
                      <a:pt x="4015" y="913"/>
                      <a:pt x="4140" y="770"/>
                    </a:cubicBezTo>
                    <a:cubicBezTo>
                      <a:pt x="4184" y="815"/>
                      <a:pt x="4238" y="851"/>
                      <a:pt x="4291" y="877"/>
                    </a:cubicBezTo>
                    <a:cubicBezTo>
                      <a:pt x="4406" y="944"/>
                      <a:pt x="4581" y="1011"/>
                      <a:pt x="4814" y="1011"/>
                    </a:cubicBezTo>
                    <a:cubicBezTo>
                      <a:pt x="5017" y="1011"/>
                      <a:pt x="5263" y="960"/>
                      <a:pt x="5549" y="815"/>
                    </a:cubicBezTo>
                    <a:cubicBezTo>
                      <a:pt x="5531" y="753"/>
                      <a:pt x="5513" y="690"/>
                      <a:pt x="5496" y="628"/>
                    </a:cubicBezTo>
                    <a:cubicBezTo>
                      <a:pt x="5229" y="765"/>
                      <a:pt x="5005" y="812"/>
                      <a:pt x="4824" y="812"/>
                    </a:cubicBezTo>
                    <a:cubicBezTo>
                      <a:pt x="4631" y="812"/>
                      <a:pt x="4486" y="759"/>
                      <a:pt x="4389" y="708"/>
                    </a:cubicBezTo>
                    <a:cubicBezTo>
                      <a:pt x="4336" y="681"/>
                      <a:pt x="4291" y="645"/>
                      <a:pt x="4256" y="610"/>
                    </a:cubicBezTo>
                    <a:cubicBezTo>
                      <a:pt x="4372" y="422"/>
                      <a:pt x="4407" y="244"/>
                      <a:pt x="4363" y="128"/>
                    </a:cubicBezTo>
                    <a:cubicBezTo>
                      <a:pt x="4331" y="58"/>
                      <a:pt x="4271" y="1"/>
                      <a:pt x="417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9" name="Google Shape;1589;p34"/>
              <p:cNvSpPr/>
              <p:nvPr/>
            </p:nvSpPr>
            <p:spPr>
              <a:xfrm>
                <a:off x="2471162" y="2567079"/>
                <a:ext cx="513785" cy="72558"/>
              </a:xfrm>
              <a:custGeom>
                <a:avLst/>
                <a:gdLst/>
                <a:ahLst/>
                <a:cxnLst/>
                <a:rect l="l" t="t" r="r" b="b"/>
                <a:pathLst>
                  <a:path w="3739" h="528" extrusionOk="0">
                    <a:moveTo>
                      <a:pt x="3524" y="1"/>
                    </a:moveTo>
                    <a:cubicBezTo>
                      <a:pt x="2917" y="162"/>
                      <a:pt x="2337" y="251"/>
                      <a:pt x="1820" y="295"/>
                    </a:cubicBezTo>
                    <a:cubicBezTo>
                      <a:pt x="1512" y="321"/>
                      <a:pt x="1226" y="330"/>
                      <a:pt x="971" y="330"/>
                    </a:cubicBezTo>
                    <a:cubicBezTo>
                      <a:pt x="686" y="330"/>
                      <a:pt x="439" y="318"/>
                      <a:pt x="241" y="304"/>
                    </a:cubicBezTo>
                    <a:cubicBezTo>
                      <a:pt x="161" y="367"/>
                      <a:pt x="80" y="420"/>
                      <a:pt x="0" y="483"/>
                    </a:cubicBezTo>
                    <a:cubicBezTo>
                      <a:pt x="223" y="501"/>
                      <a:pt x="553" y="527"/>
                      <a:pt x="955" y="527"/>
                    </a:cubicBezTo>
                    <a:cubicBezTo>
                      <a:pt x="1222" y="527"/>
                      <a:pt x="1526" y="518"/>
                      <a:pt x="1856" y="483"/>
                    </a:cubicBezTo>
                    <a:cubicBezTo>
                      <a:pt x="2427" y="438"/>
                      <a:pt x="3069" y="340"/>
                      <a:pt x="3738" y="144"/>
                    </a:cubicBezTo>
                    <a:cubicBezTo>
                      <a:pt x="3667" y="99"/>
                      <a:pt x="3595" y="46"/>
                      <a:pt x="352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0" name="Google Shape;1590;p34"/>
              <p:cNvSpPr/>
              <p:nvPr/>
            </p:nvSpPr>
            <p:spPr>
              <a:xfrm>
                <a:off x="2347353" y="2830651"/>
                <a:ext cx="777343" cy="114196"/>
              </a:xfrm>
              <a:custGeom>
                <a:avLst/>
                <a:gdLst/>
                <a:ahLst/>
                <a:cxnLst/>
                <a:rect l="l" t="t" r="r" b="b"/>
                <a:pathLst>
                  <a:path w="5657" h="831" extrusionOk="0">
                    <a:moveTo>
                      <a:pt x="5629" y="1"/>
                    </a:moveTo>
                    <a:cubicBezTo>
                      <a:pt x="5611" y="10"/>
                      <a:pt x="5594" y="19"/>
                      <a:pt x="5567" y="19"/>
                    </a:cubicBezTo>
                    <a:cubicBezTo>
                      <a:pt x="5067" y="153"/>
                      <a:pt x="4398" y="304"/>
                      <a:pt x="3667" y="420"/>
                    </a:cubicBezTo>
                    <a:cubicBezTo>
                      <a:pt x="2931" y="547"/>
                      <a:pt x="2135" y="636"/>
                      <a:pt x="1371" y="636"/>
                    </a:cubicBezTo>
                    <a:cubicBezTo>
                      <a:pt x="894" y="636"/>
                      <a:pt x="429" y="601"/>
                      <a:pt x="0" y="518"/>
                    </a:cubicBezTo>
                    <a:lnTo>
                      <a:pt x="0" y="518"/>
                    </a:lnTo>
                    <a:cubicBezTo>
                      <a:pt x="9" y="590"/>
                      <a:pt x="9" y="661"/>
                      <a:pt x="18" y="724"/>
                    </a:cubicBezTo>
                    <a:cubicBezTo>
                      <a:pt x="437" y="795"/>
                      <a:pt x="892" y="831"/>
                      <a:pt x="1356" y="831"/>
                    </a:cubicBezTo>
                    <a:cubicBezTo>
                      <a:pt x="2257" y="831"/>
                      <a:pt x="3212" y="706"/>
                      <a:pt x="4050" y="554"/>
                    </a:cubicBezTo>
                    <a:cubicBezTo>
                      <a:pt x="4354" y="501"/>
                      <a:pt x="4639" y="438"/>
                      <a:pt x="4898" y="385"/>
                    </a:cubicBezTo>
                    <a:lnTo>
                      <a:pt x="4907" y="385"/>
                    </a:lnTo>
                    <a:cubicBezTo>
                      <a:pt x="5183" y="322"/>
                      <a:pt x="5433" y="260"/>
                      <a:pt x="5656" y="197"/>
                    </a:cubicBezTo>
                    <a:cubicBezTo>
                      <a:pt x="5656" y="135"/>
                      <a:pt x="5647" y="72"/>
                      <a:pt x="562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1" name="Google Shape;1591;p34"/>
              <p:cNvSpPr/>
              <p:nvPr/>
            </p:nvSpPr>
            <p:spPr>
              <a:xfrm>
                <a:off x="2346117" y="2494796"/>
                <a:ext cx="780915" cy="539374"/>
              </a:xfrm>
              <a:custGeom>
                <a:avLst/>
                <a:gdLst/>
                <a:ahLst/>
                <a:cxnLst/>
                <a:rect l="l" t="t" r="r" b="b"/>
                <a:pathLst>
                  <a:path w="5683" h="3925" extrusionOk="0">
                    <a:moveTo>
                      <a:pt x="2605" y="1"/>
                    </a:moveTo>
                    <a:cubicBezTo>
                      <a:pt x="2177" y="143"/>
                      <a:pt x="1624" y="491"/>
                      <a:pt x="1151" y="830"/>
                    </a:cubicBezTo>
                    <a:cubicBezTo>
                      <a:pt x="1071" y="893"/>
                      <a:pt x="990" y="946"/>
                      <a:pt x="910" y="1009"/>
                    </a:cubicBezTo>
                    <a:cubicBezTo>
                      <a:pt x="464" y="1348"/>
                      <a:pt x="125" y="1642"/>
                      <a:pt x="81" y="1687"/>
                    </a:cubicBezTo>
                    <a:cubicBezTo>
                      <a:pt x="45" y="1731"/>
                      <a:pt x="18" y="1928"/>
                      <a:pt x="9" y="2195"/>
                    </a:cubicBezTo>
                    <a:cubicBezTo>
                      <a:pt x="0" y="2258"/>
                      <a:pt x="0" y="2338"/>
                      <a:pt x="0" y="2409"/>
                    </a:cubicBezTo>
                    <a:cubicBezTo>
                      <a:pt x="0" y="2597"/>
                      <a:pt x="0" y="2784"/>
                      <a:pt x="9" y="2962"/>
                    </a:cubicBezTo>
                    <a:cubicBezTo>
                      <a:pt x="18" y="3034"/>
                      <a:pt x="18" y="3105"/>
                      <a:pt x="27" y="3168"/>
                    </a:cubicBezTo>
                    <a:cubicBezTo>
                      <a:pt x="45" y="3417"/>
                      <a:pt x="89" y="3605"/>
                      <a:pt x="143" y="3623"/>
                    </a:cubicBezTo>
                    <a:cubicBezTo>
                      <a:pt x="915" y="3841"/>
                      <a:pt x="1644" y="3924"/>
                      <a:pt x="2303" y="3924"/>
                    </a:cubicBezTo>
                    <a:cubicBezTo>
                      <a:pt x="4152" y="3924"/>
                      <a:pt x="5454" y="3267"/>
                      <a:pt x="5612" y="3069"/>
                    </a:cubicBezTo>
                    <a:cubicBezTo>
                      <a:pt x="5674" y="2998"/>
                      <a:pt x="5683" y="2838"/>
                      <a:pt x="5665" y="2641"/>
                    </a:cubicBezTo>
                    <a:cubicBezTo>
                      <a:pt x="5665" y="2579"/>
                      <a:pt x="5656" y="2516"/>
                      <a:pt x="5638" y="2445"/>
                    </a:cubicBezTo>
                    <a:cubicBezTo>
                      <a:pt x="5638" y="2436"/>
                      <a:pt x="5638" y="2427"/>
                      <a:pt x="5638" y="2418"/>
                    </a:cubicBezTo>
                    <a:cubicBezTo>
                      <a:pt x="5620" y="2436"/>
                      <a:pt x="5594" y="2454"/>
                      <a:pt x="5576" y="2463"/>
                    </a:cubicBezTo>
                    <a:cubicBezTo>
                      <a:pt x="5397" y="2597"/>
                      <a:pt x="5174" y="2730"/>
                      <a:pt x="4916" y="2829"/>
                    </a:cubicBezTo>
                    <a:lnTo>
                      <a:pt x="4907" y="2829"/>
                    </a:lnTo>
                    <a:cubicBezTo>
                      <a:pt x="4693" y="2909"/>
                      <a:pt x="4452" y="2971"/>
                      <a:pt x="4184" y="2998"/>
                    </a:cubicBezTo>
                    <a:lnTo>
                      <a:pt x="4059" y="2998"/>
                    </a:lnTo>
                    <a:cubicBezTo>
                      <a:pt x="3917" y="2989"/>
                      <a:pt x="3792" y="2945"/>
                      <a:pt x="3676" y="2864"/>
                    </a:cubicBezTo>
                    <a:cubicBezTo>
                      <a:pt x="3515" y="2757"/>
                      <a:pt x="3372" y="2597"/>
                      <a:pt x="3256" y="2391"/>
                    </a:cubicBezTo>
                    <a:cubicBezTo>
                      <a:pt x="3212" y="2329"/>
                      <a:pt x="3176" y="2258"/>
                      <a:pt x="3149" y="2186"/>
                    </a:cubicBezTo>
                    <a:cubicBezTo>
                      <a:pt x="3096" y="2079"/>
                      <a:pt x="3042" y="1963"/>
                      <a:pt x="2998" y="1847"/>
                    </a:cubicBezTo>
                    <a:cubicBezTo>
                      <a:pt x="2962" y="1740"/>
                      <a:pt x="2926" y="1624"/>
                      <a:pt x="2891" y="1499"/>
                    </a:cubicBezTo>
                    <a:cubicBezTo>
                      <a:pt x="2846" y="1339"/>
                      <a:pt x="2801" y="1178"/>
                      <a:pt x="2766" y="1009"/>
                    </a:cubicBezTo>
                    <a:cubicBezTo>
                      <a:pt x="2748" y="946"/>
                      <a:pt x="2739" y="884"/>
                      <a:pt x="2730" y="821"/>
                    </a:cubicBezTo>
                    <a:cubicBezTo>
                      <a:pt x="2668" y="518"/>
                      <a:pt x="2632" y="224"/>
                      <a:pt x="2605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2" name="Google Shape;1592;p34"/>
              <p:cNvSpPr/>
              <p:nvPr/>
            </p:nvSpPr>
            <p:spPr>
              <a:xfrm>
                <a:off x="2735956" y="3144380"/>
                <a:ext cx="247755" cy="397556"/>
              </a:xfrm>
              <a:custGeom>
                <a:avLst/>
                <a:gdLst/>
                <a:ahLst/>
                <a:cxnLst/>
                <a:rect l="l" t="t" r="r" b="b"/>
                <a:pathLst>
                  <a:path w="1803" h="2893" extrusionOk="0">
                    <a:moveTo>
                      <a:pt x="1360" y="0"/>
                    </a:moveTo>
                    <a:cubicBezTo>
                      <a:pt x="1339" y="0"/>
                      <a:pt x="1316" y="1"/>
                      <a:pt x="1294" y="2"/>
                    </a:cubicBezTo>
                    <a:cubicBezTo>
                      <a:pt x="937" y="29"/>
                      <a:pt x="446" y="162"/>
                      <a:pt x="232" y="225"/>
                    </a:cubicBezTo>
                    <a:cubicBezTo>
                      <a:pt x="170" y="243"/>
                      <a:pt x="134" y="260"/>
                      <a:pt x="134" y="260"/>
                    </a:cubicBezTo>
                    <a:cubicBezTo>
                      <a:pt x="134" y="260"/>
                      <a:pt x="196" y="430"/>
                      <a:pt x="143" y="1054"/>
                    </a:cubicBezTo>
                    <a:cubicBezTo>
                      <a:pt x="134" y="1081"/>
                      <a:pt x="134" y="1126"/>
                      <a:pt x="125" y="1162"/>
                    </a:cubicBezTo>
                    <a:cubicBezTo>
                      <a:pt x="116" y="1260"/>
                      <a:pt x="98" y="1367"/>
                      <a:pt x="89" y="1483"/>
                    </a:cubicBezTo>
                    <a:cubicBezTo>
                      <a:pt x="80" y="1509"/>
                      <a:pt x="80" y="1545"/>
                      <a:pt x="71" y="1572"/>
                    </a:cubicBezTo>
                    <a:cubicBezTo>
                      <a:pt x="18" y="1902"/>
                      <a:pt x="0" y="2134"/>
                      <a:pt x="0" y="2312"/>
                    </a:cubicBezTo>
                    <a:cubicBezTo>
                      <a:pt x="9" y="2696"/>
                      <a:pt x="143" y="2767"/>
                      <a:pt x="393" y="2812"/>
                    </a:cubicBezTo>
                    <a:cubicBezTo>
                      <a:pt x="491" y="2821"/>
                      <a:pt x="571" y="2839"/>
                      <a:pt x="660" y="2848"/>
                    </a:cubicBezTo>
                    <a:cubicBezTo>
                      <a:pt x="910" y="2874"/>
                      <a:pt x="1115" y="2892"/>
                      <a:pt x="1285" y="2892"/>
                    </a:cubicBezTo>
                    <a:cubicBezTo>
                      <a:pt x="1410" y="2892"/>
                      <a:pt x="1508" y="2839"/>
                      <a:pt x="1579" y="2723"/>
                    </a:cubicBezTo>
                    <a:cubicBezTo>
                      <a:pt x="1651" y="2625"/>
                      <a:pt x="1695" y="2473"/>
                      <a:pt x="1713" y="2259"/>
                    </a:cubicBezTo>
                    <a:cubicBezTo>
                      <a:pt x="1713" y="2223"/>
                      <a:pt x="1722" y="2178"/>
                      <a:pt x="1722" y="2134"/>
                    </a:cubicBezTo>
                    <a:cubicBezTo>
                      <a:pt x="1740" y="1911"/>
                      <a:pt x="1766" y="1599"/>
                      <a:pt x="1784" y="1277"/>
                    </a:cubicBezTo>
                    <a:cubicBezTo>
                      <a:pt x="1793" y="1090"/>
                      <a:pt x="1802" y="903"/>
                      <a:pt x="1793" y="733"/>
                    </a:cubicBezTo>
                    <a:cubicBezTo>
                      <a:pt x="1793" y="680"/>
                      <a:pt x="1793" y="635"/>
                      <a:pt x="1793" y="591"/>
                    </a:cubicBezTo>
                    <a:cubicBezTo>
                      <a:pt x="1775" y="368"/>
                      <a:pt x="1749" y="180"/>
                      <a:pt x="1686" y="100"/>
                    </a:cubicBezTo>
                    <a:cubicBezTo>
                      <a:pt x="1639" y="29"/>
                      <a:pt x="1516" y="0"/>
                      <a:pt x="13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3" name="Google Shape;1593;p34"/>
              <p:cNvSpPr/>
              <p:nvPr/>
            </p:nvSpPr>
            <p:spPr>
              <a:xfrm>
                <a:off x="2753132" y="3144380"/>
                <a:ext cx="229341" cy="397556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2893" extrusionOk="0">
                    <a:moveTo>
                      <a:pt x="1235" y="0"/>
                    </a:moveTo>
                    <a:cubicBezTo>
                      <a:pt x="1214" y="0"/>
                      <a:pt x="1191" y="1"/>
                      <a:pt x="1169" y="2"/>
                    </a:cubicBezTo>
                    <a:cubicBezTo>
                      <a:pt x="812" y="29"/>
                      <a:pt x="321" y="162"/>
                      <a:pt x="107" y="225"/>
                    </a:cubicBezTo>
                    <a:cubicBezTo>
                      <a:pt x="45" y="243"/>
                      <a:pt x="9" y="260"/>
                      <a:pt x="9" y="260"/>
                    </a:cubicBezTo>
                    <a:cubicBezTo>
                      <a:pt x="9" y="260"/>
                      <a:pt x="71" y="430"/>
                      <a:pt x="18" y="1054"/>
                    </a:cubicBezTo>
                    <a:cubicBezTo>
                      <a:pt x="9" y="1081"/>
                      <a:pt x="9" y="1126"/>
                      <a:pt x="0" y="1162"/>
                    </a:cubicBezTo>
                    <a:cubicBezTo>
                      <a:pt x="187" y="1162"/>
                      <a:pt x="491" y="1206"/>
                      <a:pt x="598" y="1456"/>
                    </a:cubicBezTo>
                    <a:cubicBezTo>
                      <a:pt x="616" y="1518"/>
                      <a:pt x="633" y="1590"/>
                      <a:pt x="624" y="1670"/>
                    </a:cubicBezTo>
                    <a:cubicBezTo>
                      <a:pt x="624" y="1866"/>
                      <a:pt x="607" y="2107"/>
                      <a:pt x="589" y="2321"/>
                    </a:cubicBezTo>
                    <a:cubicBezTo>
                      <a:pt x="571" y="2517"/>
                      <a:pt x="553" y="2705"/>
                      <a:pt x="535" y="2848"/>
                    </a:cubicBezTo>
                    <a:cubicBezTo>
                      <a:pt x="785" y="2874"/>
                      <a:pt x="990" y="2892"/>
                      <a:pt x="1160" y="2892"/>
                    </a:cubicBezTo>
                    <a:cubicBezTo>
                      <a:pt x="1285" y="2892"/>
                      <a:pt x="1383" y="2839"/>
                      <a:pt x="1454" y="2723"/>
                    </a:cubicBezTo>
                    <a:lnTo>
                      <a:pt x="1517" y="2161"/>
                    </a:lnTo>
                    <a:lnTo>
                      <a:pt x="1597" y="1295"/>
                    </a:lnTo>
                    <a:lnTo>
                      <a:pt x="1650" y="742"/>
                    </a:lnTo>
                    <a:lnTo>
                      <a:pt x="1668" y="591"/>
                    </a:lnTo>
                    <a:cubicBezTo>
                      <a:pt x="1650" y="368"/>
                      <a:pt x="1624" y="180"/>
                      <a:pt x="1561" y="100"/>
                    </a:cubicBezTo>
                    <a:cubicBezTo>
                      <a:pt x="1514" y="29"/>
                      <a:pt x="1391" y="0"/>
                      <a:pt x="1235" y="0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4" name="Google Shape;1594;p34"/>
              <p:cNvSpPr/>
              <p:nvPr/>
            </p:nvSpPr>
            <p:spPr>
              <a:xfrm>
                <a:off x="2754232" y="3144380"/>
                <a:ext cx="228242" cy="144978"/>
              </a:xfrm>
              <a:custGeom>
                <a:avLst/>
                <a:gdLst/>
                <a:ahLst/>
                <a:cxnLst/>
                <a:rect l="l" t="t" r="r" b="b"/>
                <a:pathLst>
                  <a:path w="1661" h="1055" extrusionOk="0">
                    <a:moveTo>
                      <a:pt x="1227" y="0"/>
                    </a:moveTo>
                    <a:cubicBezTo>
                      <a:pt x="1206" y="0"/>
                      <a:pt x="1183" y="1"/>
                      <a:pt x="1161" y="2"/>
                    </a:cubicBezTo>
                    <a:cubicBezTo>
                      <a:pt x="706" y="145"/>
                      <a:pt x="358" y="207"/>
                      <a:pt x="99" y="225"/>
                    </a:cubicBezTo>
                    <a:cubicBezTo>
                      <a:pt x="37" y="243"/>
                      <a:pt x="1" y="260"/>
                      <a:pt x="1" y="260"/>
                    </a:cubicBezTo>
                    <a:cubicBezTo>
                      <a:pt x="1" y="260"/>
                      <a:pt x="63" y="430"/>
                      <a:pt x="10" y="1054"/>
                    </a:cubicBezTo>
                    <a:cubicBezTo>
                      <a:pt x="670" y="1054"/>
                      <a:pt x="1232" y="903"/>
                      <a:pt x="1642" y="742"/>
                    </a:cubicBezTo>
                    <a:cubicBezTo>
                      <a:pt x="1651" y="733"/>
                      <a:pt x="1660" y="733"/>
                      <a:pt x="1660" y="733"/>
                    </a:cubicBezTo>
                    <a:cubicBezTo>
                      <a:pt x="1660" y="680"/>
                      <a:pt x="1660" y="635"/>
                      <a:pt x="1660" y="591"/>
                    </a:cubicBezTo>
                    <a:cubicBezTo>
                      <a:pt x="1642" y="368"/>
                      <a:pt x="1616" y="180"/>
                      <a:pt x="1553" y="100"/>
                    </a:cubicBezTo>
                    <a:cubicBezTo>
                      <a:pt x="1506" y="29"/>
                      <a:pt x="1383" y="0"/>
                      <a:pt x="122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5" name="Google Shape;1595;p34"/>
              <p:cNvSpPr/>
              <p:nvPr/>
            </p:nvSpPr>
            <p:spPr>
              <a:xfrm>
                <a:off x="2735956" y="3319866"/>
                <a:ext cx="245281" cy="145253"/>
              </a:xfrm>
              <a:custGeom>
                <a:avLst/>
                <a:gdLst/>
                <a:ahLst/>
                <a:cxnLst/>
                <a:rect l="l" t="t" r="r" b="b"/>
                <a:pathLst>
                  <a:path w="1785" h="1057" extrusionOk="0">
                    <a:moveTo>
                      <a:pt x="1784" y="0"/>
                    </a:moveTo>
                    <a:cubicBezTo>
                      <a:pt x="1119" y="155"/>
                      <a:pt x="615" y="209"/>
                      <a:pt x="248" y="209"/>
                    </a:cubicBezTo>
                    <a:cubicBezTo>
                      <a:pt x="192" y="209"/>
                      <a:pt x="139" y="208"/>
                      <a:pt x="89" y="206"/>
                    </a:cubicBezTo>
                    <a:cubicBezTo>
                      <a:pt x="80" y="232"/>
                      <a:pt x="80" y="268"/>
                      <a:pt x="71" y="295"/>
                    </a:cubicBezTo>
                    <a:cubicBezTo>
                      <a:pt x="18" y="625"/>
                      <a:pt x="0" y="857"/>
                      <a:pt x="0" y="1035"/>
                    </a:cubicBezTo>
                    <a:cubicBezTo>
                      <a:pt x="146" y="1050"/>
                      <a:pt x="287" y="1056"/>
                      <a:pt x="423" y="1056"/>
                    </a:cubicBezTo>
                    <a:cubicBezTo>
                      <a:pt x="957" y="1056"/>
                      <a:pt x="1402" y="957"/>
                      <a:pt x="1722" y="857"/>
                    </a:cubicBezTo>
                    <a:cubicBezTo>
                      <a:pt x="1740" y="634"/>
                      <a:pt x="1766" y="322"/>
                      <a:pt x="178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6" name="Google Shape;1596;p34"/>
              <p:cNvSpPr/>
              <p:nvPr/>
            </p:nvSpPr>
            <p:spPr>
              <a:xfrm>
                <a:off x="2858528" y="3151251"/>
                <a:ext cx="247755" cy="501033"/>
              </a:xfrm>
              <a:custGeom>
                <a:avLst/>
                <a:gdLst/>
                <a:ahLst/>
                <a:cxnLst/>
                <a:rect l="l" t="t" r="r" b="b"/>
                <a:pathLst>
                  <a:path w="1803" h="3646" extrusionOk="0">
                    <a:moveTo>
                      <a:pt x="1422" y="1"/>
                    </a:moveTo>
                    <a:cubicBezTo>
                      <a:pt x="956" y="1"/>
                      <a:pt x="89" y="326"/>
                      <a:pt x="89" y="326"/>
                    </a:cubicBezTo>
                    <a:cubicBezTo>
                      <a:pt x="89" y="326"/>
                      <a:pt x="134" y="603"/>
                      <a:pt x="143" y="1013"/>
                    </a:cubicBezTo>
                    <a:cubicBezTo>
                      <a:pt x="152" y="1245"/>
                      <a:pt x="152" y="1531"/>
                      <a:pt x="125" y="1825"/>
                    </a:cubicBezTo>
                    <a:cubicBezTo>
                      <a:pt x="116" y="1968"/>
                      <a:pt x="98" y="2111"/>
                      <a:pt x="81" y="2262"/>
                    </a:cubicBezTo>
                    <a:cubicBezTo>
                      <a:pt x="81" y="2280"/>
                      <a:pt x="72" y="2307"/>
                      <a:pt x="72" y="2334"/>
                    </a:cubicBezTo>
                    <a:cubicBezTo>
                      <a:pt x="18" y="2664"/>
                      <a:pt x="0" y="2905"/>
                      <a:pt x="0" y="3083"/>
                    </a:cubicBezTo>
                    <a:cubicBezTo>
                      <a:pt x="9" y="3458"/>
                      <a:pt x="143" y="3529"/>
                      <a:pt x="393" y="3565"/>
                    </a:cubicBezTo>
                    <a:cubicBezTo>
                      <a:pt x="759" y="3627"/>
                      <a:pt x="1062" y="3645"/>
                      <a:pt x="1285" y="3645"/>
                    </a:cubicBezTo>
                    <a:cubicBezTo>
                      <a:pt x="1508" y="3645"/>
                      <a:pt x="1668" y="3484"/>
                      <a:pt x="1713" y="3021"/>
                    </a:cubicBezTo>
                    <a:cubicBezTo>
                      <a:pt x="1713" y="2994"/>
                      <a:pt x="1713" y="2967"/>
                      <a:pt x="1713" y="2940"/>
                    </a:cubicBezTo>
                    <a:cubicBezTo>
                      <a:pt x="1731" y="2753"/>
                      <a:pt x="1749" y="2432"/>
                      <a:pt x="1767" y="2075"/>
                    </a:cubicBezTo>
                    <a:cubicBezTo>
                      <a:pt x="1776" y="1905"/>
                      <a:pt x="1784" y="1727"/>
                      <a:pt x="1784" y="1549"/>
                    </a:cubicBezTo>
                    <a:cubicBezTo>
                      <a:pt x="1793" y="1227"/>
                      <a:pt x="1802" y="906"/>
                      <a:pt x="1784" y="648"/>
                    </a:cubicBezTo>
                    <a:cubicBezTo>
                      <a:pt x="1767" y="371"/>
                      <a:pt x="1740" y="166"/>
                      <a:pt x="1686" y="86"/>
                    </a:cubicBezTo>
                    <a:cubicBezTo>
                      <a:pt x="1644" y="25"/>
                      <a:pt x="1548" y="1"/>
                      <a:pt x="142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7" name="Google Shape;1597;p34"/>
              <p:cNvSpPr/>
              <p:nvPr/>
            </p:nvSpPr>
            <p:spPr>
              <a:xfrm>
                <a:off x="2875704" y="3240162"/>
                <a:ext cx="230578" cy="162156"/>
              </a:xfrm>
              <a:custGeom>
                <a:avLst/>
                <a:gdLst/>
                <a:ahLst/>
                <a:cxnLst/>
                <a:rect l="l" t="t" r="r" b="b"/>
                <a:pathLst>
                  <a:path w="1678" h="1180" extrusionOk="0">
                    <a:moveTo>
                      <a:pt x="1659" y="1"/>
                    </a:moveTo>
                    <a:cubicBezTo>
                      <a:pt x="874" y="286"/>
                      <a:pt x="330" y="357"/>
                      <a:pt x="18" y="366"/>
                    </a:cubicBezTo>
                    <a:cubicBezTo>
                      <a:pt x="27" y="598"/>
                      <a:pt x="27" y="884"/>
                      <a:pt x="0" y="1178"/>
                    </a:cubicBezTo>
                    <a:cubicBezTo>
                      <a:pt x="41" y="1179"/>
                      <a:pt x="81" y="1180"/>
                      <a:pt x="122" y="1180"/>
                    </a:cubicBezTo>
                    <a:cubicBezTo>
                      <a:pt x="745" y="1180"/>
                      <a:pt x="1265" y="1053"/>
                      <a:pt x="1659" y="902"/>
                    </a:cubicBezTo>
                    <a:cubicBezTo>
                      <a:pt x="1668" y="580"/>
                      <a:pt x="1677" y="259"/>
                      <a:pt x="16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8" name="Google Shape;1598;p34"/>
              <p:cNvSpPr/>
              <p:nvPr/>
            </p:nvSpPr>
            <p:spPr>
              <a:xfrm>
                <a:off x="2858528" y="3436260"/>
                <a:ext cx="242808" cy="142505"/>
              </a:xfrm>
              <a:custGeom>
                <a:avLst/>
                <a:gdLst/>
                <a:ahLst/>
                <a:cxnLst/>
                <a:rect l="l" t="t" r="r" b="b"/>
                <a:pathLst>
                  <a:path w="1767" h="1037" extrusionOk="0">
                    <a:moveTo>
                      <a:pt x="1767" y="1"/>
                    </a:moveTo>
                    <a:lnTo>
                      <a:pt x="1767" y="1"/>
                    </a:lnTo>
                    <a:cubicBezTo>
                      <a:pt x="1120" y="150"/>
                      <a:pt x="628" y="193"/>
                      <a:pt x="275" y="193"/>
                    </a:cubicBezTo>
                    <a:cubicBezTo>
                      <a:pt x="205" y="193"/>
                      <a:pt x="140" y="191"/>
                      <a:pt x="81" y="188"/>
                    </a:cubicBezTo>
                    <a:cubicBezTo>
                      <a:pt x="81" y="206"/>
                      <a:pt x="72" y="233"/>
                      <a:pt x="72" y="260"/>
                    </a:cubicBezTo>
                    <a:cubicBezTo>
                      <a:pt x="18" y="590"/>
                      <a:pt x="0" y="831"/>
                      <a:pt x="0" y="1009"/>
                    </a:cubicBezTo>
                    <a:cubicBezTo>
                      <a:pt x="171" y="1028"/>
                      <a:pt x="335" y="1037"/>
                      <a:pt x="491" y="1037"/>
                    </a:cubicBezTo>
                    <a:cubicBezTo>
                      <a:pt x="980" y="1037"/>
                      <a:pt x="1395" y="954"/>
                      <a:pt x="1713" y="866"/>
                    </a:cubicBezTo>
                    <a:cubicBezTo>
                      <a:pt x="1731" y="679"/>
                      <a:pt x="1749" y="358"/>
                      <a:pt x="17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9" name="Google Shape;1599;p34"/>
              <p:cNvSpPr/>
              <p:nvPr/>
            </p:nvSpPr>
            <p:spPr>
              <a:xfrm>
                <a:off x="1675544" y="2874350"/>
                <a:ext cx="1609650" cy="380653"/>
              </a:xfrm>
              <a:custGeom>
                <a:avLst/>
                <a:gdLst/>
                <a:ahLst/>
                <a:cxnLst/>
                <a:rect l="l" t="t" r="r" b="b"/>
                <a:pathLst>
                  <a:path w="11714" h="2770" extrusionOk="0">
                    <a:moveTo>
                      <a:pt x="715" y="1"/>
                    </a:moveTo>
                    <a:cubicBezTo>
                      <a:pt x="647" y="1"/>
                      <a:pt x="598" y="13"/>
                      <a:pt x="571" y="40"/>
                    </a:cubicBezTo>
                    <a:cubicBezTo>
                      <a:pt x="232" y="379"/>
                      <a:pt x="0" y="869"/>
                      <a:pt x="206" y="1110"/>
                    </a:cubicBezTo>
                    <a:cubicBezTo>
                      <a:pt x="241" y="1164"/>
                      <a:pt x="411" y="1262"/>
                      <a:pt x="696" y="1387"/>
                    </a:cubicBezTo>
                    <a:cubicBezTo>
                      <a:pt x="875" y="1467"/>
                      <a:pt x="1107" y="1565"/>
                      <a:pt x="1374" y="1663"/>
                    </a:cubicBezTo>
                    <a:cubicBezTo>
                      <a:pt x="1606" y="1753"/>
                      <a:pt x="1874" y="1842"/>
                      <a:pt x="2168" y="1931"/>
                    </a:cubicBezTo>
                    <a:cubicBezTo>
                      <a:pt x="2382" y="2002"/>
                      <a:pt x="2614" y="2074"/>
                      <a:pt x="2864" y="2136"/>
                    </a:cubicBezTo>
                    <a:cubicBezTo>
                      <a:pt x="3212" y="2234"/>
                      <a:pt x="3596" y="2324"/>
                      <a:pt x="3988" y="2404"/>
                    </a:cubicBezTo>
                    <a:cubicBezTo>
                      <a:pt x="4220" y="2449"/>
                      <a:pt x="4452" y="2493"/>
                      <a:pt x="4702" y="2538"/>
                    </a:cubicBezTo>
                    <a:cubicBezTo>
                      <a:pt x="5139" y="2609"/>
                      <a:pt x="5603" y="2672"/>
                      <a:pt x="6085" y="2707"/>
                    </a:cubicBezTo>
                    <a:cubicBezTo>
                      <a:pt x="6317" y="2734"/>
                      <a:pt x="6557" y="2752"/>
                      <a:pt x="6798" y="2761"/>
                    </a:cubicBezTo>
                    <a:cubicBezTo>
                      <a:pt x="7030" y="2770"/>
                      <a:pt x="7271" y="2770"/>
                      <a:pt x="7512" y="2770"/>
                    </a:cubicBezTo>
                    <a:cubicBezTo>
                      <a:pt x="7753" y="2770"/>
                      <a:pt x="7985" y="2761"/>
                      <a:pt x="8208" y="2743"/>
                    </a:cubicBezTo>
                    <a:cubicBezTo>
                      <a:pt x="8466" y="2725"/>
                      <a:pt x="8698" y="2689"/>
                      <a:pt x="8921" y="2654"/>
                    </a:cubicBezTo>
                    <a:cubicBezTo>
                      <a:pt x="9439" y="2573"/>
                      <a:pt x="9858" y="2449"/>
                      <a:pt x="10197" y="2306"/>
                    </a:cubicBezTo>
                    <a:cubicBezTo>
                      <a:pt x="10456" y="2199"/>
                      <a:pt x="10670" y="2074"/>
                      <a:pt x="10848" y="1958"/>
                    </a:cubicBezTo>
                    <a:cubicBezTo>
                      <a:pt x="11482" y="1521"/>
                      <a:pt x="11669" y="1057"/>
                      <a:pt x="11687" y="950"/>
                    </a:cubicBezTo>
                    <a:cubicBezTo>
                      <a:pt x="11705" y="869"/>
                      <a:pt x="11714" y="718"/>
                      <a:pt x="11696" y="593"/>
                    </a:cubicBezTo>
                    <a:lnTo>
                      <a:pt x="11696" y="584"/>
                    </a:lnTo>
                    <a:cubicBezTo>
                      <a:pt x="11682" y="443"/>
                      <a:pt x="11651" y="313"/>
                      <a:pt x="11590" y="313"/>
                    </a:cubicBezTo>
                    <a:cubicBezTo>
                      <a:pt x="11574" y="313"/>
                      <a:pt x="11556" y="323"/>
                      <a:pt x="11535" y="343"/>
                    </a:cubicBezTo>
                    <a:cubicBezTo>
                      <a:pt x="11455" y="423"/>
                      <a:pt x="11161" y="682"/>
                      <a:pt x="10581" y="932"/>
                    </a:cubicBezTo>
                    <a:cubicBezTo>
                      <a:pt x="10393" y="1012"/>
                      <a:pt x="10179" y="1093"/>
                      <a:pt x="9938" y="1164"/>
                    </a:cubicBezTo>
                    <a:cubicBezTo>
                      <a:pt x="9626" y="1262"/>
                      <a:pt x="9252" y="1342"/>
                      <a:pt x="8832" y="1396"/>
                    </a:cubicBezTo>
                    <a:cubicBezTo>
                      <a:pt x="8627" y="1423"/>
                      <a:pt x="8404" y="1449"/>
                      <a:pt x="8163" y="1458"/>
                    </a:cubicBezTo>
                    <a:cubicBezTo>
                      <a:pt x="8083" y="1467"/>
                      <a:pt x="7994" y="1467"/>
                      <a:pt x="7904" y="1467"/>
                    </a:cubicBezTo>
                    <a:cubicBezTo>
                      <a:pt x="7794" y="1474"/>
                      <a:pt x="7683" y="1476"/>
                      <a:pt x="7572" y="1476"/>
                    </a:cubicBezTo>
                    <a:cubicBezTo>
                      <a:pt x="7370" y="1476"/>
                      <a:pt x="7166" y="1467"/>
                      <a:pt x="6959" y="1449"/>
                    </a:cubicBezTo>
                    <a:cubicBezTo>
                      <a:pt x="6736" y="1432"/>
                      <a:pt x="6513" y="1414"/>
                      <a:pt x="6290" y="1378"/>
                    </a:cubicBezTo>
                    <a:cubicBezTo>
                      <a:pt x="5862" y="1324"/>
                      <a:pt x="5424" y="1244"/>
                      <a:pt x="5005" y="1155"/>
                    </a:cubicBezTo>
                    <a:cubicBezTo>
                      <a:pt x="4782" y="1101"/>
                      <a:pt x="4568" y="1048"/>
                      <a:pt x="4354" y="994"/>
                    </a:cubicBezTo>
                    <a:cubicBezTo>
                      <a:pt x="4211" y="959"/>
                      <a:pt x="4068" y="923"/>
                      <a:pt x="3926" y="887"/>
                    </a:cubicBezTo>
                    <a:cubicBezTo>
                      <a:pt x="3694" y="825"/>
                      <a:pt x="3462" y="754"/>
                      <a:pt x="3248" y="691"/>
                    </a:cubicBezTo>
                    <a:cubicBezTo>
                      <a:pt x="3025" y="629"/>
                      <a:pt x="2811" y="566"/>
                      <a:pt x="2605" y="504"/>
                    </a:cubicBezTo>
                    <a:cubicBezTo>
                      <a:pt x="2284" y="406"/>
                      <a:pt x="1999" y="307"/>
                      <a:pt x="1731" y="236"/>
                    </a:cubicBezTo>
                    <a:cubicBezTo>
                      <a:pt x="1490" y="156"/>
                      <a:pt x="1267" y="93"/>
                      <a:pt x="1089" y="58"/>
                    </a:cubicBezTo>
                    <a:cubicBezTo>
                      <a:pt x="931" y="22"/>
                      <a:pt x="805" y="1"/>
                      <a:pt x="71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600" name="Google Shape;1600;p34"/>
              <p:cNvGrpSpPr/>
              <p:nvPr/>
            </p:nvGrpSpPr>
            <p:grpSpPr>
              <a:xfrm>
                <a:off x="1771183" y="2882183"/>
                <a:ext cx="1395149" cy="371584"/>
                <a:chOff x="1771183" y="2882183"/>
                <a:chExt cx="1395149" cy="371584"/>
              </a:xfrm>
            </p:grpSpPr>
            <p:sp>
              <p:nvSpPr>
                <p:cNvPr id="1601" name="Google Shape;1601;p34"/>
                <p:cNvSpPr/>
                <p:nvPr/>
              </p:nvSpPr>
              <p:spPr>
                <a:xfrm>
                  <a:off x="1771183" y="2882183"/>
                  <a:ext cx="142359" cy="2208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6" h="1607" extrusionOk="0">
                      <a:moveTo>
                        <a:pt x="393" y="1"/>
                      </a:moveTo>
                      <a:cubicBezTo>
                        <a:pt x="250" y="375"/>
                        <a:pt x="63" y="902"/>
                        <a:pt x="0" y="1330"/>
                      </a:cubicBezTo>
                      <a:cubicBezTo>
                        <a:pt x="179" y="1410"/>
                        <a:pt x="411" y="1508"/>
                        <a:pt x="678" y="1606"/>
                      </a:cubicBezTo>
                      <a:cubicBezTo>
                        <a:pt x="750" y="1214"/>
                        <a:pt x="866" y="643"/>
                        <a:pt x="1035" y="179"/>
                      </a:cubicBezTo>
                      <a:cubicBezTo>
                        <a:pt x="794" y="99"/>
                        <a:pt x="571" y="36"/>
                        <a:pt x="39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2" name="Google Shape;1602;p34"/>
                <p:cNvSpPr/>
                <p:nvPr/>
              </p:nvSpPr>
              <p:spPr>
                <a:xfrm>
                  <a:off x="1973454" y="2943472"/>
                  <a:ext cx="148406" cy="224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0" h="1634" extrusionOk="0">
                      <a:moveTo>
                        <a:pt x="437" y="1"/>
                      </a:moveTo>
                      <a:cubicBezTo>
                        <a:pt x="286" y="375"/>
                        <a:pt x="72" y="964"/>
                        <a:pt x="0" y="1428"/>
                      </a:cubicBezTo>
                      <a:cubicBezTo>
                        <a:pt x="214" y="1499"/>
                        <a:pt x="446" y="1571"/>
                        <a:pt x="696" y="1633"/>
                      </a:cubicBezTo>
                      <a:cubicBezTo>
                        <a:pt x="767" y="1214"/>
                        <a:pt x="901" y="643"/>
                        <a:pt x="1080" y="188"/>
                      </a:cubicBezTo>
                      <a:cubicBezTo>
                        <a:pt x="857" y="126"/>
                        <a:pt x="643" y="63"/>
                        <a:pt x="43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3" name="Google Shape;1603;p34"/>
                <p:cNvSpPr/>
                <p:nvPr/>
              </p:nvSpPr>
              <p:spPr>
                <a:xfrm>
                  <a:off x="2223545" y="3010946"/>
                  <a:ext cx="139886" cy="2121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8" h="1544" extrusionOk="0">
                      <a:moveTo>
                        <a:pt x="366" y="0"/>
                      </a:moveTo>
                      <a:cubicBezTo>
                        <a:pt x="303" y="188"/>
                        <a:pt x="223" y="438"/>
                        <a:pt x="152" y="714"/>
                      </a:cubicBezTo>
                      <a:cubicBezTo>
                        <a:pt x="89" y="946"/>
                        <a:pt x="36" y="1187"/>
                        <a:pt x="0" y="1410"/>
                      </a:cubicBezTo>
                      <a:cubicBezTo>
                        <a:pt x="232" y="1455"/>
                        <a:pt x="464" y="1499"/>
                        <a:pt x="714" y="1544"/>
                      </a:cubicBezTo>
                      <a:cubicBezTo>
                        <a:pt x="732" y="1410"/>
                        <a:pt x="749" y="1267"/>
                        <a:pt x="776" y="1116"/>
                      </a:cubicBezTo>
                      <a:cubicBezTo>
                        <a:pt x="830" y="785"/>
                        <a:pt x="910" y="446"/>
                        <a:pt x="1017" y="161"/>
                      </a:cubicBezTo>
                      <a:cubicBezTo>
                        <a:pt x="794" y="107"/>
                        <a:pt x="580" y="54"/>
                        <a:pt x="36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4" name="Google Shape;1604;p34"/>
                <p:cNvSpPr/>
                <p:nvPr/>
              </p:nvSpPr>
              <p:spPr>
                <a:xfrm>
                  <a:off x="2511561" y="3063577"/>
                  <a:ext cx="120236" cy="1901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5" h="1384" extrusionOk="0">
                      <a:moveTo>
                        <a:pt x="206" y="1"/>
                      </a:moveTo>
                      <a:cubicBezTo>
                        <a:pt x="152" y="242"/>
                        <a:pt x="81" y="581"/>
                        <a:pt x="36" y="929"/>
                      </a:cubicBezTo>
                      <a:cubicBezTo>
                        <a:pt x="18" y="1063"/>
                        <a:pt x="1" y="1205"/>
                        <a:pt x="1" y="1330"/>
                      </a:cubicBezTo>
                      <a:cubicBezTo>
                        <a:pt x="233" y="1357"/>
                        <a:pt x="473" y="1375"/>
                        <a:pt x="714" y="1384"/>
                      </a:cubicBezTo>
                      <a:cubicBezTo>
                        <a:pt x="723" y="1250"/>
                        <a:pt x="723" y="1107"/>
                        <a:pt x="741" y="964"/>
                      </a:cubicBezTo>
                      <a:cubicBezTo>
                        <a:pt x="768" y="661"/>
                        <a:pt x="803" y="349"/>
                        <a:pt x="875" y="72"/>
                      </a:cubicBezTo>
                      <a:cubicBezTo>
                        <a:pt x="652" y="55"/>
                        <a:pt x="429" y="37"/>
                        <a:pt x="20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5" name="Google Shape;1605;p34"/>
                <p:cNvSpPr/>
                <p:nvPr/>
              </p:nvSpPr>
              <p:spPr>
                <a:xfrm>
                  <a:off x="2794768" y="3066051"/>
                  <a:ext cx="106770" cy="1852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7" h="1348" extrusionOk="0">
                      <a:moveTo>
                        <a:pt x="687" y="1"/>
                      </a:moveTo>
                      <a:cubicBezTo>
                        <a:pt x="482" y="28"/>
                        <a:pt x="259" y="54"/>
                        <a:pt x="18" y="63"/>
                      </a:cubicBezTo>
                      <a:cubicBezTo>
                        <a:pt x="9" y="313"/>
                        <a:pt x="0" y="616"/>
                        <a:pt x="18" y="911"/>
                      </a:cubicBezTo>
                      <a:cubicBezTo>
                        <a:pt x="27" y="1062"/>
                        <a:pt x="45" y="1205"/>
                        <a:pt x="63" y="1348"/>
                      </a:cubicBezTo>
                      <a:cubicBezTo>
                        <a:pt x="321" y="1330"/>
                        <a:pt x="553" y="1294"/>
                        <a:pt x="776" y="1259"/>
                      </a:cubicBezTo>
                      <a:cubicBezTo>
                        <a:pt x="759" y="1125"/>
                        <a:pt x="741" y="973"/>
                        <a:pt x="723" y="822"/>
                      </a:cubicBezTo>
                      <a:cubicBezTo>
                        <a:pt x="696" y="554"/>
                        <a:pt x="678" y="260"/>
                        <a:pt x="68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6" name="Google Shape;1606;p34"/>
                <p:cNvSpPr/>
                <p:nvPr/>
              </p:nvSpPr>
              <p:spPr>
                <a:xfrm>
                  <a:off x="3041149" y="3002288"/>
                  <a:ext cx="125183" cy="1889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1" h="1375" extrusionOk="0">
                      <a:moveTo>
                        <a:pt x="643" y="1"/>
                      </a:moveTo>
                      <a:cubicBezTo>
                        <a:pt x="455" y="81"/>
                        <a:pt x="241" y="162"/>
                        <a:pt x="0" y="233"/>
                      </a:cubicBezTo>
                      <a:cubicBezTo>
                        <a:pt x="36" y="456"/>
                        <a:pt x="81" y="715"/>
                        <a:pt x="143" y="964"/>
                      </a:cubicBezTo>
                      <a:cubicBezTo>
                        <a:pt x="179" y="1107"/>
                        <a:pt x="215" y="1241"/>
                        <a:pt x="259" y="1375"/>
                      </a:cubicBezTo>
                      <a:cubicBezTo>
                        <a:pt x="518" y="1268"/>
                        <a:pt x="732" y="1143"/>
                        <a:pt x="910" y="1027"/>
                      </a:cubicBezTo>
                      <a:cubicBezTo>
                        <a:pt x="866" y="902"/>
                        <a:pt x="830" y="777"/>
                        <a:pt x="794" y="643"/>
                      </a:cubicBezTo>
                      <a:cubicBezTo>
                        <a:pt x="732" y="438"/>
                        <a:pt x="678" y="215"/>
                        <a:pt x="64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607" name="Google Shape;1607;p34"/>
              <p:cNvSpPr/>
              <p:nvPr/>
            </p:nvSpPr>
            <p:spPr>
              <a:xfrm>
                <a:off x="1675544" y="2874350"/>
                <a:ext cx="1609650" cy="380653"/>
              </a:xfrm>
              <a:custGeom>
                <a:avLst/>
                <a:gdLst/>
                <a:ahLst/>
                <a:cxnLst/>
                <a:rect l="l" t="t" r="r" b="b"/>
                <a:pathLst>
                  <a:path w="11714" h="2770" extrusionOk="0">
                    <a:moveTo>
                      <a:pt x="715" y="1"/>
                    </a:moveTo>
                    <a:cubicBezTo>
                      <a:pt x="647" y="1"/>
                      <a:pt x="598" y="13"/>
                      <a:pt x="571" y="40"/>
                    </a:cubicBezTo>
                    <a:cubicBezTo>
                      <a:pt x="232" y="379"/>
                      <a:pt x="0" y="869"/>
                      <a:pt x="206" y="1110"/>
                    </a:cubicBezTo>
                    <a:cubicBezTo>
                      <a:pt x="241" y="1164"/>
                      <a:pt x="411" y="1262"/>
                      <a:pt x="696" y="1387"/>
                    </a:cubicBezTo>
                    <a:cubicBezTo>
                      <a:pt x="875" y="1467"/>
                      <a:pt x="1107" y="1565"/>
                      <a:pt x="1374" y="1663"/>
                    </a:cubicBezTo>
                    <a:cubicBezTo>
                      <a:pt x="1606" y="1753"/>
                      <a:pt x="1874" y="1842"/>
                      <a:pt x="2168" y="1931"/>
                    </a:cubicBezTo>
                    <a:cubicBezTo>
                      <a:pt x="2382" y="2002"/>
                      <a:pt x="2614" y="2074"/>
                      <a:pt x="2864" y="2136"/>
                    </a:cubicBezTo>
                    <a:cubicBezTo>
                      <a:pt x="3212" y="2234"/>
                      <a:pt x="3596" y="2324"/>
                      <a:pt x="3988" y="2404"/>
                    </a:cubicBezTo>
                    <a:cubicBezTo>
                      <a:pt x="4220" y="2449"/>
                      <a:pt x="4452" y="2493"/>
                      <a:pt x="4702" y="2538"/>
                    </a:cubicBezTo>
                    <a:cubicBezTo>
                      <a:pt x="5139" y="2609"/>
                      <a:pt x="5603" y="2672"/>
                      <a:pt x="6085" y="2707"/>
                    </a:cubicBezTo>
                    <a:cubicBezTo>
                      <a:pt x="6317" y="2734"/>
                      <a:pt x="6557" y="2752"/>
                      <a:pt x="6798" y="2761"/>
                    </a:cubicBezTo>
                    <a:cubicBezTo>
                      <a:pt x="7030" y="2770"/>
                      <a:pt x="7271" y="2770"/>
                      <a:pt x="7512" y="2770"/>
                    </a:cubicBezTo>
                    <a:cubicBezTo>
                      <a:pt x="7753" y="2770"/>
                      <a:pt x="7985" y="2761"/>
                      <a:pt x="8208" y="2743"/>
                    </a:cubicBezTo>
                    <a:cubicBezTo>
                      <a:pt x="8466" y="2725"/>
                      <a:pt x="8698" y="2689"/>
                      <a:pt x="8921" y="2654"/>
                    </a:cubicBezTo>
                    <a:cubicBezTo>
                      <a:pt x="9439" y="2573"/>
                      <a:pt x="9858" y="2449"/>
                      <a:pt x="10197" y="2306"/>
                    </a:cubicBezTo>
                    <a:cubicBezTo>
                      <a:pt x="10456" y="2199"/>
                      <a:pt x="10670" y="2074"/>
                      <a:pt x="10848" y="1958"/>
                    </a:cubicBezTo>
                    <a:cubicBezTo>
                      <a:pt x="11482" y="1521"/>
                      <a:pt x="11669" y="1057"/>
                      <a:pt x="11687" y="950"/>
                    </a:cubicBezTo>
                    <a:cubicBezTo>
                      <a:pt x="11705" y="869"/>
                      <a:pt x="11714" y="718"/>
                      <a:pt x="11696" y="593"/>
                    </a:cubicBezTo>
                    <a:lnTo>
                      <a:pt x="11696" y="593"/>
                    </a:lnTo>
                    <a:cubicBezTo>
                      <a:pt x="11473" y="1003"/>
                      <a:pt x="11134" y="1333"/>
                      <a:pt x="10732" y="1574"/>
                    </a:cubicBezTo>
                    <a:cubicBezTo>
                      <a:pt x="10527" y="1699"/>
                      <a:pt x="10313" y="1806"/>
                      <a:pt x="10081" y="1895"/>
                    </a:cubicBezTo>
                    <a:cubicBezTo>
                      <a:pt x="9707" y="2047"/>
                      <a:pt x="9287" y="2145"/>
                      <a:pt x="8868" y="2217"/>
                    </a:cubicBezTo>
                    <a:cubicBezTo>
                      <a:pt x="8636" y="2252"/>
                      <a:pt x="8395" y="2288"/>
                      <a:pt x="8163" y="2306"/>
                    </a:cubicBezTo>
                    <a:cubicBezTo>
                      <a:pt x="7816" y="2333"/>
                      <a:pt x="7468" y="2345"/>
                      <a:pt x="7132" y="2345"/>
                    </a:cubicBezTo>
                    <a:cubicBezTo>
                      <a:pt x="7029" y="2345"/>
                      <a:pt x="6926" y="2344"/>
                      <a:pt x="6825" y="2341"/>
                    </a:cubicBezTo>
                    <a:cubicBezTo>
                      <a:pt x="6575" y="2333"/>
                      <a:pt x="6343" y="2324"/>
                      <a:pt x="6120" y="2306"/>
                    </a:cubicBezTo>
                    <a:cubicBezTo>
                      <a:pt x="5549" y="2252"/>
                      <a:pt x="5085" y="2181"/>
                      <a:pt x="4818" y="2118"/>
                    </a:cubicBezTo>
                    <a:cubicBezTo>
                      <a:pt x="4800" y="2118"/>
                      <a:pt x="4782" y="2118"/>
                      <a:pt x="4764" y="2110"/>
                    </a:cubicBezTo>
                    <a:cubicBezTo>
                      <a:pt x="4461" y="2029"/>
                      <a:pt x="4265" y="1886"/>
                      <a:pt x="4140" y="1708"/>
                    </a:cubicBezTo>
                    <a:cubicBezTo>
                      <a:pt x="3944" y="1440"/>
                      <a:pt x="3917" y="1101"/>
                      <a:pt x="3926" y="887"/>
                    </a:cubicBezTo>
                    <a:cubicBezTo>
                      <a:pt x="3694" y="825"/>
                      <a:pt x="3462" y="754"/>
                      <a:pt x="3248" y="691"/>
                    </a:cubicBezTo>
                    <a:cubicBezTo>
                      <a:pt x="3025" y="629"/>
                      <a:pt x="2811" y="566"/>
                      <a:pt x="2605" y="504"/>
                    </a:cubicBezTo>
                    <a:cubicBezTo>
                      <a:pt x="2284" y="406"/>
                      <a:pt x="1999" y="307"/>
                      <a:pt x="1731" y="236"/>
                    </a:cubicBezTo>
                    <a:cubicBezTo>
                      <a:pt x="1490" y="156"/>
                      <a:pt x="1267" y="93"/>
                      <a:pt x="1089" y="58"/>
                    </a:cubicBezTo>
                    <a:cubicBezTo>
                      <a:pt x="931" y="22"/>
                      <a:pt x="805" y="1"/>
                      <a:pt x="715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08" name="Google Shape;1608;p34"/>
            <p:cNvGrpSpPr/>
            <p:nvPr/>
          </p:nvGrpSpPr>
          <p:grpSpPr>
            <a:xfrm>
              <a:off x="1652083" y="1049907"/>
              <a:ext cx="356709" cy="339268"/>
              <a:chOff x="6111062" y="2333232"/>
              <a:chExt cx="336772" cy="320306"/>
            </a:xfrm>
          </p:grpSpPr>
          <p:sp>
            <p:nvSpPr>
              <p:cNvPr id="1609" name="Google Shape;1609;p34"/>
              <p:cNvSpPr/>
              <p:nvPr/>
            </p:nvSpPr>
            <p:spPr>
              <a:xfrm>
                <a:off x="6135580" y="2381068"/>
                <a:ext cx="85695" cy="66225"/>
              </a:xfrm>
              <a:custGeom>
                <a:avLst/>
                <a:gdLst/>
                <a:ahLst/>
                <a:cxnLst/>
                <a:rect l="l" t="t" r="r" b="b"/>
                <a:pathLst>
                  <a:path w="713" h="551" extrusionOk="0">
                    <a:moveTo>
                      <a:pt x="206" y="1"/>
                    </a:moveTo>
                    <a:cubicBezTo>
                      <a:pt x="88" y="1"/>
                      <a:pt x="0" y="201"/>
                      <a:pt x="106" y="274"/>
                    </a:cubicBezTo>
                    <a:cubicBezTo>
                      <a:pt x="139" y="296"/>
                      <a:pt x="168" y="304"/>
                      <a:pt x="191" y="304"/>
                    </a:cubicBezTo>
                    <a:cubicBezTo>
                      <a:pt x="237" y="304"/>
                      <a:pt x="262" y="273"/>
                      <a:pt x="266" y="273"/>
                    </a:cubicBezTo>
                    <a:cubicBezTo>
                      <a:pt x="266" y="273"/>
                      <a:pt x="267" y="274"/>
                      <a:pt x="267" y="274"/>
                    </a:cubicBezTo>
                    <a:cubicBezTo>
                      <a:pt x="347" y="328"/>
                      <a:pt x="632" y="551"/>
                      <a:pt x="632" y="551"/>
                    </a:cubicBezTo>
                    <a:lnTo>
                      <a:pt x="713" y="453"/>
                    </a:lnTo>
                    <a:cubicBezTo>
                      <a:pt x="713" y="453"/>
                      <a:pt x="391" y="221"/>
                      <a:pt x="347" y="185"/>
                    </a:cubicBezTo>
                    <a:cubicBezTo>
                      <a:pt x="329" y="176"/>
                      <a:pt x="409" y="51"/>
                      <a:pt x="240" y="6"/>
                    </a:cubicBezTo>
                    <a:cubicBezTo>
                      <a:pt x="228" y="3"/>
                      <a:pt x="217" y="1"/>
                      <a:pt x="20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0" name="Google Shape;1610;p34"/>
              <p:cNvSpPr/>
              <p:nvPr/>
            </p:nvSpPr>
            <p:spPr>
              <a:xfrm>
                <a:off x="6111062" y="2469528"/>
                <a:ext cx="94109" cy="37860"/>
              </a:xfrm>
              <a:custGeom>
                <a:avLst/>
                <a:gdLst/>
                <a:ahLst/>
                <a:cxnLst/>
                <a:rect l="l" t="t" r="r" b="b"/>
                <a:pathLst>
                  <a:path w="783" h="315" extrusionOk="0">
                    <a:moveTo>
                      <a:pt x="209" y="1"/>
                    </a:moveTo>
                    <a:cubicBezTo>
                      <a:pt x="188" y="1"/>
                      <a:pt x="162" y="6"/>
                      <a:pt x="132" y="20"/>
                    </a:cubicBezTo>
                    <a:cubicBezTo>
                      <a:pt x="0" y="72"/>
                      <a:pt x="49" y="314"/>
                      <a:pt x="187" y="314"/>
                    </a:cubicBezTo>
                    <a:cubicBezTo>
                      <a:pt x="189" y="314"/>
                      <a:pt x="191" y="314"/>
                      <a:pt x="194" y="314"/>
                    </a:cubicBezTo>
                    <a:cubicBezTo>
                      <a:pt x="319" y="305"/>
                      <a:pt x="310" y="216"/>
                      <a:pt x="319" y="216"/>
                    </a:cubicBezTo>
                    <a:cubicBezTo>
                      <a:pt x="408" y="207"/>
                      <a:pt x="774" y="207"/>
                      <a:pt x="774" y="207"/>
                    </a:cubicBezTo>
                    <a:lnTo>
                      <a:pt x="783" y="82"/>
                    </a:lnTo>
                    <a:lnTo>
                      <a:pt x="783" y="82"/>
                    </a:lnTo>
                    <a:cubicBezTo>
                      <a:pt x="783" y="82"/>
                      <a:pt x="381" y="100"/>
                      <a:pt x="328" y="100"/>
                    </a:cubicBezTo>
                    <a:cubicBezTo>
                      <a:pt x="313" y="100"/>
                      <a:pt x="299" y="1"/>
                      <a:pt x="20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1" name="Google Shape;1611;p34"/>
              <p:cNvSpPr/>
              <p:nvPr/>
            </p:nvSpPr>
            <p:spPr>
              <a:xfrm>
                <a:off x="6139306" y="2529743"/>
                <a:ext cx="85215" cy="62980"/>
              </a:xfrm>
              <a:custGeom>
                <a:avLst/>
                <a:gdLst/>
                <a:ahLst/>
                <a:cxnLst/>
                <a:rect l="l" t="t" r="r" b="b"/>
                <a:pathLst>
                  <a:path w="709" h="524" extrusionOk="0">
                    <a:moveTo>
                      <a:pt x="646" y="1"/>
                    </a:moveTo>
                    <a:cubicBezTo>
                      <a:pt x="646" y="1"/>
                      <a:pt x="316" y="224"/>
                      <a:pt x="271" y="259"/>
                    </a:cubicBezTo>
                    <a:cubicBezTo>
                      <a:pt x="271" y="260"/>
                      <a:pt x="270" y="260"/>
                      <a:pt x="270" y="260"/>
                    </a:cubicBezTo>
                    <a:cubicBezTo>
                      <a:pt x="261" y="260"/>
                      <a:pt x="221" y="217"/>
                      <a:pt x="170" y="217"/>
                    </a:cubicBezTo>
                    <a:cubicBezTo>
                      <a:pt x="138" y="217"/>
                      <a:pt x="102" y="233"/>
                      <a:pt x="66" y="286"/>
                    </a:cubicBezTo>
                    <a:cubicBezTo>
                      <a:pt x="0" y="381"/>
                      <a:pt x="102" y="523"/>
                      <a:pt x="204" y="523"/>
                    </a:cubicBezTo>
                    <a:cubicBezTo>
                      <a:pt x="227" y="523"/>
                      <a:pt x="250" y="516"/>
                      <a:pt x="271" y="500"/>
                    </a:cubicBezTo>
                    <a:cubicBezTo>
                      <a:pt x="378" y="429"/>
                      <a:pt x="316" y="357"/>
                      <a:pt x="325" y="357"/>
                    </a:cubicBezTo>
                    <a:cubicBezTo>
                      <a:pt x="405" y="304"/>
                      <a:pt x="708" y="108"/>
                      <a:pt x="708" y="108"/>
                    </a:cubicBezTo>
                    <a:lnTo>
                      <a:pt x="64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2" name="Google Shape;1612;p34"/>
              <p:cNvSpPr/>
              <p:nvPr/>
            </p:nvSpPr>
            <p:spPr>
              <a:xfrm>
                <a:off x="6217910" y="2558709"/>
                <a:ext cx="50600" cy="85455"/>
              </a:xfrm>
              <a:custGeom>
                <a:avLst/>
                <a:gdLst/>
                <a:ahLst/>
                <a:cxnLst/>
                <a:rect l="l" t="t" r="r" b="b"/>
                <a:pathLst>
                  <a:path w="421" h="711" extrusionOk="0">
                    <a:moveTo>
                      <a:pt x="304" y="0"/>
                    </a:moveTo>
                    <a:cubicBezTo>
                      <a:pt x="304" y="0"/>
                      <a:pt x="170" y="375"/>
                      <a:pt x="144" y="429"/>
                    </a:cubicBezTo>
                    <a:cubicBezTo>
                      <a:pt x="144" y="446"/>
                      <a:pt x="1" y="402"/>
                      <a:pt x="1" y="571"/>
                    </a:cubicBezTo>
                    <a:cubicBezTo>
                      <a:pt x="1" y="657"/>
                      <a:pt x="88" y="711"/>
                      <a:pt x="167" y="711"/>
                    </a:cubicBezTo>
                    <a:cubicBezTo>
                      <a:pt x="220" y="711"/>
                      <a:pt x="269" y="687"/>
                      <a:pt x="286" y="634"/>
                    </a:cubicBezTo>
                    <a:cubicBezTo>
                      <a:pt x="331" y="509"/>
                      <a:pt x="242" y="482"/>
                      <a:pt x="251" y="482"/>
                    </a:cubicBezTo>
                    <a:cubicBezTo>
                      <a:pt x="277" y="393"/>
                      <a:pt x="420" y="45"/>
                      <a:pt x="420" y="45"/>
                    </a:cubicBezTo>
                    <a:lnTo>
                      <a:pt x="30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3" name="Google Shape;1613;p34"/>
              <p:cNvSpPr/>
              <p:nvPr/>
            </p:nvSpPr>
            <p:spPr>
              <a:xfrm>
                <a:off x="6345552" y="2529743"/>
                <a:ext cx="89421" cy="58292"/>
              </a:xfrm>
              <a:custGeom>
                <a:avLst/>
                <a:gdLst/>
                <a:ahLst/>
                <a:cxnLst/>
                <a:rect l="l" t="t" r="r" b="b"/>
                <a:pathLst>
                  <a:path w="744" h="485" extrusionOk="0">
                    <a:moveTo>
                      <a:pt x="63" y="1"/>
                    </a:moveTo>
                    <a:lnTo>
                      <a:pt x="0" y="108"/>
                    </a:lnTo>
                    <a:cubicBezTo>
                      <a:pt x="0" y="108"/>
                      <a:pt x="348" y="295"/>
                      <a:pt x="402" y="322"/>
                    </a:cubicBezTo>
                    <a:cubicBezTo>
                      <a:pt x="420" y="331"/>
                      <a:pt x="357" y="464"/>
                      <a:pt x="527" y="482"/>
                    </a:cubicBezTo>
                    <a:cubicBezTo>
                      <a:pt x="534" y="484"/>
                      <a:pt x="542" y="484"/>
                      <a:pt x="549" y="484"/>
                    </a:cubicBezTo>
                    <a:cubicBezTo>
                      <a:pt x="677" y="484"/>
                      <a:pt x="743" y="265"/>
                      <a:pt x="625" y="206"/>
                    </a:cubicBezTo>
                    <a:cubicBezTo>
                      <a:pt x="592" y="189"/>
                      <a:pt x="566" y="183"/>
                      <a:pt x="545" y="183"/>
                    </a:cubicBezTo>
                    <a:cubicBezTo>
                      <a:pt x="491" y="183"/>
                      <a:pt x="473" y="224"/>
                      <a:pt x="466" y="224"/>
                    </a:cubicBezTo>
                    <a:cubicBezTo>
                      <a:pt x="465" y="224"/>
                      <a:pt x="465" y="224"/>
                      <a:pt x="464" y="224"/>
                    </a:cubicBezTo>
                    <a:cubicBezTo>
                      <a:pt x="375" y="179"/>
                      <a:pt x="63" y="1"/>
                      <a:pt x="6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4" name="Google Shape;1614;p34"/>
              <p:cNvSpPr/>
              <p:nvPr/>
            </p:nvSpPr>
            <p:spPr>
              <a:xfrm>
                <a:off x="6353004" y="2459792"/>
                <a:ext cx="94830" cy="37139"/>
              </a:xfrm>
              <a:custGeom>
                <a:avLst/>
                <a:gdLst/>
                <a:ahLst/>
                <a:cxnLst/>
                <a:rect l="l" t="t" r="r" b="b"/>
                <a:pathLst>
                  <a:path w="789" h="309" extrusionOk="0">
                    <a:moveTo>
                      <a:pt x="593" y="1"/>
                    </a:moveTo>
                    <a:cubicBezTo>
                      <a:pt x="586" y="1"/>
                      <a:pt x="579" y="1"/>
                      <a:pt x="572" y="3"/>
                    </a:cubicBezTo>
                    <a:cubicBezTo>
                      <a:pt x="447" y="29"/>
                      <a:pt x="465" y="110"/>
                      <a:pt x="456" y="119"/>
                    </a:cubicBezTo>
                    <a:cubicBezTo>
                      <a:pt x="367" y="128"/>
                      <a:pt x="1" y="181"/>
                      <a:pt x="1" y="181"/>
                    </a:cubicBezTo>
                    <a:lnTo>
                      <a:pt x="19" y="306"/>
                    </a:lnTo>
                    <a:cubicBezTo>
                      <a:pt x="19" y="306"/>
                      <a:pt x="411" y="235"/>
                      <a:pt x="465" y="226"/>
                    </a:cubicBezTo>
                    <a:cubicBezTo>
                      <a:pt x="478" y="226"/>
                      <a:pt x="502" y="309"/>
                      <a:pt x="580" y="309"/>
                    </a:cubicBezTo>
                    <a:cubicBezTo>
                      <a:pt x="604" y="309"/>
                      <a:pt x="634" y="301"/>
                      <a:pt x="670" y="279"/>
                    </a:cubicBezTo>
                    <a:cubicBezTo>
                      <a:pt x="788" y="212"/>
                      <a:pt x="715" y="1"/>
                      <a:pt x="59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5" name="Google Shape;1615;p34"/>
              <p:cNvSpPr/>
              <p:nvPr/>
            </p:nvSpPr>
            <p:spPr>
              <a:xfrm>
                <a:off x="6326202" y="2379145"/>
                <a:ext cx="80768" cy="69229"/>
              </a:xfrm>
              <a:custGeom>
                <a:avLst/>
                <a:gdLst/>
                <a:ahLst/>
                <a:cxnLst/>
                <a:rect l="l" t="t" r="r" b="b"/>
                <a:pathLst>
                  <a:path w="672" h="576" extrusionOk="0">
                    <a:moveTo>
                      <a:pt x="462" y="0"/>
                    </a:moveTo>
                    <a:cubicBezTo>
                      <a:pt x="434" y="0"/>
                      <a:pt x="406" y="10"/>
                      <a:pt x="384" y="31"/>
                    </a:cubicBezTo>
                    <a:cubicBezTo>
                      <a:pt x="295" y="121"/>
                      <a:pt x="358" y="183"/>
                      <a:pt x="349" y="183"/>
                    </a:cubicBezTo>
                    <a:cubicBezTo>
                      <a:pt x="286" y="246"/>
                      <a:pt x="1" y="486"/>
                      <a:pt x="1" y="486"/>
                    </a:cubicBezTo>
                    <a:lnTo>
                      <a:pt x="81" y="576"/>
                    </a:lnTo>
                    <a:cubicBezTo>
                      <a:pt x="81" y="576"/>
                      <a:pt x="376" y="308"/>
                      <a:pt x="420" y="272"/>
                    </a:cubicBezTo>
                    <a:cubicBezTo>
                      <a:pt x="421" y="272"/>
                      <a:pt x="421" y="272"/>
                      <a:pt x="422" y="272"/>
                    </a:cubicBezTo>
                    <a:cubicBezTo>
                      <a:pt x="431" y="272"/>
                      <a:pt x="466" y="297"/>
                      <a:pt x="508" y="297"/>
                    </a:cubicBezTo>
                    <a:cubicBezTo>
                      <a:pt x="542" y="297"/>
                      <a:pt x="582" y="280"/>
                      <a:pt x="616" y="219"/>
                    </a:cubicBezTo>
                    <a:cubicBezTo>
                      <a:pt x="672" y="115"/>
                      <a:pt x="560" y="0"/>
                      <a:pt x="46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6" name="Google Shape;1616;p34"/>
              <p:cNvSpPr/>
              <p:nvPr/>
            </p:nvSpPr>
            <p:spPr>
              <a:xfrm>
                <a:off x="6281251" y="2338160"/>
                <a:ext cx="43990" cy="86657"/>
              </a:xfrm>
              <a:custGeom>
                <a:avLst/>
                <a:gdLst/>
                <a:ahLst/>
                <a:cxnLst/>
                <a:rect l="l" t="t" r="r" b="b"/>
                <a:pathLst>
                  <a:path w="366" h="721" extrusionOk="0">
                    <a:moveTo>
                      <a:pt x="181" y="1"/>
                    </a:moveTo>
                    <a:cubicBezTo>
                      <a:pt x="114" y="1"/>
                      <a:pt x="49" y="32"/>
                      <a:pt x="36" y="96"/>
                    </a:cubicBezTo>
                    <a:cubicBezTo>
                      <a:pt x="18" y="230"/>
                      <a:pt x="107" y="239"/>
                      <a:pt x="107" y="248"/>
                    </a:cubicBezTo>
                    <a:cubicBezTo>
                      <a:pt x="89" y="337"/>
                      <a:pt x="0" y="694"/>
                      <a:pt x="0" y="694"/>
                    </a:cubicBezTo>
                    <a:lnTo>
                      <a:pt x="116" y="720"/>
                    </a:lnTo>
                    <a:cubicBezTo>
                      <a:pt x="116" y="720"/>
                      <a:pt x="196" y="337"/>
                      <a:pt x="205" y="283"/>
                    </a:cubicBezTo>
                    <a:cubicBezTo>
                      <a:pt x="214" y="265"/>
                      <a:pt x="366" y="283"/>
                      <a:pt x="339" y="114"/>
                    </a:cubicBezTo>
                    <a:cubicBezTo>
                      <a:pt x="330" y="39"/>
                      <a:pt x="254" y="1"/>
                      <a:pt x="18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7" name="Google Shape;1617;p34"/>
              <p:cNvSpPr/>
              <p:nvPr/>
            </p:nvSpPr>
            <p:spPr>
              <a:xfrm>
                <a:off x="6311178" y="2567242"/>
                <a:ext cx="47956" cy="86296"/>
              </a:xfrm>
              <a:custGeom>
                <a:avLst/>
                <a:gdLst/>
                <a:ahLst/>
                <a:cxnLst/>
                <a:rect l="l" t="t" r="r" b="b"/>
                <a:pathLst>
                  <a:path w="399" h="718" extrusionOk="0">
                    <a:moveTo>
                      <a:pt x="117" y="1"/>
                    </a:moveTo>
                    <a:lnTo>
                      <a:pt x="1" y="28"/>
                    </a:lnTo>
                    <a:cubicBezTo>
                      <a:pt x="1" y="28"/>
                      <a:pt x="117" y="411"/>
                      <a:pt x="135" y="465"/>
                    </a:cubicBezTo>
                    <a:cubicBezTo>
                      <a:pt x="135" y="483"/>
                      <a:pt x="1" y="536"/>
                      <a:pt x="99" y="670"/>
                    </a:cubicBezTo>
                    <a:cubicBezTo>
                      <a:pt x="125" y="703"/>
                      <a:pt x="162" y="717"/>
                      <a:pt x="200" y="717"/>
                    </a:cubicBezTo>
                    <a:cubicBezTo>
                      <a:pt x="295" y="717"/>
                      <a:pt x="398" y="631"/>
                      <a:pt x="367" y="536"/>
                    </a:cubicBezTo>
                    <a:cubicBezTo>
                      <a:pt x="342" y="457"/>
                      <a:pt x="293" y="444"/>
                      <a:pt x="264" y="444"/>
                    </a:cubicBezTo>
                    <a:cubicBezTo>
                      <a:pt x="251" y="444"/>
                      <a:pt x="242" y="447"/>
                      <a:pt x="242" y="447"/>
                    </a:cubicBezTo>
                    <a:cubicBezTo>
                      <a:pt x="215" y="358"/>
                      <a:pt x="117" y="1"/>
                      <a:pt x="11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8" name="Google Shape;1618;p34"/>
              <p:cNvSpPr/>
              <p:nvPr/>
            </p:nvSpPr>
            <p:spPr>
              <a:xfrm>
                <a:off x="6208776" y="2333232"/>
                <a:ext cx="48917" cy="87258"/>
              </a:xfrm>
              <a:custGeom>
                <a:avLst/>
                <a:gdLst/>
                <a:ahLst/>
                <a:cxnLst/>
                <a:rect l="l" t="t" r="r" b="b"/>
                <a:pathLst>
                  <a:path w="407" h="726" extrusionOk="0">
                    <a:moveTo>
                      <a:pt x="199" y="0"/>
                    </a:moveTo>
                    <a:cubicBezTo>
                      <a:pt x="104" y="0"/>
                      <a:pt x="0" y="86"/>
                      <a:pt x="32" y="181"/>
                    </a:cubicBezTo>
                    <a:cubicBezTo>
                      <a:pt x="64" y="272"/>
                      <a:pt x="115" y="278"/>
                      <a:pt x="141" y="278"/>
                    </a:cubicBezTo>
                    <a:cubicBezTo>
                      <a:pt x="145" y="278"/>
                      <a:pt x="149" y="278"/>
                      <a:pt x="152" y="278"/>
                    </a:cubicBezTo>
                    <a:cubicBezTo>
                      <a:pt x="155" y="278"/>
                      <a:pt x="157" y="278"/>
                      <a:pt x="157" y="280"/>
                    </a:cubicBezTo>
                    <a:cubicBezTo>
                      <a:pt x="193" y="369"/>
                      <a:pt x="282" y="726"/>
                      <a:pt x="282" y="726"/>
                    </a:cubicBezTo>
                    <a:lnTo>
                      <a:pt x="407" y="690"/>
                    </a:lnTo>
                    <a:cubicBezTo>
                      <a:pt x="407" y="690"/>
                      <a:pt x="282" y="306"/>
                      <a:pt x="273" y="262"/>
                    </a:cubicBezTo>
                    <a:cubicBezTo>
                      <a:pt x="264" y="244"/>
                      <a:pt x="407" y="190"/>
                      <a:pt x="300" y="48"/>
                    </a:cubicBezTo>
                    <a:cubicBezTo>
                      <a:pt x="274" y="14"/>
                      <a:pt x="237" y="0"/>
                      <a:pt x="19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9" name="Google Shape;1619;p34"/>
              <p:cNvSpPr/>
              <p:nvPr/>
            </p:nvSpPr>
            <p:spPr>
              <a:xfrm>
                <a:off x="6186901" y="2395971"/>
                <a:ext cx="194107" cy="182929"/>
              </a:xfrm>
              <a:custGeom>
                <a:avLst/>
                <a:gdLst/>
                <a:ahLst/>
                <a:cxnLst/>
                <a:rect l="l" t="t" r="r" b="b"/>
                <a:pathLst>
                  <a:path w="1615" h="1522" extrusionOk="0">
                    <a:moveTo>
                      <a:pt x="816" y="0"/>
                    </a:moveTo>
                    <a:cubicBezTo>
                      <a:pt x="753" y="0"/>
                      <a:pt x="689" y="8"/>
                      <a:pt x="625" y="25"/>
                    </a:cubicBezTo>
                    <a:cubicBezTo>
                      <a:pt x="473" y="61"/>
                      <a:pt x="339" y="141"/>
                      <a:pt x="241" y="248"/>
                    </a:cubicBezTo>
                    <a:cubicBezTo>
                      <a:pt x="80" y="427"/>
                      <a:pt x="0" y="685"/>
                      <a:pt x="63" y="944"/>
                    </a:cubicBezTo>
                    <a:cubicBezTo>
                      <a:pt x="153" y="1290"/>
                      <a:pt x="459" y="1522"/>
                      <a:pt x="799" y="1522"/>
                    </a:cubicBezTo>
                    <a:cubicBezTo>
                      <a:pt x="862" y="1522"/>
                      <a:pt x="926" y="1514"/>
                      <a:pt x="990" y="1497"/>
                    </a:cubicBezTo>
                    <a:cubicBezTo>
                      <a:pt x="1133" y="1462"/>
                      <a:pt x="1258" y="1390"/>
                      <a:pt x="1356" y="1292"/>
                    </a:cubicBezTo>
                    <a:cubicBezTo>
                      <a:pt x="1535" y="1105"/>
                      <a:pt x="1615" y="846"/>
                      <a:pt x="1543" y="578"/>
                    </a:cubicBezTo>
                    <a:cubicBezTo>
                      <a:pt x="1461" y="232"/>
                      <a:pt x="1156" y="0"/>
                      <a:pt x="81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0" name="Google Shape;1620;p34"/>
              <p:cNvSpPr/>
              <p:nvPr/>
            </p:nvSpPr>
            <p:spPr>
              <a:xfrm>
                <a:off x="6186901" y="2425778"/>
                <a:ext cx="163098" cy="153122"/>
              </a:xfrm>
              <a:custGeom>
                <a:avLst/>
                <a:gdLst/>
                <a:ahLst/>
                <a:cxnLst/>
                <a:rect l="l" t="t" r="r" b="b"/>
                <a:pathLst>
                  <a:path w="1357" h="1274" extrusionOk="0">
                    <a:moveTo>
                      <a:pt x="241" y="0"/>
                    </a:moveTo>
                    <a:lnTo>
                      <a:pt x="241" y="0"/>
                    </a:lnTo>
                    <a:cubicBezTo>
                      <a:pt x="80" y="179"/>
                      <a:pt x="0" y="437"/>
                      <a:pt x="63" y="696"/>
                    </a:cubicBezTo>
                    <a:cubicBezTo>
                      <a:pt x="153" y="1042"/>
                      <a:pt x="459" y="1274"/>
                      <a:pt x="799" y="1274"/>
                    </a:cubicBezTo>
                    <a:cubicBezTo>
                      <a:pt x="862" y="1274"/>
                      <a:pt x="926" y="1266"/>
                      <a:pt x="990" y="1249"/>
                    </a:cubicBezTo>
                    <a:cubicBezTo>
                      <a:pt x="1133" y="1214"/>
                      <a:pt x="1258" y="1142"/>
                      <a:pt x="1356" y="1044"/>
                    </a:cubicBezTo>
                    <a:lnTo>
                      <a:pt x="1356" y="1044"/>
                    </a:lnTo>
                    <a:cubicBezTo>
                      <a:pt x="1261" y="1070"/>
                      <a:pt x="1160" y="1088"/>
                      <a:pt x="1058" y="1088"/>
                    </a:cubicBezTo>
                    <a:cubicBezTo>
                      <a:pt x="883" y="1088"/>
                      <a:pt x="705" y="1036"/>
                      <a:pt x="553" y="883"/>
                    </a:cubicBezTo>
                    <a:cubicBezTo>
                      <a:pt x="259" y="589"/>
                      <a:pt x="223" y="241"/>
                      <a:pt x="241" y="0"/>
                    </a:cubicBezTo>
                    <a:close/>
                  </a:path>
                </a:pathLst>
              </a:custGeom>
              <a:solidFill>
                <a:srgbClr val="4D2392">
                  <a:alpha val="520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21" name="Google Shape;1621;p34"/>
            <p:cNvGrpSpPr/>
            <p:nvPr/>
          </p:nvGrpSpPr>
          <p:grpSpPr>
            <a:xfrm>
              <a:off x="1062631" y="2334414"/>
              <a:ext cx="312534" cy="297767"/>
              <a:chOff x="6129210" y="2819761"/>
              <a:chExt cx="295066" cy="281124"/>
            </a:xfrm>
          </p:grpSpPr>
          <p:sp>
            <p:nvSpPr>
              <p:cNvPr id="1622" name="Google Shape;1622;p34"/>
              <p:cNvSpPr/>
              <p:nvPr/>
            </p:nvSpPr>
            <p:spPr>
              <a:xfrm>
                <a:off x="6150243" y="2861587"/>
                <a:ext cx="75359" cy="57451"/>
              </a:xfrm>
              <a:custGeom>
                <a:avLst/>
                <a:gdLst/>
                <a:ahLst/>
                <a:cxnLst/>
                <a:rect l="l" t="t" r="r" b="b"/>
                <a:pathLst>
                  <a:path w="627" h="478" extrusionOk="0">
                    <a:moveTo>
                      <a:pt x="186" y="1"/>
                    </a:moveTo>
                    <a:cubicBezTo>
                      <a:pt x="76" y="1"/>
                      <a:pt x="1" y="172"/>
                      <a:pt x="91" y="237"/>
                    </a:cubicBezTo>
                    <a:cubicBezTo>
                      <a:pt x="121" y="256"/>
                      <a:pt x="147" y="263"/>
                      <a:pt x="167" y="263"/>
                    </a:cubicBezTo>
                    <a:cubicBezTo>
                      <a:pt x="209" y="263"/>
                      <a:pt x="230" y="236"/>
                      <a:pt x="233" y="236"/>
                    </a:cubicBezTo>
                    <a:cubicBezTo>
                      <a:pt x="234" y="236"/>
                      <a:pt x="234" y="236"/>
                      <a:pt x="234" y="237"/>
                    </a:cubicBezTo>
                    <a:cubicBezTo>
                      <a:pt x="305" y="282"/>
                      <a:pt x="564" y="478"/>
                      <a:pt x="564" y="478"/>
                    </a:cubicBezTo>
                    <a:lnTo>
                      <a:pt x="626" y="398"/>
                    </a:lnTo>
                    <a:cubicBezTo>
                      <a:pt x="626" y="398"/>
                      <a:pt x="341" y="192"/>
                      <a:pt x="305" y="166"/>
                    </a:cubicBezTo>
                    <a:cubicBezTo>
                      <a:pt x="287" y="157"/>
                      <a:pt x="359" y="41"/>
                      <a:pt x="216" y="5"/>
                    </a:cubicBezTo>
                    <a:cubicBezTo>
                      <a:pt x="206" y="2"/>
                      <a:pt x="196" y="1"/>
                      <a:pt x="18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3" name="Google Shape;1623;p34"/>
              <p:cNvSpPr/>
              <p:nvPr/>
            </p:nvSpPr>
            <p:spPr>
              <a:xfrm>
                <a:off x="6129210" y="2938870"/>
                <a:ext cx="81369" cy="32812"/>
              </a:xfrm>
              <a:custGeom>
                <a:avLst/>
                <a:gdLst/>
                <a:ahLst/>
                <a:cxnLst/>
                <a:rect l="l" t="t" r="r" b="b"/>
                <a:pathLst>
                  <a:path w="677" h="273" extrusionOk="0">
                    <a:moveTo>
                      <a:pt x="172" y="1"/>
                    </a:moveTo>
                    <a:cubicBezTo>
                      <a:pt x="156" y="1"/>
                      <a:pt x="137" y="4"/>
                      <a:pt x="114" y="13"/>
                    </a:cubicBezTo>
                    <a:cubicBezTo>
                      <a:pt x="1" y="66"/>
                      <a:pt x="41" y="272"/>
                      <a:pt x="152" y="272"/>
                    </a:cubicBezTo>
                    <a:cubicBezTo>
                      <a:pt x="154" y="272"/>
                      <a:pt x="157" y="272"/>
                      <a:pt x="159" y="272"/>
                    </a:cubicBezTo>
                    <a:cubicBezTo>
                      <a:pt x="275" y="272"/>
                      <a:pt x="266" y="192"/>
                      <a:pt x="275" y="192"/>
                    </a:cubicBezTo>
                    <a:cubicBezTo>
                      <a:pt x="355" y="183"/>
                      <a:pt x="676" y="183"/>
                      <a:pt x="676" y="183"/>
                    </a:cubicBezTo>
                    <a:lnTo>
                      <a:pt x="676" y="76"/>
                    </a:lnTo>
                    <a:cubicBezTo>
                      <a:pt x="676" y="76"/>
                      <a:pt x="328" y="94"/>
                      <a:pt x="284" y="94"/>
                    </a:cubicBezTo>
                    <a:cubicBezTo>
                      <a:pt x="269" y="94"/>
                      <a:pt x="254" y="1"/>
                      <a:pt x="17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4" name="Google Shape;1624;p34"/>
              <p:cNvSpPr/>
              <p:nvPr/>
            </p:nvSpPr>
            <p:spPr>
              <a:xfrm>
                <a:off x="6153008" y="2991873"/>
                <a:ext cx="75840" cy="55888"/>
              </a:xfrm>
              <a:custGeom>
                <a:avLst/>
                <a:gdLst/>
                <a:ahLst/>
                <a:cxnLst/>
                <a:rect l="l" t="t" r="r" b="b"/>
                <a:pathLst>
                  <a:path w="631" h="465" extrusionOk="0">
                    <a:moveTo>
                      <a:pt x="577" y="1"/>
                    </a:moveTo>
                    <a:cubicBezTo>
                      <a:pt x="577" y="1"/>
                      <a:pt x="282" y="197"/>
                      <a:pt x="246" y="224"/>
                    </a:cubicBezTo>
                    <a:cubicBezTo>
                      <a:pt x="246" y="224"/>
                      <a:pt x="245" y="224"/>
                      <a:pt x="244" y="224"/>
                    </a:cubicBezTo>
                    <a:cubicBezTo>
                      <a:pt x="230" y="224"/>
                      <a:pt x="197" y="193"/>
                      <a:pt x="154" y="193"/>
                    </a:cubicBezTo>
                    <a:cubicBezTo>
                      <a:pt x="125" y="193"/>
                      <a:pt x="93" y="206"/>
                      <a:pt x="59" y="250"/>
                    </a:cubicBezTo>
                    <a:cubicBezTo>
                      <a:pt x="0" y="339"/>
                      <a:pt x="94" y="464"/>
                      <a:pt x="184" y="464"/>
                    </a:cubicBezTo>
                    <a:cubicBezTo>
                      <a:pt x="202" y="464"/>
                      <a:pt x="221" y="459"/>
                      <a:pt x="238" y="447"/>
                    </a:cubicBezTo>
                    <a:cubicBezTo>
                      <a:pt x="336" y="375"/>
                      <a:pt x="282" y="313"/>
                      <a:pt x="291" y="313"/>
                    </a:cubicBezTo>
                    <a:cubicBezTo>
                      <a:pt x="353" y="268"/>
                      <a:pt x="630" y="90"/>
                      <a:pt x="630" y="90"/>
                    </a:cubicBezTo>
                    <a:lnTo>
                      <a:pt x="577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5" name="Google Shape;1625;p34"/>
              <p:cNvSpPr/>
              <p:nvPr/>
            </p:nvSpPr>
            <p:spPr>
              <a:xfrm>
                <a:off x="6222237" y="3017594"/>
                <a:ext cx="44110" cy="74999"/>
              </a:xfrm>
              <a:custGeom>
                <a:avLst/>
                <a:gdLst/>
                <a:ahLst/>
                <a:cxnLst/>
                <a:rect l="l" t="t" r="r" b="b"/>
                <a:pathLst>
                  <a:path w="367" h="624" extrusionOk="0">
                    <a:moveTo>
                      <a:pt x="268" y="1"/>
                    </a:moveTo>
                    <a:cubicBezTo>
                      <a:pt x="268" y="1"/>
                      <a:pt x="152" y="331"/>
                      <a:pt x="134" y="375"/>
                    </a:cubicBezTo>
                    <a:cubicBezTo>
                      <a:pt x="125" y="393"/>
                      <a:pt x="1" y="357"/>
                      <a:pt x="1" y="500"/>
                    </a:cubicBezTo>
                    <a:cubicBezTo>
                      <a:pt x="1" y="579"/>
                      <a:pt x="78" y="624"/>
                      <a:pt x="148" y="624"/>
                    </a:cubicBezTo>
                    <a:cubicBezTo>
                      <a:pt x="198" y="624"/>
                      <a:pt x="245" y="602"/>
                      <a:pt x="259" y="554"/>
                    </a:cubicBezTo>
                    <a:cubicBezTo>
                      <a:pt x="295" y="447"/>
                      <a:pt x="215" y="429"/>
                      <a:pt x="224" y="420"/>
                    </a:cubicBezTo>
                    <a:cubicBezTo>
                      <a:pt x="250" y="340"/>
                      <a:pt x="366" y="45"/>
                      <a:pt x="366" y="45"/>
                    </a:cubicBezTo>
                    <a:lnTo>
                      <a:pt x="26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6" name="Google Shape;1626;p34"/>
              <p:cNvSpPr/>
              <p:nvPr/>
            </p:nvSpPr>
            <p:spPr>
              <a:xfrm>
                <a:off x="6334855" y="2991873"/>
                <a:ext cx="78845" cy="51682"/>
              </a:xfrm>
              <a:custGeom>
                <a:avLst/>
                <a:gdLst/>
                <a:ahLst/>
                <a:cxnLst/>
                <a:rect l="l" t="t" r="r" b="b"/>
                <a:pathLst>
                  <a:path w="656" h="430" extrusionOk="0">
                    <a:moveTo>
                      <a:pt x="54" y="1"/>
                    </a:moveTo>
                    <a:lnTo>
                      <a:pt x="0" y="99"/>
                    </a:lnTo>
                    <a:cubicBezTo>
                      <a:pt x="0" y="99"/>
                      <a:pt x="312" y="259"/>
                      <a:pt x="348" y="286"/>
                    </a:cubicBezTo>
                    <a:cubicBezTo>
                      <a:pt x="366" y="286"/>
                      <a:pt x="312" y="411"/>
                      <a:pt x="464" y="429"/>
                    </a:cubicBezTo>
                    <a:cubicBezTo>
                      <a:pt x="469" y="429"/>
                      <a:pt x="474" y="430"/>
                      <a:pt x="479" y="430"/>
                    </a:cubicBezTo>
                    <a:cubicBezTo>
                      <a:pt x="594" y="430"/>
                      <a:pt x="656" y="230"/>
                      <a:pt x="544" y="179"/>
                    </a:cubicBezTo>
                    <a:cubicBezTo>
                      <a:pt x="521" y="168"/>
                      <a:pt x="501" y="164"/>
                      <a:pt x="484" y="164"/>
                    </a:cubicBezTo>
                    <a:cubicBezTo>
                      <a:pt x="435" y="164"/>
                      <a:pt x="414" y="198"/>
                      <a:pt x="411" y="198"/>
                    </a:cubicBezTo>
                    <a:cubicBezTo>
                      <a:pt x="411" y="198"/>
                      <a:pt x="411" y="197"/>
                      <a:pt x="411" y="197"/>
                    </a:cubicBezTo>
                    <a:cubicBezTo>
                      <a:pt x="330" y="161"/>
                      <a:pt x="54" y="1"/>
                      <a:pt x="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7" name="Google Shape;1627;p34"/>
              <p:cNvSpPr/>
              <p:nvPr/>
            </p:nvSpPr>
            <p:spPr>
              <a:xfrm>
                <a:off x="6341225" y="2930456"/>
                <a:ext cx="83051" cy="33052"/>
              </a:xfrm>
              <a:custGeom>
                <a:avLst/>
                <a:gdLst/>
                <a:ahLst/>
                <a:cxnLst/>
                <a:rect l="l" t="t" r="r" b="b"/>
                <a:pathLst>
                  <a:path w="691" h="275" extrusionOk="0">
                    <a:moveTo>
                      <a:pt x="522" y="1"/>
                    </a:moveTo>
                    <a:cubicBezTo>
                      <a:pt x="515" y="1"/>
                      <a:pt x="508" y="1"/>
                      <a:pt x="500" y="3"/>
                    </a:cubicBezTo>
                    <a:cubicBezTo>
                      <a:pt x="393" y="21"/>
                      <a:pt x="411" y="101"/>
                      <a:pt x="402" y="101"/>
                    </a:cubicBezTo>
                    <a:cubicBezTo>
                      <a:pt x="322" y="119"/>
                      <a:pt x="1" y="164"/>
                      <a:pt x="1" y="164"/>
                    </a:cubicBezTo>
                    <a:lnTo>
                      <a:pt x="19" y="271"/>
                    </a:lnTo>
                    <a:cubicBezTo>
                      <a:pt x="19" y="271"/>
                      <a:pt x="367" y="208"/>
                      <a:pt x="411" y="199"/>
                    </a:cubicBezTo>
                    <a:cubicBezTo>
                      <a:pt x="425" y="199"/>
                      <a:pt x="444" y="275"/>
                      <a:pt x="515" y="275"/>
                    </a:cubicBezTo>
                    <a:cubicBezTo>
                      <a:pt x="535" y="275"/>
                      <a:pt x="560" y="269"/>
                      <a:pt x="590" y="253"/>
                    </a:cubicBezTo>
                    <a:cubicBezTo>
                      <a:pt x="690" y="194"/>
                      <a:pt x="633" y="1"/>
                      <a:pt x="52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8" name="Google Shape;1628;p34"/>
              <p:cNvSpPr/>
              <p:nvPr/>
            </p:nvSpPr>
            <p:spPr>
              <a:xfrm>
                <a:off x="6317668" y="2859184"/>
                <a:ext cx="70552" cy="62018"/>
              </a:xfrm>
              <a:custGeom>
                <a:avLst/>
                <a:gdLst/>
                <a:ahLst/>
                <a:cxnLst/>
                <a:rect l="l" t="t" r="r" b="b"/>
                <a:pathLst>
                  <a:path w="587" h="516" extrusionOk="0">
                    <a:moveTo>
                      <a:pt x="404" y="1"/>
                    </a:moveTo>
                    <a:cubicBezTo>
                      <a:pt x="381" y="1"/>
                      <a:pt x="358" y="8"/>
                      <a:pt x="339" y="25"/>
                    </a:cubicBezTo>
                    <a:cubicBezTo>
                      <a:pt x="259" y="105"/>
                      <a:pt x="313" y="159"/>
                      <a:pt x="313" y="168"/>
                    </a:cubicBezTo>
                    <a:cubicBezTo>
                      <a:pt x="250" y="221"/>
                      <a:pt x="0" y="435"/>
                      <a:pt x="0" y="435"/>
                    </a:cubicBezTo>
                    <a:lnTo>
                      <a:pt x="72" y="516"/>
                    </a:lnTo>
                    <a:cubicBezTo>
                      <a:pt x="72" y="516"/>
                      <a:pt x="331" y="275"/>
                      <a:pt x="366" y="248"/>
                    </a:cubicBezTo>
                    <a:cubicBezTo>
                      <a:pt x="367" y="248"/>
                      <a:pt x="367" y="247"/>
                      <a:pt x="368" y="247"/>
                    </a:cubicBezTo>
                    <a:cubicBezTo>
                      <a:pt x="377" y="247"/>
                      <a:pt x="408" y="269"/>
                      <a:pt x="445" y="269"/>
                    </a:cubicBezTo>
                    <a:cubicBezTo>
                      <a:pt x="477" y="269"/>
                      <a:pt x="513" y="253"/>
                      <a:pt x="545" y="195"/>
                    </a:cubicBezTo>
                    <a:cubicBezTo>
                      <a:pt x="587" y="103"/>
                      <a:pt x="490" y="1"/>
                      <a:pt x="40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9" name="Google Shape;1629;p34"/>
              <p:cNvSpPr/>
              <p:nvPr/>
            </p:nvSpPr>
            <p:spPr>
              <a:xfrm>
                <a:off x="6278005" y="2823487"/>
                <a:ext cx="38701" cy="76321"/>
              </a:xfrm>
              <a:custGeom>
                <a:avLst/>
                <a:gdLst/>
                <a:ahLst/>
                <a:cxnLst/>
                <a:rect l="l" t="t" r="r" b="b"/>
                <a:pathLst>
                  <a:path w="322" h="635" extrusionOk="0">
                    <a:moveTo>
                      <a:pt x="163" y="1"/>
                    </a:moveTo>
                    <a:cubicBezTo>
                      <a:pt x="105" y="1"/>
                      <a:pt x="49" y="30"/>
                      <a:pt x="36" y="90"/>
                    </a:cubicBezTo>
                    <a:cubicBezTo>
                      <a:pt x="18" y="197"/>
                      <a:pt x="99" y="206"/>
                      <a:pt x="90" y="215"/>
                    </a:cubicBezTo>
                    <a:cubicBezTo>
                      <a:pt x="81" y="295"/>
                      <a:pt x="0" y="608"/>
                      <a:pt x="0" y="608"/>
                    </a:cubicBezTo>
                    <a:lnTo>
                      <a:pt x="107" y="634"/>
                    </a:lnTo>
                    <a:cubicBezTo>
                      <a:pt x="107" y="634"/>
                      <a:pt x="179" y="295"/>
                      <a:pt x="188" y="251"/>
                    </a:cubicBezTo>
                    <a:cubicBezTo>
                      <a:pt x="188" y="233"/>
                      <a:pt x="322" y="251"/>
                      <a:pt x="304" y="99"/>
                    </a:cubicBezTo>
                    <a:cubicBezTo>
                      <a:pt x="290" y="34"/>
                      <a:pt x="226" y="1"/>
                      <a:pt x="16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0" name="Google Shape;1630;p34"/>
              <p:cNvSpPr/>
              <p:nvPr/>
            </p:nvSpPr>
            <p:spPr>
              <a:xfrm>
                <a:off x="6303726" y="3025166"/>
                <a:ext cx="43629" cy="75720"/>
              </a:xfrm>
              <a:custGeom>
                <a:avLst/>
                <a:gdLst/>
                <a:ahLst/>
                <a:cxnLst/>
                <a:rect l="l" t="t" r="r" b="b"/>
                <a:pathLst>
                  <a:path w="363" h="630" extrusionOk="0">
                    <a:moveTo>
                      <a:pt x="108" y="0"/>
                    </a:moveTo>
                    <a:lnTo>
                      <a:pt x="9" y="27"/>
                    </a:lnTo>
                    <a:cubicBezTo>
                      <a:pt x="9" y="27"/>
                      <a:pt x="108" y="357"/>
                      <a:pt x="125" y="410"/>
                    </a:cubicBezTo>
                    <a:cubicBezTo>
                      <a:pt x="125" y="419"/>
                      <a:pt x="1" y="473"/>
                      <a:pt x="99" y="589"/>
                    </a:cubicBezTo>
                    <a:cubicBezTo>
                      <a:pt x="119" y="617"/>
                      <a:pt x="151" y="629"/>
                      <a:pt x="184" y="629"/>
                    </a:cubicBezTo>
                    <a:cubicBezTo>
                      <a:pt x="267" y="629"/>
                      <a:pt x="362" y="556"/>
                      <a:pt x="331" y="473"/>
                    </a:cubicBezTo>
                    <a:cubicBezTo>
                      <a:pt x="307" y="402"/>
                      <a:pt x="267" y="390"/>
                      <a:pt x="243" y="390"/>
                    </a:cubicBezTo>
                    <a:cubicBezTo>
                      <a:pt x="231" y="390"/>
                      <a:pt x="224" y="393"/>
                      <a:pt x="224" y="393"/>
                    </a:cubicBezTo>
                    <a:cubicBezTo>
                      <a:pt x="197" y="312"/>
                      <a:pt x="108" y="0"/>
                      <a:pt x="1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1" name="Google Shape;1631;p34"/>
              <p:cNvSpPr/>
              <p:nvPr/>
            </p:nvSpPr>
            <p:spPr>
              <a:xfrm>
                <a:off x="6214906" y="2819761"/>
                <a:ext cx="42788" cy="75720"/>
              </a:xfrm>
              <a:custGeom>
                <a:avLst/>
                <a:gdLst/>
                <a:ahLst/>
                <a:cxnLst/>
                <a:rect l="l" t="t" r="r" b="b"/>
                <a:pathLst>
                  <a:path w="356" h="630" extrusionOk="0">
                    <a:moveTo>
                      <a:pt x="177" y="1"/>
                    </a:moveTo>
                    <a:cubicBezTo>
                      <a:pt x="93" y="1"/>
                      <a:pt x="0" y="74"/>
                      <a:pt x="26" y="157"/>
                    </a:cubicBezTo>
                    <a:cubicBezTo>
                      <a:pt x="50" y="228"/>
                      <a:pt x="89" y="240"/>
                      <a:pt x="116" y="240"/>
                    </a:cubicBezTo>
                    <a:cubicBezTo>
                      <a:pt x="129" y="240"/>
                      <a:pt x="139" y="237"/>
                      <a:pt x="142" y="237"/>
                    </a:cubicBezTo>
                    <a:cubicBezTo>
                      <a:pt x="160" y="317"/>
                      <a:pt x="249" y="630"/>
                      <a:pt x="249" y="630"/>
                    </a:cubicBezTo>
                    <a:lnTo>
                      <a:pt x="356" y="603"/>
                    </a:lnTo>
                    <a:cubicBezTo>
                      <a:pt x="356" y="603"/>
                      <a:pt x="249" y="273"/>
                      <a:pt x="231" y="219"/>
                    </a:cubicBezTo>
                    <a:cubicBezTo>
                      <a:pt x="231" y="210"/>
                      <a:pt x="356" y="157"/>
                      <a:pt x="267" y="41"/>
                    </a:cubicBezTo>
                    <a:cubicBezTo>
                      <a:pt x="244" y="13"/>
                      <a:pt x="211" y="1"/>
                      <a:pt x="17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2" name="Google Shape;1632;p34"/>
              <p:cNvSpPr/>
              <p:nvPr/>
            </p:nvSpPr>
            <p:spPr>
              <a:xfrm>
                <a:off x="6195435" y="2874688"/>
                <a:ext cx="170550" cy="160454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1335" extrusionOk="0">
                    <a:moveTo>
                      <a:pt x="711" y="1"/>
                    </a:moveTo>
                    <a:cubicBezTo>
                      <a:pt x="656" y="1"/>
                      <a:pt x="601" y="7"/>
                      <a:pt x="545" y="21"/>
                    </a:cubicBezTo>
                    <a:cubicBezTo>
                      <a:pt x="411" y="48"/>
                      <a:pt x="304" y="119"/>
                      <a:pt x="215" y="217"/>
                    </a:cubicBezTo>
                    <a:cubicBezTo>
                      <a:pt x="72" y="378"/>
                      <a:pt x="0" y="601"/>
                      <a:pt x="54" y="824"/>
                    </a:cubicBezTo>
                    <a:cubicBezTo>
                      <a:pt x="130" y="1134"/>
                      <a:pt x="404" y="1335"/>
                      <a:pt x="703" y="1335"/>
                    </a:cubicBezTo>
                    <a:cubicBezTo>
                      <a:pt x="756" y="1335"/>
                      <a:pt x="811" y="1328"/>
                      <a:pt x="866" y="1315"/>
                    </a:cubicBezTo>
                    <a:cubicBezTo>
                      <a:pt x="1000" y="1288"/>
                      <a:pt x="1107" y="1216"/>
                      <a:pt x="1196" y="1127"/>
                    </a:cubicBezTo>
                    <a:cubicBezTo>
                      <a:pt x="1348" y="967"/>
                      <a:pt x="1419" y="735"/>
                      <a:pt x="1356" y="512"/>
                    </a:cubicBezTo>
                    <a:cubicBezTo>
                      <a:pt x="1281" y="202"/>
                      <a:pt x="1013" y="1"/>
                      <a:pt x="71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3" name="Google Shape;1633;p34"/>
              <p:cNvSpPr/>
              <p:nvPr/>
            </p:nvSpPr>
            <p:spPr>
              <a:xfrm>
                <a:off x="6195435" y="2900769"/>
                <a:ext cx="143747" cy="134372"/>
              </a:xfrm>
              <a:custGeom>
                <a:avLst/>
                <a:gdLst/>
                <a:ahLst/>
                <a:cxnLst/>
                <a:rect l="l" t="t" r="r" b="b"/>
                <a:pathLst>
                  <a:path w="1196" h="1118" extrusionOk="0">
                    <a:moveTo>
                      <a:pt x="215" y="0"/>
                    </a:moveTo>
                    <a:lnTo>
                      <a:pt x="215" y="0"/>
                    </a:lnTo>
                    <a:cubicBezTo>
                      <a:pt x="72" y="161"/>
                      <a:pt x="0" y="384"/>
                      <a:pt x="54" y="607"/>
                    </a:cubicBezTo>
                    <a:cubicBezTo>
                      <a:pt x="130" y="917"/>
                      <a:pt x="404" y="1118"/>
                      <a:pt x="703" y="1118"/>
                    </a:cubicBezTo>
                    <a:cubicBezTo>
                      <a:pt x="756" y="1118"/>
                      <a:pt x="811" y="1111"/>
                      <a:pt x="866" y="1098"/>
                    </a:cubicBezTo>
                    <a:cubicBezTo>
                      <a:pt x="1000" y="1071"/>
                      <a:pt x="1107" y="999"/>
                      <a:pt x="1196" y="910"/>
                    </a:cubicBezTo>
                    <a:lnTo>
                      <a:pt x="1196" y="910"/>
                    </a:lnTo>
                    <a:cubicBezTo>
                      <a:pt x="1110" y="937"/>
                      <a:pt x="1019" y="953"/>
                      <a:pt x="928" y="953"/>
                    </a:cubicBezTo>
                    <a:cubicBezTo>
                      <a:pt x="774" y="953"/>
                      <a:pt x="620" y="905"/>
                      <a:pt x="491" y="776"/>
                    </a:cubicBezTo>
                    <a:cubicBezTo>
                      <a:pt x="224" y="518"/>
                      <a:pt x="197" y="214"/>
                      <a:pt x="215" y="0"/>
                    </a:cubicBezTo>
                    <a:close/>
                  </a:path>
                </a:pathLst>
              </a:custGeom>
              <a:solidFill>
                <a:srgbClr val="4D2392">
                  <a:alpha val="520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34" name="Google Shape;1634;p34"/>
            <p:cNvGrpSpPr/>
            <p:nvPr/>
          </p:nvGrpSpPr>
          <p:grpSpPr>
            <a:xfrm>
              <a:off x="3367436" y="2003700"/>
              <a:ext cx="312534" cy="298149"/>
              <a:chOff x="8128931" y="2944158"/>
              <a:chExt cx="295066" cy="281485"/>
            </a:xfrm>
          </p:grpSpPr>
          <p:sp>
            <p:nvSpPr>
              <p:cNvPr id="1635" name="Google Shape;1635;p34"/>
              <p:cNvSpPr/>
              <p:nvPr/>
            </p:nvSpPr>
            <p:spPr>
              <a:xfrm>
                <a:off x="8150085" y="2985984"/>
                <a:ext cx="75239" cy="57451"/>
              </a:xfrm>
              <a:custGeom>
                <a:avLst/>
                <a:gdLst/>
                <a:ahLst/>
                <a:cxnLst/>
                <a:rect l="l" t="t" r="r" b="b"/>
                <a:pathLst>
                  <a:path w="626" h="478" extrusionOk="0">
                    <a:moveTo>
                      <a:pt x="185" y="1"/>
                    </a:moveTo>
                    <a:cubicBezTo>
                      <a:pt x="75" y="1"/>
                      <a:pt x="0" y="171"/>
                      <a:pt x="99" y="237"/>
                    </a:cubicBezTo>
                    <a:cubicBezTo>
                      <a:pt x="128" y="258"/>
                      <a:pt x="153" y="265"/>
                      <a:pt x="173" y="265"/>
                    </a:cubicBezTo>
                    <a:cubicBezTo>
                      <a:pt x="213" y="265"/>
                      <a:pt x="233" y="237"/>
                      <a:pt x="233" y="237"/>
                    </a:cubicBezTo>
                    <a:cubicBezTo>
                      <a:pt x="304" y="281"/>
                      <a:pt x="563" y="478"/>
                      <a:pt x="563" y="478"/>
                    </a:cubicBezTo>
                    <a:lnTo>
                      <a:pt x="625" y="397"/>
                    </a:lnTo>
                    <a:cubicBezTo>
                      <a:pt x="625" y="397"/>
                      <a:pt x="340" y="192"/>
                      <a:pt x="304" y="166"/>
                    </a:cubicBezTo>
                    <a:cubicBezTo>
                      <a:pt x="286" y="157"/>
                      <a:pt x="357" y="41"/>
                      <a:pt x="215" y="5"/>
                    </a:cubicBezTo>
                    <a:cubicBezTo>
                      <a:pt x="204" y="2"/>
                      <a:pt x="194" y="1"/>
                      <a:pt x="1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6" name="Google Shape;1636;p34"/>
              <p:cNvSpPr/>
              <p:nvPr/>
            </p:nvSpPr>
            <p:spPr>
              <a:xfrm>
                <a:off x="8128931" y="3063867"/>
                <a:ext cx="82450" cy="32211"/>
              </a:xfrm>
              <a:custGeom>
                <a:avLst/>
                <a:gdLst/>
                <a:ahLst/>
                <a:cxnLst/>
                <a:rect l="l" t="t" r="r" b="b"/>
                <a:pathLst>
                  <a:path w="686" h="268" extrusionOk="0">
                    <a:moveTo>
                      <a:pt x="182" y="0"/>
                    </a:moveTo>
                    <a:cubicBezTo>
                      <a:pt x="163" y="0"/>
                      <a:pt x="141" y="5"/>
                      <a:pt x="114" y="17"/>
                    </a:cubicBezTo>
                    <a:cubicBezTo>
                      <a:pt x="0" y="61"/>
                      <a:pt x="41" y="267"/>
                      <a:pt x="160" y="267"/>
                    </a:cubicBezTo>
                    <a:cubicBezTo>
                      <a:pt x="163" y="267"/>
                      <a:pt x="165" y="267"/>
                      <a:pt x="168" y="267"/>
                    </a:cubicBezTo>
                    <a:cubicBezTo>
                      <a:pt x="275" y="267"/>
                      <a:pt x="266" y="187"/>
                      <a:pt x="275" y="187"/>
                    </a:cubicBezTo>
                    <a:cubicBezTo>
                      <a:pt x="355" y="178"/>
                      <a:pt x="676" y="178"/>
                      <a:pt x="676" y="178"/>
                    </a:cubicBezTo>
                    <a:lnTo>
                      <a:pt x="685" y="71"/>
                    </a:lnTo>
                    <a:lnTo>
                      <a:pt x="685" y="71"/>
                    </a:lnTo>
                    <a:cubicBezTo>
                      <a:pt x="685" y="71"/>
                      <a:pt x="328" y="88"/>
                      <a:pt x="284" y="88"/>
                    </a:cubicBezTo>
                    <a:cubicBezTo>
                      <a:pt x="269" y="88"/>
                      <a:pt x="261" y="0"/>
                      <a:pt x="18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7" name="Google Shape;1637;p34"/>
              <p:cNvSpPr/>
              <p:nvPr/>
            </p:nvSpPr>
            <p:spPr>
              <a:xfrm>
                <a:off x="8152849" y="3116270"/>
                <a:ext cx="75600" cy="55888"/>
              </a:xfrm>
              <a:custGeom>
                <a:avLst/>
                <a:gdLst/>
                <a:ahLst/>
                <a:cxnLst/>
                <a:rect l="l" t="t" r="r" b="b"/>
                <a:pathLst>
                  <a:path w="629" h="465" extrusionOk="0">
                    <a:moveTo>
                      <a:pt x="575" y="0"/>
                    </a:moveTo>
                    <a:cubicBezTo>
                      <a:pt x="575" y="0"/>
                      <a:pt x="281" y="197"/>
                      <a:pt x="245" y="223"/>
                    </a:cubicBezTo>
                    <a:cubicBezTo>
                      <a:pt x="244" y="224"/>
                      <a:pt x="243" y="224"/>
                      <a:pt x="242" y="224"/>
                    </a:cubicBezTo>
                    <a:cubicBezTo>
                      <a:pt x="229" y="224"/>
                      <a:pt x="196" y="193"/>
                      <a:pt x="154" y="193"/>
                    </a:cubicBezTo>
                    <a:cubicBezTo>
                      <a:pt x="127" y="193"/>
                      <a:pt x="97" y="206"/>
                      <a:pt x="67" y="250"/>
                    </a:cubicBezTo>
                    <a:cubicBezTo>
                      <a:pt x="0" y="339"/>
                      <a:pt x="93" y="464"/>
                      <a:pt x="187" y="464"/>
                    </a:cubicBezTo>
                    <a:cubicBezTo>
                      <a:pt x="207" y="464"/>
                      <a:pt x="227" y="459"/>
                      <a:pt x="245" y="446"/>
                    </a:cubicBezTo>
                    <a:cubicBezTo>
                      <a:pt x="334" y="384"/>
                      <a:pt x="281" y="322"/>
                      <a:pt x="290" y="313"/>
                    </a:cubicBezTo>
                    <a:cubicBezTo>
                      <a:pt x="361" y="268"/>
                      <a:pt x="629" y="98"/>
                      <a:pt x="629" y="98"/>
                    </a:cubicBezTo>
                    <a:lnTo>
                      <a:pt x="575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8" name="Google Shape;1638;p34"/>
              <p:cNvSpPr/>
              <p:nvPr/>
            </p:nvSpPr>
            <p:spPr>
              <a:xfrm>
                <a:off x="8221959" y="3141991"/>
                <a:ext cx="44110" cy="75119"/>
              </a:xfrm>
              <a:custGeom>
                <a:avLst/>
                <a:gdLst/>
                <a:ahLst/>
                <a:cxnLst/>
                <a:rect l="l" t="t" r="r" b="b"/>
                <a:pathLst>
                  <a:path w="367" h="625" extrusionOk="0">
                    <a:moveTo>
                      <a:pt x="268" y="0"/>
                    </a:moveTo>
                    <a:cubicBezTo>
                      <a:pt x="268" y="0"/>
                      <a:pt x="152" y="331"/>
                      <a:pt x="134" y="375"/>
                    </a:cubicBezTo>
                    <a:cubicBezTo>
                      <a:pt x="125" y="393"/>
                      <a:pt x="0" y="357"/>
                      <a:pt x="0" y="509"/>
                    </a:cubicBezTo>
                    <a:cubicBezTo>
                      <a:pt x="0" y="582"/>
                      <a:pt x="76" y="624"/>
                      <a:pt x="146" y="624"/>
                    </a:cubicBezTo>
                    <a:cubicBezTo>
                      <a:pt x="196" y="624"/>
                      <a:pt x="244" y="602"/>
                      <a:pt x="259" y="554"/>
                    </a:cubicBezTo>
                    <a:cubicBezTo>
                      <a:pt x="295" y="447"/>
                      <a:pt x="223" y="429"/>
                      <a:pt x="223" y="420"/>
                    </a:cubicBezTo>
                    <a:cubicBezTo>
                      <a:pt x="250" y="339"/>
                      <a:pt x="366" y="45"/>
                      <a:pt x="366" y="45"/>
                    </a:cubicBezTo>
                    <a:lnTo>
                      <a:pt x="26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9" name="Google Shape;1639;p34"/>
              <p:cNvSpPr/>
              <p:nvPr/>
            </p:nvSpPr>
            <p:spPr>
              <a:xfrm>
                <a:off x="8334456" y="3117352"/>
                <a:ext cx="78965" cy="50600"/>
              </a:xfrm>
              <a:custGeom>
                <a:avLst/>
                <a:gdLst/>
                <a:ahLst/>
                <a:cxnLst/>
                <a:rect l="l" t="t" r="r" b="b"/>
                <a:pathLst>
                  <a:path w="657" h="421" extrusionOk="0">
                    <a:moveTo>
                      <a:pt x="54" y="0"/>
                    </a:moveTo>
                    <a:lnTo>
                      <a:pt x="1" y="89"/>
                    </a:lnTo>
                    <a:cubicBezTo>
                      <a:pt x="1" y="89"/>
                      <a:pt x="313" y="250"/>
                      <a:pt x="358" y="277"/>
                    </a:cubicBezTo>
                    <a:cubicBezTo>
                      <a:pt x="367" y="286"/>
                      <a:pt x="313" y="402"/>
                      <a:pt x="465" y="420"/>
                    </a:cubicBezTo>
                    <a:cubicBezTo>
                      <a:pt x="470" y="420"/>
                      <a:pt x="475" y="421"/>
                      <a:pt x="480" y="421"/>
                    </a:cubicBezTo>
                    <a:cubicBezTo>
                      <a:pt x="595" y="421"/>
                      <a:pt x="657" y="221"/>
                      <a:pt x="545" y="170"/>
                    </a:cubicBezTo>
                    <a:cubicBezTo>
                      <a:pt x="522" y="159"/>
                      <a:pt x="502" y="155"/>
                      <a:pt x="485" y="155"/>
                    </a:cubicBezTo>
                    <a:cubicBezTo>
                      <a:pt x="432" y="155"/>
                      <a:pt x="411" y="197"/>
                      <a:pt x="411" y="197"/>
                    </a:cubicBezTo>
                    <a:cubicBezTo>
                      <a:pt x="331" y="152"/>
                      <a:pt x="54" y="0"/>
                      <a:pt x="5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0" name="Google Shape;1640;p34"/>
              <p:cNvSpPr/>
              <p:nvPr/>
            </p:nvSpPr>
            <p:spPr>
              <a:xfrm>
                <a:off x="8342028" y="3054853"/>
                <a:ext cx="81970" cy="33052"/>
              </a:xfrm>
              <a:custGeom>
                <a:avLst/>
                <a:gdLst/>
                <a:ahLst/>
                <a:cxnLst/>
                <a:rect l="l" t="t" r="r" b="b"/>
                <a:pathLst>
                  <a:path w="682" h="275" extrusionOk="0">
                    <a:moveTo>
                      <a:pt x="520" y="1"/>
                    </a:moveTo>
                    <a:cubicBezTo>
                      <a:pt x="513" y="1"/>
                      <a:pt x="507" y="1"/>
                      <a:pt x="500" y="3"/>
                    </a:cubicBezTo>
                    <a:cubicBezTo>
                      <a:pt x="384" y="21"/>
                      <a:pt x="402" y="101"/>
                      <a:pt x="402" y="101"/>
                    </a:cubicBezTo>
                    <a:cubicBezTo>
                      <a:pt x="313" y="119"/>
                      <a:pt x="0" y="163"/>
                      <a:pt x="0" y="163"/>
                    </a:cubicBezTo>
                    <a:lnTo>
                      <a:pt x="9" y="271"/>
                    </a:lnTo>
                    <a:cubicBezTo>
                      <a:pt x="9" y="271"/>
                      <a:pt x="357" y="208"/>
                      <a:pt x="402" y="199"/>
                    </a:cubicBezTo>
                    <a:cubicBezTo>
                      <a:pt x="416" y="199"/>
                      <a:pt x="440" y="275"/>
                      <a:pt x="509" y="275"/>
                    </a:cubicBezTo>
                    <a:cubicBezTo>
                      <a:pt x="529" y="275"/>
                      <a:pt x="553" y="269"/>
                      <a:pt x="580" y="253"/>
                    </a:cubicBezTo>
                    <a:cubicBezTo>
                      <a:pt x="681" y="194"/>
                      <a:pt x="624" y="1"/>
                      <a:pt x="52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1" name="Google Shape;1641;p34"/>
              <p:cNvSpPr/>
              <p:nvPr/>
            </p:nvSpPr>
            <p:spPr>
              <a:xfrm>
                <a:off x="8318471" y="2983580"/>
                <a:ext cx="70311" cy="62018"/>
              </a:xfrm>
              <a:custGeom>
                <a:avLst/>
                <a:gdLst/>
                <a:ahLst/>
                <a:cxnLst/>
                <a:rect l="l" t="t" r="r" b="b"/>
                <a:pathLst>
                  <a:path w="585" h="516" extrusionOk="0">
                    <a:moveTo>
                      <a:pt x="396" y="1"/>
                    </a:moveTo>
                    <a:cubicBezTo>
                      <a:pt x="372" y="1"/>
                      <a:pt x="349" y="8"/>
                      <a:pt x="330" y="25"/>
                    </a:cubicBezTo>
                    <a:cubicBezTo>
                      <a:pt x="250" y="105"/>
                      <a:pt x="303" y="159"/>
                      <a:pt x="303" y="168"/>
                    </a:cubicBezTo>
                    <a:cubicBezTo>
                      <a:pt x="241" y="221"/>
                      <a:pt x="0" y="435"/>
                      <a:pt x="0" y="435"/>
                    </a:cubicBezTo>
                    <a:lnTo>
                      <a:pt x="63" y="516"/>
                    </a:lnTo>
                    <a:cubicBezTo>
                      <a:pt x="63" y="516"/>
                      <a:pt x="321" y="275"/>
                      <a:pt x="357" y="248"/>
                    </a:cubicBezTo>
                    <a:cubicBezTo>
                      <a:pt x="358" y="248"/>
                      <a:pt x="359" y="247"/>
                      <a:pt x="360" y="247"/>
                    </a:cubicBezTo>
                    <a:cubicBezTo>
                      <a:pt x="373" y="247"/>
                      <a:pt x="403" y="269"/>
                      <a:pt x="439" y="269"/>
                    </a:cubicBezTo>
                    <a:cubicBezTo>
                      <a:pt x="469" y="269"/>
                      <a:pt x="504" y="253"/>
                      <a:pt x="535" y="194"/>
                    </a:cubicBezTo>
                    <a:cubicBezTo>
                      <a:pt x="585" y="103"/>
                      <a:pt x="484" y="1"/>
                      <a:pt x="39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2" name="Google Shape;1642;p34"/>
              <p:cNvSpPr/>
              <p:nvPr/>
            </p:nvSpPr>
            <p:spPr>
              <a:xfrm>
                <a:off x="8277727" y="2948004"/>
                <a:ext cx="38701" cy="76200"/>
              </a:xfrm>
              <a:custGeom>
                <a:avLst/>
                <a:gdLst/>
                <a:ahLst/>
                <a:cxnLst/>
                <a:rect l="l" t="t" r="r" b="b"/>
                <a:pathLst>
                  <a:path w="322" h="634" extrusionOk="0">
                    <a:moveTo>
                      <a:pt x="163" y="1"/>
                    </a:moveTo>
                    <a:cubicBezTo>
                      <a:pt x="105" y="1"/>
                      <a:pt x="49" y="30"/>
                      <a:pt x="36" y="89"/>
                    </a:cubicBezTo>
                    <a:cubicBezTo>
                      <a:pt x="18" y="196"/>
                      <a:pt x="98" y="214"/>
                      <a:pt x="98" y="214"/>
                    </a:cubicBezTo>
                    <a:cubicBezTo>
                      <a:pt x="80" y="294"/>
                      <a:pt x="0" y="606"/>
                      <a:pt x="0" y="606"/>
                    </a:cubicBezTo>
                    <a:lnTo>
                      <a:pt x="107" y="633"/>
                    </a:lnTo>
                    <a:cubicBezTo>
                      <a:pt x="107" y="633"/>
                      <a:pt x="179" y="294"/>
                      <a:pt x="187" y="250"/>
                    </a:cubicBezTo>
                    <a:cubicBezTo>
                      <a:pt x="187" y="232"/>
                      <a:pt x="321" y="250"/>
                      <a:pt x="303" y="107"/>
                    </a:cubicBezTo>
                    <a:cubicBezTo>
                      <a:pt x="294" y="36"/>
                      <a:pt x="228" y="1"/>
                      <a:pt x="16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3" name="Google Shape;1643;p34"/>
              <p:cNvSpPr/>
              <p:nvPr/>
            </p:nvSpPr>
            <p:spPr>
              <a:xfrm>
                <a:off x="8304529" y="3149442"/>
                <a:ext cx="42427" cy="76200"/>
              </a:xfrm>
              <a:custGeom>
                <a:avLst/>
                <a:gdLst/>
                <a:ahLst/>
                <a:cxnLst/>
                <a:rect l="l" t="t" r="r" b="b"/>
                <a:pathLst>
                  <a:path w="353" h="634" extrusionOk="0">
                    <a:moveTo>
                      <a:pt x="98" y="1"/>
                    </a:moveTo>
                    <a:lnTo>
                      <a:pt x="0" y="28"/>
                    </a:lnTo>
                    <a:cubicBezTo>
                      <a:pt x="0" y="28"/>
                      <a:pt x="98" y="367"/>
                      <a:pt x="116" y="411"/>
                    </a:cubicBezTo>
                    <a:cubicBezTo>
                      <a:pt x="116" y="429"/>
                      <a:pt x="0" y="474"/>
                      <a:pt x="89" y="590"/>
                    </a:cubicBezTo>
                    <a:cubicBezTo>
                      <a:pt x="110" y="621"/>
                      <a:pt x="142" y="634"/>
                      <a:pt x="176" y="634"/>
                    </a:cubicBezTo>
                    <a:cubicBezTo>
                      <a:pt x="259" y="634"/>
                      <a:pt x="353" y="556"/>
                      <a:pt x="321" y="474"/>
                    </a:cubicBezTo>
                    <a:cubicBezTo>
                      <a:pt x="298" y="402"/>
                      <a:pt x="258" y="390"/>
                      <a:pt x="234" y="390"/>
                    </a:cubicBezTo>
                    <a:cubicBezTo>
                      <a:pt x="222" y="390"/>
                      <a:pt x="214" y="393"/>
                      <a:pt x="214" y="393"/>
                    </a:cubicBezTo>
                    <a:cubicBezTo>
                      <a:pt x="188" y="313"/>
                      <a:pt x="98" y="1"/>
                      <a:pt x="9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4" name="Google Shape;1644;p34"/>
              <p:cNvSpPr/>
              <p:nvPr/>
            </p:nvSpPr>
            <p:spPr>
              <a:xfrm>
                <a:off x="8214627" y="2944158"/>
                <a:ext cx="42788" cy="75720"/>
              </a:xfrm>
              <a:custGeom>
                <a:avLst/>
                <a:gdLst/>
                <a:ahLst/>
                <a:cxnLst/>
                <a:rect l="l" t="t" r="r" b="b"/>
                <a:pathLst>
                  <a:path w="356" h="630" extrusionOk="0">
                    <a:moveTo>
                      <a:pt x="177" y="0"/>
                    </a:moveTo>
                    <a:cubicBezTo>
                      <a:pt x="92" y="0"/>
                      <a:pt x="0" y="74"/>
                      <a:pt x="26" y="157"/>
                    </a:cubicBezTo>
                    <a:cubicBezTo>
                      <a:pt x="61" y="264"/>
                      <a:pt x="142" y="237"/>
                      <a:pt x="142" y="246"/>
                    </a:cubicBezTo>
                    <a:cubicBezTo>
                      <a:pt x="168" y="317"/>
                      <a:pt x="249" y="629"/>
                      <a:pt x="249" y="629"/>
                    </a:cubicBezTo>
                    <a:lnTo>
                      <a:pt x="356" y="603"/>
                    </a:lnTo>
                    <a:cubicBezTo>
                      <a:pt x="356" y="603"/>
                      <a:pt x="249" y="273"/>
                      <a:pt x="240" y="228"/>
                    </a:cubicBezTo>
                    <a:cubicBezTo>
                      <a:pt x="231" y="210"/>
                      <a:pt x="356" y="166"/>
                      <a:pt x="266" y="41"/>
                    </a:cubicBezTo>
                    <a:cubicBezTo>
                      <a:pt x="243" y="12"/>
                      <a:pt x="211" y="0"/>
                      <a:pt x="17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5" name="Google Shape;1645;p34"/>
              <p:cNvSpPr/>
              <p:nvPr/>
            </p:nvSpPr>
            <p:spPr>
              <a:xfrm>
                <a:off x="8195156" y="2999085"/>
                <a:ext cx="170550" cy="161175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1341" extrusionOk="0">
                    <a:moveTo>
                      <a:pt x="716" y="1"/>
                    </a:moveTo>
                    <a:cubicBezTo>
                      <a:pt x="662" y="1"/>
                      <a:pt x="608" y="7"/>
                      <a:pt x="553" y="21"/>
                    </a:cubicBezTo>
                    <a:cubicBezTo>
                      <a:pt x="420" y="48"/>
                      <a:pt x="304" y="119"/>
                      <a:pt x="214" y="217"/>
                    </a:cubicBezTo>
                    <a:cubicBezTo>
                      <a:pt x="72" y="378"/>
                      <a:pt x="0" y="601"/>
                      <a:pt x="63" y="833"/>
                    </a:cubicBezTo>
                    <a:cubicBezTo>
                      <a:pt x="139" y="1139"/>
                      <a:pt x="413" y="1340"/>
                      <a:pt x="715" y="1340"/>
                    </a:cubicBezTo>
                    <a:cubicBezTo>
                      <a:pt x="765" y="1340"/>
                      <a:pt x="815" y="1335"/>
                      <a:pt x="866" y="1323"/>
                    </a:cubicBezTo>
                    <a:cubicBezTo>
                      <a:pt x="999" y="1288"/>
                      <a:pt x="1106" y="1225"/>
                      <a:pt x="1196" y="1136"/>
                    </a:cubicBezTo>
                    <a:cubicBezTo>
                      <a:pt x="1347" y="975"/>
                      <a:pt x="1419" y="743"/>
                      <a:pt x="1356" y="511"/>
                    </a:cubicBezTo>
                    <a:cubicBezTo>
                      <a:pt x="1281" y="202"/>
                      <a:pt x="1013" y="1"/>
                      <a:pt x="71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6" name="Google Shape;1646;p34"/>
              <p:cNvSpPr/>
              <p:nvPr/>
            </p:nvSpPr>
            <p:spPr>
              <a:xfrm>
                <a:off x="8195156" y="3025166"/>
                <a:ext cx="143747" cy="135094"/>
              </a:xfrm>
              <a:custGeom>
                <a:avLst/>
                <a:gdLst/>
                <a:ahLst/>
                <a:cxnLst/>
                <a:rect l="l" t="t" r="r" b="b"/>
                <a:pathLst>
                  <a:path w="1196" h="1124" extrusionOk="0">
                    <a:moveTo>
                      <a:pt x="214" y="0"/>
                    </a:moveTo>
                    <a:lnTo>
                      <a:pt x="214" y="0"/>
                    </a:lnTo>
                    <a:cubicBezTo>
                      <a:pt x="72" y="161"/>
                      <a:pt x="0" y="384"/>
                      <a:pt x="63" y="616"/>
                    </a:cubicBezTo>
                    <a:cubicBezTo>
                      <a:pt x="139" y="922"/>
                      <a:pt x="413" y="1123"/>
                      <a:pt x="715" y="1123"/>
                    </a:cubicBezTo>
                    <a:cubicBezTo>
                      <a:pt x="765" y="1123"/>
                      <a:pt x="815" y="1118"/>
                      <a:pt x="866" y="1106"/>
                    </a:cubicBezTo>
                    <a:cubicBezTo>
                      <a:pt x="999" y="1071"/>
                      <a:pt x="1106" y="1008"/>
                      <a:pt x="1196" y="919"/>
                    </a:cubicBezTo>
                    <a:lnTo>
                      <a:pt x="1196" y="919"/>
                    </a:lnTo>
                    <a:cubicBezTo>
                      <a:pt x="1110" y="942"/>
                      <a:pt x="1020" y="958"/>
                      <a:pt x="930" y="958"/>
                    </a:cubicBezTo>
                    <a:cubicBezTo>
                      <a:pt x="775" y="958"/>
                      <a:pt x="620" y="911"/>
                      <a:pt x="491" y="776"/>
                    </a:cubicBezTo>
                    <a:cubicBezTo>
                      <a:pt x="223" y="518"/>
                      <a:pt x="197" y="214"/>
                      <a:pt x="214" y="0"/>
                    </a:cubicBezTo>
                    <a:close/>
                  </a:path>
                </a:pathLst>
              </a:custGeom>
              <a:solidFill>
                <a:srgbClr val="4D2392">
                  <a:alpha val="520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5" name="Google Shape;3063;p53">
            <a:extLst>
              <a:ext uri="{FF2B5EF4-FFF2-40B4-BE49-F238E27FC236}">
                <a16:creationId xmlns:a16="http://schemas.microsoft.com/office/drawing/2014/main" id="{4FEE229F-EB63-406C-85CA-4641DADA2426}"/>
              </a:ext>
            </a:extLst>
          </p:cNvPr>
          <p:cNvSpPr txBox="1">
            <a:spLocks/>
          </p:cNvSpPr>
          <p:nvPr/>
        </p:nvSpPr>
        <p:spPr>
          <a:xfrm>
            <a:off x="1241821" y="1697001"/>
            <a:ext cx="7680400" cy="13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Titan One"/>
              <a:buNone/>
              <a:defRPr sz="7200" b="0" i="0" u="none" strike="noStrike" cap="none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XỬ LÍ TÌNH HUỐNG</a:t>
            </a:r>
          </a:p>
        </p:txBody>
      </p:sp>
      <p:sp>
        <p:nvSpPr>
          <p:cNvPr id="86" name="Google Shape;2359;p45">
            <a:extLst>
              <a:ext uri="{FF2B5EF4-FFF2-40B4-BE49-F238E27FC236}">
                <a16:creationId xmlns:a16="http://schemas.microsoft.com/office/drawing/2014/main" id="{F4EFD829-9CD5-45B7-AFC0-5B4DD80272D7}"/>
              </a:ext>
            </a:extLst>
          </p:cNvPr>
          <p:cNvSpPr txBox="1">
            <a:spLocks/>
          </p:cNvSpPr>
          <p:nvPr/>
        </p:nvSpPr>
        <p:spPr>
          <a:xfrm>
            <a:off x="0" y="-87933"/>
            <a:ext cx="9144000" cy="21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1600" b="0" i="0" u="none" strike="noStrike" cap="none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1600" b="0" i="0" u="none" strike="noStrike" cap="none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1600" b="0" i="0" u="none" strike="noStrike" cap="none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1600" b="0" i="0" u="none" strike="noStrike" cap="none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1600" b="0" i="0" u="none" strike="noStrike" cap="none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1600" b="0" i="0" u="none" strike="noStrike" cap="none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1600" b="0" i="0" u="none" strike="noStrike" cap="none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1600" b="0" i="0" u="none" strike="noStrike" cap="none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Titan One"/>
              <a:buNone/>
              <a:defRPr sz="1600" b="0" i="0" u="none" strike="noStrike" cap="none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9pPr>
          </a:lstStyle>
          <a:p>
            <a:r>
              <a:rPr lang="en-US" sz="6000" b="1" dirty="0">
                <a:solidFill>
                  <a:srgbClr val="322F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  <p:bldP spid="8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1">
            <a:extLst>
              <a:ext uri="{FF2B5EF4-FFF2-40B4-BE49-F238E27FC236}">
                <a16:creationId xmlns:a16="http://schemas.microsoft.com/office/drawing/2014/main" id="{15D88794-99F1-4078-9E00-E605ECE49E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825500"/>
          </a:xfrm>
        </p:spPr>
        <p:txBody>
          <a:bodyPr/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9570C0-EBE1-401D-AD4D-41F217B4B4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093"/>
          <a:stretch/>
        </p:blipFill>
        <p:spPr>
          <a:xfrm>
            <a:off x="0" y="952248"/>
            <a:ext cx="4775200" cy="22989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BA2D450-F06F-485F-A20B-0E55D87F37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1096" y="952248"/>
            <a:ext cx="4462904" cy="2298952"/>
          </a:xfrm>
          <a:prstGeom prst="rect">
            <a:avLst/>
          </a:prstGeom>
        </p:spPr>
      </p:pic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1D258B57-7CCD-402E-80C7-C7CFA0354BE0}"/>
              </a:ext>
            </a:extLst>
          </p:cNvPr>
          <p:cNvSpPr/>
          <p:nvPr/>
        </p:nvSpPr>
        <p:spPr>
          <a:xfrm>
            <a:off x="584075" y="3475313"/>
            <a:ext cx="7449163" cy="1177878"/>
          </a:xfrm>
          <a:prstGeom prst="cloudCallout">
            <a:avLst>
              <a:gd name="adj1" fmla="val 50522"/>
              <a:gd name="adj2" fmla="val 629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  <a:p>
            <a:pPr algn="ctr"/>
            <a:r>
              <a:rPr lang="en-US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Sắm</a:t>
            </a:r>
            <a:r>
              <a:rPr lang="en-US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endParaRPr lang="en-US" sz="28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940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3F12AE0-D2F3-4E63-9A0D-DFEE15C3AD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513" y="289213"/>
            <a:ext cx="8311973" cy="391795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611E119-C9CC-4C5C-B71D-30C7311E11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367" y="228600"/>
            <a:ext cx="8011265" cy="4126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651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70" name="Google Shape;2570;p47"/>
          <p:cNvGrpSpPr/>
          <p:nvPr/>
        </p:nvGrpSpPr>
        <p:grpSpPr>
          <a:xfrm>
            <a:off x="8083955" y="3644559"/>
            <a:ext cx="882370" cy="1307100"/>
            <a:chOff x="6098915" y="2378157"/>
            <a:chExt cx="1599683" cy="2369693"/>
          </a:xfrm>
        </p:grpSpPr>
        <p:sp>
          <p:nvSpPr>
            <p:cNvPr id="2571" name="Google Shape;2571;p47"/>
            <p:cNvSpPr/>
            <p:nvPr/>
          </p:nvSpPr>
          <p:spPr>
            <a:xfrm>
              <a:off x="6145685" y="4591198"/>
              <a:ext cx="1552913" cy="156652"/>
            </a:xfrm>
            <a:custGeom>
              <a:avLst/>
              <a:gdLst/>
              <a:ahLst/>
              <a:cxnLst/>
              <a:rect l="l" t="t" r="r" b="b"/>
              <a:pathLst>
                <a:path w="12213" h="1232" extrusionOk="0">
                  <a:moveTo>
                    <a:pt x="6102" y="0"/>
                  </a:moveTo>
                  <a:cubicBezTo>
                    <a:pt x="2730" y="0"/>
                    <a:pt x="0" y="277"/>
                    <a:pt x="0" y="616"/>
                  </a:cubicBezTo>
                  <a:cubicBezTo>
                    <a:pt x="0" y="955"/>
                    <a:pt x="2730" y="1232"/>
                    <a:pt x="6102" y="1232"/>
                  </a:cubicBezTo>
                  <a:cubicBezTo>
                    <a:pt x="9474" y="1232"/>
                    <a:pt x="12213" y="955"/>
                    <a:pt x="12213" y="616"/>
                  </a:cubicBezTo>
                  <a:cubicBezTo>
                    <a:pt x="12213" y="277"/>
                    <a:pt x="9474" y="0"/>
                    <a:pt x="6102" y="0"/>
                  </a:cubicBezTo>
                  <a:close/>
                </a:path>
              </a:pathLst>
            </a:custGeom>
            <a:solidFill>
              <a:srgbClr val="C9CAD2">
                <a:alpha val="40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47"/>
            <p:cNvSpPr/>
            <p:nvPr/>
          </p:nvSpPr>
          <p:spPr>
            <a:xfrm>
              <a:off x="6413831" y="3632056"/>
              <a:ext cx="931241" cy="862029"/>
            </a:xfrm>
            <a:custGeom>
              <a:avLst/>
              <a:gdLst/>
              <a:ahLst/>
              <a:cxnLst/>
              <a:rect l="l" t="t" r="r" b="b"/>
              <a:pathLst>
                <a:path w="8073" h="7473" extrusionOk="0">
                  <a:moveTo>
                    <a:pt x="6994" y="1"/>
                  </a:moveTo>
                  <a:cubicBezTo>
                    <a:pt x="6994" y="1"/>
                    <a:pt x="4703" y="546"/>
                    <a:pt x="2506" y="546"/>
                  </a:cubicBezTo>
                  <a:cubicBezTo>
                    <a:pt x="2023" y="546"/>
                    <a:pt x="1545" y="520"/>
                    <a:pt x="1097" y="456"/>
                  </a:cubicBezTo>
                  <a:cubicBezTo>
                    <a:pt x="1097" y="456"/>
                    <a:pt x="1097" y="456"/>
                    <a:pt x="1096" y="456"/>
                  </a:cubicBezTo>
                  <a:cubicBezTo>
                    <a:pt x="1040" y="456"/>
                    <a:pt x="0" y="3687"/>
                    <a:pt x="535" y="4738"/>
                  </a:cubicBezTo>
                  <a:cubicBezTo>
                    <a:pt x="1046" y="5769"/>
                    <a:pt x="1944" y="7472"/>
                    <a:pt x="4045" y="7472"/>
                  </a:cubicBezTo>
                  <a:cubicBezTo>
                    <a:pt x="4108" y="7472"/>
                    <a:pt x="4172" y="7471"/>
                    <a:pt x="4237" y="7468"/>
                  </a:cubicBezTo>
                  <a:cubicBezTo>
                    <a:pt x="6467" y="7370"/>
                    <a:pt x="8073" y="5898"/>
                    <a:pt x="8019" y="3650"/>
                  </a:cubicBezTo>
                  <a:cubicBezTo>
                    <a:pt x="7966" y="1393"/>
                    <a:pt x="6994" y="1"/>
                    <a:pt x="699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47"/>
            <p:cNvSpPr/>
            <p:nvPr/>
          </p:nvSpPr>
          <p:spPr>
            <a:xfrm>
              <a:off x="6333429" y="4251038"/>
              <a:ext cx="730758" cy="422882"/>
            </a:xfrm>
            <a:custGeom>
              <a:avLst/>
              <a:gdLst/>
              <a:ahLst/>
              <a:cxnLst/>
              <a:rect l="l" t="t" r="r" b="b"/>
              <a:pathLst>
                <a:path w="6335" h="3666" extrusionOk="0">
                  <a:moveTo>
                    <a:pt x="1336" y="1"/>
                  </a:moveTo>
                  <a:cubicBezTo>
                    <a:pt x="1289" y="1"/>
                    <a:pt x="1242" y="2"/>
                    <a:pt x="1196" y="5"/>
                  </a:cubicBezTo>
                  <a:cubicBezTo>
                    <a:pt x="1196" y="5"/>
                    <a:pt x="1" y="487"/>
                    <a:pt x="500" y="1709"/>
                  </a:cubicBezTo>
                  <a:cubicBezTo>
                    <a:pt x="906" y="2691"/>
                    <a:pt x="1391" y="2969"/>
                    <a:pt x="1552" y="2969"/>
                  </a:cubicBezTo>
                  <a:cubicBezTo>
                    <a:pt x="1593" y="2969"/>
                    <a:pt x="1614" y="2951"/>
                    <a:pt x="1606" y="2922"/>
                  </a:cubicBezTo>
                  <a:cubicBezTo>
                    <a:pt x="1603" y="2910"/>
                    <a:pt x="1606" y="2904"/>
                    <a:pt x="1615" y="2904"/>
                  </a:cubicBezTo>
                  <a:cubicBezTo>
                    <a:pt x="1702" y="2904"/>
                    <a:pt x="2375" y="3529"/>
                    <a:pt x="2766" y="3618"/>
                  </a:cubicBezTo>
                  <a:cubicBezTo>
                    <a:pt x="2871" y="3640"/>
                    <a:pt x="2939" y="3648"/>
                    <a:pt x="2982" y="3648"/>
                  </a:cubicBezTo>
                  <a:cubicBezTo>
                    <a:pt x="3115" y="3648"/>
                    <a:pt x="3021" y="3573"/>
                    <a:pt x="3056" y="3573"/>
                  </a:cubicBezTo>
                  <a:cubicBezTo>
                    <a:pt x="3057" y="3573"/>
                    <a:pt x="3059" y="3573"/>
                    <a:pt x="3061" y="3574"/>
                  </a:cubicBezTo>
                  <a:cubicBezTo>
                    <a:pt x="3110" y="3582"/>
                    <a:pt x="4044" y="3665"/>
                    <a:pt x="4914" y="3665"/>
                  </a:cubicBezTo>
                  <a:cubicBezTo>
                    <a:pt x="4993" y="3665"/>
                    <a:pt x="5071" y="3664"/>
                    <a:pt x="5148" y="3663"/>
                  </a:cubicBezTo>
                  <a:lnTo>
                    <a:pt x="5434" y="3663"/>
                  </a:lnTo>
                  <a:cubicBezTo>
                    <a:pt x="5514" y="3654"/>
                    <a:pt x="5576" y="3654"/>
                    <a:pt x="5648" y="3645"/>
                  </a:cubicBezTo>
                  <a:lnTo>
                    <a:pt x="5683" y="3645"/>
                  </a:lnTo>
                  <a:cubicBezTo>
                    <a:pt x="5719" y="3636"/>
                    <a:pt x="5755" y="3636"/>
                    <a:pt x="5790" y="3636"/>
                  </a:cubicBezTo>
                  <a:cubicBezTo>
                    <a:pt x="6227" y="3583"/>
                    <a:pt x="6335" y="3493"/>
                    <a:pt x="6308" y="3404"/>
                  </a:cubicBezTo>
                  <a:cubicBezTo>
                    <a:pt x="6308" y="3395"/>
                    <a:pt x="6308" y="3386"/>
                    <a:pt x="6308" y="3377"/>
                  </a:cubicBezTo>
                  <a:cubicBezTo>
                    <a:pt x="6299" y="3360"/>
                    <a:pt x="6281" y="3342"/>
                    <a:pt x="6272" y="3324"/>
                  </a:cubicBezTo>
                  <a:lnTo>
                    <a:pt x="6263" y="3324"/>
                  </a:lnTo>
                  <a:cubicBezTo>
                    <a:pt x="6263" y="3315"/>
                    <a:pt x="6263" y="3315"/>
                    <a:pt x="6254" y="3315"/>
                  </a:cubicBezTo>
                  <a:cubicBezTo>
                    <a:pt x="6183" y="3226"/>
                    <a:pt x="6049" y="3145"/>
                    <a:pt x="5969" y="3101"/>
                  </a:cubicBezTo>
                  <a:cubicBezTo>
                    <a:pt x="5897" y="3047"/>
                    <a:pt x="5683" y="2878"/>
                    <a:pt x="5469" y="2690"/>
                  </a:cubicBezTo>
                  <a:cubicBezTo>
                    <a:pt x="5434" y="2664"/>
                    <a:pt x="5407" y="2637"/>
                    <a:pt x="5371" y="2610"/>
                  </a:cubicBezTo>
                  <a:cubicBezTo>
                    <a:pt x="5103" y="2387"/>
                    <a:pt x="4871" y="2236"/>
                    <a:pt x="4934" y="2200"/>
                  </a:cubicBezTo>
                  <a:cubicBezTo>
                    <a:pt x="5041" y="2146"/>
                    <a:pt x="4952" y="2102"/>
                    <a:pt x="4773" y="1986"/>
                  </a:cubicBezTo>
                  <a:cubicBezTo>
                    <a:pt x="4764" y="1986"/>
                    <a:pt x="4747" y="1977"/>
                    <a:pt x="4738" y="1968"/>
                  </a:cubicBezTo>
                  <a:cubicBezTo>
                    <a:pt x="4363" y="1727"/>
                    <a:pt x="3908" y="1575"/>
                    <a:pt x="4006" y="1575"/>
                  </a:cubicBezTo>
                  <a:cubicBezTo>
                    <a:pt x="4095" y="1575"/>
                    <a:pt x="4033" y="1486"/>
                    <a:pt x="3649" y="1049"/>
                  </a:cubicBezTo>
                  <a:cubicBezTo>
                    <a:pt x="3471" y="835"/>
                    <a:pt x="3132" y="576"/>
                    <a:pt x="2722" y="371"/>
                  </a:cubicBezTo>
                  <a:cubicBezTo>
                    <a:pt x="2307" y="160"/>
                    <a:pt x="1812" y="1"/>
                    <a:pt x="13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47"/>
            <p:cNvSpPr/>
            <p:nvPr/>
          </p:nvSpPr>
          <p:spPr>
            <a:xfrm>
              <a:off x="6333429" y="4251038"/>
              <a:ext cx="619674" cy="422882"/>
            </a:xfrm>
            <a:custGeom>
              <a:avLst/>
              <a:gdLst/>
              <a:ahLst/>
              <a:cxnLst/>
              <a:rect l="l" t="t" r="r" b="b"/>
              <a:pathLst>
                <a:path w="5372" h="3666" extrusionOk="0">
                  <a:moveTo>
                    <a:pt x="1336" y="1"/>
                  </a:moveTo>
                  <a:cubicBezTo>
                    <a:pt x="1289" y="1"/>
                    <a:pt x="1242" y="2"/>
                    <a:pt x="1196" y="5"/>
                  </a:cubicBezTo>
                  <a:cubicBezTo>
                    <a:pt x="1196" y="5"/>
                    <a:pt x="1" y="487"/>
                    <a:pt x="500" y="1709"/>
                  </a:cubicBezTo>
                  <a:cubicBezTo>
                    <a:pt x="906" y="2691"/>
                    <a:pt x="1391" y="2969"/>
                    <a:pt x="1552" y="2969"/>
                  </a:cubicBezTo>
                  <a:cubicBezTo>
                    <a:pt x="1593" y="2969"/>
                    <a:pt x="1614" y="2951"/>
                    <a:pt x="1606" y="2922"/>
                  </a:cubicBezTo>
                  <a:cubicBezTo>
                    <a:pt x="1603" y="2910"/>
                    <a:pt x="1606" y="2904"/>
                    <a:pt x="1615" y="2904"/>
                  </a:cubicBezTo>
                  <a:cubicBezTo>
                    <a:pt x="1702" y="2904"/>
                    <a:pt x="2375" y="3529"/>
                    <a:pt x="2766" y="3618"/>
                  </a:cubicBezTo>
                  <a:cubicBezTo>
                    <a:pt x="2871" y="3640"/>
                    <a:pt x="2939" y="3648"/>
                    <a:pt x="2982" y="3648"/>
                  </a:cubicBezTo>
                  <a:cubicBezTo>
                    <a:pt x="3115" y="3648"/>
                    <a:pt x="3021" y="3573"/>
                    <a:pt x="3056" y="3573"/>
                  </a:cubicBezTo>
                  <a:cubicBezTo>
                    <a:pt x="3057" y="3573"/>
                    <a:pt x="3059" y="3573"/>
                    <a:pt x="3061" y="3574"/>
                  </a:cubicBezTo>
                  <a:cubicBezTo>
                    <a:pt x="3110" y="3582"/>
                    <a:pt x="4044" y="3665"/>
                    <a:pt x="4914" y="3665"/>
                  </a:cubicBezTo>
                  <a:cubicBezTo>
                    <a:pt x="4993" y="3665"/>
                    <a:pt x="5071" y="3664"/>
                    <a:pt x="5148" y="3663"/>
                  </a:cubicBezTo>
                  <a:lnTo>
                    <a:pt x="5300" y="3663"/>
                  </a:lnTo>
                  <a:lnTo>
                    <a:pt x="5291" y="3377"/>
                  </a:lnTo>
                  <a:cubicBezTo>
                    <a:pt x="5291" y="3377"/>
                    <a:pt x="5300" y="3324"/>
                    <a:pt x="5309" y="3244"/>
                  </a:cubicBezTo>
                  <a:cubicBezTo>
                    <a:pt x="5318" y="3145"/>
                    <a:pt x="5335" y="3003"/>
                    <a:pt x="5353" y="2851"/>
                  </a:cubicBezTo>
                  <a:cubicBezTo>
                    <a:pt x="5362" y="2771"/>
                    <a:pt x="5362" y="2690"/>
                    <a:pt x="5371" y="2610"/>
                  </a:cubicBezTo>
                  <a:cubicBezTo>
                    <a:pt x="5103" y="2387"/>
                    <a:pt x="4871" y="2236"/>
                    <a:pt x="4934" y="2200"/>
                  </a:cubicBezTo>
                  <a:cubicBezTo>
                    <a:pt x="5041" y="2146"/>
                    <a:pt x="4952" y="2102"/>
                    <a:pt x="4773" y="1986"/>
                  </a:cubicBezTo>
                  <a:cubicBezTo>
                    <a:pt x="4276" y="2380"/>
                    <a:pt x="3588" y="3113"/>
                    <a:pt x="3322" y="3113"/>
                  </a:cubicBezTo>
                  <a:cubicBezTo>
                    <a:pt x="3312" y="3113"/>
                    <a:pt x="3302" y="3112"/>
                    <a:pt x="3292" y="3110"/>
                  </a:cubicBezTo>
                  <a:cubicBezTo>
                    <a:pt x="2962" y="3029"/>
                    <a:pt x="2623" y="2896"/>
                    <a:pt x="2302" y="2744"/>
                  </a:cubicBezTo>
                  <a:cubicBezTo>
                    <a:pt x="982" y="2084"/>
                    <a:pt x="1205" y="1049"/>
                    <a:pt x="1954" y="808"/>
                  </a:cubicBezTo>
                  <a:cubicBezTo>
                    <a:pt x="2302" y="692"/>
                    <a:pt x="2552" y="523"/>
                    <a:pt x="2722" y="371"/>
                  </a:cubicBezTo>
                  <a:cubicBezTo>
                    <a:pt x="2307" y="160"/>
                    <a:pt x="1812" y="1"/>
                    <a:pt x="1336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47"/>
            <p:cNvSpPr/>
            <p:nvPr/>
          </p:nvSpPr>
          <p:spPr>
            <a:xfrm>
              <a:off x="6923117" y="4561336"/>
              <a:ext cx="145229" cy="112238"/>
            </a:xfrm>
            <a:custGeom>
              <a:avLst/>
              <a:gdLst/>
              <a:ahLst/>
              <a:cxnLst/>
              <a:rect l="l" t="t" r="r" b="b"/>
              <a:pathLst>
                <a:path w="1259" h="973" extrusionOk="0">
                  <a:moveTo>
                    <a:pt x="357" y="0"/>
                  </a:moveTo>
                  <a:cubicBezTo>
                    <a:pt x="250" y="134"/>
                    <a:pt x="125" y="313"/>
                    <a:pt x="63" y="527"/>
                  </a:cubicBezTo>
                  <a:cubicBezTo>
                    <a:pt x="18" y="670"/>
                    <a:pt x="0" y="821"/>
                    <a:pt x="36" y="973"/>
                  </a:cubicBezTo>
                  <a:cubicBezTo>
                    <a:pt x="268" y="973"/>
                    <a:pt x="491" y="964"/>
                    <a:pt x="678" y="946"/>
                  </a:cubicBezTo>
                  <a:cubicBezTo>
                    <a:pt x="1223" y="884"/>
                    <a:pt x="1258" y="750"/>
                    <a:pt x="1160" y="634"/>
                  </a:cubicBezTo>
                  <a:cubicBezTo>
                    <a:pt x="1080" y="545"/>
                    <a:pt x="937" y="455"/>
                    <a:pt x="857" y="411"/>
                  </a:cubicBezTo>
                  <a:cubicBezTo>
                    <a:pt x="785" y="357"/>
                    <a:pt x="571" y="188"/>
                    <a:pt x="357" y="0"/>
                  </a:cubicBezTo>
                  <a:close/>
                </a:path>
              </a:pathLst>
            </a:custGeom>
            <a:solidFill>
              <a:srgbClr val="80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47"/>
            <p:cNvSpPr/>
            <p:nvPr/>
          </p:nvSpPr>
          <p:spPr>
            <a:xfrm>
              <a:off x="6923117" y="4622011"/>
              <a:ext cx="145229" cy="51563"/>
            </a:xfrm>
            <a:custGeom>
              <a:avLst/>
              <a:gdLst/>
              <a:ahLst/>
              <a:cxnLst/>
              <a:rect l="l" t="t" r="r" b="b"/>
              <a:pathLst>
                <a:path w="1259" h="447" extrusionOk="0">
                  <a:moveTo>
                    <a:pt x="63" y="1"/>
                  </a:moveTo>
                  <a:cubicBezTo>
                    <a:pt x="18" y="144"/>
                    <a:pt x="0" y="295"/>
                    <a:pt x="36" y="447"/>
                  </a:cubicBezTo>
                  <a:cubicBezTo>
                    <a:pt x="268" y="447"/>
                    <a:pt x="491" y="438"/>
                    <a:pt x="678" y="420"/>
                  </a:cubicBezTo>
                  <a:cubicBezTo>
                    <a:pt x="1223" y="358"/>
                    <a:pt x="1258" y="224"/>
                    <a:pt x="1160" y="108"/>
                  </a:cubicBezTo>
                  <a:lnTo>
                    <a:pt x="1160" y="108"/>
                  </a:lnTo>
                  <a:cubicBezTo>
                    <a:pt x="1115" y="110"/>
                    <a:pt x="1069" y="111"/>
                    <a:pt x="1023" y="111"/>
                  </a:cubicBezTo>
                  <a:cubicBezTo>
                    <a:pt x="681" y="111"/>
                    <a:pt x="330" y="56"/>
                    <a:pt x="63" y="1"/>
                  </a:cubicBezTo>
                  <a:close/>
                </a:path>
              </a:pathLst>
            </a:custGeom>
            <a:solidFill>
              <a:srgbClr val="8F4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47"/>
            <p:cNvSpPr/>
            <p:nvPr/>
          </p:nvSpPr>
          <p:spPr>
            <a:xfrm>
              <a:off x="6689526" y="4257382"/>
              <a:ext cx="777014" cy="423459"/>
            </a:xfrm>
            <a:custGeom>
              <a:avLst/>
              <a:gdLst/>
              <a:ahLst/>
              <a:cxnLst/>
              <a:rect l="l" t="t" r="r" b="b"/>
              <a:pathLst>
                <a:path w="6736" h="3671" extrusionOk="0">
                  <a:moveTo>
                    <a:pt x="5425" y="1"/>
                  </a:moveTo>
                  <a:cubicBezTo>
                    <a:pt x="4935" y="1"/>
                    <a:pt x="4436" y="155"/>
                    <a:pt x="4015" y="370"/>
                  </a:cubicBezTo>
                  <a:cubicBezTo>
                    <a:pt x="3604" y="575"/>
                    <a:pt x="3265" y="842"/>
                    <a:pt x="3087" y="1048"/>
                  </a:cubicBezTo>
                  <a:cubicBezTo>
                    <a:pt x="2703" y="1485"/>
                    <a:pt x="2632" y="1574"/>
                    <a:pt x="2730" y="1574"/>
                  </a:cubicBezTo>
                  <a:cubicBezTo>
                    <a:pt x="2819" y="1574"/>
                    <a:pt x="2373" y="1726"/>
                    <a:pt x="1999" y="1966"/>
                  </a:cubicBezTo>
                  <a:cubicBezTo>
                    <a:pt x="1793" y="2091"/>
                    <a:pt x="1686" y="2145"/>
                    <a:pt x="1802" y="2207"/>
                  </a:cubicBezTo>
                  <a:cubicBezTo>
                    <a:pt x="1874" y="2243"/>
                    <a:pt x="1570" y="2430"/>
                    <a:pt x="1267" y="2689"/>
                  </a:cubicBezTo>
                  <a:cubicBezTo>
                    <a:pt x="1053" y="2876"/>
                    <a:pt x="839" y="3046"/>
                    <a:pt x="759" y="3099"/>
                  </a:cubicBezTo>
                  <a:cubicBezTo>
                    <a:pt x="580" y="3224"/>
                    <a:pt x="0" y="3528"/>
                    <a:pt x="937" y="3635"/>
                  </a:cubicBezTo>
                  <a:cubicBezTo>
                    <a:pt x="1089" y="3652"/>
                    <a:pt x="1249" y="3661"/>
                    <a:pt x="1428" y="3661"/>
                  </a:cubicBezTo>
                  <a:cubicBezTo>
                    <a:pt x="1481" y="3661"/>
                    <a:pt x="1535" y="3661"/>
                    <a:pt x="1588" y="3670"/>
                  </a:cubicBezTo>
                  <a:cubicBezTo>
                    <a:pt x="1628" y="3671"/>
                    <a:pt x="1668" y="3671"/>
                    <a:pt x="1709" y="3671"/>
                  </a:cubicBezTo>
                  <a:cubicBezTo>
                    <a:pt x="2602" y="3671"/>
                    <a:pt x="3625" y="3581"/>
                    <a:pt x="3676" y="3572"/>
                  </a:cubicBezTo>
                  <a:cubicBezTo>
                    <a:pt x="3678" y="3572"/>
                    <a:pt x="3679" y="3572"/>
                    <a:pt x="3681" y="3572"/>
                  </a:cubicBezTo>
                  <a:cubicBezTo>
                    <a:pt x="3715" y="3572"/>
                    <a:pt x="3621" y="3646"/>
                    <a:pt x="3750" y="3646"/>
                  </a:cubicBezTo>
                  <a:cubicBezTo>
                    <a:pt x="3792" y="3646"/>
                    <a:pt x="3858" y="3638"/>
                    <a:pt x="3961" y="3617"/>
                  </a:cubicBezTo>
                  <a:cubicBezTo>
                    <a:pt x="4360" y="3527"/>
                    <a:pt x="5034" y="2903"/>
                    <a:pt x="5122" y="2903"/>
                  </a:cubicBezTo>
                  <a:cubicBezTo>
                    <a:pt x="5130" y="2903"/>
                    <a:pt x="5133" y="2908"/>
                    <a:pt x="5130" y="2921"/>
                  </a:cubicBezTo>
                  <a:cubicBezTo>
                    <a:pt x="5121" y="2950"/>
                    <a:pt x="5140" y="2968"/>
                    <a:pt x="5181" y="2968"/>
                  </a:cubicBezTo>
                  <a:cubicBezTo>
                    <a:pt x="5340" y="2968"/>
                    <a:pt x="5831" y="2691"/>
                    <a:pt x="6236" y="1717"/>
                  </a:cubicBezTo>
                  <a:cubicBezTo>
                    <a:pt x="6736" y="486"/>
                    <a:pt x="5540" y="4"/>
                    <a:pt x="5540" y="4"/>
                  </a:cubicBezTo>
                  <a:cubicBezTo>
                    <a:pt x="5502" y="2"/>
                    <a:pt x="5463" y="1"/>
                    <a:pt x="54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47"/>
            <p:cNvSpPr/>
            <p:nvPr/>
          </p:nvSpPr>
          <p:spPr>
            <a:xfrm>
              <a:off x="6854135" y="4257382"/>
              <a:ext cx="612406" cy="423459"/>
            </a:xfrm>
            <a:custGeom>
              <a:avLst/>
              <a:gdLst/>
              <a:ahLst/>
              <a:cxnLst/>
              <a:rect l="l" t="t" r="r" b="b"/>
              <a:pathLst>
                <a:path w="5309" h="3671" extrusionOk="0">
                  <a:moveTo>
                    <a:pt x="3998" y="1"/>
                  </a:moveTo>
                  <a:cubicBezTo>
                    <a:pt x="3508" y="1"/>
                    <a:pt x="3009" y="155"/>
                    <a:pt x="2588" y="370"/>
                  </a:cubicBezTo>
                  <a:cubicBezTo>
                    <a:pt x="2757" y="521"/>
                    <a:pt x="3007" y="691"/>
                    <a:pt x="3355" y="807"/>
                  </a:cubicBezTo>
                  <a:cubicBezTo>
                    <a:pt x="4104" y="1048"/>
                    <a:pt x="4318" y="2082"/>
                    <a:pt x="3007" y="2743"/>
                  </a:cubicBezTo>
                  <a:cubicBezTo>
                    <a:pt x="1786" y="3353"/>
                    <a:pt x="267" y="3376"/>
                    <a:pt x="46" y="3376"/>
                  </a:cubicBezTo>
                  <a:cubicBezTo>
                    <a:pt x="28" y="3376"/>
                    <a:pt x="18" y="3376"/>
                    <a:pt x="18" y="3376"/>
                  </a:cubicBezTo>
                  <a:lnTo>
                    <a:pt x="1" y="3661"/>
                  </a:lnTo>
                  <a:cubicBezTo>
                    <a:pt x="54" y="3661"/>
                    <a:pt x="108" y="3661"/>
                    <a:pt x="161" y="3670"/>
                  </a:cubicBezTo>
                  <a:cubicBezTo>
                    <a:pt x="201" y="3671"/>
                    <a:pt x="241" y="3671"/>
                    <a:pt x="282" y="3671"/>
                  </a:cubicBezTo>
                  <a:cubicBezTo>
                    <a:pt x="1175" y="3671"/>
                    <a:pt x="2198" y="3581"/>
                    <a:pt x="2249" y="3572"/>
                  </a:cubicBezTo>
                  <a:cubicBezTo>
                    <a:pt x="2251" y="3572"/>
                    <a:pt x="2252" y="3572"/>
                    <a:pt x="2254" y="3572"/>
                  </a:cubicBezTo>
                  <a:cubicBezTo>
                    <a:pt x="2288" y="3572"/>
                    <a:pt x="2194" y="3646"/>
                    <a:pt x="2323" y="3646"/>
                  </a:cubicBezTo>
                  <a:cubicBezTo>
                    <a:pt x="2365" y="3646"/>
                    <a:pt x="2431" y="3638"/>
                    <a:pt x="2534" y="3617"/>
                  </a:cubicBezTo>
                  <a:cubicBezTo>
                    <a:pt x="2933" y="3527"/>
                    <a:pt x="3607" y="2903"/>
                    <a:pt x="3695" y="2903"/>
                  </a:cubicBezTo>
                  <a:cubicBezTo>
                    <a:pt x="3703" y="2903"/>
                    <a:pt x="3706" y="2908"/>
                    <a:pt x="3703" y="2921"/>
                  </a:cubicBezTo>
                  <a:cubicBezTo>
                    <a:pt x="3694" y="2950"/>
                    <a:pt x="3713" y="2968"/>
                    <a:pt x="3754" y="2968"/>
                  </a:cubicBezTo>
                  <a:cubicBezTo>
                    <a:pt x="3913" y="2968"/>
                    <a:pt x="4402" y="2691"/>
                    <a:pt x="4800" y="1717"/>
                  </a:cubicBezTo>
                  <a:cubicBezTo>
                    <a:pt x="5309" y="486"/>
                    <a:pt x="4113" y="4"/>
                    <a:pt x="4113" y="4"/>
                  </a:cubicBezTo>
                  <a:cubicBezTo>
                    <a:pt x="4075" y="2"/>
                    <a:pt x="4036" y="1"/>
                    <a:pt x="3998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2579;p47"/>
            <p:cNvSpPr/>
            <p:nvPr/>
          </p:nvSpPr>
          <p:spPr>
            <a:xfrm>
              <a:off x="6731745" y="4567565"/>
              <a:ext cx="145113" cy="113276"/>
            </a:xfrm>
            <a:custGeom>
              <a:avLst/>
              <a:gdLst/>
              <a:ahLst/>
              <a:cxnLst/>
              <a:rect l="l" t="t" r="r" b="b"/>
              <a:pathLst>
                <a:path w="1258" h="982" extrusionOk="0">
                  <a:moveTo>
                    <a:pt x="901" y="0"/>
                  </a:moveTo>
                  <a:cubicBezTo>
                    <a:pt x="687" y="187"/>
                    <a:pt x="473" y="357"/>
                    <a:pt x="393" y="410"/>
                  </a:cubicBezTo>
                  <a:cubicBezTo>
                    <a:pt x="321" y="464"/>
                    <a:pt x="178" y="544"/>
                    <a:pt x="98" y="633"/>
                  </a:cubicBezTo>
                  <a:cubicBezTo>
                    <a:pt x="0" y="758"/>
                    <a:pt x="27" y="883"/>
                    <a:pt x="571" y="946"/>
                  </a:cubicBezTo>
                  <a:cubicBezTo>
                    <a:pt x="767" y="963"/>
                    <a:pt x="981" y="972"/>
                    <a:pt x="1222" y="981"/>
                  </a:cubicBezTo>
                  <a:cubicBezTo>
                    <a:pt x="1258" y="821"/>
                    <a:pt x="1240" y="669"/>
                    <a:pt x="1195" y="526"/>
                  </a:cubicBezTo>
                  <a:cubicBezTo>
                    <a:pt x="1124" y="321"/>
                    <a:pt x="1008" y="134"/>
                    <a:pt x="9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" name="Google Shape;2580;p47"/>
            <p:cNvSpPr/>
            <p:nvPr/>
          </p:nvSpPr>
          <p:spPr>
            <a:xfrm>
              <a:off x="6731745" y="4628240"/>
              <a:ext cx="145113" cy="52601"/>
            </a:xfrm>
            <a:custGeom>
              <a:avLst/>
              <a:gdLst/>
              <a:ahLst/>
              <a:cxnLst/>
              <a:rect l="l" t="t" r="r" b="b"/>
              <a:pathLst>
                <a:path w="1258" h="456" extrusionOk="0">
                  <a:moveTo>
                    <a:pt x="1195" y="0"/>
                  </a:moveTo>
                  <a:cubicBezTo>
                    <a:pt x="930" y="54"/>
                    <a:pt x="599" y="113"/>
                    <a:pt x="270" y="113"/>
                  </a:cubicBezTo>
                  <a:cubicBezTo>
                    <a:pt x="212" y="113"/>
                    <a:pt x="155" y="111"/>
                    <a:pt x="98" y="107"/>
                  </a:cubicBezTo>
                  <a:lnTo>
                    <a:pt x="98" y="107"/>
                  </a:lnTo>
                  <a:cubicBezTo>
                    <a:pt x="0" y="232"/>
                    <a:pt x="27" y="357"/>
                    <a:pt x="571" y="420"/>
                  </a:cubicBezTo>
                  <a:cubicBezTo>
                    <a:pt x="767" y="437"/>
                    <a:pt x="981" y="446"/>
                    <a:pt x="1222" y="455"/>
                  </a:cubicBezTo>
                  <a:cubicBezTo>
                    <a:pt x="1258" y="295"/>
                    <a:pt x="1240" y="143"/>
                    <a:pt x="1195" y="0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47"/>
            <p:cNvSpPr/>
            <p:nvPr/>
          </p:nvSpPr>
          <p:spPr>
            <a:xfrm>
              <a:off x="6294324" y="3666547"/>
              <a:ext cx="532121" cy="620596"/>
            </a:xfrm>
            <a:custGeom>
              <a:avLst/>
              <a:gdLst/>
              <a:ahLst/>
              <a:cxnLst/>
              <a:rect l="l" t="t" r="r" b="b"/>
              <a:pathLst>
                <a:path w="4613" h="5380" extrusionOk="0">
                  <a:moveTo>
                    <a:pt x="2270" y="1"/>
                  </a:moveTo>
                  <a:cubicBezTo>
                    <a:pt x="1997" y="1"/>
                    <a:pt x="1794" y="59"/>
                    <a:pt x="1794" y="59"/>
                  </a:cubicBezTo>
                  <a:cubicBezTo>
                    <a:pt x="1794" y="59"/>
                    <a:pt x="1428" y="442"/>
                    <a:pt x="1044" y="1013"/>
                  </a:cubicBezTo>
                  <a:cubicBezTo>
                    <a:pt x="821" y="1352"/>
                    <a:pt x="589" y="1772"/>
                    <a:pt x="429" y="2209"/>
                  </a:cubicBezTo>
                  <a:cubicBezTo>
                    <a:pt x="1" y="3368"/>
                    <a:pt x="509" y="3020"/>
                    <a:pt x="482" y="3128"/>
                  </a:cubicBezTo>
                  <a:cubicBezTo>
                    <a:pt x="447" y="3226"/>
                    <a:pt x="357" y="4510"/>
                    <a:pt x="509" y="4510"/>
                  </a:cubicBezTo>
                  <a:cubicBezTo>
                    <a:pt x="646" y="4510"/>
                    <a:pt x="640" y="4322"/>
                    <a:pt x="663" y="4322"/>
                  </a:cubicBezTo>
                  <a:cubicBezTo>
                    <a:pt x="667" y="4322"/>
                    <a:pt x="672" y="4328"/>
                    <a:pt x="679" y="4341"/>
                  </a:cubicBezTo>
                  <a:cubicBezTo>
                    <a:pt x="732" y="4421"/>
                    <a:pt x="857" y="5313"/>
                    <a:pt x="2409" y="5376"/>
                  </a:cubicBezTo>
                  <a:cubicBezTo>
                    <a:pt x="2469" y="5378"/>
                    <a:pt x="2528" y="5380"/>
                    <a:pt x="2585" y="5380"/>
                  </a:cubicBezTo>
                  <a:cubicBezTo>
                    <a:pt x="3085" y="5380"/>
                    <a:pt x="3499" y="5279"/>
                    <a:pt x="3819" y="5135"/>
                  </a:cubicBezTo>
                  <a:cubicBezTo>
                    <a:pt x="4051" y="5028"/>
                    <a:pt x="4229" y="4903"/>
                    <a:pt x="4354" y="4769"/>
                  </a:cubicBezTo>
                  <a:cubicBezTo>
                    <a:pt x="4541" y="4582"/>
                    <a:pt x="4613" y="4394"/>
                    <a:pt x="4568" y="4287"/>
                  </a:cubicBezTo>
                  <a:cubicBezTo>
                    <a:pt x="4533" y="4201"/>
                    <a:pt x="4445" y="4177"/>
                    <a:pt x="4325" y="4177"/>
                  </a:cubicBezTo>
                  <a:cubicBezTo>
                    <a:pt x="4168" y="4177"/>
                    <a:pt x="3955" y="4219"/>
                    <a:pt x="3732" y="4219"/>
                  </a:cubicBezTo>
                  <a:cubicBezTo>
                    <a:pt x="3652" y="4219"/>
                    <a:pt x="3570" y="4213"/>
                    <a:pt x="3489" y="4198"/>
                  </a:cubicBezTo>
                  <a:cubicBezTo>
                    <a:pt x="3391" y="4180"/>
                    <a:pt x="3292" y="4153"/>
                    <a:pt x="3203" y="4100"/>
                  </a:cubicBezTo>
                  <a:cubicBezTo>
                    <a:pt x="2765" y="3840"/>
                    <a:pt x="2623" y="3586"/>
                    <a:pt x="2568" y="3586"/>
                  </a:cubicBezTo>
                  <a:cubicBezTo>
                    <a:pt x="2557" y="3586"/>
                    <a:pt x="2549" y="3596"/>
                    <a:pt x="2543" y="3618"/>
                  </a:cubicBezTo>
                  <a:cubicBezTo>
                    <a:pt x="2539" y="3634"/>
                    <a:pt x="2533" y="3641"/>
                    <a:pt x="2524" y="3641"/>
                  </a:cubicBezTo>
                  <a:cubicBezTo>
                    <a:pt x="2456" y="3641"/>
                    <a:pt x="2262" y="3184"/>
                    <a:pt x="2222" y="2994"/>
                  </a:cubicBezTo>
                  <a:cubicBezTo>
                    <a:pt x="1919" y="1406"/>
                    <a:pt x="3400" y="531"/>
                    <a:pt x="3346" y="469"/>
                  </a:cubicBezTo>
                  <a:cubicBezTo>
                    <a:pt x="3042" y="87"/>
                    <a:pt x="2604" y="1"/>
                    <a:pt x="22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47"/>
            <p:cNvSpPr/>
            <p:nvPr/>
          </p:nvSpPr>
          <p:spPr>
            <a:xfrm>
              <a:off x="6294324" y="3783399"/>
              <a:ext cx="502360" cy="503744"/>
            </a:xfrm>
            <a:custGeom>
              <a:avLst/>
              <a:gdLst/>
              <a:ahLst/>
              <a:cxnLst/>
              <a:rect l="l" t="t" r="r" b="b"/>
              <a:pathLst>
                <a:path w="4355" h="4367" extrusionOk="0">
                  <a:moveTo>
                    <a:pt x="1044" y="0"/>
                  </a:moveTo>
                  <a:cubicBezTo>
                    <a:pt x="821" y="339"/>
                    <a:pt x="589" y="759"/>
                    <a:pt x="429" y="1196"/>
                  </a:cubicBezTo>
                  <a:cubicBezTo>
                    <a:pt x="1" y="2355"/>
                    <a:pt x="509" y="2007"/>
                    <a:pt x="482" y="2115"/>
                  </a:cubicBezTo>
                  <a:cubicBezTo>
                    <a:pt x="447" y="2213"/>
                    <a:pt x="357" y="3497"/>
                    <a:pt x="509" y="3497"/>
                  </a:cubicBezTo>
                  <a:cubicBezTo>
                    <a:pt x="646" y="3497"/>
                    <a:pt x="640" y="3309"/>
                    <a:pt x="663" y="3309"/>
                  </a:cubicBezTo>
                  <a:cubicBezTo>
                    <a:pt x="667" y="3309"/>
                    <a:pt x="672" y="3315"/>
                    <a:pt x="679" y="3328"/>
                  </a:cubicBezTo>
                  <a:cubicBezTo>
                    <a:pt x="732" y="3408"/>
                    <a:pt x="857" y="4300"/>
                    <a:pt x="2409" y="4363"/>
                  </a:cubicBezTo>
                  <a:cubicBezTo>
                    <a:pt x="2469" y="4365"/>
                    <a:pt x="2528" y="4367"/>
                    <a:pt x="2585" y="4367"/>
                  </a:cubicBezTo>
                  <a:cubicBezTo>
                    <a:pt x="3085" y="4367"/>
                    <a:pt x="3499" y="4266"/>
                    <a:pt x="3819" y="4122"/>
                  </a:cubicBezTo>
                  <a:cubicBezTo>
                    <a:pt x="4051" y="4015"/>
                    <a:pt x="4229" y="3890"/>
                    <a:pt x="4354" y="3756"/>
                  </a:cubicBezTo>
                  <a:lnTo>
                    <a:pt x="4354" y="3756"/>
                  </a:lnTo>
                  <a:cubicBezTo>
                    <a:pt x="4229" y="3783"/>
                    <a:pt x="4095" y="3809"/>
                    <a:pt x="3953" y="3854"/>
                  </a:cubicBezTo>
                  <a:cubicBezTo>
                    <a:pt x="3485" y="3992"/>
                    <a:pt x="3083" y="4051"/>
                    <a:pt x="2738" y="4051"/>
                  </a:cubicBezTo>
                  <a:cubicBezTo>
                    <a:pt x="1097" y="4051"/>
                    <a:pt x="750" y="2720"/>
                    <a:pt x="750" y="2248"/>
                  </a:cubicBezTo>
                  <a:cubicBezTo>
                    <a:pt x="750" y="1686"/>
                    <a:pt x="652" y="1758"/>
                    <a:pt x="572" y="1624"/>
                  </a:cubicBezTo>
                  <a:cubicBezTo>
                    <a:pt x="527" y="1535"/>
                    <a:pt x="830" y="634"/>
                    <a:pt x="1044" y="0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47"/>
            <p:cNvSpPr/>
            <p:nvPr/>
          </p:nvSpPr>
          <p:spPr>
            <a:xfrm>
              <a:off x="6691602" y="4148143"/>
              <a:ext cx="139000" cy="110738"/>
            </a:xfrm>
            <a:custGeom>
              <a:avLst/>
              <a:gdLst/>
              <a:ahLst/>
              <a:cxnLst/>
              <a:rect l="l" t="t" r="r" b="b"/>
              <a:pathLst>
                <a:path w="1205" h="960" extrusionOk="0">
                  <a:moveTo>
                    <a:pt x="896" y="0"/>
                  </a:moveTo>
                  <a:cubicBezTo>
                    <a:pt x="737" y="0"/>
                    <a:pt x="519" y="45"/>
                    <a:pt x="293" y="45"/>
                  </a:cubicBezTo>
                  <a:cubicBezTo>
                    <a:pt x="210" y="45"/>
                    <a:pt x="127" y="39"/>
                    <a:pt x="45" y="23"/>
                  </a:cubicBezTo>
                  <a:cubicBezTo>
                    <a:pt x="18" y="175"/>
                    <a:pt x="0" y="344"/>
                    <a:pt x="45" y="505"/>
                  </a:cubicBezTo>
                  <a:cubicBezTo>
                    <a:pt x="80" y="674"/>
                    <a:pt x="179" y="844"/>
                    <a:pt x="375" y="960"/>
                  </a:cubicBezTo>
                  <a:cubicBezTo>
                    <a:pt x="946" y="692"/>
                    <a:pt x="1204" y="291"/>
                    <a:pt x="1124" y="112"/>
                  </a:cubicBezTo>
                  <a:cubicBezTo>
                    <a:pt x="1115" y="85"/>
                    <a:pt x="1097" y="59"/>
                    <a:pt x="1080" y="41"/>
                  </a:cubicBezTo>
                  <a:cubicBezTo>
                    <a:pt x="1035" y="11"/>
                    <a:pt x="972" y="0"/>
                    <a:pt x="89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47"/>
            <p:cNvSpPr/>
            <p:nvPr/>
          </p:nvSpPr>
          <p:spPr>
            <a:xfrm>
              <a:off x="6696678" y="4152757"/>
              <a:ext cx="133924" cy="106124"/>
            </a:xfrm>
            <a:custGeom>
              <a:avLst/>
              <a:gdLst/>
              <a:ahLst/>
              <a:cxnLst/>
              <a:rect l="l" t="t" r="r" b="b"/>
              <a:pathLst>
                <a:path w="1161" h="920" extrusionOk="0">
                  <a:moveTo>
                    <a:pt x="1036" y="1"/>
                  </a:moveTo>
                  <a:cubicBezTo>
                    <a:pt x="884" y="170"/>
                    <a:pt x="563" y="429"/>
                    <a:pt x="1" y="465"/>
                  </a:cubicBezTo>
                  <a:cubicBezTo>
                    <a:pt x="36" y="634"/>
                    <a:pt x="135" y="804"/>
                    <a:pt x="331" y="920"/>
                  </a:cubicBezTo>
                  <a:cubicBezTo>
                    <a:pt x="902" y="652"/>
                    <a:pt x="1160" y="251"/>
                    <a:pt x="1080" y="72"/>
                  </a:cubicBezTo>
                  <a:cubicBezTo>
                    <a:pt x="1071" y="45"/>
                    <a:pt x="1053" y="19"/>
                    <a:pt x="1036" y="1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47"/>
            <p:cNvSpPr/>
            <p:nvPr/>
          </p:nvSpPr>
          <p:spPr>
            <a:xfrm>
              <a:off x="7027050" y="3650141"/>
              <a:ext cx="533159" cy="636977"/>
            </a:xfrm>
            <a:custGeom>
              <a:avLst/>
              <a:gdLst/>
              <a:ahLst/>
              <a:cxnLst/>
              <a:rect l="l" t="t" r="r" b="b"/>
              <a:pathLst>
                <a:path w="4622" h="5522" extrusionOk="0">
                  <a:moveTo>
                    <a:pt x="2477" y="1"/>
                  </a:moveTo>
                  <a:cubicBezTo>
                    <a:pt x="2270" y="1"/>
                    <a:pt x="1716" y="57"/>
                    <a:pt x="1276" y="611"/>
                  </a:cubicBezTo>
                  <a:cubicBezTo>
                    <a:pt x="1214" y="673"/>
                    <a:pt x="2695" y="1548"/>
                    <a:pt x="2391" y="3136"/>
                  </a:cubicBezTo>
                  <a:cubicBezTo>
                    <a:pt x="2360" y="3326"/>
                    <a:pt x="2159" y="3783"/>
                    <a:pt x="2096" y="3783"/>
                  </a:cubicBezTo>
                  <a:cubicBezTo>
                    <a:pt x="2088" y="3783"/>
                    <a:pt x="2082" y="3776"/>
                    <a:pt x="2079" y="3760"/>
                  </a:cubicBezTo>
                  <a:cubicBezTo>
                    <a:pt x="2073" y="3738"/>
                    <a:pt x="2065" y="3728"/>
                    <a:pt x="2054" y="3728"/>
                  </a:cubicBezTo>
                  <a:cubicBezTo>
                    <a:pt x="1996" y="3728"/>
                    <a:pt x="1849" y="3982"/>
                    <a:pt x="1410" y="4242"/>
                  </a:cubicBezTo>
                  <a:cubicBezTo>
                    <a:pt x="1321" y="4295"/>
                    <a:pt x="1223" y="4322"/>
                    <a:pt x="1133" y="4340"/>
                  </a:cubicBezTo>
                  <a:cubicBezTo>
                    <a:pt x="1052" y="4355"/>
                    <a:pt x="970" y="4361"/>
                    <a:pt x="889" y="4361"/>
                  </a:cubicBezTo>
                  <a:cubicBezTo>
                    <a:pt x="666" y="4361"/>
                    <a:pt x="450" y="4319"/>
                    <a:pt x="290" y="4319"/>
                  </a:cubicBezTo>
                  <a:cubicBezTo>
                    <a:pt x="169" y="4319"/>
                    <a:pt x="80" y="4343"/>
                    <a:pt x="45" y="4429"/>
                  </a:cubicBezTo>
                  <a:cubicBezTo>
                    <a:pt x="0" y="4536"/>
                    <a:pt x="72" y="4724"/>
                    <a:pt x="259" y="4911"/>
                  </a:cubicBezTo>
                  <a:cubicBezTo>
                    <a:pt x="393" y="5045"/>
                    <a:pt x="571" y="5170"/>
                    <a:pt x="803" y="5277"/>
                  </a:cubicBezTo>
                  <a:cubicBezTo>
                    <a:pt x="1115" y="5421"/>
                    <a:pt x="1528" y="5522"/>
                    <a:pt x="2034" y="5522"/>
                  </a:cubicBezTo>
                  <a:cubicBezTo>
                    <a:pt x="2093" y="5522"/>
                    <a:pt x="2152" y="5520"/>
                    <a:pt x="2213" y="5518"/>
                  </a:cubicBezTo>
                  <a:cubicBezTo>
                    <a:pt x="3765" y="5455"/>
                    <a:pt x="3881" y="4563"/>
                    <a:pt x="3935" y="4483"/>
                  </a:cubicBezTo>
                  <a:cubicBezTo>
                    <a:pt x="3942" y="4470"/>
                    <a:pt x="3948" y="4464"/>
                    <a:pt x="3953" y="4464"/>
                  </a:cubicBezTo>
                  <a:cubicBezTo>
                    <a:pt x="3982" y="4464"/>
                    <a:pt x="3975" y="4652"/>
                    <a:pt x="4104" y="4652"/>
                  </a:cubicBezTo>
                  <a:cubicBezTo>
                    <a:pt x="4256" y="4652"/>
                    <a:pt x="4175" y="3368"/>
                    <a:pt x="4140" y="3270"/>
                  </a:cubicBezTo>
                  <a:cubicBezTo>
                    <a:pt x="4104" y="3162"/>
                    <a:pt x="4621" y="3510"/>
                    <a:pt x="4193" y="2351"/>
                  </a:cubicBezTo>
                  <a:cubicBezTo>
                    <a:pt x="4033" y="1914"/>
                    <a:pt x="3801" y="1494"/>
                    <a:pt x="3569" y="1155"/>
                  </a:cubicBezTo>
                  <a:cubicBezTo>
                    <a:pt x="3194" y="584"/>
                    <a:pt x="2561" y="4"/>
                    <a:pt x="2561" y="4"/>
                  </a:cubicBezTo>
                  <a:cubicBezTo>
                    <a:pt x="2561" y="4"/>
                    <a:pt x="2530" y="1"/>
                    <a:pt x="24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47"/>
            <p:cNvSpPr/>
            <p:nvPr/>
          </p:nvSpPr>
          <p:spPr>
            <a:xfrm>
              <a:off x="7056927" y="3783373"/>
              <a:ext cx="503283" cy="503744"/>
            </a:xfrm>
            <a:custGeom>
              <a:avLst/>
              <a:gdLst/>
              <a:ahLst/>
              <a:cxnLst/>
              <a:rect l="l" t="t" r="r" b="b"/>
              <a:pathLst>
                <a:path w="4363" h="4367" extrusionOk="0">
                  <a:moveTo>
                    <a:pt x="3310" y="0"/>
                  </a:moveTo>
                  <a:cubicBezTo>
                    <a:pt x="3533" y="634"/>
                    <a:pt x="3827" y="1535"/>
                    <a:pt x="3783" y="1624"/>
                  </a:cubicBezTo>
                  <a:cubicBezTo>
                    <a:pt x="3702" y="1758"/>
                    <a:pt x="3604" y="1686"/>
                    <a:pt x="3604" y="2248"/>
                  </a:cubicBezTo>
                  <a:cubicBezTo>
                    <a:pt x="3604" y="2720"/>
                    <a:pt x="3263" y="4051"/>
                    <a:pt x="1619" y="4051"/>
                  </a:cubicBezTo>
                  <a:cubicBezTo>
                    <a:pt x="1274" y="4051"/>
                    <a:pt x="871" y="3992"/>
                    <a:pt x="402" y="3854"/>
                  </a:cubicBezTo>
                  <a:cubicBezTo>
                    <a:pt x="268" y="3809"/>
                    <a:pt x="134" y="3783"/>
                    <a:pt x="0" y="3756"/>
                  </a:cubicBezTo>
                  <a:lnTo>
                    <a:pt x="0" y="3756"/>
                  </a:lnTo>
                  <a:cubicBezTo>
                    <a:pt x="134" y="3890"/>
                    <a:pt x="312" y="4015"/>
                    <a:pt x="544" y="4122"/>
                  </a:cubicBezTo>
                  <a:cubicBezTo>
                    <a:pt x="856" y="4266"/>
                    <a:pt x="1269" y="4367"/>
                    <a:pt x="1775" y="4367"/>
                  </a:cubicBezTo>
                  <a:cubicBezTo>
                    <a:pt x="1834" y="4367"/>
                    <a:pt x="1893" y="4365"/>
                    <a:pt x="1954" y="4363"/>
                  </a:cubicBezTo>
                  <a:cubicBezTo>
                    <a:pt x="3506" y="4300"/>
                    <a:pt x="3622" y="3408"/>
                    <a:pt x="3676" y="3328"/>
                  </a:cubicBezTo>
                  <a:cubicBezTo>
                    <a:pt x="3683" y="3315"/>
                    <a:pt x="3689" y="3309"/>
                    <a:pt x="3694" y="3309"/>
                  </a:cubicBezTo>
                  <a:cubicBezTo>
                    <a:pt x="3723" y="3309"/>
                    <a:pt x="3716" y="3497"/>
                    <a:pt x="3845" y="3497"/>
                  </a:cubicBezTo>
                  <a:cubicBezTo>
                    <a:pt x="3997" y="3497"/>
                    <a:pt x="3916" y="2213"/>
                    <a:pt x="3881" y="2115"/>
                  </a:cubicBezTo>
                  <a:cubicBezTo>
                    <a:pt x="3845" y="2007"/>
                    <a:pt x="4362" y="2355"/>
                    <a:pt x="3934" y="1196"/>
                  </a:cubicBezTo>
                  <a:cubicBezTo>
                    <a:pt x="3774" y="759"/>
                    <a:pt x="3542" y="339"/>
                    <a:pt x="3310" y="0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47"/>
            <p:cNvSpPr/>
            <p:nvPr/>
          </p:nvSpPr>
          <p:spPr>
            <a:xfrm>
              <a:off x="7023936" y="4148118"/>
              <a:ext cx="138077" cy="110738"/>
            </a:xfrm>
            <a:custGeom>
              <a:avLst/>
              <a:gdLst/>
              <a:ahLst/>
              <a:cxnLst/>
              <a:rect l="l" t="t" r="r" b="b"/>
              <a:pathLst>
                <a:path w="1197" h="960" extrusionOk="0">
                  <a:moveTo>
                    <a:pt x="309" y="0"/>
                  </a:moveTo>
                  <a:cubicBezTo>
                    <a:pt x="233" y="0"/>
                    <a:pt x="170" y="11"/>
                    <a:pt x="126" y="41"/>
                  </a:cubicBezTo>
                  <a:cubicBezTo>
                    <a:pt x="99" y="59"/>
                    <a:pt x="81" y="85"/>
                    <a:pt x="72" y="112"/>
                  </a:cubicBezTo>
                  <a:cubicBezTo>
                    <a:pt x="1" y="291"/>
                    <a:pt x="250" y="692"/>
                    <a:pt x="830" y="960"/>
                  </a:cubicBezTo>
                  <a:cubicBezTo>
                    <a:pt x="1027" y="844"/>
                    <a:pt x="1116" y="674"/>
                    <a:pt x="1160" y="505"/>
                  </a:cubicBezTo>
                  <a:cubicBezTo>
                    <a:pt x="1196" y="344"/>
                    <a:pt x="1187" y="175"/>
                    <a:pt x="1160" y="23"/>
                  </a:cubicBezTo>
                  <a:cubicBezTo>
                    <a:pt x="1078" y="39"/>
                    <a:pt x="995" y="45"/>
                    <a:pt x="912" y="45"/>
                  </a:cubicBezTo>
                  <a:cubicBezTo>
                    <a:pt x="686" y="45"/>
                    <a:pt x="468" y="0"/>
                    <a:pt x="3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47"/>
            <p:cNvSpPr/>
            <p:nvPr/>
          </p:nvSpPr>
          <p:spPr>
            <a:xfrm>
              <a:off x="7023936" y="4152732"/>
              <a:ext cx="133924" cy="106124"/>
            </a:xfrm>
            <a:custGeom>
              <a:avLst/>
              <a:gdLst/>
              <a:ahLst/>
              <a:cxnLst/>
              <a:rect l="l" t="t" r="r" b="b"/>
              <a:pathLst>
                <a:path w="1161" h="920" extrusionOk="0">
                  <a:moveTo>
                    <a:pt x="126" y="1"/>
                  </a:moveTo>
                  <a:cubicBezTo>
                    <a:pt x="99" y="19"/>
                    <a:pt x="81" y="45"/>
                    <a:pt x="72" y="72"/>
                  </a:cubicBezTo>
                  <a:cubicBezTo>
                    <a:pt x="1" y="251"/>
                    <a:pt x="250" y="652"/>
                    <a:pt x="830" y="920"/>
                  </a:cubicBezTo>
                  <a:cubicBezTo>
                    <a:pt x="1027" y="804"/>
                    <a:pt x="1116" y="634"/>
                    <a:pt x="1160" y="465"/>
                  </a:cubicBezTo>
                  <a:cubicBezTo>
                    <a:pt x="598" y="429"/>
                    <a:pt x="277" y="170"/>
                    <a:pt x="126" y="1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47"/>
            <p:cNvSpPr/>
            <p:nvPr/>
          </p:nvSpPr>
          <p:spPr>
            <a:xfrm>
              <a:off x="6098915" y="2596974"/>
              <a:ext cx="1517347" cy="1137145"/>
            </a:xfrm>
            <a:custGeom>
              <a:avLst/>
              <a:gdLst/>
              <a:ahLst/>
              <a:cxnLst/>
              <a:rect l="l" t="t" r="r" b="b"/>
              <a:pathLst>
                <a:path w="13154" h="9858" extrusionOk="0">
                  <a:moveTo>
                    <a:pt x="6368" y="0"/>
                  </a:moveTo>
                  <a:cubicBezTo>
                    <a:pt x="5893" y="0"/>
                    <a:pt x="5813" y="118"/>
                    <a:pt x="6057" y="249"/>
                  </a:cubicBezTo>
                  <a:cubicBezTo>
                    <a:pt x="6057" y="249"/>
                    <a:pt x="6052" y="249"/>
                    <a:pt x="6042" y="249"/>
                  </a:cubicBezTo>
                  <a:cubicBezTo>
                    <a:pt x="5938" y="249"/>
                    <a:pt x="5304" y="256"/>
                    <a:pt x="4514" y="428"/>
                  </a:cubicBezTo>
                  <a:cubicBezTo>
                    <a:pt x="3630" y="606"/>
                    <a:pt x="2551" y="990"/>
                    <a:pt x="1811" y="1792"/>
                  </a:cubicBezTo>
                  <a:cubicBezTo>
                    <a:pt x="626" y="3072"/>
                    <a:pt x="572" y="3451"/>
                    <a:pt x="685" y="3451"/>
                  </a:cubicBezTo>
                  <a:cubicBezTo>
                    <a:pt x="710" y="3451"/>
                    <a:pt x="744" y="3431"/>
                    <a:pt x="776" y="3398"/>
                  </a:cubicBezTo>
                  <a:cubicBezTo>
                    <a:pt x="782" y="3392"/>
                    <a:pt x="786" y="3389"/>
                    <a:pt x="790" y="3389"/>
                  </a:cubicBezTo>
                  <a:lnTo>
                    <a:pt x="790" y="3389"/>
                  </a:lnTo>
                  <a:cubicBezTo>
                    <a:pt x="878" y="3389"/>
                    <a:pt x="1" y="5563"/>
                    <a:pt x="758" y="7413"/>
                  </a:cubicBezTo>
                  <a:cubicBezTo>
                    <a:pt x="1543" y="9340"/>
                    <a:pt x="2712" y="9857"/>
                    <a:pt x="7306" y="9857"/>
                  </a:cubicBezTo>
                  <a:cubicBezTo>
                    <a:pt x="9099" y="9857"/>
                    <a:pt x="10312" y="9518"/>
                    <a:pt x="11133" y="9036"/>
                  </a:cubicBezTo>
                  <a:cubicBezTo>
                    <a:pt x="12418" y="8278"/>
                    <a:pt x="12757" y="7154"/>
                    <a:pt x="12908" y="6342"/>
                  </a:cubicBezTo>
                  <a:cubicBezTo>
                    <a:pt x="13154" y="5017"/>
                    <a:pt x="12511" y="3477"/>
                    <a:pt x="12583" y="3477"/>
                  </a:cubicBezTo>
                  <a:lnTo>
                    <a:pt x="12583" y="3477"/>
                  </a:lnTo>
                  <a:cubicBezTo>
                    <a:pt x="12584" y="3477"/>
                    <a:pt x="12586" y="3478"/>
                    <a:pt x="12587" y="3479"/>
                  </a:cubicBezTo>
                  <a:cubicBezTo>
                    <a:pt x="12615" y="3498"/>
                    <a:pt x="12652" y="3516"/>
                    <a:pt x="12685" y="3516"/>
                  </a:cubicBezTo>
                  <a:cubicBezTo>
                    <a:pt x="12758" y="3516"/>
                    <a:pt x="12807" y="3424"/>
                    <a:pt x="12659" y="3041"/>
                  </a:cubicBezTo>
                  <a:cubicBezTo>
                    <a:pt x="12453" y="2479"/>
                    <a:pt x="11454" y="1079"/>
                    <a:pt x="9242" y="508"/>
                  </a:cubicBezTo>
                  <a:cubicBezTo>
                    <a:pt x="7796" y="129"/>
                    <a:pt x="6866" y="0"/>
                    <a:pt x="63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47"/>
            <p:cNvSpPr/>
            <p:nvPr/>
          </p:nvSpPr>
          <p:spPr>
            <a:xfrm>
              <a:off x="6098915" y="2646229"/>
              <a:ext cx="1284335" cy="1087889"/>
            </a:xfrm>
            <a:custGeom>
              <a:avLst/>
              <a:gdLst/>
              <a:ahLst/>
              <a:cxnLst/>
              <a:rect l="l" t="t" r="r" b="b"/>
              <a:pathLst>
                <a:path w="11134" h="9431" extrusionOk="0">
                  <a:moveTo>
                    <a:pt x="4514" y="1"/>
                  </a:moveTo>
                  <a:cubicBezTo>
                    <a:pt x="3630" y="179"/>
                    <a:pt x="2551" y="563"/>
                    <a:pt x="1811" y="1365"/>
                  </a:cubicBezTo>
                  <a:cubicBezTo>
                    <a:pt x="626" y="2645"/>
                    <a:pt x="572" y="3024"/>
                    <a:pt x="685" y="3024"/>
                  </a:cubicBezTo>
                  <a:cubicBezTo>
                    <a:pt x="710" y="3024"/>
                    <a:pt x="744" y="3004"/>
                    <a:pt x="776" y="2971"/>
                  </a:cubicBezTo>
                  <a:cubicBezTo>
                    <a:pt x="782" y="2965"/>
                    <a:pt x="786" y="2962"/>
                    <a:pt x="790" y="2962"/>
                  </a:cubicBezTo>
                  <a:lnTo>
                    <a:pt x="790" y="2962"/>
                  </a:lnTo>
                  <a:cubicBezTo>
                    <a:pt x="878" y="2962"/>
                    <a:pt x="1" y="5136"/>
                    <a:pt x="758" y="6986"/>
                  </a:cubicBezTo>
                  <a:cubicBezTo>
                    <a:pt x="1543" y="8913"/>
                    <a:pt x="2712" y="9430"/>
                    <a:pt x="7306" y="9430"/>
                  </a:cubicBezTo>
                  <a:cubicBezTo>
                    <a:pt x="9099" y="9430"/>
                    <a:pt x="10312" y="9091"/>
                    <a:pt x="11133" y="8609"/>
                  </a:cubicBezTo>
                  <a:lnTo>
                    <a:pt x="11133" y="8609"/>
                  </a:lnTo>
                  <a:cubicBezTo>
                    <a:pt x="11106" y="8618"/>
                    <a:pt x="11080" y="8627"/>
                    <a:pt x="11053" y="8627"/>
                  </a:cubicBezTo>
                  <a:cubicBezTo>
                    <a:pt x="9447" y="9053"/>
                    <a:pt x="7986" y="9243"/>
                    <a:pt x="6710" y="9243"/>
                  </a:cubicBezTo>
                  <a:cubicBezTo>
                    <a:pt x="3873" y="9243"/>
                    <a:pt x="1951" y="8304"/>
                    <a:pt x="1391" y="6932"/>
                  </a:cubicBezTo>
                  <a:cubicBezTo>
                    <a:pt x="588" y="4952"/>
                    <a:pt x="1489" y="2918"/>
                    <a:pt x="1356" y="2802"/>
                  </a:cubicBezTo>
                  <a:cubicBezTo>
                    <a:pt x="1222" y="2686"/>
                    <a:pt x="927" y="2909"/>
                    <a:pt x="1891" y="1722"/>
                  </a:cubicBezTo>
                  <a:cubicBezTo>
                    <a:pt x="2435" y="1053"/>
                    <a:pt x="3149" y="482"/>
                    <a:pt x="4514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47"/>
            <p:cNvSpPr/>
            <p:nvPr/>
          </p:nvSpPr>
          <p:spPr>
            <a:xfrm>
              <a:off x="6268601" y="2799763"/>
              <a:ext cx="1227812" cy="858453"/>
            </a:xfrm>
            <a:custGeom>
              <a:avLst/>
              <a:gdLst/>
              <a:ahLst/>
              <a:cxnLst/>
              <a:rect l="l" t="t" r="r" b="b"/>
              <a:pathLst>
                <a:path w="10644" h="7442" extrusionOk="0">
                  <a:moveTo>
                    <a:pt x="7622" y="1"/>
                  </a:moveTo>
                  <a:cubicBezTo>
                    <a:pt x="6252" y="1"/>
                    <a:pt x="5451" y="1390"/>
                    <a:pt x="5451" y="1390"/>
                  </a:cubicBezTo>
                  <a:cubicBezTo>
                    <a:pt x="5451" y="1390"/>
                    <a:pt x="4880" y="278"/>
                    <a:pt x="3308" y="278"/>
                  </a:cubicBezTo>
                  <a:cubicBezTo>
                    <a:pt x="3179" y="278"/>
                    <a:pt x="3043" y="286"/>
                    <a:pt x="2900" y="302"/>
                  </a:cubicBezTo>
                  <a:cubicBezTo>
                    <a:pt x="1990" y="400"/>
                    <a:pt x="1232" y="1034"/>
                    <a:pt x="750" y="1890"/>
                  </a:cubicBezTo>
                  <a:cubicBezTo>
                    <a:pt x="206" y="2845"/>
                    <a:pt x="1" y="4067"/>
                    <a:pt x="304" y="5137"/>
                  </a:cubicBezTo>
                  <a:cubicBezTo>
                    <a:pt x="366" y="5351"/>
                    <a:pt x="438" y="5548"/>
                    <a:pt x="536" y="5726"/>
                  </a:cubicBezTo>
                  <a:cubicBezTo>
                    <a:pt x="1232" y="7020"/>
                    <a:pt x="2833" y="7441"/>
                    <a:pt x="4931" y="7441"/>
                  </a:cubicBezTo>
                  <a:cubicBezTo>
                    <a:pt x="5306" y="7441"/>
                    <a:pt x="5698" y="7428"/>
                    <a:pt x="6103" y="7403"/>
                  </a:cubicBezTo>
                  <a:cubicBezTo>
                    <a:pt x="8163" y="7287"/>
                    <a:pt x="9493" y="6716"/>
                    <a:pt x="10144" y="5646"/>
                  </a:cubicBezTo>
                  <a:cubicBezTo>
                    <a:pt x="10438" y="5173"/>
                    <a:pt x="10590" y="4602"/>
                    <a:pt x="10617" y="3933"/>
                  </a:cubicBezTo>
                  <a:cubicBezTo>
                    <a:pt x="10643" y="3121"/>
                    <a:pt x="10527" y="2434"/>
                    <a:pt x="10295" y="1872"/>
                  </a:cubicBezTo>
                  <a:cubicBezTo>
                    <a:pt x="9894" y="900"/>
                    <a:pt x="9127" y="284"/>
                    <a:pt x="8083" y="52"/>
                  </a:cubicBezTo>
                  <a:cubicBezTo>
                    <a:pt x="7923" y="17"/>
                    <a:pt x="7769" y="1"/>
                    <a:pt x="76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47"/>
            <p:cNvSpPr/>
            <p:nvPr/>
          </p:nvSpPr>
          <p:spPr>
            <a:xfrm>
              <a:off x="6832564" y="3255405"/>
              <a:ext cx="195638" cy="106124"/>
            </a:xfrm>
            <a:custGeom>
              <a:avLst/>
              <a:gdLst/>
              <a:ahLst/>
              <a:cxnLst/>
              <a:rect l="l" t="t" r="r" b="b"/>
              <a:pathLst>
                <a:path w="1696" h="920" extrusionOk="0">
                  <a:moveTo>
                    <a:pt x="776" y="1"/>
                  </a:moveTo>
                  <a:cubicBezTo>
                    <a:pt x="339" y="19"/>
                    <a:pt x="0" y="215"/>
                    <a:pt x="0" y="456"/>
                  </a:cubicBezTo>
                  <a:cubicBezTo>
                    <a:pt x="0" y="714"/>
                    <a:pt x="384" y="920"/>
                    <a:pt x="848" y="920"/>
                  </a:cubicBezTo>
                  <a:cubicBezTo>
                    <a:pt x="1258" y="920"/>
                    <a:pt x="1606" y="759"/>
                    <a:pt x="1677" y="545"/>
                  </a:cubicBezTo>
                  <a:cubicBezTo>
                    <a:pt x="1686" y="518"/>
                    <a:pt x="1695" y="491"/>
                    <a:pt x="1695" y="456"/>
                  </a:cubicBezTo>
                  <a:cubicBezTo>
                    <a:pt x="1695" y="206"/>
                    <a:pt x="1312" y="1"/>
                    <a:pt x="8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47"/>
            <p:cNvSpPr/>
            <p:nvPr/>
          </p:nvSpPr>
          <p:spPr>
            <a:xfrm>
              <a:off x="6922079" y="3255405"/>
              <a:ext cx="106124" cy="71172"/>
            </a:xfrm>
            <a:custGeom>
              <a:avLst/>
              <a:gdLst/>
              <a:ahLst/>
              <a:cxnLst/>
              <a:rect l="l" t="t" r="r" b="b"/>
              <a:pathLst>
                <a:path w="920" h="617" extrusionOk="0">
                  <a:moveTo>
                    <a:pt x="0" y="1"/>
                  </a:moveTo>
                  <a:cubicBezTo>
                    <a:pt x="0" y="10"/>
                    <a:pt x="0" y="28"/>
                    <a:pt x="0" y="36"/>
                  </a:cubicBezTo>
                  <a:cubicBezTo>
                    <a:pt x="0" y="358"/>
                    <a:pt x="268" y="616"/>
                    <a:pt x="616" y="616"/>
                  </a:cubicBezTo>
                  <a:cubicBezTo>
                    <a:pt x="714" y="616"/>
                    <a:pt x="812" y="590"/>
                    <a:pt x="901" y="545"/>
                  </a:cubicBezTo>
                  <a:cubicBezTo>
                    <a:pt x="910" y="518"/>
                    <a:pt x="919" y="491"/>
                    <a:pt x="919" y="456"/>
                  </a:cubicBezTo>
                  <a:cubicBezTo>
                    <a:pt x="919" y="206"/>
                    <a:pt x="536" y="1"/>
                    <a:pt x="72" y="1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47"/>
            <p:cNvSpPr/>
            <p:nvPr/>
          </p:nvSpPr>
          <p:spPr>
            <a:xfrm>
              <a:off x="6262165" y="3012588"/>
              <a:ext cx="506397" cy="447798"/>
            </a:xfrm>
            <a:custGeom>
              <a:avLst/>
              <a:gdLst/>
              <a:ahLst/>
              <a:cxnLst/>
              <a:rect l="l" t="t" r="r" b="b"/>
              <a:pathLst>
                <a:path w="4390" h="3882" extrusionOk="0">
                  <a:moveTo>
                    <a:pt x="1544" y="0"/>
                  </a:moveTo>
                  <a:cubicBezTo>
                    <a:pt x="1250" y="9"/>
                    <a:pt x="973" y="27"/>
                    <a:pt x="750" y="45"/>
                  </a:cubicBezTo>
                  <a:cubicBezTo>
                    <a:pt x="206" y="1000"/>
                    <a:pt x="1" y="2222"/>
                    <a:pt x="304" y="3292"/>
                  </a:cubicBezTo>
                  <a:cubicBezTo>
                    <a:pt x="366" y="3506"/>
                    <a:pt x="438" y="3703"/>
                    <a:pt x="536" y="3881"/>
                  </a:cubicBezTo>
                  <a:cubicBezTo>
                    <a:pt x="812" y="3854"/>
                    <a:pt x="1187" y="3810"/>
                    <a:pt x="1597" y="3738"/>
                  </a:cubicBezTo>
                  <a:cubicBezTo>
                    <a:pt x="2820" y="3506"/>
                    <a:pt x="4363" y="2980"/>
                    <a:pt x="4372" y="1776"/>
                  </a:cubicBezTo>
                  <a:cubicBezTo>
                    <a:pt x="4390" y="277"/>
                    <a:pt x="2775" y="0"/>
                    <a:pt x="154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47"/>
            <p:cNvSpPr/>
            <p:nvPr/>
          </p:nvSpPr>
          <p:spPr>
            <a:xfrm>
              <a:off x="6644192" y="3166930"/>
              <a:ext cx="60906" cy="96896"/>
            </a:xfrm>
            <a:custGeom>
              <a:avLst/>
              <a:gdLst/>
              <a:ahLst/>
              <a:cxnLst/>
              <a:rect l="l" t="t" r="r" b="b"/>
              <a:pathLst>
                <a:path w="528" h="840" extrusionOk="0">
                  <a:moveTo>
                    <a:pt x="268" y="1"/>
                  </a:moveTo>
                  <a:cubicBezTo>
                    <a:pt x="117" y="1"/>
                    <a:pt x="1" y="188"/>
                    <a:pt x="1" y="420"/>
                  </a:cubicBezTo>
                  <a:cubicBezTo>
                    <a:pt x="1" y="652"/>
                    <a:pt x="117" y="839"/>
                    <a:pt x="268" y="839"/>
                  </a:cubicBezTo>
                  <a:cubicBezTo>
                    <a:pt x="411" y="839"/>
                    <a:pt x="527" y="652"/>
                    <a:pt x="527" y="420"/>
                  </a:cubicBezTo>
                  <a:cubicBezTo>
                    <a:pt x="527" y="188"/>
                    <a:pt x="411" y="1"/>
                    <a:pt x="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47"/>
            <p:cNvSpPr/>
            <p:nvPr/>
          </p:nvSpPr>
          <p:spPr>
            <a:xfrm>
              <a:off x="6670954" y="3182387"/>
              <a:ext cx="10382" cy="25839"/>
            </a:xfrm>
            <a:custGeom>
              <a:avLst/>
              <a:gdLst/>
              <a:ahLst/>
              <a:cxnLst/>
              <a:rect l="l" t="t" r="r" b="b"/>
              <a:pathLst>
                <a:path w="90" h="224" extrusionOk="0">
                  <a:moveTo>
                    <a:pt x="45" y="0"/>
                  </a:moveTo>
                  <a:cubicBezTo>
                    <a:pt x="27" y="0"/>
                    <a:pt x="1" y="54"/>
                    <a:pt x="1" y="107"/>
                  </a:cubicBezTo>
                  <a:cubicBezTo>
                    <a:pt x="1" y="170"/>
                    <a:pt x="27" y="223"/>
                    <a:pt x="45" y="223"/>
                  </a:cubicBezTo>
                  <a:cubicBezTo>
                    <a:pt x="72" y="223"/>
                    <a:pt x="90" y="170"/>
                    <a:pt x="90" y="107"/>
                  </a:cubicBezTo>
                  <a:cubicBezTo>
                    <a:pt x="90" y="54"/>
                    <a:pt x="72" y="0"/>
                    <a:pt x="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47"/>
            <p:cNvSpPr/>
            <p:nvPr/>
          </p:nvSpPr>
          <p:spPr>
            <a:xfrm>
              <a:off x="6268601" y="3012588"/>
              <a:ext cx="184333" cy="447798"/>
            </a:xfrm>
            <a:custGeom>
              <a:avLst/>
              <a:gdLst/>
              <a:ahLst/>
              <a:cxnLst/>
              <a:rect l="l" t="t" r="r" b="b"/>
              <a:pathLst>
                <a:path w="1598" h="3882" extrusionOk="0">
                  <a:moveTo>
                    <a:pt x="1544" y="0"/>
                  </a:moveTo>
                  <a:lnTo>
                    <a:pt x="1544" y="0"/>
                  </a:lnTo>
                  <a:cubicBezTo>
                    <a:pt x="1250" y="9"/>
                    <a:pt x="973" y="27"/>
                    <a:pt x="750" y="45"/>
                  </a:cubicBezTo>
                  <a:cubicBezTo>
                    <a:pt x="206" y="1000"/>
                    <a:pt x="1" y="2222"/>
                    <a:pt x="304" y="3292"/>
                  </a:cubicBezTo>
                  <a:cubicBezTo>
                    <a:pt x="366" y="3506"/>
                    <a:pt x="438" y="3703"/>
                    <a:pt x="536" y="3881"/>
                  </a:cubicBezTo>
                  <a:cubicBezTo>
                    <a:pt x="812" y="3854"/>
                    <a:pt x="1187" y="3810"/>
                    <a:pt x="1597" y="3738"/>
                  </a:cubicBezTo>
                  <a:cubicBezTo>
                    <a:pt x="732" y="2133"/>
                    <a:pt x="1196" y="687"/>
                    <a:pt x="1544" y="0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47"/>
            <p:cNvSpPr/>
            <p:nvPr/>
          </p:nvSpPr>
          <p:spPr>
            <a:xfrm>
              <a:off x="7075705" y="3013165"/>
              <a:ext cx="427150" cy="437878"/>
            </a:xfrm>
            <a:custGeom>
              <a:avLst/>
              <a:gdLst/>
              <a:ahLst/>
              <a:cxnLst/>
              <a:rect l="l" t="t" r="r" b="b"/>
              <a:pathLst>
                <a:path w="3703" h="3796" extrusionOk="0">
                  <a:moveTo>
                    <a:pt x="2818" y="1"/>
                  </a:moveTo>
                  <a:cubicBezTo>
                    <a:pt x="2748" y="1"/>
                    <a:pt x="2677" y="2"/>
                    <a:pt x="2605" y="4"/>
                  </a:cubicBezTo>
                  <a:cubicBezTo>
                    <a:pt x="1410" y="31"/>
                    <a:pt x="0" y="361"/>
                    <a:pt x="9" y="1771"/>
                  </a:cubicBezTo>
                  <a:cubicBezTo>
                    <a:pt x="18" y="2841"/>
                    <a:pt x="1222" y="3376"/>
                    <a:pt x="2355" y="3635"/>
                  </a:cubicBezTo>
                  <a:cubicBezTo>
                    <a:pt x="2650" y="3707"/>
                    <a:pt x="2944" y="3760"/>
                    <a:pt x="3203" y="3796"/>
                  </a:cubicBezTo>
                  <a:cubicBezTo>
                    <a:pt x="3497" y="3323"/>
                    <a:pt x="3649" y="2752"/>
                    <a:pt x="3676" y="2083"/>
                  </a:cubicBezTo>
                  <a:cubicBezTo>
                    <a:pt x="3702" y="1271"/>
                    <a:pt x="3586" y="584"/>
                    <a:pt x="3354" y="22"/>
                  </a:cubicBezTo>
                  <a:cubicBezTo>
                    <a:pt x="3191" y="9"/>
                    <a:pt x="3009" y="1"/>
                    <a:pt x="28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47"/>
            <p:cNvSpPr/>
            <p:nvPr/>
          </p:nvSpPr>
          <p:spPr>
            <a:xfrm>
              <a:off x="7139174" y="3166930"/>
              <a:ext cx="59868" cy="96896"/>
            </a:xfrm>
            <a:custGeom>
              <a:avLst/>
              <a:gdLst/>
              <a:ahLst/>
              <a:cxnLst/>
              <a:rect l="l" t="t" r="r" b="b"/>
              <a:pathLst>
                <a:path w="519" h="840" extrusionOk="0">
                  <a:moveTo>
                    <a:pt x="259" y="1"/>
                  </a:moveTo>
                  <a:cubicBezTo>
                    <a:pt x="117" y="1"/>
                    <a:pt x="1" y="188"/>
                    <a:pt x="1" y="420"/>
                  </a:cubicBezTo>
                  <a:cubicBezTo>
                    <a:pt x="1" y="652"/>
                    <a:pt x="117" y="839"/>
                    <a:pt x="259" y="839"/>
                  </a:cubicBezTo>
                  <a:cubicBezTo>
                    <a:pt x="402" y="839"/>
                    <a:pt x="518" y="652"/>
                    <a:pt x="518" y="420"/>
                  </a:cubicBezTo>
                  <a:cubicBezTo>
                    <a:pt x="518" y="188"/>
                    <a:pt x="402" y="1"/>
                    <a:pt x="2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47"/>
            <p:cNvSpPr/>
            <p:nvPr/>
          </p:nvSpPr>
          <p:spPr>
            <a:xfrm>
              <a:off x="7164898" y="3182387"/>
              <a:ext cx="10382" cy="25839"/>
            </a:xfrm>
            <a:custGeom>
              <a:avLst/>
              <a:gdLst/>
              <a:ahLst/>
              <a:cxnLst/>
              <a:rect l="l" t="t" r="r" b="b"/>
              <a:pathLst>
                <a:path w="90" h="224" extrusionOk="0">
                  <a:moveTo>
                    <a:pt x="45" y="0"/>
                  </a:moveTo>
                  <a:cubicBezTo>
                    <a:pt x="19" y="0"/>
                    <a:pt x="1" y="54"/>
                    <a:pt x="1" y="107"/>
                  </a:cubicBezTo>
                  <a:cubicBezTo>
                    <a:pt x="1" y="170"/>
                    <a:pt x="19" y="223"/>
                    <a:pt x="45" y="223"/>
                  </a:cubicBezTo>
                  <a:cubicBezTo>
                    <a:pt x="72" y="223"/>
                    <a:pt x="90" y="170"/>
                    <a:pt x="90" y="107"/>
                  </a:cubicBezTo>
                  <a:cubicBezTo>
                    <a:pt x="90" y="54"/>
                    <a:pt x="72" y="0"/>
                    <a:pt x="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601" name="Google Shape;2601;p47"/>
            <p:cNvGrpSpPr/>
            <p:nvPr/>
          </p:nvGrpSpPr>
          <p:grpSpPr>
            <a:xfrm>
              <a:off x="6514750" y="2378157"/>
              <a:ext cx="696844" cy="387238"/>
              <a:chOff x="7078100" y="3107925"/>
              <a:chExt cx="151025" cy="83925"/>
            </a:xfrm>
          </p:grpSpPr>
          <p:sp>
            <p:nvSpPr>
              <p:cNvPr id="2602" name="Google Shape;2602;p47"/>
              <p:cNvSpPr/>
              <p:nvPr/>
            </p:nvSpPr>
            <p:spPr>
              <a:xfrm>
                <a:off x="7078100" y="3122150"/>
                <a:ext cx="151025" cy="69700"/>
              </a:xfrm>
              <a:custGeom>
                <a:avLst/>
                <a:gdLst/>
                <a:ahLst/>
                <a:cxnLst/>
                <a:rect l="l" t="t" r="r" b="b"/>
                <a:pathLst>
                  <a:path w="6041" h="2788" extrusionOk="0">
                    <a:moveTo>
                      <a:pt x="3097" y="0"/>
                    </a:moveTo>
                    <a:cubicBezTo>
                      <a:pt x="2108" y="0"/>
                      <a:pt x="1306" y="445"/>
                      <a:pt x="491" y="1140"/>
                    </a:cubicBezTo>
                    <a:cubicBezTo>
                      <a:pt x="322" y="1283"/>
                      <a:pt x="1" y="1693"/>
                      <a:pt x="10" y="1952"/>
                    </a:cubicBezTo>
                    <a:cubicBezTo>
                      <a:pt x="25" y="2427"/>
                      <a:pt x="476" y="2691"/>
                      <a:pt x="905" y="2691"/>
                    </a:cubicBezTo>
                    <a:cubicBezTo>
                      <a:pt x="967" y="2691"/>
                      <a:pt x="1029" y="2686"/>
                      <a:pt x="1089" y="2675"/>
                    </a:cubicBezTo>
                    <a:cubicBezTo>
                      <a:pt x="1214" y="2648"/>
                      <a:pt x="1330" y="2603"/>
                      <a:pt x="1446" y="2550"/>
                    </a:cubicBezTo>
                    <a:cubicBezTo>
                      <a:pt x="1482" y="2541"/>
                      <a:pt x="1740" y="2407"/>
                      <a:pt x="1722" y="2380"/>
                    </a:cubicBezTo>
                    <a:lnTo>
                      <a:pt x="1722" y="2380"/>
                    </a:lnTo>
                    <a:cubicBezTo>
                      <a:pt x="1776" y="2407"/>
                      <a:pt x="1883" y="2559"/>
                      <a:pt x="1928" y="2585"/>
                    </a:cubicBezTo>
                    <a:cubicBezTo>
                      <a:pt x="2052" y="2683"/>
                      <a:pt x="2186" y="2746"/>
                      <a:pt x="2347" y="2773"/>
                    </a:cubicBezTo>
                    <a:cubicBezTo>
                      <a:pt x="2401" y="2783"/>
                      <a:pt x="2455" y="2787"/>
                      <a:pt x="2509" y="2787"/>
                    </a:cubicBezTo>
                    <a:cubicBezTo>
                      <a:pt x="2695" y="2787"/>
                      <a:pt x="2877" y="2733"/>
                      <a:pt x="3043" y="2657"/>
                    </a:cubicBezTo>
                    <a:cubicBezTo>
                      <a:pt x="3150" y="2603"/>
                      <a:pt x="3248" y="2532"/>
                      <a:pt x="3346" y="2460"/>
                    </a:cubicBezTo>
                    <a:cubicBezTo>
                      <a:pt x="3426" y="2393"/>
                      <a:pt x="3453" y="2363"/>
                      <a:pt x="3478" y="2363"/>
                    </a:cubicBezTo>
                    <a:cubicBezTo>
                      <a:pt x="3506" y="2363"/>
                      <a:pt x="3533" y="2399"/>
                      <a:pt x="3631" y="2460"/>
                    </a:cubicBezTo>
                    <a:cubicBezTo>
                      <a:pt x="3832" y="2586"/>
                      <a:pt x="4063" y="2703"/>
                      <a:pt x="4311" y="2703"/>
                    </a:cubicBezTo>
                    <a:cubicBezTo>
                      <a:pt x="4329" y="2703"/>
                      <a:pt x="4346" y="2702"/>
                      <a:pt x="4363" y="2701"/>
                    </a:cubicBezTo>
                    <a:cubicBezTo>
                      <a:pt x="4488" y="2692"/>
                      <a:pt x="4604" y="2603"/>
                      <a:pt x="4729" y="2603"/>
                    </a:cubicBezTo>
                    <a:cubicBezTo>
                      <a:pt x="4854" y="2603"/>
                      <a:pt x="4934" y="2675"/>
                      <a:pt x="5059" y="2728"/>
                    </a:cubicBezTo>
                    <a:cubicBezTo>
                      <a:pt x="5144" y="2762"/>
                      <a:pt x="5230" y="2777"/>
                      <a:pt x="5314" y="2777"/>
                    </a:cubicBezTo>
                    <a:cubicBezTo>
                      <a:pt x="5678" y="2777"/>
                      <a:pt x="5999" y="2484"/>
                      <a:pt x="6013" y="2086"/>
                    </a:cubicBezTo>
                    <a:cubicBezTo>
                      <a:pt x="6040" y="1542"/>
                      <a:pt x="5576" y="1033"/>
                      <a:pt x="5184" y="721"/>
                    </a:cubicBezTo>
                    <a:cubicBezTo>
                      <a:pt x="4756" y="373"/>
                      <a:pt x="4238" y="141"/>
                      <a:pt x="3694" y="52"/>
                    </a:cubicBezTo>
                    <a:cubicBezTo>
                      <a:pt x="3487" y="17"/>
                      <a:pt x="3289" y="0"/>
                      <a:pt x="309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3" name="Google Shape;2603;p47"/>
              <p:cNvSpPr/>
              <p:nvPr/>
            </p:nvSpPr>
            <p:spPr>
              <a:xfrm>
                <a:off x="7078100" y="3158450"/>
                <a:ext cx="150350" cy="33400"/>
              </a:xfrm>
              <a:custGeom>
                <a:avLst/>
                <a:gdLst/>
                <a:ahLst/>
                <a:cxnLst/>
                <a:rect l="l" t="t" r="r" b="b"/>
                <a:pathLst>
                  <a:path w="6014" h="1336" extrusionOk="0">
                    <a:moveTo>
                      <a:pt x="215" y="0"/>
                    </a:moveTo>
                    <a:cubicBezTo>
                      <a:pt x="99" y="170"/>
                      <a:pt x="1" y="357"/>
                      <a:pt x="10" y="500"/>
                    </a:cubicBezTo>
                    <a:cubicBezTo>
                      <a:pt x="25" y="975"/>
                      <a:pt x="476" y="1239"/>
                      <a:pt x="905" y="1239"/>
                    </a:cubicBezTo>
                    <a:cubicBezTo>
                      <a:pt x="967" y="1239"/>
                      <a:pt x="1029" y="1234"/>
                      <a:pt x="1089" y="1223"/>
                    </a:cubicBezTo>
                    <a:cubicBezTo>
                      <a:pt x="1214" y="1196"/>
                      <a:pt x="1330" y="1151"/>
                      <a:pt x="1446" y="1098"/>
                    </a:cubicBezTo>
                    <a:cubicBezTo>
                      <a:pt x="1482" y="1089"/>
                      <a:pt x="1740" y="955"/>
                      <a:pt x="1722" y="928"/>
                    </a:cubicBezTo>
                    <a:lnTo>
                      <a:pt x="1722" y="928"/>
                    </a:lnTo>
                    <a:cubicBezTo>
                      <a:pt x="1776" y="955"/>
                      <a:pt x="1883" y="1107"/>
                      <a:pt x="1928" y="1133"/>
                    </a:cubicBezTo>
                    <a:cubicBezTo>
                      <a:pt x="2052" y="1231"/>
                      <a:pt x="2186" y="1294"/>
                      <a:pt x="2347" y="1321"/>
                    </a:cubicBezTo>
                    <a:cubicBezTo>
                      <a:pt x="2401" y="1331"/>
                      <a:pt x="2455" y="1335"/>
                      <a:pt x="2509" y="1335"/>
                    </a:cubicBezTo>
                    <a:cubicBezTo>
                      <a:pt x="2695" y="1335"/>
                      <a:pt x="2877" y="1281"/>
                      <a:pt x="3043" y="1205"/>
                    </a:cubicBezTo>
                    <a:cubicBezTo>
                      <a:pt x="3150" y="1151"/>
                      <a:pt x="3248" y="1080"/>
                      <a:pt x="3346" y="1008"/>
                    </a:cubicBezTo>
                    <a:cubicBezTo>
                      <a:pt x="3426" y="941"/>
                      <a:pt x="3453" y="911"/>
                      <a:pt x="3478" y="911"/>
                    </a:cubicBezTo>
                    <a:cubicBezTo>
                      <a:pt x="3506" y="911"/>
                      <a:pt x="3533" y="947"/>
                      <a:pt x="3631" y="1008"/>
                    </a:cubicBezTo>
                    <a:cubicBezTo>
                      <a:pt x="3832" y="1134"/>
                      <a:pt x="4063" y="1251"/>
                      <a:pt x="4311" y="1251"/>
                    </a:cubicBezTo>
                    <a:cubicBezTo>
                      <a:pt x="4329" y="1251"/>
                      <a:pt x="4346" y="1250"/>
                      <a:pt x="4363" y="1249"/>
                    </a:cubicBezTo>
                    <a:cubicBezTo>
                      <a:pt x="4488" y="1240"/>
                      <a:pt x="4604" y="1151"/>
                      <a:pt x="4729" y="1151"/>
                    </a:cubicBezTo>
                    <a:cubicBezTo>
                      <a:pt x="4854" y="1151"/>
                      <a:pt x="4934" y="1223"/>
                      <a:pt x="5059" y="1276"/>
                    </a:cubicBezTo>
                    <a:cubicBezTo>
                      <a:pt x="5144" y="1310"/>
                      <a:pt x="5230" y="1325"/>
                      <a:pt x="5314" y="1325"/>
                    </a:cubicBezTo>
                    <a:cubicBezTo>
                      <a:pt x="5678" y="1325"/>
                      <a:pt x="5999" y="1032"/>
                      <a:pt x="6013" y="634"/>
                    </a:cubicBezTo>
                    <a:cubicBezTo>
                      <a:pt x="6013" y="607"/>
                      <a:pt x="6013" y="589"/>
                      <a:pt x="6013" y="571"/>
                    </a:cubicBezTo>
                    <a:cubicBezTo>
                      <a:pt x="5904" y="590"/>
                      <a:pt x="5789" y="598"/>
                      <a:pt x="5672" y="598"/>
                    </a:cubicBezTo>
                    <a:cubicBezTo>
                      <a:pt x="5333" y="598"/>
                      <a:pt x="4973" y="528"/>
                      <a:pt x="4648" y="429"/>
                    </a:cubicBezTo>
                    <a:cubicBezTo>
                      <a:pt x="4483" y="594"/>
                      <a:pt x="4286" y="661"/>
                      <a:pt x="4078" y="661"/>
                    </a:cubicBezTo>
                    <a:cubicBezTo>
                      <a:pt x="3717" y="661"/>
                      <a:pt x="3321" y="459"/>
                      <a:pt x="2998" y="232"/>
                    </a:cubicBezTo>
                    <a:cubicBezTo>
                      <a:pt x="2757" y="375"/>
                      <a:pt x="2509" y="463"/>
                      <a:pt x="2265" y="463"/>
                    </a:cubicBezTo>
                    <a:cubicBezTo>
                      <a:pt x="2066" y="463"/>
                      <a:pt x="1871" y="404"/>
                      <a:pt x="1687" y="268"/>
                    </a:cubicBezTo>
                    <a:cubicBezTo>
                      <a:pt x="1461" y="422"/>
                      <a:pt x="1169" y="517"/>
                      <a:pt x="904" y="517"/>
                    </a:cubicBezTo>
                    <a:cubicBezTo>
                      <a:pt x="570" y="517"/>
                      <a:pt x="279" y="368"/>
                      <a:pt x="215" y="0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4" name="Google Shape;2604;p47"/>
              <p:cNvSpPr/>
              <p:nvPr/>
            </p:nvSpPr>
            <p:spPr>
              <a:xfrm>
                <a:off x="7130725" y="3107925"/>
                <a:ext cx="48875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1955" h="765" extrusionOk="0">
                    <a:moveTo>
                      <a:pt x="1036" y="1"/>
                    </a:moveTo>
                    <a:cubicBezTo>
                      <a:pt x="658" y="1"/>
                      <a:pt x="271" y="39"/>
                      <a:pt x="224" y="86"/>
                    </a:cubicBezTo>
                    <a:cubicBezTo>
                      <a:pt x="81" y="228"/>
                      <a:pt x="1" y="442"/>
                      <a:pt x="46" y="674"/>
                    </a:cubicBezTo>
                    <a:cubicBezTo>
                      <a:pt x="62" y="730"/>
                      <a:pt x="106" y="765"/>
                      <a:pt x="154" y="765"/>
                    </a:cubicBezTo>
                    <a:cubicBezTo>
                      <a:pt x="160" y="765"/>
                      <a:pt x="165" y="764"/>
                      <a:pt x="170" y="764"/>
                    </a:cubicBezTo>
                    <a:cubicBezTo>
                      <a:pt x="390" y="736"/>
                      <a:pt x="760" y="712"/>
                      <a:pt x="1135" y="712"/>
                    </a:cubicBezTo>
                    <a:cubicBezTo>
                      <a:pt x="1371" y="712"/>
                      <a:pt x="1609" y="722"/>
                      <a:pt x="1812" y="746"/>
                    </a:cubicBezTo>
                    <a:cubicBezTo>
                      <a:pt x="1817" y="746"/>
                      <a:pt x="1823" y="747"/>
                      <a:pt x="1828" y="747"/>
                    </a:cubicBezTo>
                    <a:cubicBezTo>
                      <a:pt x="1885" y="747"/>
                      <a:pt x="1937" y="705"/>
                      <a:pt x="1937" y="648"/>
                    </a:cubicBezTo>
                    <a:cubicBezTo>
                      <a:pt x="1955" y="407"/>
                      <a:pt x="1785" y="94"/>
                      <a:pt x="1705" y="68"/>
                    </a:cubicBezTo>
                    <a:cubicBezTo>
                      <a:pt x="1568" y="20"/>
                      <a:pt x="1304" y="1"/>
                      <a:pt x="103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605" name="Google Shape;2605;p47"/>
            <p:cNvSpPr/>
            <p:nvPr/>
          </p:nvSpPr>
          <p:spPr>
            <a:xfrm>
              <a:off x="7340927" y="3013165"/>
              <a:ext cx="155495" cy="437878"/>
            </a:xfrm>
            <a:custGeom>
              <a:avLst/>
              <a:gdLst/>
              <a:ahLst/>
              <a:cxnLst/>
              <a:rect l="l" t="t" r="r" b="b"/>
              <a:pathLst>
                <a:path w="1348" h="3796" extrusionOk="0">
                  <a:moveTo>
                    <a:pt x="463" y="1"/>
                  </a:moveTo>
                  <a:cubicBezTo>
                    <a:pt x="393" y="1"/>
                    <a:pt x="322" y="2"/>
                    <a:pt x="250" y="4"/>
                  </a:cubicBezTo>
                  <a:cubicBezTo>
                    <a:pt x="500" y="745"/>
                    <a:pt x="883" y="2342"/>
                    <a:pt x="0" y="3635"/>
                  </a:cubicBezTo>
                  <a:cubicBezTo>
                    <a:pt x="295" y="3707"/>
                    <a:pt x="589" y="3760"/>
                    <a:pt x="848" y="3796"/>
                  </a:cubicBezTo>
                  <a:cubicBezTo>
                    <a:pt x="1142" y="3323"/>
                    <a:pt x="1294" y="2752"/>
                    <a:pt x="1321" y="2083"/>
                  </a:cubicBezTo>
                  <a:cubicBezTo>
                    <a:pt x="1347" y="1271"/>
                    <a:pt x="1231" y="584"/>
                    <a:pt x="999" y="22"/>
                  </a:cubicBezTo>
                  <a:cubicBezTo>
                    <a:pt x="836" y="9"/>
                    <a:pt x="654" y="1"/>
                    <a:pt x="463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2606;p47"/>
            <p:cNvSpPr/>
            <p:nvPr/>
          </p:nvSpPr>
          <p:spPr>
            <a:xfrm rot="9000022">
              <a:off x="6849005" y="3442625"/>
              <a:ext cx="146265" cy="108313"/>
            </a:xfrm>
            <a:custGeom>
              <a:avLst/>
              <a:gdLst/>
              <a:ahLst/>
              <a:cxnLst/>
              <a:rect l="l" t="t" r="r" b="b"/>
              <a:pathLst>
                <a:path w="1268" h="939" extrusionOk="0">
                  <a:moveTo>
                    <a:pt x="46" y="1"/>
                  </a:moveTo>
                  <a:cubicBezTo>
                    <a:pt x="19" y="10"/>
                    <a:pt x="1" y="37"/>
                    <a:pt x="1" y="63"/>
                  </a:cubicBezTo>
                  <a:cubicBezTo>
                    <a:pt x="1" y="72"/>
                    <a:pt x="120" y="938"/>
                    <a:pt x="1048" y="938"/>
                  </a:cubicBezTo>
                  <a:cubicBezTo>
                    <a:pt x="1104" y="938"/>
                    <a:pt x="1162" y="935"/>
                    <a:pt x="1223" y="929"/>
                  </a:cubicBezTo>
                  <a:cubicBezTo>
                    <a:pt x="1250" y="929"/>
                    <a:pt x="1268" y="902"/>
                    <a:pt x="1268" y="875"/>
                  </a:cubicBezTo>
                  <a:cubicBezTo>
                    <a:pt x="1268" y="853"/>
                    <a:pt x="1250" y="837"/>
                    <a:pt x="1228" y="837"/>
                  </a:cubicBezTo>
                  <a:cubicBezTo>
                    <a:pt x="1224" y="837"/>
                    <a:pt x="1219" y="838"/>
                    <a:pt x="1214" y="839"/>
                  </a:cubicBezTo>
                  <a:cubicBezTo>
                    <a:pt x="1161" y="845"/>
                    <a:pt x="1110" y="847"/>
                    <a:pt x="1061" y="847"/>
                  </a:cubicBezTo>
                  <a:cubicBezTo>
                    <a:pt x="212" y="847"/>
                    <a:pt x="108" y="79"/>
                    <a:pt x="99" y="45"/>
                  </a:cubicBezTo>
                  <a:cubicBezTo>
                    <a:pt x="99" y="19"/>
                    <a:pt x="72" y="1"/>
                    <a:pt x="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14" name="Google Shape;2614;p47"/>
          <p:cNvSpPr txBox="1"/>
          <p:nvPr/>
        </p:nvSpPr>
        <p:spPr>
          <a:xfrm>
            <a:off x="252985" y="1629528"/>
            <a:ext cx="8792963" cy="1307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chemeClr val="accent4"/>
                </a:solidFill>
                <a:latin typeface="Times New Roman" panose="02020603050405020304" pitchFamily="18" charset="0"/>
                <a:ea typeface="Titan One"/>
                <a:cs typeface="Times New Roman" panose="02020603050405020304" pitchFamily="18" charset="0"/>
                <a:sym typeface="Titan One"/>
              </a:rPr>
              <a:t>b) Em đã làm gì và làm như thế nào với những đồ dùng của gia đình mình? Đó là những đồ dùng nào?</a:t>
            </a:r>
            <a:endParaRPr sz="3200" dirty="0">
              <a:solidFill>
                <a:schemeClr val="accent4"/>
              </a:solidFill>
              <a:latin typeface="Times New Roman" panose="02020603050405020304" pitchFamily="18" charset="0"/>
              <a:ea typeface="Titan One"/>
              <a:cs typeface="Times New Roman" panose="02020603050405020304" pitchFamily="18" charset="0"/>
              <a:sym typeface="Titan One"/>
            </a:endParaRPr>
          </a:p>
        </p:txBody>
      </p:sp>
      <p:sp>
        <p:nvSpPr>
          <p:cNvPr id="2610" name="Google Shape;2610;p47"/>
          <p:cNvSpPr txBox="1"/>
          <p:nvPr/>
        </p:nvSpPr>
        <p:spPr>
          <a:xfrm>
            <a:off x="223091" y="702340"/>
            <a:ext cx="8792962" cy="1155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chemeClr val="accent4"/>
                </a:solidFill>
                <a:latin typeface="Times New Roman" panose="02020603050405020304" pitchFamily="18" charset="0"/>
                <a:ea typeface="Titan One"/>
                <a:cs typeface="Times New Roman" panose="02020603050405020304" pitchFamily="18" charset="0"/>
                <a:sym typeface="Titan One"/>
              </a:rPr>
              <a:t>a) Em đã biết giữ gìn, bảo quản đồ dùng của gia đình mình chưa?</a:t>
            </a:r>
            <a:endParaRPr sz="3200" dirty="0">
              <a:solidFill>
                <a:schemeClr val="accent4"/>
              </a:solidFill>
              <a:latin typeface="Times New Roman" panose="02020603050405020304" pitchFamily="18" charset="0"/>
              <a:ea typeface="Titan One"/>
              <a:cs typeface="Times New Roman" panose="02020603050405020304" pitchFamily="18" charset="0"/>
              <a:sym typeface="Titan One"/>
            </a:endParaRPr>
          </a:p>
        </p:txBody>
      </p:sp>
      <p:sp>
        <p:nvSpPr>
          <p:cNvPr id="2612" name="Google Shape;2612;p47"/>
          <p:cNvSpPr txBox="1"/>
          <p:nvPr/>
        </p:nvSpPr>
        <p:spPr>
          <a:xfrm>
            <a:off x="289025" y="2851978"/>
            <a:ext cx="8756923" cy="951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chemeClr val="accent4"/>
                </a:solidFill>
                <a:latin typeface="Times New Roman" panose="02020603050405020304" pitchFamily="18" charset="0"/>
                <a:ea typeface="Titan One"/>
                <a:cs typeface="Times New Roman" panose="02020603050405020304" pitchFamily="18" charset="0"/>
                <a:sym typeface="Titan One"/>
              </a:rPr>
              <a:t>c) Em sẽ làm gì để bảo quản tốt hơn đồ dùng gia đình của mình?</a:t>
            </a:r>
            <a:endParaRPr sz="3200" dirty="0">
              <a:solidFill>
                <a:schemeClr val="accent4"/>
              </a:solidFill>
              <a:latin typeface="Times New Roman" panose="02020603050405020304" pitchFamily="18" charset="0"/>
              <a:ea typeface="Titan One"/>
              <a:cs typeface="Times New Roman" panose="02020603050405020304" pitchFamily="18" charset="0"/>
              <a:sym typeface="Titan One"/>
            </a:endParaRPr>
          </a:p>
        </p:txBody>
      </p:sp>
      <p:sp>
        <p:nvSpPr>
          <p:cNvPr id="56" name="Google Shape;2359;p45"/>
          <p:cNvSpPr txBox="1">
            <a:spLocks noGrp="1"/>
          </p:cNvSpPr>
          <p:nvPr>
            <p:ph type="title"/>
          </p:nvPr>
        </p:nvSpPr>
        <p:spPr>
          <a:xfrm>
            <a:off x="729018" y="-24853"/>
            <a:ext cx="7704000" cy="719557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rgbClr val="7F3D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 HỆ</a:t>
            </a:r>
            <a:endParaRPr sz="3200" b="1" dirty="0">
              <a:solidFill>
                <a:srgbClr val="7F3DE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F2824CD8-E98C-4281-ACD3-90F41A53F58C}"/>
              </a:ext>
            </a:extLst>
          </p:cNvPr>
          <p:cNvSpPr/>
          <p:nvPr/>
        </p:nvSpPr>
        <p:spPr>
          <a:xfrm>
            <a:off x="177675" y="3861685"/>
            <a:ext cx="7449163" cy="1177878"/>
          </a:xfrm>
          <a:prstGeom prst="cloudCallout">
            <a:avLst>
              <a:gd name="adj1" fmla="val 52738"/>
              <a:gd name="adj2" fmla="val -394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31770826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29" name="Google Shape;2629;p48"/>
          <p:cNvGrpSpPr/>
          <p:nvPr/>
        </p:nvGrpSpPr>
        <p:grpSpPr>
          <a:xfrm>
            <a:off x="1012630" y="2018975"/>
            <a:ext cx="2514032" cy="2573599"/>
            <a:chOff x="404705" y="2018975"/>
            <a:chExt cx="2514032" cy="2573599"/>
          </a:xfrm>
        </p:grpSpPr>
        <p:grpSp>
          <p:nvGrpSpPr>
            <p:cNvPr id="2630" name="Google Shape;2630;p48"/>
            <p:cNvGrpSpPr/>
            <p:nvPr/>
          </p:nvGrpSpPr>
          <p:grpSpPr>
            <a:xfrm>
              <a:off x="2441295" y="2259367"/>
              <a:ext cx="477442" cy="491312"/>
              <a:chOff x="2441295" y="2259367"/>
              <a:chExt cx="477442" cy="491312"/>
            </a:xfrm>
          </p:grpSpPr>
          <p:sp>
            <p:nvSpPr>
              <p:cNvPr id="2631" name="Google Shape;2631;p48"/>
              <p:cNvSpPr/>
              <p:nvPr/>
            </p:nvSpPr>
            <p:spPr>
              <a:xfrm flipH="1">
                <a:off x="2746214" y="2301724"/>
                <a:ext cx="109360" cy="112084"/>
              </a:xfrm>
              <a:custGeom>
                <a:avLst/>
                <a:gdLst/>
                <a:ahLst/>
                <a:cxnLst/>
                <a:rect l="l" t="t" r="r" b="b"/>
                <a:pathLst>
                  <a:path w="883" h="905" extrusionOk="0">
                    <a:moveTo>
                      <a:pt x="312" y="0"/>
                    </a:moveTo>
                    <a:cubicBezTo>
                      <a:pt x="154" y="0"/>
                      <a:pt x="1" y="220"/>
                      <a:pt x="115" y="342"/>
                    </a:cubicBezTo>
                    <a:cubicBezTo>
                      <a:pt x="169" y="403"/>
                      <a:pt x="216" y="420"/>
                      <a:pt x="253" y="420"/>
                    </a:cubicBezTo>
                    <a:cubicBezTo>
                      <a:pt x="298" y="420"/>
                      <a:pt x="328" y="395"/>
                      <a:pt x="337" y="395"/>
                    </a:cubicBezTo>
                    <a:cubicBezTo>
                      <a:pt x="337" y="395"/>
                      <a:pt x="338" y="395"/>
                      <a:pt x="338" y="396"/>
                    </a:cubicBezTo>
                    <a:cubicBezTo>
                      <a:pt x="419" y="503"/>
                      <a:pt x="749" y="904"/>
                      <a:pt x="749" y="904"/>
                    </a:cubicBezTo>
                    <a:lnTo>
                      <a:pt x="883" y="797"/>
                    </a:lnTo>
                    <a:cubicBezTo>
                      <a:pt x="883" y="797"/>
                      <a:pt x="517" y="369"/>
                      <a:pt x="463" y="306"/>
                    </a:cubicBezTo>
                    <a:cubicBezTo>
                      <a:pt x="445" y="289"/>
                      <a:pt x="597" y="146"/>
                      <a:pt x="392" y="21"/>
                    </a:cubicBezTo>
                    <a:cubicBezTo>
                      <a:pt x="366" y="7"/>
                      <a:pt x="339" y="0"/>
                      <a:pt x="31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2" name="Google Shape;2632;p48"/>
              <p:cNvSpPr/>
              <p:nvPr/>
            </p:nvSpPr>
            <p:spPr>
              <a:xfrm flipH="1">
                <a:off x="2784855" y="2418638"/>
                <a:ext cx="133882" cy="60315"/>
              </a:xfrm>
              <a:custGeom>
                <a:avLst/>
                <a:gdLst/>
                <a:ahLst/>
                <a:cxnLst/>
                <a:rect l="l" t="t" r="r" b="b"/>
                <a:pathLst>
                  <a:path w="1081" h="487" extrusionOk="0">
                    <a:moveTo>
                      <a:pt x="266" y="1"/>
                    </a:moveTo>
                    <a:cubicBezTo>
                      <a:pt x="250" y="1"/>
                      <a:pt x="233" y="2"/>
                      <a:pt x="215" y="5"/>
                    </a:cubicBezTo>
                    <a:cubicBezTo>
                      <a:pt x="10" y="32"/>
                      <a:pt x="1" y="388"/>
                      <a:pt x="197" y="424"/>
                    </a:cubicBezTo>
                    <a:cubicBezTo>
                      <a:pt x="219" y="429"/>
                      <a:pt x="239" y="430"/>
                      <a:pt x="257" y="430"/>
                    </a:cubicBezTo>
                    <a:cubicBezTo>
                      <a:pt x="380" y="430"/>
                      <a:pt x="395" y="335"/>
                      <a:pt x="402" y="335"/>
                    </a:cubicBezTo>
                    <a:cubicBezTo>
                      <a:pt x="527" y="362"/>
                      <a:pt x="1036" y="486"/>
                      <a:pt x="1036" y="486"/>
                    </a:cubicBezTo>
                    <a:lnTo>
                      <a:pt x="1080" y="317"/>
                    </a:lnTo>
                    <a:cubicBezTo>
                      <a:pt x="1080" y="317"/>
                      <a:pt x="527" y="201"/>
                      <a:pt x="447" y="183"/>
                    </a:cubicBezTo>
                    <a:cubicBezTo>
                      <a:pt x="430" y="183"/>
                      <a:pt x="452" y="1"/>
                      <a:pt x="26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3" name="Google Shape;2633;p48"/>
              <p:cNvSpPr/>
              <p:nvPr/>
            </p:nvSpPr>
            <p:spPr>
              <a:xfrm flipH="1">
                <a:off x="2778291" y="2532952"/>
                <a:ext cx="134873" cy="71338"/>
              </a:xfrm>
              <a:custGeom>
                <a:avLst/>
                <a:gdLst/>
                <a:ahLst/>
                <a:cxnLst/>
                <a:rect l="l" t="t" r="r" b="b"/>
                <a:pathLst>
                  <a:path w="1089" h="576" extrusionOk="0">
                    <a:moveTo>
                      <a:pt x="1035" y="1"/>
                    </a:moveTo>
                    <a:cubicBezTo>
                      <a:pt x="1035" y="1"/>
                      <a:pt x="509" y="197"/>
                      <a:pt x="438" y="224"/>
                    </a:cubicBezTo>
                    <a:cubicBezTo>
                      <a:pt x="437" y="224"/>
                      <a:pt x="436" y="224"/>
                      <a:pt x="436" y="224"/>
                    </a:cubicBezTo>
                    <a:cubicBezTo>
                      <a:pt x="415" y="224"/>
                      <a:pt x="366" y="134"/>
                      <a:pt x="277" y="134"/>
                    </a:cubicBezTo>
                    <a:cubicBezTo>
                      <a:pt x="240" y="134"/>
                      <a:pt x="195" y="150"/>
                      <a:pt x="143" y="197"/>
                    </a:cubicBezTo>
                    <a:cubicBezTo>
                      <a:pt x="0" y="316"/>
                      <a:pt x="126" y="576"/>
                      <a:pt x="287" y="576"/>
                    </a:cubicBezTo>
                    <a:cubicBezTo>
                      <a:pt x="307" y="576"/>
                      <a:pt x="328" y="572"/>
                      <a:pt x="348" y="563"/>
                    </a:cubicBezTo>
                    <a:cubicBezTo>
                      <a:pt x="518" y="500"/>
                      <a:pt x="464" y="384"/>
                      <a:pt x="473" y="375"/>
                    </a:cubicBezTo>
                    <a:cubicBezTo>
                      <a:pt x="598" y="331"/>
                      <a:pt x="1089" y="161"/>
                      <a:pt x="1089" y="161"/>
                    </a:cubicBezTo>
                    <a:lnTo>
                      <a:pt x="1035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4" name="Google Shape;2634;p48"/>
              <p:cNvSpPr/>
              <p:nvPr/>
            </p:nvSpPr>
            <p:spPr>
              <a:xfrm flipH="1">
                <a:off x="2725159" y="2587074"/>
                <a:ext cx="97594" cy="116419"/>
              </a:xfrm>
              <a:custGeom>
                <a:avLst/>
                <a:gdLst/>
                <a:ahLst/>
                <a:cxnLst/>
                <a:rect l="l" t="t" r="r" b="b"/>
                <a:pathLst>
                  <a:path w="788" h="940" extrusionOk="0">
                    <a:moveTo>
                      <a:pt x="653" y="1"/>
                    </a:moveTo>
                    <a:cubicBezTo>
                      <a:pt x="653" y="1"/>
                      <a:pt x="332" y="474"/>
                      <a:pt x="287" y="536"/>
                    </a:cubicBezTo>
                    <a:cubicBezTo>
                      <a:pt x="287" y="538"/>
                      <a:pt x="284" y="538"/>
                      <a:pt x="280" y="538"/>
                    </a:cubicBezTo>
                    <a:cubicBezTo>
                      <a:pt x="267" y="538"/>
                      <a:pt x="238" y="530"/>
                      <a:pt x="203" y="530"/>
                    </a:cubicBezTo>
                    <a:cubicBezTo>
                      <a:pt x="143" y="530"/>
                      <a:pt x="68" y="555"/>
                      <a:pt x="38" y="688"/>
                    </a:cubicBezTo>
                    <a:cubicBezTo>
                      <a:pt x="0" y="824"/>
                      <a:pt x="149" y="939"/>
                      <a:pt x="279" y="939"/>
                    </a:cubicBezTo>
                    <a:cubicBezTo>
                      <a:pt x="336" y="939"/>
                      <a:pt x="389" y="918"/>
                      <a:pt x="421" y="866"/>
                    </a:cubicBezTo>
                    <a:cubicBezTo>
                      <a:pt x="519" y="706"/>
                      <a:pt x="403" y="643"/>
                      <a:pt x="412" y="643"/>
                    </a:cubicBezTo>
                    <a:cubicBezTo>
                      <a:pt x="484" y="527"/>
                      <a:pt x="787" y="108"/>
                      <a:pt x="787" y="108"/>
                    </a:cubicBezTo>
                    <a:lnTo>
                      <a:pt x="65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5" name="Google Shape;2635;p48"/>
              <p:cNvSpPr/>
              <p:nvPr/>
            </p:nvSpPr>
            <p:spPr>
              <a:xfrm flipH="1">
                <a:off x="2488730" y="2580510"/>
                <a:ext cx="118401" cy="103415"/>
              </a:xfrm>
              <a:custGeom>
                <a:avLst/>
                <a:gdLst/>
                <a:ahLst/>
                <a:cxnLst/>
                <a:rect l="l" t="t" r="r" b="b"/>
                <a:pathLst>
                  <a:path w="956" h="835" extrusionOk="0">
                    <a:moveTo>
                      <a:pt x="117" y="0"/>
                    </a:moveTo>
                    <a:lnTo>
                      <a:pt x="1" y="125"/>
                    </a:lnTo>
                    <a:cubicBezTo>
                      <a:pt x="1" y="125"/>
                      <a:pt x="420" y="500"/>
                      <a:pt x="482" y="553"/>
                    </a:cubicBezTo>
                    <a:cubicBezTo>
                      <a:pt x="500" y="571"/>
                      <a:pt x="366" y="741"/>
                      <a:pt x="589" y="821"/>
                    </a:cubicBezTo>
                    <a:cubicBezTo>
                      <a:pt x="612" y="830"/>
                      <a:pt x="634" y="834"/>
                      <a:pt x="656" y="834"/>
                    </a:cubicBezTo>
                    <a:cubicBezTo>
                      <a:pt x="824" y="834"/>
                      <a:pt x="956" y="583"/>
                      <a:pt x="821" y="464"/>
                    </a:cubicBezTo>
                    <a:cubicBezTo>
                      <a:pt x="770" y="423"/>
                      <a:pt x="729" y="410"/>
                      <a:pt x="695" y="410"/>
                    </a:cubicBezTo>
                    <a:cubicBezTo>
                      <a:pt x="639" y="410"/>
                      <a:pt x="608" y="447"/>
                      <a:pt x="600" y="447"/>
                    </a:cubicBezTo>
                    <a:cubicBezTo>
                      <a:pt x="599" y="447"/>
                      <a:pt x="599" y="447"/>
                      <a:pt x="598" y="446"/>
                    </a:cubicBezTo>
                    <a:cubicBezTo>
                      <a:pt x="491" y="357"/>
                      <a:pt x="117" y="0"/>
                      <a:pt x="11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6" name="Google Shape;2636;p48"/>
              <p:cNvSpPr/>
              <p:nvPr/>
            </p:nvSpPr>
            <p:spPr>
              <a:xfrm flipH="1">
                <a:off x="2441295" y="2505333"/>
                <a:ext cx="135987" cy="53875"/>
              </a:xfrm>
              <a:custGeom>
                <a:avLst/>
                <a:gdLst/>
                <a:ahLst/>
                <a:cxnLst/>
                <a:rect l="l" t="t" r="r" b="b"/>
                <a:pathLst>
                  <a:path w="1098" h="435" extrusionOk="0">
                    <a:moveTo>
                      <a:pt x="847" y="0"/>
                    </a:moveTo>
                    <a:cubicBezTo>
                      <a:pt x="678" y="0"/>
                      <a:pt x="678" y="117"/>
                      <a:pt x="670" y="117"/>
                    </a:cubicBezTo>
                    <a:cubicBezTo>
                      <a:pt x="536" y="108"/>
                      <a:pt x="18" y="63"/>
                      <a:pt x="18" y="63"/>
                    </a:cubicBezTo>
                    <a:lnTo>
                      <a:pt x="0" y="233"/>
                    </a:lnTo>
                    <a:cubicBezTo>
                      <a:pt x="0" y="233"/>
                      <a:pt x="562" y="268"/>
                      <a:pt x="643" y="277"/>
                    </a:cubicBezTo>
                    <a:cubicBezTo>
                      <a:pt x="666" y="277"/>
                      <a:pt x="669" y="434"/>
                      <a:pt x="816" y="434"/>
                    </a:cubicBezTo>
                    <a:cubicBezTo>
                      <a:pt x="840" y="434"/>
                      <a:pt x="868" y="430"/>
                      <a:pt x="901" y="420"/>
                    </a:cubicBezTo>
                    <a:cubicBezTo>
                      <a:pt x="1098" y="366"/>
                      <a:pt x="1062" y="10"/>
                      <a:pt x="866" y="1"/>
                    </a:cubicBezTo>
                    <a:cubicBezTo>
                      <a:pt x="859" y="0"/>
                      <a:pt x="853" y="0"/>
                      <a:pt x="84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7" name="Google Shape;2637;p48"/>
              <p:cNvSpPr/>
              <p:nvPr/>
            </p:nvSpPr>
            <p:spPr>
              <a:xfrm flipH="1">
                <a:off x="2466808" y="2375786"/>
                <a:ext cx="130414" cy="84342"/>
              </a:xfrm>
              <a:custGeom>
                <a:avLst/>
                <a:gdLst/>
                <a:ahLst/>
                <a:cxnLst/>
                <a:rect l="l" t="t" r="r" b="b"/>
                <a:pathLst>
                  <a:path w="1053" h="681" extrusionOk="0">
                    <a:moveTo>
                      <a:pt x="755" y="0"/>
                    </a:moveTo>
                    <a:cubicBezTo>
                      <a:pt x="729" y="0"/>
                      <a:pt x="703" y="6"/>
                      <a:pt x="679" y="21"/>
                    </a:cubicBezTo>
                    <a:cubicBezTo>
                      <a:pt x="518" y="110"/>
                      <a:pt x="590" y="217"/>
                      <a:pt x="581" y="226"/>
                    </a:cubicBezTo>
                    <a:cubicBezTo>
                      <a:pt x="465" y="288"/>
                      <a:pt x="1" y="520"/>
                      <a:pt x="1" y="520"/>
                    </a:cubicBezTo>
                    <a:lnTo>
                      <a:pt x="72" y="681"/>
                    </a:lnTo>
                    <a:cubicBezTo>
                      <a:pt x="72" y="681"/>
                      <a:pt x="572" y="404"/>
                      <a:pt x="643" y="369"/>
                    </a:cubicBezTo>
                    <a:cubicBezTo>
                      <a:pt x="644" y="368"/>
                      <a:pt x="644" y="368"/>
                      <a:pt x="645" y="368"/>
                    </a:cubicBezTo>
                    <a:cubicBezTo>
                      <a:pt x="659" y="368"/>
                      <a:pt x="713" y="439"/>
                      <a:pt x="793" y="439"/>
                    </a:cubicBezTo>
                    <a:cubicBezTo>
                      <a:pt x="835" y="439"/>
                      <a:pt x="884" y="420"/>
                      <a:pt x="938" y="360"/>
                    </a:cubicBezTo>
                    <a:cubicBezTo>
                      <a:pt x="1052" y="222"/>
                      <a:pt x="905" y="0"/>
                      <a:pt x="75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8" name="Google Shape;2638;p48"/>
              <p:cNvSpPr/>
              <p:nvPr/>
            </p:nvSpPr>
            <p:spPr>
              <a:xfrm flipH="1">
                <a:off x="2572452" y="2290578"/>
                <a:ext cx="84342" cy="121001"/>
              </a:xfrm>
              <a:custGeom>
                <a:avLst/>
                <a:gdLst/>
                <a:ahLst/>
                <a:cxnLst/>
                <a:rect l="l" t="t" r="r" b="b"/>
                <a:pathLst>
                  <a:path w="681" h="977" extrusionOk="0">
                    <a:moveTo>
                      <a:pt x="422" y="0"/>
                    </a:moveTo>
                    <a:cubicBezTo>
                      <a:pt x="352" y="0"/>
                      <a:pt x="288" y="28"/>
                      <a:pt x="259" y="93"/>
                    </a:cubicBezTo>
                    <a:cubicBezTo>
                      <a:pt x="187" y="263"/>
                      <a:pt x="303" y="307"/>
                      <a:pt x="303" y="316"/>
                    </a:cubicBezTo>
                    <a:cubicBezTo>
                      <a:pt x="241" y="441"/>
                      <a:pt x="0" y="896"/>
                      <a:pt x="0" y="896"/>
                    </a:cubicBezTo>
                    <a:lnTo>
                      <a:pt x="152" y="976"/>
                    </a:lnTo>
                    <a:cubicBezTo>
                      <a:pt x="152" y="976"/>
                      <a:pt x="402" y="468"/>
                      <a:pt x="437" y="405"/>
                    </a:cubicBezTo>
                    <a:cubicBezTo>
                      <a:pt x="440" y="399"/>
                      <a:pt x="453" y="399"/>
                      <a:pt x="474" y="399"/>
                    </a:cubicBezTo>
                    <a:lnTo>
                      <a:pt x="474" y="399"/>
                    </a:lnTo>
                    <a:cubicBezTo>
                      <a:pt x="534" y="399"/>
                      <a:pt x="649" y="399"/>
                      <a:pt x="669" y="218"/>
                    </a:cubicBezTo>
                    <a:cubicBezTo>
                      <a:pt x="681" y="87"/>
                      <a:pt x="544" y="0"/>
                      <a:pt x="42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9" name="Google Shape;2639;p48"/>
              <p:cNvSpPr/>
              <p:nvPr/>
            </p:nvSpPr>
            <p:spPr>
              <a:xfrm flipH="1">
                <a:off x="2623355" y="2623610"/>
                <a:ext cx="64402" cy="127070"/>
              </a:xfrm>
              <a:custGeom>
                <a:avLst/>
                <a:gdLst/>
                <a:ahLst/>
                <a:cxnLst/>
                <a:rect l="l" t="t" r="r" b="b"/>
                <a:pathLst>
                  <a:path w="520" h="1026" extrusionOk="0">
                    <a:moveTo>
                      <a:pt x="179" y="0"/>
                    </a:moveTo>
                    <a:cubicBezTo>
                      <a:pt x="179" y="0"/>
                      <a:pt x="206" y="571"/>
                      <a:pt x="214" y="642"/>
                    </a:cubicBezTo>
                    <a:cubicBezTo>
                      <a:pt x="214" y="669"/>
                      <a:pt x="0" y="696"/>
                      <a:pt x="98" y="919"/>
                    </a:cubicBezTo>
                    <a:cubicBezTo>
                      <a:pt x="130" y="993"/>
                      <a:pt x="203" y="1025"/>
                      <a:pt x="279" y="1025"/>
                    </a:cubicBezTo>
                    <a:cubicBezTo>
                      <a:pt x="396" y="1025"/>
                      <a:pt x="520" y="949"/>
                      <a:pt x="509" y="830"/>
                    </a:cubicBezTo>
                    <a:cubicBezTo>
                      <a:pt x="500" y="651"/>
                      <a:pt x="366" y="669"/>
                      <a:pt x="366" y="651"/>
                    </a:cubicBezTo>
                    <a:cubicBezTo>
                      <a:pt x="357" y="518"/>
                      <a:pt x="348" y="0"/>
                      <a:pt x="34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0" name="Google Shape;2640;p48"/>
              <p:cNvSpPr/>
              <p:nvPr/>
            </p:nvSpPr>
            <p:spPr>
              <a:xfrm flipH="1">
                <a:off x="2666702" y="2259367"/>
                <a:ext cx="64402" cy="126822"/>
              </a:xfrm>
              <a:custGeom>
                <a:avLst/>
                <a:gdLst/>
                <a:ahLst/>
                <a:cxnLst/>
                <a:rect l="l" t="t" r="r" b="b"/>
                <a:pathLst>
                  <a:path w="520" h="1024" extrusionOk="0">
                    <a:moveTo>
                      <a:pt x="238" y="1"/>
                    </a:moveTo>
                    <a:cubicBezTo>
                      <a:pt x="122" y="1"/>
                      <a:pt x="1" y="79"/>
                      <a:pt x="11" y="202"/>
                    </a:cubicBezTo>
                    <a:cubicBezTo>
                      <a:pt x="20" y="381"/>
                      <a:pt x="154" y="363"/>
                      <a:pt x="154" y="372"/>
                    </a:cubicBezTo>
                    <a:cubicBezTo>
                      <a:pt x="163" y="506"/>
                      <a:pt x="172" y="1023"/>
                      <a:pt x="172" y="1023"/>
                    </a:cubicBezTo>
                    <a:lnTo>
                      <a:pt x="350" y="1023"/>
                    </a:lnTo>
                    <a:cubicBezTo>
                      <a:pt x="350" y="1023"/>
                      <a:pt x="315" y="461"/>
                      <a:pt x="306" y="381"/>
                    </a:cubicBezTo>
                    <a:cubicBezTo>
                      <a:pt x="306" y="354"/>
                      <a:pt x="520" y="327"/>
                      <a:pt x="422" y="113"/>
                    </a:cubicBezTo>
                    <a:cubicBezTo>
                      <a:pt x="390" y="35"/>
                      <a:pt x="315" y="1"/>
                      <a:pt x="23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1" name="Google Shape;2641;p48"/>
              <p:cNvSpPr/>
              <p:nvPr/>
            </p:nvSpPr>
            <p:spPr>
              <a:xfrm flipH="1">
                <a:off x="2541861" y="2362782"/>
                <a:ext cx="267392" cy="267516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2160" extrusionOk="0">
                    <a:moveTo>
                      <a:pt x="1079" y="1"/>
                    </a:moveTo>
                    <a:cubicBezTo>
                      <a:pt x="856" y="1"/>
                      <a:pt x="651" y="63"/>
                      <a:pt x="482" y="179"/>
                    </a:cubicBezTo>
                    <a:cubicBezTo>
                      <a:pt x="187" y="375"/>
                      <a:pt x="0" y="706"/>
                      <a:pt x="0" y="1080"/>
                    </a:cubicBezTo>
                    <a:cubicBezTo>
                      <a:pt x="0" y="1678"/>
                      <a:pt x="482" y="2160"/>
                      <a:pt x="1079" y="2160"/>
                    </a:cubicBezTo>
                    <a:cubicBezTo>
                      <a:pt x="1294" y="2160"/>
                      <a:pt x="1490" y="2097"/>
                      <a:pt x="1659" y="1990"/>
                    </a:cubicBezTo>
                    <a:cubicBezTo>
                      <a:pt x="1963" y="1794"/>
                      <a:pt x="2159" y="1464"/>
                      <a:pt x="2159" y="1080"/>
                    </a:cubicBezTo>
                    <a:cubicBezTo>
                      <a:pt x="2159" y="483"/>
                      <a:pt x="1677" y="1"/>
                      <a:pt x="107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2" name="Google Shape;2642;p48"/>
              <p:cNvSpPr/>
              <p:nvPr/>
            </p:nvSpPr>
            <p:spPr>
              <a:xfrm flipH="1">
                <a:off x="2603663" y="2384951"/>
                <a:ext cx="205591" cy="245347"/>
              </a:xfrm>
              <a:custGeom>
                <a:avLst/>
                <a:gdLst/>
                <a:ahLst/>
                <a:cxnLst/>
                <a:rect l="l" t="t" r="r" b="b"/>
                <a:pathLst>
                  <a:path w="1660" h="1981" extrusionOk="0">
                    <a:moveTo>
                      <a:pt x="482" y="0"/>
                    </a:moveTo>
                    <a:cubicBezTo>
                      <a:pt x="187" y="196"/>
                      <a:pt x="0" y="527"/>
                      <a:pt x="0" y="901"/>
                    </a:cubicBezTo>
                    <a:cubicBezTo>
                      <a:pt x="0" y="1499"/>
                      <a:pt x="482" y="1981"/>
                      <a:pt x="1079" y="1981"/>
                    </a:cubicBezTo>
                    <a:cubicBezTo>
                      <a:pt x="1294" y="1981"/>
                      <a:pt x="1490" y="1918"/>
                      <a:pt x="1659" y="1811"/>
                    </a:cubicBezTo>
                    <a:lnTo>
                      <a:pt x="1659" y="1811"/>
                    </a:lnTo>
                    <a:cubicBezTo>
                      <a:pt x="1631" y="1812"/>
                      <a:pt x="1603" y="1813"/>
                      <a:pt x="1575" y="1813"/>
                    </a:cubicBezTo>
                    <a:cubicBezTo>
                      <a:pt x="1215" y="1813"/>
                      <a:pt x="830" y="1702"/>
                      <a:pt x="607" y="1329"/>
                    </a:cubicBezTo>
                    <a:cubicBezTo>
                      <a:pt x="303" y="821"/>
                      <a:pt x="366" y="330"/>
                      <a:pt x="482" y="0"/>
                    </a:cubicBezTo>
                    <a:close/>
                  </a:path>
                </a:pathLst>
              </a:custGeom>
              <a:solidFill>
                <a:srgbClr val="4D2392">
                  <a:alpha val="520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43" name="Google Shape;2643;p48"/>
            <p:cNvGrpSpPr/>
            <p:nvPr/>
          </p:nvGrpSpPr>
          <p:grpSpPr>
            <a:xfrm>
              <a:off x="518771" y="2301105"/>
              <a:ext cx="313960" cy="322877"/>
              <a:chOff x="518771" y="2301105"/>
              <a:chExt cx="313960" cy="322877"/>
            </a:xfrm>
          </p:grpSpPr>
          <p:sp>
            <p:nvSpPr>
              <p:cNvPr id="2644" name="Google Shape;2644;p48"/>
              <p:cNvSpPr/>
              <p:nvPr/>
            </p:nvSpPr>
            <p:spPr>
              <a:xfrm flipH="1">
                <a:off x="718789" y="2329219"/>
                <a:ext cx="72576" cy="73443"/>
              </a:xfrm>
              <a:custGeom>
                <a:avLst/>
                <a:gdLst/>
                <a:ahLst/>
                <a:cxnLst/>
                <a:rect l="l" t="t" r="r" b="b"/>
                <a:pathLst>
                  <a:path w="586" h="593" extrusionOk="0">
                    <a:moveTo>
                      <a:pt x="210" y="0"/>
                    </a:moveTo>
                    <a:cubicBezTo>
                      <a:pt x="101" y="0"/>
                      <a:pt x="1" y="143"/>
                      <a:pt x="77" y="227"/>
                    </a:cubicBezTo>
                    <a:cubicBezTo>
                      <a:pt x="112" y="266"/>
                      <a:pt x="143" y="276"/>
                      <a:pt x="167" y="276"/>
                    </a:cubicBezTo>
                    <a:cubicBezTo>
                      <a:pt x="196" y="276"/>
                      <a:pt x="215" y="262"/>
                      <a:pt x="219" y="262"/>
                    </a:cubicBezTo>
                    <a:cubicBezTo>
                      <a:pt x="220" y="262"/>
                      <a:pt x="220" y="262"/>
                      <a:pt x="220" y="263"/>
                    </a:cubicBezTo>
                    <a:cubicBezTo>
                      <a:pt x="282" y="325"/>
                      <a:pt x="496" y="593"/>
                      <a:pt x="496" y="593"/>
                    </a:cubicBezTo>
                    <a:lnTo>
                      <a:pt x="586" y="522"/>
                    </a:lnTo>
                    <a:cubicBezTo>
                      <a:pt x="586" y="522"/>
                      <a:pt x="345" y="245"/>
                      <a:pt x="309" y="200"/>
                    </a:cubicBezTo>
                    <a:cubicBezTo>
                      <a:pt x="300" y="192"/>
                      <a:pt x="398" y="93"/>
                      <a:pt x="265" y="13"/>
                    </a:cubicBezTo>
                    <a:cubicBezTo>
                      <a:pt x="247" y="4"/>
                      <a:pt x="228" y="0"/>
                      <a:pt x="21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5" name="Google Shape;2645;p48"/>
              <p:cNvSpPr/>
              <p:nvPr/>
            </p:nvSpPr>
            <p:spPr>
              <a:xfrm flipH="1">
                <a:off x="744178" y="2405758"/>
                <a:ext cx="88553" cy="40004"/>
              </a:xfrm>
              <a:custGeom>
                <a:avLst/>
                <a:gdLst/>
                <a:ahLst/>
                <a:cxnLst/>
                <a:rect l="l" t="t" r="r" b="b"/>
                <a:pathLst>
                  <a:path w="715" h="323" extrusionOk="0">
                    <a:moveTo>
                      <a:pt x="172" y="0"/>
                    </a:moveTo>
                    <a:cubicBezTo>
                      <a:pt x="163" y="0"/>
                      <a:pt x="154" y="1"/>
                      <a:pt x="144" y="2"/>
                    </a:cubicBezTo>
                    <a:cubicBezTo>
                      <a:pt x="10" y="20"/>
                      <a:pt x="1" y="260"/>
                      <a:pt x="135" y="278"/>
                    </a:cubicBezTo>
                    <a:cubicBezTo>
                      <a:pt x="150" y="282"/>
                      <a:pt x="163" y="283"/>
                      <a:pt x="175" y="283"/>
                    </a:cubicBezTo>
                    <a:cubicBezTo>
                      <a:pt x="249" y="283"/>
                      <a:pt x="260" y="224"/>
                      <a:pt x="267" y="224"/>
                    </a:cubicBezTo>
                    <a:cubicBezTo>
                      <a:pt x="268" y="224"/>
                      <a:pt x="268" y="224"/>
                      <a:pt x="268" y="225"/>
                    </a:cubicBezTo>
                    <a:cubicBezTo>
                      <a:pt x="349" y="243"/>
                      <a:pt x="688" y="323"/>
                      <a:pt x="688" y="323"/>
                    </a:cubicBezTo>
                    <a:lnTo>
                      <a:pt x="714" y="207"/>
                    </a:lnTo>
                    <a:cubicBezTo>
                      <a:pt x="714" y="207"/>
                      <a:pt x="349" y="136"/>
                      <a:pt x="295" y="127"/>
                    </a:cubicBezTo>
                    <a:cubicBezTo>
                      <a:pt x="287" y="118"/>
                      <a:pt x="302" y="0"/>
                      <a:pt x="17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6" name="Google Shape;2646;p48"/>
              <p:cNvSpPr/>
              <p:nvPr/>
            </p:nvSpPr>
            <p:spPr>
              <a:xfrm flipH="1">
                <a:off x="739719" y="2481059"/>
                <a:ext cx="89544" cy="47311"/>
              </a:xfrm>
              <a:custGeom>
                <a:avLst/>
                <a:gdLst/>
                <a:ahLst/>
                <a:cxnLst/>
                <a:rect l="l" t="t" r="r" b="b"/>
                <a:pathLst>
                  <a:path w="723" h="382" extrusionOk="0">
                    <a:moveTo>
                      <a:pt x="686" y="0"/>
                    </a:moveTo>
                    <a:cubicBezTo>
                      <a:pt x="686" y="0"/>
                      <a:pt x="339" y="125"/>
                      <a:pt x="294" y="143"/>
                    </a:cubicBezTo>
                    <a:cubicBezTo>
                      <a:pt x="293" y="143"/>
                      <a:pt x="293" y="144"/>
                      <a:pt x="292" y="144"/>
                    </a:cubicBezTo>
                    <a:cubicBezTo>
                      <a:pt x="278" y="144"/>
                      <a:pt x="243" y="87"/>
                      <a:pt x="184" y="87"/>
                    </a:cubicBezTo>
                    <a:cubicBezTo>
                      <a:pt x="159" y="87"/>
                      <a:pt x="131" y="97"/>
                      <a:pt x="98" y="125"/>
                    </a:cubicBezTo>
                    <a:cubicBezTo>
                      <a:pt x="1" y="206"/>
                      <a:pt x="94" y="381"/>
                      <a:pt x="198" y="381"/>
                    </a:cubicBezTo>
                    <a:cubicBezTo>
                      <a:pt x="209" y="381"/>
                      <a:pt x="220" y="379"/>
                      <a:pt x="232" y="375"/>
                    </a:cubicBezTo>
                    <a:cubicBezTo>
                      <a:pt x="347" y="330"/>
                      <a:pt x="312" y="250"/>
                      <a:pt x="312" y="250"/>
                    </a:cubicBezTo>
                    <a:cubicBezTo>
                      <a:pt x="401" y="214"/>
                      <a:pt x="722" y="107"/>
                      <a:pt x="722" y="107"/>
                    </a:cubicBezTo>
                    <a:lnTo>
                      <a:pt x="6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7" name="Google Shape;2647;p48"/>
              <p:cNvSpPr/>
              <p:nvPr/>
            </p:nvSpPr>
            <p:spPr>
              <a:xfrm flipH="1">
                <a:off x="705537" y="2516356"/>
                <a:ext cx="64030" cy="76539"/>
              </a:xfrm>
              <a:custGeom>
                <a:avLst/>
                <a:gdLst/>
                <a:ahLst/>
                <a:cxnLst/>
                <a:rect l="l" t="t" r="r" b="b"/>
                <a:pathLst>
                  <a:path w="517" h="618" extrusionOk="0">
                    <a:moveTo>
                      <a:pt x="428" y="1"/>
                    </a:moveTo>
                    <a:cubicBezTo>
                      <a:pt x="428" y="1"/>
                      <a:pt x="222" y="313"/>
                      <a:pt x="196" y="358"/>
                    </a:cubicBezTo>
                    <a:cubicBezTo>
                      <a:pt x="195" y="358"/>
                      <a:pt x="194" y="358"/>
                      <a:pt x="193" y="358"/>
                    </a:cubicBezTo>
                    <a:cubicBezTo>
                      <a:pt x="183" y="358"/>
                      <a:pt x="157" y="349"/>
                      <a:pt x="128" y="349"/>
                    </a:cubicBezTo>
                    <a:cubicBezTo>
                      <a:pt x="90" y="349"/>
                      <a:pt x="45" y="366"/>
                      <a:pt x="26" y="447"/>
                    </a:cubicBezTo>
                    <a:cubicBezTo>
                      <a:pt x="1" y="541"/>
                      <a:pt x="99" y="617"/>
                      <a:pt x="185" y="617"/>
                    </a:cubicBezTo>
                    <a:cubicBezTo>
                      <a:pt x="221" y="617"/>
                      <a:pt x="255" y="604"/>
                      <a:pt x="276" y="572"/>
                    </a:cubicBezTo>
                    <a:cubicBezTo>
                      <a:pt x="338" y="465"/>
                      <a:pt x="267" y="429"/>
                      <a:pt x="276" y="420"/>
                    </a:cubicBezTo>
                    <a:cubicBezTo>
                      <a:pt x="320" y="349"/>
                      <a:pt x="517" y="72"/>
                      <a:pt x="517" y="72"/>
                    </a:cubicBezTo>
                    <a:lnTo>
                      <a:pt x="42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8" name="Google Shape;2648;p48"/>
              <p:cNvSpPr/>
              <p:nvPr/>
            </p:nvSpPr>
            <p:spPr>
              <a:xfrm flipH="1">
                <a:off x="549857" y="2512021"/>
                <a:ext cx="78397" cy="68241"/>
              </a:xfrm>
              <a:custGeom>
                <a:avLst/>
                <a:gdLst/>
                <a:ahLst/>
                <a:cxnLst/>
                <a:rect l="l" t="t" r="r" b="b"/>
                <a:pathLst>
                  <a:path w="633" h="551" extrusionOk="0">
                    <a:moveTo>
                      <a:pt x="80" y="0"/>
                    </a:moveTo>
                    <a:lnTo>
                      <a:pt x="0" y="80"/>
                    </a:lnTo>
                    <a:cubicBezTo>
                      <a:pt x="0" y="80"/>
                      <a:pt x="286" y="330"/>
                      <a:pt x="321" y="366"/>
                    </a:cubicBezTo>
                    <a:cubicBezTo>
                      <a:pt x="330" y="375"/>
                      <a:pt x="250" y="482"/>
                      <a:pt x="393" y="544"/>
                    </a:cubicBezTo>
                    <a:cubicBezTo>
                      <a:pt x="405" y="549"/>
                      <a:pt x="418" y="551"/>
                      <a:pt x="430" y="551"/>
                    </a:cubicBezTo>
                    <a:cubicBezTo>
                      <a:pt x="540" y="551"/>
                      <a:pt x="633" y="385"/>
                      <a:pt x="544" y="312"/>
                    </a:cubicBezTo>
                    <a:cubicBezTo>
                      <a:pt x="511" y="283"/>
                      <a:pt x="483" y="274"/>
                      <a:pt x="461" y="274"/>
                    </a:cubicBezTo>
                    <a:cubicBezTo>
                      <a:pt x="426" y="274"/>
                      <a:pt x="403" y="295"/>
                      <a:pt x="395" y="295"/>
                    </a:cubicBezTo>
                    <a:cubicBezTo>
                      <a:pt x="394" y="295"/>
                      <a:pt x="393" y="295"/>
                      <a:pt x="393" y="295"/>
                    </a:cubicBezTo>
                    <a:cubicBezTo>
                      <a:pt x="330" y="241"/>
                      <a:pt x="80" y="0"/>
                      <a:pt x="8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9" name="Google Shape;2649;p48"/>
              <p:cNvSpPr/>
              <p:nvPr/>
            </p:nvSpPr>
            <p:spPr>
              <a:xfrm flipH="1">
                <a:off x="518771" y="2462233"/>
                <a:ext cx="89667" cy="35545"/>
              </a:xfrm>
              <a:custGeom>
                <a:avLst/>
                <a:gdLst/>
                <a:ahLst/>
                <a:cxnLst/>
                <a:rect l="l" t="t" r="r" b="b"/>
                <a:pathLst>
                  <a:path w="724" h="287" extrusionOk="0">
                    <a:moveTo>
                      <a:pt x="572" y="1"/>
                    </a:moveTo>
                    <a:cubicBezTo>
                      <a:pt x="447" y="1"/>
                      <a:pt x="447" y="81"/>
                      <a:pt x="447" y="81"/>
                    </a:cubicBezTo>
                    <a:cubicBezTo>
                      <a:pt x="358" y="81"/>
                      <a:pt x="19" y="45"/>
                      <a:pt x="19" y="45"/>
                    </a:cubicBezTo>
                    <a:lnTo>
                      <a:pt x="1" y="152"/>
                    </a:lnTo>
                    <a:cubicBezTo>
                      <a:pt x="1" y="152"/>
                      <a:pt x="375" y="179"/>
                      <a:pt x="429" y="188"/>
                    </a:cubicBezTo>
                    <a:cubicBezTo>
                      <a:pt x="437" y="188"/>
                      <a:pt x="444" y="286"/>
                      <a:pt x="536" y="286"/>
                    </a:cubicBezTo>
                    <a:cubicBezTo>
                      <a:pt x="552" y="286"/>
                      <a:pt x="569" y="284"/>
                      <a:pt x="590" y="277"/>
                    </a:cubicBezTo>
                    <a:cubicBezTo>
                      <a:pt x="723" y="242"/>
                      <a:pt x="697" y="10"/>
                      <a:pt x="57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0" name="Google Shape;2650;p48"/>
              <p:cNvSpPr/>
              <p:nvPr/>
            </p:nvSpPr>
            <p:spPr>
              <a:xfrm flipH="1">
                <a:off x="535862" y="2377768"/>
                <a:ext cx="85828" cy="54742"/>
              </a:xfrm>
              <a:custGeom>
                <a:avLst/>
                <a:gdLst/>
                <a:ahLst/>
                <a:cxnLst/>
                <a:rect l="l" t="t" r="r" b="b"/>
                <a:pathLst>
                  <a:path w="693" h="442" extrusionOk="0">
                    <a:moveTo>
                      <a:pt x="497" y="1"/>
                    </a:moveTo>
                    <a:cubicBezTo>
                      <a:pt x="480" y="1"/>
                      <a:pt x="463" y="5"/>
                      <a:pt x="447" y="14"/>
                    </a:cubicBezTo>
                    <a:cubicBezTo>
                      <a:pt x="349" y="76"/>
                      <a:pt x="393" y="147"/>
                      <a:pt x="384" y="147"/>
                    </a:cubicBezTo>
                    <a:cubicBezTo>
                      <a:pt x="313" y="192"/>
                      <a:pt x="1" y="344"/>
                      <a:pt x="1" y="344"/>
                    </a:cubicBezTo>
                    <a:lnTo>
                      <a:pt x="54" y="442"/>
                    </a:lnTo>
                    <a:cubicBezTo>
                      <a:pt x="54" y="442"/>
                      <a:pt x="375" y="272"/>
                      <a:pt x="420" y="246"/>
                    </a:cubicBezTo>
                    <a:cubicBezTo>
                      <a:pt x="421" y="245"/>
                      <a:pt x="421" y="245"/>
                      <a:pt x="422" y="245"/>
                    </a:cubicBezTo>
                    <a:cubicBezTo>
                      <a:pt x="436" y="245"/>
                      <a:pt x="474" y="289"/>
                      <a:pt x="525" y="289"/>
                    </a:cubicBezTo>
                    <a:cubicBezTo>
                      <a:pt x="552" y="289"/>
                      <a:pt x="583" y="276"/>
                      <a:pt x="616" y="237"/>
                    </a:cubicBezTo>
                    <a:cubicBezTo>
                      <a:pt x="693" y="145"/>
                      <a:pt x="599" y="1"/>
                      <a:pt x="49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1" name="Google Shape;2651;p48"/>
              <p:cNvSpPr/>
              <p:nvPr/>
            </p:nvSpPr>
            <p:spPr>
              <a:xfrm flipH="1">
                <a:off x="604723" y="2321664"/>
                <a:ext cx="55609" cy="80007"/>
              </a:xfrm>
              <a:custGeom>
                <a:avLst/>
                <a:gdLst/>
                <a:ahLst/>
                <a:cxnLst/>
                <a:rect l="l" t="t" r="r" b="b"/>
                <a:pathLst>
                  <a:path w="449" h="646" extrusionOk="0">
                    <a:moveTo>
                      <a:pt x="278" y="0"/>
                    </a:moveTo>
                    <a:cubicBezTo>
                      <a:pt x="232" y="0"/>
                      <a:pt x="189" y="20"/>
                      <a:pt x="170" y="65"/>
                    </a:cubicBezTo>
                    <a:cubicBezTo>
                      <a:pt x="125" y="172"/>
                      <a:pt x="206" y="199"/>
                      <a:pt x="197" y="208"/>
                    </a:cubicBezTo>
                    <a:cubicBezTo>
                      <a:pt x="161" y="288"/>
                      <a:pt x="0" y="591"/>
                      <a:pt x="0" y="591"/>
                    </a:cubicBezTo>
                    <a:lnTo>
                      <a:pt x="99" y="645"/>
                    </a:lnTo>
                    <a:cubicBezTo>
                      <a:pt x="99" y="645"/>
                      <a:pt x="259" y="306"/>
                      <a:pt x="286" y="261"/>
                    </a:cubicBezTo>
                    <a:cubicBezTo>
                      <a:pt x="287" y="260"/>
                      <a:pt x="289" y="260"/>
                      <a:pt x="293" y="260"/>
                    </a:cubicBezTo>
                    <a:cubicBezTo>
                      <a:pt x="300" y="260"/>
                      <a:pt x="310" y="261"/>
                      <a:pt x="322" y="261"/>
                    </a:cubicBezTo>
                    <a:cubicBezTo>
                      <a:pt x="363" y="261"/>
                      <a:pt x="425" y="249"/>
                      <a:pt x="438" y="145"/>
                    </a:cubicBezTo>
                    <a:cubicBezTo>
                      <a:pt x="449" y="60"/>
                      <a:pt x="359" y="0"/>
                      <a:pt x="2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2" name="Google Shape;2652;p48"/>
              <p:cNvSpPr/>
              <p:nvPr/>
            </p:nvSpPr>
            <p:spPr>
              <a:xfrm flipH="1">
                <a:off x="637914" y="2540754"/>
                <a:ext cx="42357" cy="83227"/>
              </a:xfrm>
              <a:custGeom>
                <a:avLst/>
                <a:gdLst/>
                <a:ahLst/>
                <a:cxnLst/>
                <a:rect l="l" t="t" r="r" b="b"/>
                <a:pathLst>
                  <a:path w="342" h="672" extrusionOk="0">
                    <a:moveTo>
                      <a:pt x="108" y="0"/>
                    </a:moveTo>
                    <a:cubicBezTo>
                      <a:pt x="108" y="0"/>
                      <a:pt x="135" y="375"/>
                      <a:pt x="135" y="419"/>
                    </a:cubicBezTo>
                    <a:cubicBezTo>
                      <a:pt x="135" y="437"/>
                      <a:pt x="1" y="455"/>
                      <a:pt x="63" y="598"/>
                    </a:cubicBezTo>
                    <a:cubicBezTo>
                      <a:pt x="85" y="649"/>
                      <a:pt x="137" y="671"/>
                      <a:pt x="189" y="671"/>
                    </a:cubicBezTo>
                    <a:cubicBezTo>
                      <a:pt x="265" y="671"/>
                      <a:pt x="342" y="623"/>
                      <a:pt x="331" y="544"/>
                    </a:cubicBezTo>
                    <a:cubicBezTo>
                      <a:pt x="322" y="419"/>
                      <a:pt x="242" y="437"/>
                      <a:pt x="242" y="428"/>
                    </a:cubicBezTo>
                    <a:cubicBezTo>
                      <a:pt x="233" y="339"/>
                      <a:pt x="224" y="0"/>
                      <a:pt x="22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3" name="Google Shape;2653;p48"/>
              <p:cNvSpPr/>
              <p:nvPr/>
            </p:nvSpPr>
            <p:spPr>
              <a:xfrm flipH="1">
                <a:off x="666895" y="2301105"/>
                <a:ext cx="42728" cy="83970"/>
              </a:xfrm>
              <a:custGeom>
                <a:avLst/>
                <a:gdLst/>
                <a:ahLst/>
                <a:cxnLst/>
                <a:rect l="l" t="t" r="r" b="b"/>
                <a:pathLst>
                  <a:path w="345" h="678" extrusionOk="0">
                    <a:moveTo>
                      <a:pt x="162" y="0"/>
                    </a:moveTo>
                    <a:cubicBezTo>
                      <a:pt x="84" y="0"/>
                      <a:pt x="1" y="52"/>
                      <a:pt x="6" y="133"/>
                    </a:cubicBezTo>
                    <a:cubicBezTo>
                      <a:pt x="24" y="249"/>
                      <a:pt x="104" y="240"/>
                      <a:pt x="104" y="249"/>
                    </a:cubicBezTo>
                    <a:cubicBezTo>
                      <a:pt x="113" y="338"/>
                      <a:pt x="122" y="677"/>
                      <a:pt x="122" y="677"/>
                    </a:cubicBezTo>
                    <a:lnTo>
                      <a:pt x="229" y="677"/>
                    </a:lnTo>
                    <a:cubicBezTo>
                      <a:pt x="229" y="677"/>
                      <a:pt x="211" y="303"/>
                      <a:pt x="211" y="249"/>
                    </a:cubicBezTo>
                    <a:cubicBezTo>
                      <a:pt x="211" y="240"/>
                      <a:pt x="345" y="222"/>
                      <a:pt x="283" y="71"/>
                    </a:cubicBezTo>
                    <a:cubicBezTo>
                      <a:pt x="262" y="22"/>
                      <a:pt x="213" y="0"/>
                      <a:pt x="16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4" name="Google Shape;2654;p48"/>
              <p:cNvSpPr/>
              <p:nvPr/>
            </p:nvSpPr>
            <p:spPr>
              <a:xfrm flipH="1">
                <a:off x="585031" y="2369470"/>
                <a:ext cx="175867" cy="175743"/>
              </a:xfrm>
              <a:custGeom>
                <a:avLst/>
                <a:gdLst/>
                <a:ahLst/>
                <a:cxnLst/>
                <a:rect l="l" t="t" r="r" b="b"/>
                <a:pathLst>
                  <a:path w="1420" h="1419" extrusionOk="0">
                    <a:moveTo>
                      <a:pt x="714" y="0"/>
                    </a:moveTo>
                    <a:cubicBezTo>
                      <a:pt x="572" y="0"/>
                      <a:pt x="429" y="45"/>
                      <a:pt x="322" y="116"/>
                    </a:cubicBezTo>
                    <a:cubicBezTo>
                      <a:pt x="126" y="241"/>
                      <a:pt x="1" y="464"/>
                      <a:pt x="1" y="705"/>
                    </a:cubicBezTo>
                    <a:cubicBezTo>
                      <a:pt x="1" y="1098"/>
                      <a:pt x="322" y="1419"/>
                      <a:pt x="714" y="1419"/>
                    </a:cubicBezTo>
                    <a:cubicBezTo>
                      <a:pt x="857" y="1419"/>
                      <a:pt x="982" y="1374"/>
                      <a:pt x="1098" y="1303"/>
                    </a:cubicBezTo>
                    <a:cubicBezTo>
                      <a:pt x="1294" y="1178"/>
                      <a:pt x="1419" y="955"/>
                      <a:pt x="1419" y="705"/>
                    </a:cubicBezTo>
                    <a:cubicBezTo>
                      <a:pt x="1419" y="313"/>
                      <a:pt x="1107" y="0"/>
                      <a:pt x="71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5" name="Google Shape;2655;p48"/>
              <p:cNvSpPr/>
              <p:nvPr/>
            </p:nvSpPr>
            <p:spPr>
              <a:xfrm flipH="1">
                <a:off x="624910" y="2383837"/>
                <a:ext cx="135987" cy="161377"/>
              </a:xfrm>
              <a:custGeom>
                <a:avLst/>
                <a:gdLst/>
                <a:ahLst/>
                <a:cxnLst/>
                <a:rect l="l" t="t" r="r" b="b"/>
                <a:pathLst>
                  <a:path w="1098" h="1303" extrusionOk="0">
                    <a:moveTo>
                      <a:pt x="322" y="0"/>
                    </a:moveTo>
                    <a:lnTo>
                      <a:pt x="322" y="0"/>
                    </a:lnTo>
                    <a:cubicBezTo>
                      <a:pt x="126" y="125"/>
                      <a:pt x="1" y="348"/>
                      <a:pt x="1" y="589"/>
                    </a:cubicBezTo>
                    <a:cubicBezTo>
                      <a:pt x="1" y="982"/>
                      <a:pt x="322" y="1303"/>
                      <a:pt x="714" y="1303"/>
                    </a:cubicBezTo>
                    <a:cubicBezTo>
                      <a:pt x="857" y="1303"/>
                      <a:pt x="982" y="1258"/>
                      <a:pt x="1098" y="1187"/>
                    </a:cubicBezTo>
                    <a:lnTo>
                      <a:pt x="1098" y="1187"/>
                    </a:lnTo>
                    <a:cubicBezTo>
                      <a:pt x="1083" y="1187"/>
                      <a:pt x="1067" y="1188"/>
                      <a:pt x="1052" y="1188"/>
                    </a:cubicBezTo>
                    <a:cubicBezTo>
                      <a:pt x="807" y="1188"/>
                      <a:pt x="553" y="1118"/>
                      <a:pt x="402" y="875"/>
                    </a:cubicBezTo>
                    <a:cubicBezTo>
                      <a:pt x="197" y="536"/>
                      <a:pt x="242" y="214"/>
                      <a:pt x="322" y="0"/>
                    </a:cubicBezTo>
                    <a:close/>
                  </a:path>
                </a:pathLst>
              </a:custGeom>
              <a:solidFill>
                <a:srgbClr val="4D2392">
                  <a:alpha val="520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56" name="Google Shape;2656;p48"/>
            <p:cNvGrpSpPr/>
            <p:nvPr/>
          </p:nvGrpSpPr>
          <p:grpSpPr>
            <a:xfrm>
              <a:off x="2569480" y="2878864"/>
              <a:ext cx="313836" cy="322505"/>
              <a:chOff x="2569480" y="2878864"/>
              <a:chExt cx="313836" cy="322505"/>
            </a:xfrm>
          </p:grpSpPr>
          <p:sp>
            <p:nvSpPr>
              <p:cNvPr id="2657" name="Google Shape;2657;p48"/>
              <p:cNvSpPr/>
              <p:nvPr/>
            </p:nvSpPr>
            <p:spPr>
              <a:xfrm flipH="1">
                <a:off x="2769374" y="2906607"/>
                <a:ext cx="72452" cy="72824"/>
              </a:xfrm>
              <a:custGeom>
                <a:avLst/>
                <a:gdLst/>
                <a:ahLst/>
                <a:cxnLst/>
                <a:rect l="l" t="t" r="r" b="b"/>
                <a:pathLst>
                  <a:path w="585" h="588" extrusionOk="0">
                    <a:moveTo>
                      <a:pt x="202" y="0"/>
                    </a:moveTo>
                    <a:cubicBezTo>
                      <a:pt x="96" y="0"/>
                      <a:pt x="1" y="139"/>
                      <a:pt x="76" y="222"/>
                    </a:cubicBezTo>
                    <a:cubicBezTo>
                      <a:pt x="110" y="260"/>
                      <a:pt x="141" y="271"/>
                      <a:pt x="166" y="271"/>
                    </a:cubicBezTo>
                    <a:cubicBezTo>
                      <a:pt x="194" y="271"/>
                      <a:pt x="213" y="257"/>
                      <a:pt x="218" y="257"/>
                    </a:cubicBezTo>
                    <a:cubicBezTo>
                      <a:pt x="218" y="257"/>
                      <a:pt x="218" y="257"/>
                      <a:pt x="218" y="258"/>
                    </a:cubicBezTo>
                    <a:cubicBezTo>
                      <a:pt x="281" y="320"/>
                      <a:pt x="495" y="588"/>
                      <a:pt x="495" y="588"/>
                    </a:cubicBezTo>
                    <a:lnTo>
                      <a:pt x="584" y="525"/>
                    </a:lnTo>
                    <a:cubicBezTo>
                      <a:pt x="584" y="525"/>
                      <a:pt x="343" y="240"/>
                      <a:pt x="308" y="204"/>
                    </a:cubicBezTo>
                    <a:cubicBezTo>
                      <a:pt x="299" y="186"/>
                      <a:pt x="397" y="88"/>
                      <a:pt x="263" y="17"/>
                    </a:cubicBezTo>
                    <a:cubicBezTo>
                      <a:pt x="243" y="5"/>
                      <a:pt x="222" y="0"/>
                      <a:pt x="20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8" name="Google Shape;2658;p48"/>
              <p:cNvSpPr/>
              <p:nvPr/>
            </p:nvSpPr>
            <p:spPr>
              <a:xfrm flipH="1">
                <a:off x="2794763" y="2982403"/>
                <a:ext cx="88553" cy="40127"/>
              </a:xfrm>
              <a:custGeom>
                <a:avLst/>
                <a:gdLst/>
                <a:ahLst/>
                <a:cxnLst/>
                <a:rect l="l" t="t" r="r" b="b"/>
                <a:pathLst>
                  <a:path w="715" h="324" extrusionOk="0">
                    <a:moveTo>
                      <a:pt x="171" y="1"/>
                    </a:moveTo>
                    <a:cubicBezTo>
                      <a:pt x="162" y="1"/>
                      <a:pt x="153" y="1"/>
                      <a:pt x="143" y="2"/>
                    </a:cubicBezTo>
                    <a:cubicBezTo>
                      <a:pt x="9" y="29"/>
                      <a:pt x="0" y="261"/>
                      <a:pt x="125" y="288"/>
                    </a:cubicBezTo>
                    <a:cubicBezTo>
                      <a:pt x="138" y="290"/>
                      <a:pt x="149" y="291"/>
                      <a:pt x="159" y="291"/>
                    </a:cubicBezTo>
                    <a:cubicBezTo>
                      <a:pt x="252" y="291"/>
                      <a:pt x="260" y="225"/>
                      <a:pt x="268" y="225"/>
                    </a:cubicBezTo>
                    <a:cubicBezTo>
                      <a:pt x="348" y="243"/>
                      <a:pt x="687" y="324"/>
                      <a:pt x="687" y="324"/>
                    </a:cubicBezTo>
                    <a:lnTo>
                      <a:pt x="714" y="217"/>
                    </a:lnTo>
                    <a:cubicBezTo>
                      <a:pt x="714" y="217"/>
                      <a:pt x="348" y="136"/>
                      <a:pt x="295" y="127"/>
                    </a:cubicBezTo>
                    <a:cubicBezTo>
                      <a:pt x="286" y="119"/>
                      <a:pt x="302" y="1"/>
                      <a:pt x="17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9" name="Google Shape;2659;p48"/>
              <p:cNvSpPr/>
              <p:nvPr/>
            </p:nvSpPr>
            <p:spPr>
              <a:xfrm flipH="1">
                <a:off x="2790428" y="3057827"/>
                <a:ext cx="89420" cy="47311"/>
              </a:xfrm>
              <a:custGeom>
                <a:avLst/>
                <a:gdLst/>
                <a:ahLst/>
                <a:cxnLst/>
                <a:rect l="l" t="t" r="r" b="b"/>
                <a:pathLst>
                  <a:path w="722" h="382" extrusionOk="0">
                    <a:moveTo>
                      <a:pt x="686" y="0"/>
                    </a:moveTo>
                    <a:cubicBezTo>
                      <a:pt x="686" y="0"/>
                      <a:pt x="338" y="134"/>
                      <a:pt x="293" y="152"/>
                    </a:cubicBezTo>
                    <a:cubicBezTo>
                      <a:pt x="281" y="152"/>
                      <a:pt x="247" y="91"/>
                      <a:pt x="187" y="91"/>
                    </a:cubicBezTo>
                    <a:cubicBezTo>
                      <a:pt x="162" y="91"/>
                      <a:pt x="132" y="102"/>
                      <a:pt x="97" y="134"/>
                    </a:cubicBezTo>
                    <a:cubicBezTo>
                      <a:pt x="1" y="214"/>
                      <a:pt x="92" y="381"/>
                      <a:pt x="196" y="381"/>
                    </a:cubicBezTo>
                    <a:cubicBezTo>
                      <a:pt x="208" y="381"/>
                      <a:pt x="219" y="379"/>
                      <a:pt x="231" y="375"/>
                    </a:cubicBezTo>
                    <a:cubicBezTo>
                      <a:pt x="347" y="330"/>
                      <a:pt x="311" y="250"/>
                      <a:pt x="311" y="250"/>
                    </a:cubicBezTo>
                    <a:cubicBezTo>
                      <a:pt x="401" y="223"/>
                      <a:pt x="722" y="107"/>
                      <a:pt x="722" y="107"/>
                    </a:cubicBezTo>
                    <a:lnTo>
                      <a:pt x="6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0" name="Google Shape;2660;p48"/>
              <p:cNvSpPr/>
              <p:nvPr/>
            </p:nvSpPr>
            <p:spPr>
              <a:xfrm flipH="1">
                <a:off x="2756122" y="3094239"/>
                <a:ext cx="64030" cy="75549"/>
              </a:xfrm>
              <a:custGeom>
                <a:avLst/>
                <a:gdLst/>
                <a:ahLst/>
                <a:cxnLst/>
                <a:rect l="l" t="t" r="r" b="b"/>
                <a:pathLst>
                  <a:path w="517" h="610" extrusionOk="0">
                    <a:moveTo>
                      <a:pt x="427" y="0"/>
                    </a:moveTo>
                    <a:cubicBezTo>
                      <a:pt x="427" y="0"/>
                      <a:pt x="222" y="304"/>
                      <a:pt x="195" y="348"/>
                    </a:cubicBezTo>
                    <a:cubicBezTo>
                      <a:pt x="194" y="349"/>
                      <a:pt x="193" y="349"/>
                      <a:pt x="191" y="349"/>
                    </a:cubicBezTo>
                    <a:cubicBezTo>
                      <a:pt x="183" y="349"/>
                      <a:pt x="161" y="343"/>
                      <a:pt x="136" y="343"/>
                    </a:cubicBezTo>
                    <a:cubicBezTo>
                      <a:pt x="96" y="343"/>
                      <a:pt x="46" y="360"/>
                      <a:pt x="26" y="447"/>
                    </a:cubicBezTo>
                    <a:cubicBezTo>
                      <a:pt x="1" y="539"/>
                      <a:pt x="95" y="610"/>
                      <a:pt x="180" y="610"/>
                    </a:cubicBezTo>
                    <a:cubicBezTo>
                      <a:pt x="217" y="610"/>
                      <a:pt x="253" y="596"/>
                      <a:pt x="275" y="563"/>
                    </a:cubicBezTo>
                    <a:cubicBezTo>
                      <a:pt x="338" y="464"/>
                      <a:pt x="266" y="420"/>
                      <a:pt x="275" y="411"/>
                    </a:cubicBezTo>
                    <a:cubicBezTo>
                      <a:pt x="320" y="339"/>
                      <a:pt x="516" y="63"/>
                      <a:pt x="516" y="63"/>
                    </a:cubicBezTo>
                    <a:lnTo>
                      <a:pt x="42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1" name="Google Shape;2661;p48"/>
              <p:cNvSpPr/>
              <p:nvPr/>
            </p:nvSpPr>
            <p:spPr>
              <a:xfrm flipH="1">
                <a:off x="2600690" y="3089780"/>
                <a:ext cx="78273" cy="67498"/>
              </a:xfrm>
              <a:custGeom>
                <a:avLst/>
                <a:gdLst/>
                <a:ahLst/>
                <a:cxnLst/>
                <a:rect l="l" t="t" r="r" b="b"/>
                <a:pathLst>
                  <a:path w="632" h="545" extrusionOk="0">
                    <a:moveTo>
                      <a:pt x="81" y="1"/>
                    </a:moveTo>
                    <a:lnTo>
                      <a:pt x="1" y="81"/>
                    </a:lnTo>
                    <a:cubicBezTo>
                      <a:pt x="1" y="81"/>
                      <a:pt x="277" y="322"/>
                      <a:pt x="322" y="358"/>
                    </a:cubicBezTo>
                    <a:cubicBezTo>
                      <a:pt x="331" y="367"/>
                      <a:pt x="251" y="483"/>
                      <a:pt x="393" y="536"/>
                    </a:cubicBezTo>
                    <a:cubicBezTo>
                      <a:pt x="407" y="542"/>
                      <a:pt x="421" y="545"/>
                      <a:pt x="435" y="545"/>
                    </a:cubicBezTo>
                    <a:cubicBezTo>
                      <a:pt x="544" y="545"/>
                      <a:pt x="632" y="375"/>
                      <a:pt x="545" y="304"/>
                    </a:cubicBezTo>
                    <a:cubicBezTo>
                      <a:pt x="512" y="275"/>
                      <a:pt x="484" y="266"/>
                      <a:pt x="461" y="266"/>
                    </a:cubicBezTo>
                    <a:cubicBezTo>
                      <a:pt x="426" y="266"/>
                      <a:pt x="404" y="287"/>
                      <a:pt x="395" y="287"/>
                    </a:cubicBezTo>
                    <a:cubicBezTo>
                      <a:pt x="395" y="287"/>
                      <a:pt x="394" y="287"/>
                      <a:pt x="393" y="286"/>
                    </a:cubicBezTo>
                    <a:cubicBezTo>
                      <a:pt x="331" y="233"/>
                      <a:pt x="81" y="1"/>
                      <a:pt x="8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2" name="Google Shape;2662;p48"/>
              <p:cNvSpPr/>
              <p:nvPr/>
            </p:nvSpPr>
            <p:spPr>
              <a:xfrm flipH="1">
                <a:off x="2569480" y="3039993"/>
                <a:ext cx="89544" cy="35545"/>
              </a:xfrm>
              <a:custGeom>
                <a:avLst/>
                <a:gdLst/>
                <a:ahLst/>
                <a:cxnLst/>
                <a:rect l="l" t="t" r="r" b="b"/>
                <a:pathLst>
                  <a:path w="723" h="287" extrusionOk="0">
                    <a:moveTo>
                      <a:pt x="554" y="1"/>
                    </a:moveTo>
                    <a:cubicBezTo>
                      <a:pt x="446" y="1"/>
                      <a:pt x="446" y="82"/>
                      <a:pt x="446" y="82"/>
                    </a:cubicBezTo>
                    <a:cubicBezTo>
                      <a:pt x="357" y="73"/>
                      <a:pt x="18" y="37"/>
                      <a:pt x="18" y="37"/>
                    </a:cubicBezTo>
                    <a:lnTo>
                      <a:pt x="0" y="153"/>
                    </a:lnTo>
                    <a:cubicBezTo>
                      <a:pt x="0" y="153"/>
                      <a:pt x="375" y="180"/>
                      <a:pt x="429" y="180"/>
                    </a:cubicBezTo>
                    <a:cubicBezTo>
                      <a:pt x="436" y="180"/>
                      <a:pt x="437" y="287"/>
                      <a:pt x="536" y="287"/>
                    </a:cubicBezTo>
                    <a:cubicBezTo>
                      <a:pt x="551" y="287"/>
                      <a:pt x="569" y="284"/>
                      <a:pt x="589" y="278"/>
                    </a:cubicBezTo>
                    <a:cubicBezTo>
                      <a:pt x="723" y="242"/>
                      <a:pt x="696" y="1"/>
                      <a:pt x="571" y="1"/>
                    </a:cubicBezTo>
                    <a:cubicBezTo>
                      <a:pt x="565" y="1"/>
                      <a:pt x="560" y="1"/>
                      <a:pt x="5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3" name="Google Shape;2663;p48"/>
              <p:cNvSpPr/>
              <p:nvPr/>
            </p:nvSpPr>
            <p:spPr>
              <a:xfrm flipH="1">
                <a:off x="2586447" y="2954536"/>
                <a:ext cx="85828" cy="55856"/>
              </a:xfrm>
              <a:custGeom>
                <a:avLst/>
                <a:gdLst/>
                <a:ahLst/>
                <a:cxnLst/>
                <a:rect l="l" t="t" r="r" b="b"/>
                <a:pathLst>
                  <a:path w="693" h="451" extrusionOk="0">
                    <a:moveTo>
                      <a:pt x="495" y="1"/>
                    </a:moveTo>
                    <a:cubicBezTo>
                      <a:pt x="479" y="1"/>
                      <a:pt x="462" y="5"/>
                      <a:pt x="446" y="13"/>
                    </a:cubicBezTo>
                    <a:cubicBezTo>
                      <a:pt x="348" y="76"/>
                      <a:pt x="393" y="147"/>
                      <a:pt x="384" y="147"/>
                    </a:cubicBezTo>
                    <a:cubicBezTo>
                      <a:pt x="312" y="192"/>
                      <a:pt x="0" y="343"/>
                      <a:pt x="0" y="343"/>
                    </a:cubicBezTo>
                    <a:lnTo>
                      <a:pt x="54" y="450"/>
                    </a:lnTo>
                    <a:cubicBezTo>
                      <a:pt x="54" y="450"/>
                      <a:pt x="375" y="272"/>
                      <a:pt x="420" y="245"/>
                    </a:cubicBezTo>
                    <a:cubicBezTo>
                      <a:pt x="420" y="245"/>
                      <a:pt x="421" y="245"/>
                      <a:pt x="422" y="245"/>
                    </a:cubicBezTo>
                    <a:cubicBezTo>
                      <a:pt x="435" y="245"/>
                      <a:pt x="470" y="288"/>
                      <a:pt x="520" y="288"/>
                    </a:cubicBezTo>
                    <a:cubicBezTo>
                      <a:pt x="548" y="288"/>
                      <a:pt x="580" y="276"/>
                      <a:pt x="616" y="236"/>
                    </a:cubicBezTo>
                    <a:cubicBezTo>
                      <a:pt x="693" y="152"/>
                      <a:pt x="597" y="1"/>
                      <a:pt x="49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4" name="Google Shape;2664;p48"/>
              <p:cNvSpPr/>
              <p:nvPr/>
            </p:nvSpPr>
            <p:spPr>
              <a:xfrm flipH="1">
                <a:off x="2655308" y="2898928"/>
                <a:ext cx="55609" cy="79388"/>
              </a:xfrm>
              <a:custGeom>
                <a:avLst/>
                <a:gdLst/>
                <a:ahLst/>
                <a:cxnLst/>
                <a:rect l="l" t="t" r="r" b="b"/>
                <a:pathLst>
                  <a:path w="449" h="641" extrusionOk="0">
                    <a:moveTo>
                      <a:pt x="279" y="0"/>
                    </a:moveTo>
                    <a:cubicBezTo>
                      <a:pt x="232" y="0"/>
                      <a:pt x="189" y="19"/>
                      <a:pt x="170" y="61"/>
                    </a:cubicBezTo>
                    <a:cubicBezTo>
                      <a:pt x="125" y="168"/>
                      <a:pt x="196" y="204"/>
                      <a:pt x="196" y="204"/>
                    </a:cubicBezTo>
                    <a:cubicBezTo>
                      <a:pt x="161" y="284"/>
                      <a:pt x="0" y="587"/>
                      <a:pt x="0" y="587"/>
                    </a:cubicBezTo>
                    <a:lnTo>
                      <a:pt x="98" y="641"/>
                    </a:lnTo>
                    <a:cubicBezTo>
                      <a:pt x="98" y="641"/>
                      <a:pt x="259" y="311"/>
                      <a:pt x="285" y="266"/>
                    </a:cubicBezTo>
                    <a:cubicBezTo>
                      <a:pt x="288" y="262"/>
                      <a:pt x="297" y="262"/>
                      <a:pt x="310" y="262"/>
                    </a:cubicBezTo>
                    <a:cubicBezTo>
                      <a:pt x="350" y="262"/>
                      <a:pt x="424" y="262"/>
                      <a:pt x="437" y="141"/>
                    </a:cubicBezTo>
                    <a:cubicBezTo>
                      <a:pt x="448" y="56"/>
                      <a:pt x="359" y="0"/>
                      <a:pt x="27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5" name="Google Shape;2665;p48"/>
              <p:cNvSpPr/>
              <p:nvPr/>
            </p:nvSpPr>
            <p:spPr>
              <a:xfrm flipH="1">
                <a:off x="2689243" y="3117399"/>
                <a:ext cx="41614" cy="83970"/>
              </a:xfrm>
              <a:custGeom>
                <a:avLst/>
                <a:gdLst/>
                <a:ahLst/>
                <a:cxnLst/>
                <a:rect l="l" t="t" r="r" b="b"/>
                <a:pathLst>
                  <a:path w="336" h="678" extrusionOk="0">
                    <a:moveTo>
                      <a:pt x="107" y="1"/>
                    </a:moveTo>
                    <a:cubicBezTo>
                      <a:pt x="107" y="1"/>
                      <a:pt x="134" y="376"/>
                      <a:pt x="134" y="429"/>
                    </a:cubicBezTo>
                    <a:cubicBezTo>
                      <a:pt x="134" y="447"/>
                      <a:pt x="0" y="465"/>
                      <a:pt x="63" y="607"/>
                    </a:cubicBezTo>
                    <a:cubicBezTo>
                      <a:pt x="84" y="656"/>
                      <a:pt x="131" y="678"/>
                      <a:pt x="180" y="678"/>
                    </a:cubicBezTo>
                    <a:cubicBezTo>
                      <a:pt x="256" y="678"/>
                      <a:pt x="336" y="626"/>
                      <a:pt x="331" y="545"/>
                    </a:cubicBezTo>
                    <a:cubicBezTo>
                      <a:pt x="322" y="429"/>
                      <a:pt x="241" y="438"/>
                      <a:pt x="241" y="429"/>
                    </a:cubicBezTo>
                    <a:cubicBezTo>
                      <a:pt x="232" y="349"/>
                      <a:pt x="223" y="1"/>
                      <a:pt x="22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6" name="Google Shape;2666;p48"/>
              <p:cNvSpPr/>
              <p:nvPr/>
            </p:nvSpPr>
            <p:spPr>
              <a:xfrm flipH="1">
                <a:off x="2717481" y="2878864"/>
                <a:ext cx="42728" cy="82856"/>
              </a:xfrm>
              <a:custGeom>
                <a:avLst/>
                <a:gdLst/>
                <a:ahLst/>
                <a:cxnLst/>
                <a:rect l="l" t="t" r="r" b="b"/>
                <a:pathLst>
                  <a:path w="345" h="669" extrusionOk="0">
                    <a:moveTo>
                      <a:pt x="160" y="0"/>
                    </a:moveTo>
                    <a:cubicBezTo>
                      <a:pt x="82" y="0"/>
                      <a:pt x="0" y="50"/>
                      <a:pt x="5" y="125"/>
                    </a:cubicBezTo>
                    <a:cubicBezTo>
                      <a:pt x="23" y="250"/>
                      <a:pt x="104" y="232"/>
                      <a:pt x="104" y="241"/>
                    </a:cubicBezTo>
                    <a:cubicBezTo>
                      <a:pt x="113" y="330"/>
                      <a:pt x="121" y="669"/>
                      <a:pt x="121" y="669"/>
                    </a:cubicBezTo>
                    <a:lnTo>
                      <a:pt x="229" y="669"/>
                    </a:lnTo>
                    <a:cubicBezTo>
                      <a:pt x="229" y="669"/>
                      <a:pt x="211" y="294"/>
                      <a:pt x="211" y="250"/>
                    </a:cubicBezTo>
                    <a:cubicBezTo>
                      <a:pt x="211" y="232"/>
                      <a:pt x="344" y="214"/>
                      <a:pt x="282" y="71"/>
                    </a:cubicBezTo>
                    <a:cubicBezTo>
                      <a:pt x="261" y="22"/>
                      <a:pt x="211" y="0"/>
                      <a:pt x="1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7" name="Google Shape;2667;p48"/>
              <p:cNvSpPr/>
              <p:nvPr/>
            </p:nvSpPr>
            <p:spPr>
              <a:xfrm flipH="1">
                <a:off x="2635740" y="2946238"/>
                <a:ext cx="175743" cy="175743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1419" extrusionOk="0">
                    <a:moveTo>
                      <a:pt x="714" y="0"/>
                    </a:moveTo>
                    <a:cubicBezTo>
                      <a:pt x="571" y="0"/>
                      <a:pt x="428" y="45"/>
                      <a:pt x="321" y="116"/>
                    </a:cubicBezTo>
                    <a:cubicBezTo>
                      <a:pt x="125" y="250"/>
                      <a:pt x="0" y="464"/>
                      <a:pt x="0" y="705"/>
                    </a:cubicBezTo>
                    <a:cubicBezTo>
                      <a:pt x="0" y="1097"/>
                      <a:pt x="321" y="1419"/>
                      <a:pt x="714" y="1419"/>
                    </a:cubicBezTo>
                    <a:cubicBezTo>
                      <a:pt x="857" y="1419"/>
                      <a:pt x="982" y="1374"/>
                      <a:pt x="1089" y="1311"/>
                    </a:cubicBezTo>
                    <a:cubicBezTo>
                      <a:pt x="1294" y="1178"/>
                      <a:pt x="1419" y="964"/>
                      <a:pt x="1419" y="705"/>
                    </a:cubicBezTo>
                    <a:cubicBezTo>
                      <a:pt x="1419" y="321"/>
                      <a:pt x="1106" y="0"/>
                      <a:pt x="71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8" name="Google Shape;2668;p48"/>
              <p:cNvSpPr/>
              <p:nvPr/>
            </p:nvSpPr>
            <p:spPr>
              <a:xfrm flipH="1">
                <a:off x="2676610" y="2960605"/>
                <a:ext cx="134873" cy="161377"/>
              </a:xfrm>
              <a:custGeom>
                <a:avLst/>
                <a:gdLst/>
                <a:ahLst/>
                <a:cxnLst/>
                <a:rect l="l" t="t" r="r" b="b"/>
                <a:pathLst>
                  <a:path w="1089" h="1303" extrusionOk="0">
                    <a:moveTo>
                      <a:pt x="321" y="0"/>
                    </a:moveTo>
                    <a:cubicBezTo>
                      <a:pt x="125" y="134"/>
                      <a:pt x="0" y="348"/>
                      <a:pt x="0" y="589"/>
                    </a:cubicBezTo>
                    <a:cubicBezTo>
                      <a:pt x="0" y="981"/>
                      <a:pt x="321" y="1303"/>
                      <a:pt x="714" y="1303"/>
                    </a:cubicBezTo>
                    <a:cubicBezTo>
                      <a:pt x="857" y="1303"/>
                      <a:pt x="982" y="1258"/>
                      <a:pt x="1089" y="1195"/>
                    </a:cubicBezTo>
                    <a:lnTo>
                      <a:pt x="1089" y="1195"/>
                    </a:lnTo>
                    <a:cubicBezTo>
                      <a:pt x="1074" y="1196"/>
                      <a:pt x="1059" y="1196"/>
                      <a:pt x="1044" y="1196"/>
                    </a:cubicBezTo>
                    <a:cubicBezTo>
                      <a:pt x="806" y="1196"/>
                      <a:pt x="553" y="1126"/>
                      <a:pt x="402" y="874"/>
                    </a:cubicBezTo>
                    <a:cubicBezTo>
                      <a:pt x="196" y="535"/>
                      <a:pt x="241" y="223"/>
                      <a:pt x="321" y="0"/>
                    </a:cubicBezTo>
                    <a:close/>
                  </a:path>
                </a:pathLst>
              </a:custGeom>
              <a:solidFill>
                <a:srgbClr val="4D2392">
                  <a:alpha val="520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69" name="Google Shape;2669;p48"/>
            <p:cNvGrpSpPr/>
            <p:nvPr/>
          </p:nvGrpSpPr>
          <p:grpSpPr>
            <a:xfrm>
              <a:off x="404705" y="4158728"/>
              <a:ext cx="303928" cy="289685"/>
              <a:chOff x="404705" y="4158728"/>
              <a:chExt cx="303928" cy="289685"/>
            </a:xfrm>
          </p:grpSpPr>
          <p:sp>
            <p:nvSpPr>
              <p:cNvPr id="2670" name="Google Shape;2670;p48"/>
              <p:cNvSpPr/>
              <p:nvPr/>
            </p:nvSpPr>
            <p:spPr>
              <a:xfrm flipH="1">
                <a:off x="609429" y="4201828"/>
                <a:ext cx="77406" cy="59324"/>
              </a:xfrm>
              <a:custGeom>
                <a:avLst/>
                <a:gdLst/>
                <a:ahLst/>
                <a:cxnLst/>
                <a:rect l="l" t="t" r="r" b="b"/>
                <a:pathLst>
                  <a:path w="625" h="479" extrusionOk="0">
                    <a:moveTo>
                      <a:pt x="184" y="1"/>
                    </a:moveTo>
                    <a:cubicBezTo>
                      <a:pt x="75" y="1"/>
                      <a:pt x="0" y="172"/>
                      <a:pt x="99" y="237"/>
                    </a:cubicBezTo>
                    <a:cubicBezTo>
                      <a:pt x="126" y="257"/>
                      <a:pt x="150" y="263"/>
                      <a:pt x="169" y="263"/>
                    </a:cubicBezTo>
                    <a:cubicBezTo>
                      <a:pt x="207" y="263"/>
                      <a:pt x="228" y="236"/>
                      <a:pt x="232" y="236"/>
                    </a:cubicBezTo>
                    <a:cubicBezTo>
                      <a:pt x="232" y="236"/>
                      <a:pt x="232" y="237"/>
                      <a:pt x="232" y="237"/>
                    </a:cubicBezTo>
                    <a:cubicBezTo>
                      <a:pt x="304" y="282"/>
                      <a:pt x="562" y="478"/>
                      <a:pt x="562" y="478"/>
                    </a:cubicBezTo>
                    <a:lnTo>
                      <a:pt x="625" y="398"/>
                    </a:lnTo>
                    <a:cubicBezTo>
                      <a:pt x="625" y="398"/>
                      <a:pt x="339" y="193"/>
                      <a:pt x="304" y="166"/>
                    </a:cubicBezTo>
                    <a:cubicBezTo>
                      <a:pt x="286" y="157"/>
                      <a:pt x="357" y="41"/>
                      <a:pt x="214" y="5"/>
                    </a:cubicBezTo>
                    <a:cubicBezTo>
                      <a:pt x="204" y="2"/>
                      <a:pt x="194" y="1"/>
                      <a:pt x="18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1" name="Google Shape;2671;p48"/>
              <p:cNvSpPr/>
              <p:nvPr/>
            </p:nvSpPr>
            <p:spPr>
              <a:xfrm flipH="1">
                <a:off x="623796" y="4281463"/>
                <a:ext cx="84837" cy="3381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73" extrusionOk="0">
                    <a:moveTo>
                      <a:pt x="175" y="1"/>
                    </a:moveTo>
                    <a:cubicBezTo>
                      <a:pt x="158" y="1"/>
                      <a:pt x="138" y="5"/>
                      <a:pt x="114" y="13"/>
                    </a:cubicBezTo>
                    <a:cubicBezTo>
                      <a:pt x="0" y="66"/>
                      <a:pt x="41" y="272"/>
                      <a:pt x="160" y="272"/>
                    </a:cubicBezTo>
                    <a:cubicBezTo>
                      <a:pt x="162" y="272"/>
                      <a:pt x="165" y="272"/>
                      <a:pt x="167" y="272"/>
                    </a:cubicBezTo>
                    <a:cubicBezTo>
                      <a:pt x="275" y="272"/>
                      <a:pt x="266" y="192"/>
                      <a:pt x="275" y="192"/>
                    </a:cubicBezTo>
                    <a:cubicBezTo>
                      <a:pt x="355" y="183"/>
                      <a:pt x="685" y="183"/>
                      <a:pt x="685" y="183"/>
                    </a:cubicBezTo>
                    <a:lnTo>
                      <a:pt x="685" y="76"/>
                    </a:lnTo>
                    <a:cubicBezTo>
                      <a:pt x="685" y="76"/>
                      <a:pt x="328" y="94"/>
                      <a:pt x="283" y="94"/>
                    </a:cubicBezTo>
                    <a:cubicBezTo>
                      <a:pt x="269" y="94"/>
                      <a:pt x="260" y="1"/>
                      <a:pt x="17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2" name="Google Shape;2672;p48"/>
              <p:cNvSpPr/>
              <p:nvPr/>
            </p:nvSpPr>
            <p:spPr>
              <a:xfrm flipH="1">
                <a:off x="606085" y="4336081"/>
                <a:ext cx="77902" cy="57590"/>
              </a:xfrm>
              <a:custGeom>
                <a:avLst/>
                <a:gdLst/>
                <a:ahLst/>
                <a:cxnLst/>
                <a:rect l="l" t="t" r="r" b="b"/>
                <a:pathLst>
                  <a:path w="629" h="465" extrusionOk="0">
                    <a:moveTo>
                      <a:pt x="575" y="1"/>
                    </a:moveTo>
                    <a:cubicBezTo>
                      <a:pt x="575" y="1"/>
                      <a:pt x="281" y="197"/>
                      <a:pt x="245" y="224"/>
                    </a:cubicBezTo>
                    <a:cubicBezTo>
                      <a:pt x="245" y="224"/>
                      <a:pt x="244" y="224"/>
                      <a:pt x="243" y="224"/>
                    </a:cubicBezTo>
                    <a:cubicBezTo>
                      <a:pt x="234" y="224"/>
                      <a:pt x="200" y="193"/>
                      <a:pt x="157" y="193"/>
                    </a:cubicBezTo>
                    <a:cubicBezTo>
                      <a:pt x="129" y="193"/>
                      <a:pt x="97" y="207"/>
                      <a:pt x="67" y="250"/>
                    </a:cubicBezTo>
                    <a:cubicBezTo>
                      <a:pt x="0" y="339"/>
                      <a:pt x="99" y="464"/>
                      <a:pt x="190" y="464"/>
                    </a:cubicBezTo>
                    <a:cubicBezTo>
                      <a:pt x="209" y="464"/>
                      <a:pt x="228" y="459"/>
                      <a:pt x="245" y="447"/>
                    </a:cubicBezTo>
                    <a:cubicBezTo>
                      <a:pt x="334" y="375"/>
                      <a:pt x="290" y="313"/>
                      <a:pt x="290" y="313"/>
                    </a:cubicBezTo>
                    <a:cubicBezTo>
                      <a:pt x="361" y="268"/>
                      <a:pt x="629" y="90"/>
                      <a:pt x="629" y="90"/>
                    </a:cubicBezTo>
                    <a:lnTo>
                      <a:pt x="575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3" name="Google Shape;2673;p48"/>
              <p:cNvSpPr/>
              <p:nvPr/>
            </p:nvSpPr>
            <p:spPr>
              <a:xfrm flipH="1">
                <a:off x="566329" y="4362585"/>
                <a:ext cx="46444" cy="77282"/>
              </a:xfrm>
              <a:custGeom>
                <a:avLst/>
                <a:gdLst/>
                <a:ahLst/>
                <a:cxnLst/>
                <a:rect l="l" t="t" r="r" b="b"/>
                <a:pathLst>
                  <a:path w="375" h="624" extrusionOk="0">
                    <a:moveTo>
                      <a:pt x="268" y="1"/>
                    </a:moveTo>
                    <a:cubicBezTo>
                      <a:pt x="268" y="1"/>
                      <a:pt x="152" y="331"/>
                      <a:pt x="134" y="375"/>
                    </a:cubicBezTo>
                    <a:cubicBezTo>
                      <a:pt x="125" y="393"/>
                      <a:pt x="0" y="358"/>
                      <a:pt x="0" y="500"/>
                    </a:cubicBezTo>
                    <a:cubicBezTo>
                      <a:pt x="0" y="579"/>
                      <a:pt x="77" y="624"/>
                      <a:pt x="148" y="624"/>
                    </a:cubicBezTo>
                    <a:cubicBezTo>
                      <a:pt x="198" y="624"/>
                      <a:pt x="244" y="602"/>
                      <a:pt x="259" y="554"/>
                    </a:cubicBezTo>
                    <a:cubicBezTo>
                      <a:pt x="294" y="447"/>
                      <a:pt x="223" y="429"/>
                      <a:pt x="223" y="420"/>
                    </a:cubicBezTo>
                    <a:cubicBezTo>
                      <a:pt x="250" y="340"/>
                      <a:pt x="375" y="45"/>
                      <a:pt x="375" y="45"/>
                    </a:cubicBezTo>
                    <a:lnTo>
                      <a:pt x="26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4" name="Google Shape;2674;p48"/>
              <p:cNvSpPr/>
              <p:nvPr/>
            </p:nvSpPr>
            <p:spPr>
              <a:xfrm flipH="1">
                <a:off x="415480" y="4336081"/>
                <a:ext cx="81369" cy="53256"/>
              </a:xfrm>
              <a:custGeom>
                <a:avLst/>
                <a:gdLst/>
                <a:ahLst/>
                <a:cxnLst/>
                <a:rect l="l" t="t" r="r" b="b"/>
                <a:pathLst>
                  <a:path w="657" h="430" extrusionOk="0">
                    <a:moveTo>
                      <a:pt x="54" y="1"/>
                    </a:moveTo>
                    <a:lnTo>
                      <a:pt x="1" y="99"/>
                    </a:lnTo>
                    <a:cubicBezTo>
                      <a:pt x="1" y="99"/>
                      <a:pt x="313" y="259"/>
                      <a:pt x="358" y="286"/>
                    </a:cubicBezTo>
                    <a:cubicBezTo>
                      <a:pt x="367" y="286"/>
                      <a:pt x="313" y="411"/>
                      <a:pt x="465" y="429"/>
                    </a:cubicBezTo>
                    <a:cubicBezTo>
                      <a:pt x="470" y="430"/>
                      <a:pt x="475" y="430"/>
                      <a:pt x="479" y="430"/>
                    </a:cubicBezTo>
                    <a:cubicBezTo>
                      <a:pt x="595" y="430"/>
                      <a:pt x="656" y="231"/>
                      <a:pt x="545" y="179"/>
                    </a:cubicBezTo>
                    <a:cubicBezTo>
                      <a:pt x="521" y="168"/>
                      <a:pt x="501" y="164"/>
                      <a:pt x="484" y="164"/>
                    </a:cubicBezTo>
                    <a:cubicBezTo>
                      <a:pt x="436" y="164"/>
                      <a:pt x="415" y="198"/>
                      <a:pt x="412" y="198"/>
                    </a:cubicBezTo>
                    <a:cubicBezTo>
                      <a:pt x="411" y="198"/>
                      <a:pt x="411" y="197"/>
                      <a:pt x="411" y="197"/>
                    </a:cubicBezTo>
                    <a:cubicBezTo>
                      <a:pt x="340" y="161"/>
                      <a:pt x="54" y="1"/>
                      <a:pt x="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5" name="Google Shape;2675;p48"/>
              <p:cNvSpPr/>
              <p:nvPr/>
            </p:nvSpPr>
            <p:spPr>
              <a:xfrm flipH="1">
                <a:off x="404705" y="4272794"/>
                <a:ext cx="84342" cy="34059"/>
              </a:xfrm>
              <a:custGeom>
                <a:avLst/>
                <a:gdLst/>
                <a:ahLst/>
                <a:cxnLst/>
                <a:rect l="l" t="t" r="r" b="b"/>
                <a:pathLst>
                  <a:path w="681" h="275" extrusionOk="0">
                    <a:moveTo>
                      <a:pt x="520" y="1"/>
                    </a:moveTo>
                    <a:cubicBezTo>
                      <a:pt x="513" y="1"/>
                      <a:pt x="507" y="2"/>
                      <a:pt x="500" y="3"/>
                    </a:cubicBezTo>
                    <a:cubicBezTo>
                      <a:pt x="384" y="21"/>
                      <a:pt x="402" y="101"/>
                      <a:pt x="402" y="101"/>
                    </a:cubicBezTo>
                    <a:cubicBezTo>
                      <a:pt x="321" y="119"/>
                      <a:pt x="0" y="164"/>
                      <a:pt x="0" y="164"/>
                    </a:cubicBezTo>
                    <a:lnTo>
                      <a:pt x="9" y="271"/>
                    </a:lnTo>
                    <a:cubicBezTo>
                      <a:pt x="9" y="271"/>
                      <a:pt x="357" y="208"/>
                      <a:pt x="402" y="199"/>
                    </a:cubicBezTo>
                    <a:cubicBezTo>
                      <a:pt x="416" y="199"/>
                      <a:pt x="440" y="275"/>
                      <a:pt x="509" y="275"/>
                    </a:cubicBezTo>
                    <a:cubicBezTo>
                      <a:pt x="529" y="275"/>
                      <a:pt x="552" y="269"/>
                      <a:pt x="580" y="253"/>
                    </a:cubicBezTo>
                    <a:cubicBezTo>
                      <a:pt x="681" y="194"/>
                      <a:pt x="624" y="1"/>
                      <a:pt x="52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6" name="Google Shape;2676;p48"/>
              <p:cNvSpPr/>
              <p:nvPr/>
            </p:nvSpPr>
            <p:spPr>
              <a:xfrm flipH="1">
                <a:off x="440869" y="4199351"/>
                <a:ext cx="72576" cy="63907"/>
              </a:xfrm>
              <a:custGeom>
                <a:avLst/>
                <a:gdLst/>
                <a:ahLst/>
                <a:cxnLst/>
                <a:rect l="l" t="t" r="r" b="b"/>
                <a:pathLst>
                  <a:path w="586" h="516" extrusionOk="0">
                    <a:moveTo>
                      <a:pt x="397" y="1"/>
                    </a:moveTo>
                    <a:cubicBezTo>
                      <a:pt x="373" y="1"/>
                      <a:pt x="350" y="8"/>
                      <a:pt x="331" y="25"/>
                    </a:cubicBezTo>
                    <a:cubicBezTo>
                      <a:pt x="251" y="106"/>
                      <a:pt x="313" y="159"/>
                      <a:pt x="304" y="168"/>
                    </a:cubicBezTo>
                    <a:cubicBezTo>
                      <a:pt x="242" y="222"/>
                      <a:pt x="1" y="436"/>
                      <a:pt x="1" y="436"/>
                    </a:cubicBezTo>
                    <a:lnTo>
                      <a:pt x="63" y="516"/>
                    </a:lnTo>
                    <a:cubicBezTo>
                      <a:pt x="63" y="516"/>
                      <a:pt x="322" y="275"/>
                      <a:pt x="358" y="248"/>
                    </a:cubicBezTo>
                    <a:cubicBezTo>
                      <a:pt x="359" y="248"/>
                      <a:pt x="360" y="248"/>
                      <a:pt x="361" y="248"/>
                    </a:cubicBezTo>
                    <a:cubicBezTo>
                      <a:pt x="374" y="248"/>
                      <a:pt x="404" y="269"/>
                      <a:pt x="440" y="269"/>
                    </a:cubicBezTo>
                    <a:cubicBezTo>
                      <a:pt x="470" y="269"/>
                      <a:pt x="505" y="253"/>
                      <a:pt x="536" y="195"/>
                    </a:cubicBezTo>
                    <a:cubicBezTo>
                      <a:pt x="585" y="103"/>
                      <a:pt x="485" y="1"/>
                      <a:pt x="39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7" name="Google Shape;2677;p48"/>
              <p:cNvSpPr/>
              <p:nvPr/>
            </p:nvSpPr>
            <p:spPr>
              <a:xfrm flipH="1">
                <a:off x="515427" y="4162567"/>
                <a:ext cx="40004" cy="78645"/>
              </a:xfrm>
              <a:custGeom>
                <a:avLst/>
                <a:gdLst/>
                <a:ahLst/>
                <a:cxnLst/>
                <a:rect l="l" t="t" r="r" b="b"/>
                <a:pathLst>
                  <a:path w="323" h="635" extrusionOk="0">
                    <a:moveTo>
                      <a:pt x="167" y="1"/>
                    </a:moveTo>
                    <a:cubicBezTo>
                      <a:pt x="108" y="1"/>
                      <a:pt x="50" y="30"/>
                      <a:pt x="37" y="90"/>
                    </a:cubicBezTo>
                    <a:cubicBezTo>
                      <a:pt x="19" y="197"/>
                      <a:pt x="99" y="206"/>
                      <a:pt x="99" y="215"/>
                    </a:cubicBezTo>
                    <a:cubicBezTo>
                      <a:pt x="81" y="295"/>
                      <a:pt x="1" y="608"/>
                      <a:pt x="1" y="608"/>
                    </a:cubicBezTo>
                    <a:lnTo>
                      <a:pt x="108" y="634"/>
                    </a:lnTo>
                    <a:cubicBezTo>
                      <a:pt x="108" y="634"/>
                      <a:pt x="179" y="295"/>
                      <a:pt x="188" y="251"/>
                    </a:cubicBezTo>
                    <a:cubicBezTo>
                      <a:pt x="197" y="233"/>
                      <a:pt x="322" y="251"/>
                      <a:pt x="304" y="99"/>
                    </a:cubicBezTo>
                    <a:cubicBezTo>
                      <a:pt x="295" y="35"/>
                      <a:pt x="231" y="1"/>
                      <a:pt x="16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8" name="Google Shape;2678;p48"/>
              <p:cNvSpPr/>
              <p:nvPr/>
            </p:nvSpPr>
            <p:spPr>
              <a:xfrm flipH="1">
                <a:off x="483969" y="4370387"/>
                <a:ext cx="43719" cy="78025"/>
              </a:xfrm>
              <a:custGeom>
                <a:avLst/>
                <a:gdLst/>
                <a:ahLst/>
                <a:cxnLst/>
                <a:rect l="l" t="t" r="r" b="b"/>
                <a:pathLst>
                  <a:path w="353" h="630" extrusionOk="0">
                    <a:moveTo>
                      <a:pt x="98" y="0"/>
                    </a:moveTo>
                    <a:lnTo>
                      <a:pt x="0" y="27"/>
                    </a:lnTo>
                    <a:cubicBezTo>
                      <a:pt x="0" y="27"/>
                      <a:pt x="98" y="357"/>
                      <a:pt x="116" y="411"/>
                    </a:cubicBezTo>
                    <a:cubicBezTo>
                      <a:pt x="116" y="420"/>
                      <a:pt x="0" y="473"/>
                      <a:pt x="89" y="589"/>
                    </a:cubicBezTo>
                    <a:cubicBezTo>
                      <a:pt x="112" y="617"/>
                      <a:pt x="145" y="629"/>
                      <a:pt x="179" y="629"/>
                    </a:cubicBezTo>
                    <a:cubicBezTo>
                      <a:pt x="262" y="629"/>
                      <a:pt x="353" y="556"/>
                      <a:pt x="321" y="473"/>
                    </a:cubicBezTo>
                    <a:cubicBezTo>
                      <a:pt x="297" y="402"/>
                      <a:pt x="258" y="390"/>
                      <a:pt x="234" y="390"/>
                    </a:cubicBezTo>
                    <a:cubicBezTo>
                      <a:pt x="222" y="390"/>
                      <a:pt x="214" y="393"/>
                      <a:pt x="214" y="393"/>
                    </a:cubicBezTo>
                    <a:cubicBezTo>
                      <a:pt x="187" y="312"/>
                      <a:pt x="98" y="0"/>
                      <a:pt x="9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9" name="Google Shape;2679;p48"/>
              <p:cNvSpPr/>
              <p:nvPr/>
            </p:nvSpPr>
            <p:spPr>
              <a:xfrm flipH="1">
                <a:off x="576237" y="4158728"/>
                <a:ext cx="44214" cy="78025"/>
              </a:xfrm>
              <a:custGeom>
                <a:avLst/>
                <a:gdLst/>
                <a:ahLst/>
                <a:cxnLst/>
                <a:rect l="l" t="t" r="r" b="b"/>
                <a:pathLst>
                  <a:path w="357" h="630" extrusionOk="0">
                    <a:moveTo>
                      <a:pt x="177" y="1"/>
                    </a:moveTo>
                    <a:cubicBezTo>
                      <a:pt x="93" y="1"/>
                      <a:pt x="1" y="74"/>
                      <a:pt x="26" y="157"/>
                    </a:cubicBezTo>
                    <a:cubicBezTo>
                      <a:pt x="50" y="228"/>
                      <a:pt x="94" y="240"/>
                      <a:pt x="120" y="240"/>
                    </a:cubicBezTo>
                    <a:cubicBezTo>
                      <a:pt x="133" y="240"/>
                      <a:pt x="142" y="237"/>
                      <a:pt x="142" y="237"/>
                    </a:cubicBezTo>
                    <a:cubicBezTo>
                      <a:pt x="169" y="318"/>
                      <a:pt x="249" y="630"/>
                      <a:pt x="249" y="630"/>
                    </a:cubicBezTo>
                    <a:lnTo>
                      <a:pt x="356" y="603"/>
                    </a:lnTo>
                    <a:cubicBezTo>
                      <a:pt x="356" y="603"/>
                      <a:pt x="249" y="273"/>
                      <a:pt x="241" y="219"/>
                    </a:cubicBezTo>
                    <a:cubicBezTo>
                      <a:pt x="232" y="211"/>
                      <a:pt x="356" y="157"/>
                      <a:pt x="267" y="41"/>
                    </a:cubicBezTo>
                    <a:cubicBezTo>
                      <a:pt x="244" y="13"/>
                      <a:pt x="211" y="1"/>
                      <a:pt x="17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0" name="Google Shape;2680;p48"/>
              <p:cNvSpPr/>
              <p:nvPr/>
            </p:nvSpPr>
            <p:spPr>
              <a:xfrm flipH="1">
                <a:off x="464648" y="4215327"/>
                <a:ext cx="175743" cy="165340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1335" extrusionOk="0">
                    <a:moveTo>
                      <a:pt x="716" y="1"/>
                    </a:moveTo>
                    <a:cubicBezTo>
                      <a:pt x="662" y="1"/>
                      <a:pt x="608" y="8"/>
                      <a:pt x="553" y="21"/>
                    </a:cubicBezTo>
                    <a:cubicBezTo>
                      <a:pt x="419" y="48"/>
                      <a:pt x="303" y="119"/>
                      <a:pt x="214" y="217"/>
                    </a:cubicBezTo>
                    <a:cubicBezTo>
                      <a:pt x="71" y="378"/>
                      <a:pt x="0" y="601"/>
                      <a:pt x="63" y="824"/>
                    </a:cubicBezTo>
                    <a:cubicBezTo>
                      <a:pt x="138" y="1134"/>
                      <a:pt x="406" y="1335"/>
                      <a:pt x="708" y="1335"/>
                    </a:cubicBezTo>
                    <a:cubicBezTo>
                      <a:pt x="763" y="1335"/>
                      <a:pt x="818" y="1328"/>
                      <a:pt x="874" y="1315"/>
                    </a:cubicBezTo>
                    <a:cubicBezTo>
                      <a:pt x="999" y="1288"/>
                      <a:pt x="1106" y="1217"/>
                      <a:pt x="1195" y="1127"/>
                    </a:cubicBezTo>
                    <a:cubicBezTo>
                      <a:pt x="1347" y="967"/>
                      <a:pt x="1419" y="735"/>
                      <a:pt x="1356" y="512"/>
                    </a:cubicBezTo>
                    <a:cubicBezTo>
                      <a:pt x="1288" y="202"/>
                      <a:pt x="1015" y="1"/>
                      <a:pt x="71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1" name="Google Shape;2681;p48"/>
              <p:cNvSpPr/>
              <p:nvPr/>
            </p:nvSpPr>
            <p:spPr>
              <a:xfrm flipH="1">
                <a:off x="492267" y="4242203"/>
                <a:ext cx="148125" cy="138464"/>
              </a:xfrm>
              <a:custGeom>
                <a:avLst/>
                <a:gdLst/>
                <a:ahLst/>
                <a:cxnLst/>
                <a:rect l="l" t="t" r="r" b="b"/>
                <a:pathLst>
                  <a:path w="1196" h="1118" extrusionOk="0">
                    <a:moveTo>
                      <a:pt x="214" y="0"/>
                    </a:moveTo>
                    <a:cubicBezTo>
                      <a:pt x="71" y="161"/>
                      <a:pt x="0" y="384"/>
                      <a:pt x="63" y="607"/>
                    </a:cubicBezTo>
                    <a:cubicBezTo>
                      <a:pt x="138" y="917"/>
                      <a:pt x="406" y="1118"/>
                      <a:pt x="708" y="1118"/>
                    </a:cubicBezTo>
                    <a:cubicBezTo>
                      <a:pt x="763" y="1118"/>
                      <a:pt x="818" y="1111"/>
                      <a:pt x="874" y="1098"/>
                    </a:cubicBezTo>
                    <a:cubicBezTo>
                      <a:pt x="999" y="1071"/>
                      <a:pt x="1106" y="1000"/>
                      <a:pt x="1195" y="910"/>
                    </a:cubicBezTo>
                    <a:lnTo>
                      <a:pt x="1195" y="910"/>
                    </a:lnTo>
                    <a:cubicBezTo>
                      <a:pt x="1109" y="937"/>
                      <a:pt x="1018" y="953"/>
                      <a:pt x="928" y="953"/>
                    </a:cubicBezTo>
                    <a:cubicBezTo>
                      <a:pt x="774" y="953"/>
                      <a:pt x="620" y="906"/>
                      <a:pt x="491" y="777"/>
                    </a:cubicBezTo>
                    <a:cubicBezTo>
                      <a:pt x="232" y="518"/>
                      <a:pt x="196" y="215"/>
                      <a:pt x="214" y="0"/>
                    </a:cubicBezTo>
                    <a:close/>
                  </a:path>
                </a:pathLst>
              </a:custGeom>
              <a:solidFill>
                <a:srgbClr val="4D2392">
                  <a:alpha val="520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82" name="Google Shape;2682;p48"/>
            <p:cNvGrpSpPr/>
            <p:nvPr/>
          </p:nvGrpSpPr>
          <p:grpSpPr>
            <a:xfrm>
              <a:off x="698849" y="2018975"/>
              <a:ext cx="1895029" cy="2573599"/>
              <a:chOff x="698849" y="2018975"/>
              <a:chExt cx="1895029" cy="2573599"/>
            </a:xfrm>
          </p:grpSpPr>
          <p:sp>
            <p:nvSpPr>
              <p:cNvPr id="2683" name="Google Shape;2683;p48"/>
              <p:cNvSpPr/>
              <p:nvPr/>
            </p:nvSpPr>
            <p:spPr>
              <a:xfrm flipH="1">
                <a:off x="796072" y="4486311"/>
                <a:ext cx="1719286" cy="106263"/>
              </a:xfrm>
              <a:custGeom>
                <a:avLst/>
                <a:gdLst/>
                <a:ahLst/>
                <a:cxnLst/>
                <a:rect l="l" t="t" r="r" b="b"/>
                <a:pathLst>
                  <a:path w="13882" h="858" extrusionOk="0">
                    <a:moveTo>
                      <a:pt x="6941" y="1"/>
                    </a:moveTo>
                    <a:cubicBezTo>
                      <a:pt x="687" y="1"/>
                      <a:pt x="0" y="197"/>
                      <a:pt x="0" y="429"/>
                    </a:cubicBezTo>
                    <a:cubicBezTo>
                      <a:pt x="0" y="661"/>
                      <a:pt x="3105" y="857"/>
                      <a:pt x="6941" y="857"/>
                    </a:cubicBezTo>
                    <a:cubicBezTo>
                      <a:pt x="10777" y="857"/>
                      <a:pt x="13881" y="661"/>
                      <a:pt x="13881" y="429"/>
                    </a:cubicBezTo>
                    <a:cubicBezTo>
                      <a:pt x="13881" y="197"/>
                      <a:pt x="13141" y="1"/>
                      <a:pt x="6941" y="1"/>
                    </a:cubicBezTo>
                    <a:close/>
                  </a:path>
                </a:pathLst>
              </a:custGeom>
              <a:solidFill>
                <a:srgbClr val="7F3DEC">
                  <a:alpha val="1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4" name="Google Shape;2684;p48"/>
              <p:cNvSpPr/>
              <p:nvPr/>
            </p:nvSpPr>
            <p:spPr>
              <a:xfrm flipH="1">
                <a:off x="1387208" y="3941619"/>
                <a:ext cx="1072913" cy="575283"/>
              </a:xfrm>
              <a:custGeom>
                <a:avLst/>
                <a:gdLst/>
                <a:ahLst/>
                <a:cxnLst/>
                <a:rect l="l" t="t" r="r" b="b"/>
                <a:pathLst>
                  <a:path w="8663" h="4645" extrusionOk="0">
                    <a:moveTo>
                      <a:pt x="1882" y="1"/>
                    </a:moveTo>
                    <a:cubicBezTo>
                      <a:pt x="1508" y="688"/>
                      <a:pt x="1320" y="1669"/>
                      <a:pt x="1517" y="3079"/>
                    </a:cubicBezTo>
                    <a:cubicBezTo>
                      <a:pt x="1552" y="3284"/>
                      <a:pt x="1588" y="3489"/>
                      <a:pt x="1633" y="3712"/>
                    </a:cubicBezTo>
                    <a:cubicBezTo>
                      <a:pt x="1633" y="3712"/>
                      <a:pt x="0" y="3774"/>
                      <a:pt x="196" y="4292"/>
                    </a:cubicBezTo>
                    <a:cubicBezTo>
                      <a:pt x="299" y="4551"/>
                      <a:pt x="1787" y="4644"/>
                      <a:pt x="3302" y="4644"/>
                    </a:cubicBezTo>
                    <a:cubicBezTo>
                      <a:pt x="4817" y="4644"/>
                      <a:pt x="6361" y="4551"/>
                      <a:pt x="6575" y="4435"/>
                    </a:cubicBezTo>
                    <a:cubicBezTo>
                      <a:pt x="6673" y="4390"/>
                      <a:pt x="6825" y="4283"/>
                      <a:pt x="7012" y="4113"/>
                    </a:cubicBezTo>
                    <a:cubicBezTo>
                      <a:pt x="7529" y="3641"/>
                      <a:pt x="8279" y="2642"/>
                      <a:pt x="8662" y="732"/>
                    </a:cubicBezTo>
                    <a:lnTo>
                      <a:pt x="1882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5" name="Google Shape;2685;p48"/>
              <p:cNvSpPr/>
              <p:nvPr/>
            </p:nvSpPr>
            <p:spPr>
              <a:xfrm flipH="1">
                <a:off x="1387208" y="3941619"/>
                <a:ext cx="909431" cy="518312"/>
              </a:xfrm>
              <a:custGeom>
                <a:avLst/>
                <a:gdLst/>
                <a:ahLst/>
                <a:cxnLst/>
                <a:rect l="l" t="t" r="r" b="b"/>
                <a:pathLst>
                  <a:path w="7343" h="4185" extrusionOk="0">
                    <a:moveTo>
                      <a:pt x="562" y="1"/>
                    </a:moveTo>
                    <a:cubicBezTo>
                      <a:pt x="188" y="688"/>
                      <a:pt x="0" y="1669"/>
                      <a:pt x="197" y="3079"/>
                    </a:cubicBezTo>
                    <a:cubicBezTo>
                      <a:pt x="839" y="3594"/>
                      <a:pt x="2058" y="4185"/>
                      <a:pt x="4282" y="4185"/>
                    </a:cubicBezTo>
                    <a:cubicBezTo>
                      <a:pt x="4713" y="4185"/>
                      <a:pt x="5182" y="4163"/>
                      <a:pt x="5692" y="4113"/>
                    </a:cubicBezTo>
                    <a:cubicBezTo>
                      <a:pt x="6209" y="3641"/>
                      <a:pt x="6959" y="2642"/>
                      <a:pt x="7342" y="732"/>
                    </a:cubicBezTo>
                    <a:lnTo>
                      <a:pt x="562" y="1"/>
                    </a:lnTo>
                    <a:close/>
                  </a:path>
                </a:pathLst>
              </a:custGeom>
              <a:solidFill>
                <a:srgbClr val="4D1311">
                  <a:alpha val="31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6" name="Google Shape;2686;p48"/>
              <p:cNvSpPr/>
              <p:nvPr/>
            </p:nvSpPr>
            <p:spPr>
              <a:xfrm flipH="1">
                <a:off x="1990481" y="2056254"/>
                <a:ext cx="454282" cy="354211"/>
              </a:xfrm>
              <a:custGeom>
                <a:avLst/>
                <a:gdLst/>
                <a:ahLst/>
                <a:cxnLst/>
                <a:rect l="l" t="t" r="r" b="b"/>
                <a:pathLst>
                  <a:path w="3668" h="2860" extrusionOk="0">
                    <a:moveTo>
                      <a:pt x="1796" y="0"/>
                    </a:moveTo>
                    <a:cubicBezTo>
                      <a:pt x="1480" y="0"/>
                      <a:pt x="1153" y="126"/>
                      <a:pt x="840" y="460"/>
                    </a:cubicBezTo>
                    <a:cubicBezTo>
                      <a:pt x="1" y="1334"/>
                      <a:pt x="840" y="2065"/>
                      <a:pt x="1553" y="2485"/>
                    </a:cubicBezTo>
                    <a:cubicBezTo>
                      <a:pt x="1964" y="2726"/>
                      <a:pt x="2338" y="2859"/>
                      <a:pt x="2338" y="2859"/>
                    </a:cubicBezTo>
                    <a:lnTo>
                      <a:pt x="2695" y="2431"/>
                    </a:lnTo>
                    <a:lnTo>
                      <a:pt x="3400" y="1566"/>
                    </a:lnTo>
                    <a:lnTo>
                      <a:pt x="3668" y="1245"/>
                    </a:lnTo>
                    <a:cubicBezTo>
                      <a:pt x="3668" y="1245"/>
                      <a:pt x="3471" y="959"/>
                      <a:pt x="3150" y="665"/>
                    </a:cubicBezTo>
                    <a:cubicBezTo>
                      <a:pt x="2806" y="343"/>
                      <a:pt x="2316" y="0"/>
                      <a:pt x="179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7" name="Google Shape;2687;p48"/>
              <p:cNvSpPr/>
              <p:nvPr/>
            </p:nvSpPr>
            <p:spPr>
              <a:xfrm flipH="1">
                <a:off x="2023673" y="2148770"/>
                <a:ext cx="268507" cy="208687"/>
              </a:xfrm>
              <a:custGeom>
                <a:avLst/>
                <a:gdLst/>
                <a:ahLst/>
                <a:cxnLst/>
                <a:rect l="l" t="t" r="r" b="b"/>
                <a:pathLst>
                  <a:path w="2168" h="1685" extrusionOk="0">
                    <a:moveTo>
                      <a:pt x="748" y="0"/>
                    </a:moveTo>
                    <a:cubicBezTo>
                      <a:pt x="589" y="0"/>
                      <a:pt x="442" y="54"/>
                      <a:pt x="321" y="185"/>
                    </a:cubicBezTo>
                    <a:cubicBezTo>
                      <a:pt x="0" y="524"/>
                      <a:pt x="277" y="890"/>
                      <a:pt x="651" y="1185"/>
                    </a:cubicBezTo>
                    <a:cubicBezTo>
                      <a:pt x="928" y="1408"/>
                      <a:pt x="1267" y="1586"/>
                      <a:pt x="1463" y="1684"/>
                    </a:cubicBezTo>
                    <a:lnTo>
                      <a:pt x="2168" y="819"/>
                    </a:lnTo>
                    <a:cubicBezTo>
                      <a:pt x="1998" y="658"/>
                      <a:pt x="1749" y="435"/>
                      <a:pt x="1472" y="266"/>
                    </a:cubicBezTo>
                    <a:cubicBezTo>
                      <a:pt x="1235" y="113"/>
                      <a:pt x="979" y="0"/>
                      <a:pt x="7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8" name="Google Shape;2688;p48"/>
              <p:cNvSpPr/>
              <p:nvPr/>
            </p:nvSpPr>
            <p:spPr>
              <a:xfrm flipH="1">
                <a:off x="1990481" y="2138490"/>
                <a:ext cx="261943" cy="271975"/>
              </a:xfrm>
              <a:custGeom>
                <a:avLst/>
                <a:gdLst/>
                <a:ahLst/>
                <a:cxnLst/>
                <a:rect l="l" t="t" r="r" b="b"/>
                <a:pathLst>
                  <a:path w="2115" h="2196" extrusionOk="0">
                    <a:moveTo>
                      <a:pt x="1597" y="1"/>
                    </a:moveTo>
                    <a:cubicBezTo>
                      <a:pt x="1437" y="108"/>
                      <a:pt x="1285" y="224"/>
                      <a:pt x="1151" y="349"/>
                    </a:cubicBezTo>
                    <a:cubicBezTo>
                      <a:pt x="794" y="652"/>
                      <a:pt x="527" y="973"/>
                      <a:pt x="330" y="1268"/>
                    </a:cubicBezTo>
                    <a:cubicBezTo>
                      <a:pt x="188" y="1473"/>
                      <a:pt x="81" y="1660"/>
                      <a:pt x="0" y="1821"/>
                    </a:cubicBezTo>
                    <a:cubicBezTo>
                      <a:pt x="411" y="2062"/>
                      <a:pt x="785" y="2195"/>
                      <a:pt x="785" y="2195"/>
                    </a:cubicBezTo>
                    <a:lnTo>
                      <a:pt x="1142" y="1767"/>
                    </a:lnTo>
                    <a:lnTo>
                      <a:pt x="1847" y="902"/>
                    </a:lnTo>
                    <a:lnTo>
                      <a:pt x="2115" y="581"/>
                    </a:lnTo>
                    <a:cubicBezTo>
                      <a:pt x="2115" y="581"/>
                      <a:pt x="1918" y="295"/>
                      <a:pt x="1597" y="1"/>
                    </a:cubicBezTo>
                    <a:close/>
                  </a:path>
                </a:pathLst>
              </a:custGeom>
              <a:solidFill>
                <a:srgbClr val="4D1311">
                  <a:alpha val="31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9" name="Google Shape;2689;p48"/>
              <p:cNvSpPr/>
              <p:nvPr/>
            </p:nvSpPr>
            <p:spPr>
              <a:xfrm flipH="1">
                <a:off x="941967" y="2041887"/>
                <a:ext cx="394586" cy="368578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976" extrusionOk="0">
                    <a:moveTo>
                      <a:pt x="1875" y="1"/>
                    </a:moveTo>
                    <a:cubicBezTo>
                      <a:pt x="1444" y="1"/>
                      <a:pt x="987" y="228"/>
                      <a:pt x="634" y="460"/>
                    </a:cubicBezTo>
                    <a:cubicBezTo>
                      <a:pt x="260" y="709"/>
                      <a:pt x="1" y="959"/>
                      <a:pt x="1" y="959"/>
                    </a:cubicBezTo>
                    <a:cubicBezTo>
                      <a:pt x="1" y="959"/>
                      <a:pt x="135" y="1147"/>
                      <a:pt x="331" y="1414"/>
                    </a:cubicBezTo>
                    <a:cubicBezTo>
                      <a:pt x="509" y="1655"/>
                      <a:pt x="732" y="1949"/>
                      <a:pt x="938" y="2217"/>
                    </a:cubicBezTo>
                    <a:cubicBezTo>
                      <a:pt x="1241" y="2627"/>
                      <a:pt x="1517" y="2975"/>
                      <a:pt x="1544" y="2975"/>
                    </a:cubicBezTo>
                    <a:cubicBezTo>
                      <a:pt x="1571" y="2975"/>
                      <a:pt x="1865" y="2735"/>
                      <a:pt x="2169" y="2378"/>
                    </a:cubicBezTo>
                    <a:cubicBezTo>
                      <a:pt x="2668" y="1798"/>
                      <a:pt x="3186" y="924"/>
                      <a:pt x="2615" y="317"/>
                    </a:cubicBezTo>
                    <a:cubicBezTo>
                      <a:pt x="2400" y="88"/>
                      <a:pt x="2143" y="1"/>
                      <a:pt x="187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0" name="Google Shape;2690;p48"/>
              <p:cNvSpPr/>
              <p:nvPr/>
            </p:nvSpPr>
            <p:spPr>
              <a:xfrm flipH="1">
                <a:off x="1067922" y="2129201"/>
                <a:ext cx="227760" cy="187385"/>
              </a:xfrm>
              <a:custGeom>
                <a:avLst/>
                <a:gdLst/>
                <a:ahLst/>
                <a:cxnLst/>
                <a:rect l="l" t="t" r="r" b="b"/>
                <a:pathLst>
                  <a:path w="1839" h="1513" extrusionOk="0">
                    <a:moveTo>
                      <a:pt x="1322" y="1"/>
                    </a:moveTo>
                    <a:cubicBezTo>
                      <a:pt x="1155" y="1"/>
                      <a:pt x="954" y="78"/>
                      <a:pt x="750" y="192"/>
                    </a:cubicBezTo>
                    <a:cubicBezTo>
                      <a:pt x="474" y="343"/>
                      <a:pt x="197" y="549"/>
                      <a:pt x="1" y="709"/>
                    </a:cubicBezTo>
                    <a:cubicBezTo>
                      <a:pt x="179" y="950"/>
                      <a:pt x="402" y="1244"/>
                      <a:pt x="608" y="1512"/>
                    </a:cubicBezTo>
                    <a:cubicBezTo>
                      <a:pt x="795" y="1396"/>
                      <a:pt x="1134" y="1173"/>
                      <a:pt x="1384" y="923"/>
                    </a:cubicBezTo>
                    <a:cubicBezTo>
                      <a:pt x="1660" y="638"/>
                      <a:pt x="1839" y="326"/>
                      <a:pt x="1571" y="85"/>
                    </a:cubicBezTo>
                    <a:cubicBezTo>
                      <a:pt x="1503" y="26"/>
                      <a:pt x="1418" y="1"/>
                      <a:pt x="13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1" name="Google Shape;2691;p48"/>
              <p:cNvSpPr/>
              <p:nvPr/>
            </p:nvSpPr>
            <p:spPr>
              <a:xfrm flipH="1">
                <a:off x="1067922" y="2098734"/>
                <a:ext cx="268631" cy="311730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2517" extrusionOk="0">
                    <a:moveTo>
                      <a:pt x="634" y="1"/>
                    </a:moveTo>
                    <a:cubicBezTo>
                      <a:pt x="260" y="250"/>
                      <a:pt x="1" y="500"/>
                      <a:pt x="1" y="500"/>
                    </a:cubicBezTo>
                    <a:cubicBezTo>
                      <a:pt x="1" y="500"/>
                      <a:pt x="135" y="688"/>
                      <a:pt x="331" y="955"/>
                    </a:cubicBezTo>
                    <a:cubicBezTo>
                      <a:pt x="509" y="1196"/>
                      <a:pt x="732" y="1490"/>
                      <a:pt x="938" y="1758"/>
                    </a:cubicBezTo>
                    <a:cubicBezTo>
                      <a:pt x="1241" y="2168"/>
                      <a:pt x="1517" y="2516"/>
                      <a:pt x="1544" y="2516"/>
                    </a:cubicBezTo>
                    <a:cubicBezTo>
                      <a:pt x="1571" y="2516"/>
                      <a:pt x="1865" y="2276"/>
                      <a:pt x="2169" y="1919"/>
                    </a:cubicBezTo>
                    <a:cubicBezTo>
                      <a:pt x="2044" y="1660"/>
                      <a:pt x="1883" y="1410"/>
                      <a:pt x="1714" y="1169"/>
                    </a:cubicBezTo>
                    <a:cubicBezTo>
                      <a:pt x="1508" y="902"/>
                      <a:pt x="1285" y="652"/>
                      <a:pt x="1080" y="438"/>
                    </a:cubicBezTo>
                    <a:cubicBezTo>
                      <a:pt x="920" y="268"/>
                      <a:pt x="759" y="117"/>
                      <a:pt x="634" y="1"/>
                    </a:cubicBezTo>
                    <a:close/>
                  </a:path>
                </a:pathLst>
              </a:custGeom>
              <a:solidFill>
                <a:srgbClr val="4D1311">
                  <a:alpha val="31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2" name="Google Shape;2692;p48"/>
              <p:cNvSpPr/>
              <p:nvPr/>
            </p:nvSpPr>
            <p:spPr>
              <a:xfrm flipH="1">
                <a:off x="698849" y="2018975"/>
                <a:ext cx="1763500" cy="2352655"/>
              </a:xfrm>
              <a:custGeom>
                <a:avLst/>
                <a:gdLst/>
                <a:ahLst/>
                <a:cxnLst/>
                <a:rect l="l" t="t" r="r" b="b"/>
                <a:pathLst>
                  <a:path w="14239" h="18996" extrusionOk="0">
                    <a:moveTo>
                      <a:pt x="6619" y="1"/>
                    </a:moveTo>
                    <a:cubicBezTo>
                      <a:pt x="5406" y="1"/>
                      <a:pt x="4460" y="448"/>
                      <a:pt x="4488" y="547"/>
                    </a:cubicBezTo>
                    <a:cubicBezTo>
                      <a:pt x="4532" y="707"/>
                      <a:pt x="4943" y="805"/>
                      <a:pt x="4871" y="850"/>
                    </a:cubicBezTo>
                    <a:cubicBezTo>
                      <a:pt x="4871" y="850"/>
                      <a:pt x="3087" y="850"/>
                      <a:pt x="1776" y="3731"/>
                    </a:cubicBezTo>
                    <a:cubicBezTo>
                      <a:pt x="660" y="6185"/>
                      <a:pt x="0" y="9815"/>
                      <a:pt x="0" y="11662"/>
                    </a:cubicBezTo>
                    <a:cubicBezTo>
                      <a:pt x="0" y="12929"/>
                      <a:pt x="188" y="15034"/>
                      <a:pt x="1133" y="16667"/>
                    </a:cubicBezTo>
                    <a:cubicBezTo>
                      <a:pt x="1906" y="17990"/>
                      <a:pt x="3174" y="18995"/>
                      <a:pt x="5245" y="18995"/>
                    </a:cubicBezTo>
                    <a:cubicBezTo>
                      <a:pt x="5254" y="18995"/>
                      <a:pt x="5263" y="18995"/>
                      <a:pt x="5273" y="18995"/>
                    </a:cubicBezTo>
                    <a:cubicBezTo>
                      <a:pt x="6049" y="18986"/>
                      <a:pt x="6780" y="18968"/>
                      <a:pt x="7449" y="18951"/>
                    </a:cubicBezTo>
                    <a:cubicBezTo>
                      <a:pt x="7637" y="18942"/>
                      <a:pt x="7824" y="18933"/>
                      <a:pt x="8011" y="18924"/>
                    </a:cubicBezTo>
                    <a:cubicBezTo>
                      <a:pt x="10634" y="18808"/>
                      <a:pt x="12231" y="18567"/>
                      <a:pt x="12356" y="18460"/>
                    </a:cubicBezTo>
                    <a:cubicBezTo>
                      <a:pt x="12552" y="18299"/>
                      <a:pt x="14238" y="16765"/>
                      <a:pt x="13641" y="11725"/>
                    </a:cubicBezTo>
                    <a:cubicBezTo>
                      <a:pt x="13052" y="6684"/>
                      <a:pt x="11125" y="2170"/>
                      <a:pt x="9055" y="734"/>
                    </a:cubicBezTo>
                    <a:cubicBezTo>
                      <a:pt x="8255" y="178"/>
                      <a:pt x="7384" y="1"/>
                      <a:pt x="661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3" name="Google Shape;2693;p48"/>
              <p:cNvSpPr/>
              <p:nvPr/>
            </p:nvSpPr>
            <p:spPr>
              <a:xfrm flipH="1">
                <a:off x="1319833" y="2997884"/>
                <a:ext cx="1120471" cy="1373744"/>
              </a:xfrm>
              <a:custGeom>
                <a:avLst/>
                <a:gdLst/>
                <a:ahLst/>
                <a:cxnLst/>
                <a:rect l="l" t="t" r="r" b="b"/>
                <a:pathLst>
                  <a:path w="9047" h="11092" extrusionOk="0">
                    <a:moveTo>
                      <a:pt x="4423" y="0"/>
                    </a:moveTo>
                    <a:cubicBezTo>
                      <a:pt x="2593" y="0"/>
                      <a:pt x="1068" y="869"/>
                      <a:pt x="491" y="3419"/>
                    </a:cubicBezTo>
                    <a:cubicBezTo>
                      <a:pt x="1" y="5578"/>
                      <a:pt x="527" y="7603"/>
                      <a:pt x="955" y="8763"/>
                    </a:cubicBezTo>
                    <a:cubicBezTo>
                      <a:pt x="1728" y="10086"/>
                      <a:pt x="2996" y="11091"/>
                      <a:pt x="5067" y="11091"/>
                    </a:cubicBezTo>
                    <a:cubicBezTo>
                      <a:pt x="5076" y="11091"/>
                      <a:pt x="5085" y="11091"/>
                      <a:pt x="5095" y="11091"/>
                    </a:cubicBezTo>
                    <a:cubicBezTo>
                      <a:pt x="5871" y="11082"/>
                      <a:pt x="6602" y="11064"/>
                      <a:pt x="7271" y="11047"/>
                    </a:cubicBezTo>
                    <a:cubicBezTo>
                      <a:pt x="7298" y="10502"/>
                      <a:pt x="7289" y="9646"/>
                      <a:pt x="7878" y="8290"/>
                    </a:cubicBezTo>
                    <a:cubicBezTo>
                      <a:pt x="9047" y="5578"/>
                      <a:pt x="8797" y="850"/>
                      <a:pt x="6228" y="234"/>
                    </a:cubicBezTo>
                    <a:cubicBezTo>
                      <a:pt x="5609" y="87"/>
                      <a:pt x="5001" y="0"/>
                      <a:pt x="442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4" name="Google Shape;2694;p48"/>
              <p:cNvSpPr/>
              <p:nvPr/>
            </p:nvSpPr>
            <p:spPr>
              <a:xfrm flipH="1">
                <a:off x="2124115" y="3618000"/>
                <a:ext cx="18949" cy="14490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17" extrusionOk="0">
                    <a:moveTo>
                      <a:pt x="72" y="0"/>
                    </a:moveTo>
                    <a:cubicBezTo>
                      <a:pt x="0" y="0"/>
                      <a:pt x="0" y="116"/>
                      <a:pt x="72" y="116"/>
                    </a:cubicBezTo>
                    <a:cubicBezTo>
                      <a:pt x="152" y="116"/>
                      <a:pt x="152" y="0"/>
                      <a:pt x="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5" name="Google Shape;2695;p48"/>
              <p:cNvSpPr/>
              <p:nvPr/>
            </p:nvSpPr>
            <p:spPr>
              <a:xfrm flipH="1">
                <a:off x="2245736" y="3629022"/>
                <a:ext cx="15605" cy="31086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51" extrusionOk="0">
                    <a:moveTo>
                      <a:pt x="63" y="0"/>
                    </a:moveTo>
                    <a:cubicBezTo>
                      <a:pt x="54" y="9"/>
                      <a:pt x="37" y="9"/>
                      <a:pt x="19" y="18"/>
                    </a:cubicBezTo>
                    <a:cubicBezTo>
                      <a:pt x="10" y="36"/>
                      <a:pt x="1" y="45"/>
                      <a:pt x="1" y="63"/>
                    </a:cubicBezTo>
                    <a:lnTo>
                      <a:pt x="1" y="188"/>
                    </a:lnTo>
                    <a:cubicBezTo>
                      <a:pt x="1" y="205"/>
                      <a:pt x="10" y="223"/>
                      <a:pt x="19" y="232"/>
                    </a:cubicBezTo>
                    <a:cubicBezTo>
                      <a:pt x="37" y="241"/>
                      <a:pt x="54" y="250"/>
                      <a:pt x="63" y="250"/>
                    </a:cubicBezTo>
                    <a:cubicBezTo>
                      <a:pt x="81" y="250"/>
                      <a:pt x="99" y="241"/>
                      <a:pt x="108" y="232"/>
                    </a:cubicBezTo>
                    <a:cubicBezTo>
                      <a:pt x="117" y="223"/>
                      <a:pt x="126" y="205"/>
                      <a:pt x="126" y="188"/>
                    </a:cubicBezTo>
                    <a:lnTo>
                      <a:pt x="126" y="63"/>
                    </a:lnTo>
                    <a:cubicBezTo>
                      <a:pt x="126" y="54"/>
                      <a:pt x="117" y="36"/>
                      <a:pt x="108" y="18"/>
                    </a:cubicBezTo>
                    <a:cubicBezTo>
                      <a:pt x="99" y="9"/>
                      <a:pt x="81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6" name="Google Shape;2696;p48"/>
              <p:cNvSpPr/>
              <p:nvPr/>
            </p:nvSpPr>
            <p:spPr>
              <a:xfrm flipH="1">
                <a:off x="2224681" y="3517434"/>
                <a:ext cx="17834" cy="33192"/>
              </a:xfrm>
              <a:custGeom>
                <a:avLst/>
                <a:gdLst/>
                <a:ahLst/>
                <a:cxnLst/>
                <a:rect l="l" t="t" r="r" b="b"/>
                <a:pathLst>
                  <a:path w="144" h="268" extrusionOk="0">
                    <a:moveTo>
                      <a:pt x="45" y="0"/>
                    </a:moveTo>
                    <a:cubicBezTo>
                      <a:pt x="27" y="9"/>
                      <a:pt x="18" y="18"/>
                      <a:pt x="9" y="27"/>
                    </a:cubicBezTo>
                    <a:cubicBezTo>
                      <a:pt x="1" y="45"/>
                      <a:pt x="1" y="63"/>
                      <a:pt x="1" y="72"/>
                    </a:cubicBezTo>
                    <a:cubicBezTo>
                      <a:pt x="9" y="125"/>
                      <a:pt x="18" y="170"/>
                      <a:pt x="27" y="223"/>
                    </a:cubicBezTo>
                    <a:cubicBezTo>
                      <a:pt x="27" y="241"/>
                      <a:pt x="45" y="250"/>
                      <a:pt x="54" y="259"/>
                    </a:cubicBezTo>
                    <a:cubicBezTo>
                      <a:pt x="63" y="268"/>
                      <a:pt x="90" y="268"/>
                      <a:pt x="99" y="268"/>
                    </a:cubicBezTo>
                    <a:cubicBezTo>
                      <a:pt x="117" y="259"/>
                      <a:pt x="134" y="250"/>
                      <a:pt x="134" y="241"/>
                    </a:cubicBezTo>
                    <a:cubicBezTo>
                      <a:pt x="143" y="223"/>
                      <a:pt x="143" y="205"/>
                      <a:pt x="143" y="188"/>
                    </a:cubicBezTo>
                    <a:cubicBezTo>
                      <a:pt x="134" y="143"/>
                      <a:pt x="125" y="89"/>
                      <a:pt x="117" y="45"/>
                    </a:cubicBezTo>
                    <a:cubicBezTo>
                      <a:pt x="117" y="27"/>
                      <a:pt x="99" y="18"/>
                      <a:pt x="90" y="9"/>
                    </a:cubicBezTo>
                    <a:cubicBezTo>
                      <a:pt x="81" y="0"/>
                      <a:pt x="63" y="0"/>
                      <a:pt x="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7" name="Google Shape;2697;p48"/>
              <p:cNvSpPr/>
              <p:nvPr/>
            </p:nvSpPr>
            <p:spPr>
              <a:xfrm flipH="1">
                <a:off x="2105414" y="3555208"/>
                <a:ext cx="21054" cy="27495"/>
              </a:xfrm>
              <a:custGeom>
                <a:avLst/>
                <a:gdLst/>
                <a:ahLst/>
                <a:cxnLst/>
                <a:rect l="l" t="t" r="r" b="b"/>
                <a:pathLst>
                  <a:path w="170" h="222" extrusionOk="0">
                    <a:moveTo>
                      <a:pt x="49" y="1"/>
                    </a:moveTo>
                    <a:cubicBezTo>
                      <a:pt x="40" y="1"/>
                      <a:pt x="31" y="3"/>
                      <a:pt x="27" y="7"/>
                    </a:cubicBezTo>
                    <a:cubicBezTo>
                      <a:pt x="9" y="16"/>
                      <a:pt x="0" y="34"/>
                      <a:pt x="0" y="52"/>
                    </a:cubicBezTo>
                    <a:cubicBezTo>
                      <a:pt x="0" y="52"/>
                      <a:pt x="0" y="61"/>
                      <a:pt x="0" y="61"/>
                    </a:cubicBezTo>
                    <a:cubicBezTo>
                      <a:pt x="0" y="79"/>
                      <a:pt x="0" y="88"/>
                      <a:pt x="0" y="97"/>
                    </a:cubicBezTo>
                    <a:cubicBezTo>
                      <a:pt x="18" y="123"/>
                      <a:pt x="36" y="159"/>
                      <a:pt x="54" y="195"/>
                    </a:cubicBezTo>
                    <a:cubicBezTo>
                      <a:pt x="63" y="204"/>
                      <a:pt x="72" y="222"/>
                      <a:pt x="89" y="222"/>
                    </a:cubicBezTo>
                    <a:cubicBezTo>
                      <a:pt x="107" y="222"/>
                      <a:pt x="125" y="222"/>
                      <a:pt x="134" y="213"/>
                    </a:cubicBezTo>
                    <a:cubicBezTo>
                      <a:pt x="152" y="204"/>
                      <a:pt x="161" y="195"/>
                      <a:pt x="161" y="177"/>
                    </a:cubicBezTo>
                    <a:lnTo>
                      <a:pt x="170" y="159"/>
                    </a:lnTo>
                    <a:cubicBezTo>
                      <a:pt x="170" y="150"/>
                      <a:pt x="161" y="141"/>
                      <a:pt x="161" y="132"/>
                    </a:cubicBezTo>
                    <a:lnTo>
                      <a:pt x="107" y="34"/>
                    </a:lnTo>
                    <a:cubicBezTo>
                      <a:pt x="107" y="16"/>
                      <a:pt x="89" y="7"/>
                      <a:pt x="72" y="7"/>
                    </a:cubicBezTo>
                    <a:cubicBezTo>
                      <a:pt x="67" y="3"/>
                      <a:pt x="58" y="1"/>
                      <a:pt x="4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8" name="Google Shape;2698;p48"/>
              <p:cNvSpPr/>
              <p:nvPr/>
            </p:nvSpPr>
            <p:spPr>
              <a:xfrm flipH="1">
                <a:off x="1494338" y="3677572"/>
                <a:ext cx="18949" cy="27123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19" extrusionOk="0">
                    <a:moveTo>
                      <a:pt x="54" y="1"/>
                    </a:moveTo>
                    <a:cubicBezTo>
                      <a:pt x="36" y="10"/>
                      <a:pt x="18" y="19"/>
                      <a:pt x="18" y="28"/>
                    </a:cubicBezTo>
                    <a:cubicBezTo>
                      <a:pt x="9" y="45"/>
                      <a:pt x="0" y="63"/>
                      <a:pt x="9" y="81"/>
                    </a:cubicBezTo>
                    <a:cubicBezTo>
                      <a:pt x="18" y="108"/>
                      <a:pt x="27" y="144"/>
                      <a:pt x="36" y="179"/>
                    </a:cubicBezTo>
                    <a:cubicBezTo>
                      <a:pt x="36" y="188"/>
                      <a:pt x="45" y="206"/>
                      <a:pt x="63" y="215"/>
                    </a:cubicBezTo>
                    <a:cubicBezTo>
                      <a:pt x="69" y="215"/>
                      <a:pt x="83" y="219"/>
                      <a:pt x="94" y="219"/>
                    </a:cubicBezTo>
                    <a:cubicBezTo>
                      <a:pt x="100" y="219"/>
                      <a:pt x="105" y="218"/>
                      <a:pt x="107" y="215"/>
                    </a:cubicBezTo>
                    <a:cubicBezTo>
                      <a:pt x="125" y="215"/>
                      <a:pt x="134" y="206"/>
                      <a:pt x="143" y="188"/>
                    </a:cubicBezTo>
                    <a:cubicBezTo>
                      <a:pt x="152" y="179"/>
                      <a:pt x="152" y="161"/>
                      <a:pt x="152" y="144"/>
                    </a:cubicBezTo>
                    <a:lnTo>
                      <a:pt x="125" y="45"/>
                    </a:lnTo>
                    <a:cubicBezTo>
                      <a:pt x="125" y="28"/>
                      <a:pt x="107" y="19"/>
                      <a:pt x="99" y="10"/>
                    </a:cubicBezTo>
                    <a:cubicBezTo>
                      <a:pt x="90" y="1"/>
                      <a:pt x="63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9" name="Google Shape;2699;p48"/>
              <p:cNvSpPr/>
              <p:nvPr/>
            </p:nvSpPr>
            <p:spPr>
              <a:xfrm flipH="1">
                <a:off x="1618188" y="3629022"/>
                <a:ext cx="22169" cy="33687"/>
              </a:xfrm>
              <a:custGeom>
                <a:avLst/>
                <a:gdLst/>
                <a:ahLst/>
                <a:cxnLst/>
                <a:rect l="l" t="t" r="r" b="b"/>
                <a:pathLst>
                  <a:path w="179" h="272" extrusionOk="0">
                    <a:moveTo>
                      <a:pt x="45" y="0"/>
                    </a:moveTo>
                    <a:cubicBezTo>
                      <a:pt x="36" y="9"/>
                      <a:pt x="18" y="18"/>
                      <a:pt x="9" y="36"/>
                    </a:cubicBezTo>
                    <a:cubicBezTo>
                      <a:pt x="1" y="45"/>
                      <a:pt x="1" y="63"/>
                      <a:pt x="1" y="81"/>
                    </a:cubicBezTo>
                    <a:cubicBezTo>
                      <a:pt x="18" y="125"/>
                      <a:pt x="36" y="179"/>
                      <a:pt x="54" y="223"/>
                    </a:cubicBezTo>
                    <a:cubicBezTo>
                      <a:pt x="63" y="241"/>
                      <a:pt x="72" y="250"/>
                      <a:pt x="81" y="259"/>
                    </a:cubicBezTo>
                    <a:cubicBezTo>
                      <a:pt x="93" y="265"/>
                      <a:pt x="106" y="272"/>
                      <a:pt x="115" y="272"/>
                    </a:cubicBezTo>
                    <a:cubicBezTo>
                      <a:pt x="119" y="272"/>
                      <a:pt x="123" y="270"/>
                      <a:pt x="125" y="268"/>
                    </a:cubicBezTo>
                    <a:cubicBezTo>
                      <a:pt x="143" y="268"/>
                      <a:pt x="161" y="250"/>
                      <a:pt x="170" y="241"/>
                    </a:cubicBezTo>
                    <a:cubicBezTo>
                      <a:pt x="170" y="223"/>
                      <a:pt x="179" y="205"/>
                      <a:pt x="170" y="197"/>
                    </a:cubicBezTo>
                    <a:cubicBezTo>
                      <a:pt x="152" y="143"/>
                      <a:pt x="143" y="98"/>
                      <a:pt x="125" y="45"/>
                    </a:cubicBezTo>
                    <a:cubicBezTo>
                      <a:pt x="116" y="27"/>
                      <a:pt x="108" y="18"/>
                      <a:pt x="99" y="9"/>
                    </a:cubicBezTo>
                    <a:cubicBezTo>
                      <a:pt x="81" y="0"/>
                      <a:pt x="63" y="0"/>
                      <a:pt x="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0" name="Google Shape;2700;p48"/>
              <p:cNvSpPr/>
              <p:nvPr/>
            </p:nvSpPr>
            <p:spPr>
              <a:xfrm flipH="1">
                <a:off x="1718630" y="3671627"/>
                <a:ext cx="18949" cy="27495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22" extrusionOk="0">
                    <a:moveTo>
                      <a:pt x="61" y="0"/>
                    </a:moveTo>
                    <a:cubicBezTo>
                      <a:pt x="56" y="0"/>
                      <a:pt x="50" y="2"/>
                      <a:pt x="45" y="4"/>
                    </a:cubicBezTo>
                    <a:cubicBezTo>
                      <a:pt x="36" y="4"/>
                      <a:pt x="18" y="13"/>
                      <a:pt x="9" y="31"/>
                    </a:cubicBezTo>
                    <a:cubicBezTo>
                      <a:pt x="0" y="49"/>
                      <a:pt x="0" y="58"/>
                      <a:pt x="9" y="76"/>
                    </a:cubicBezTo>
                    <a:cubicBezTo>
                      <a:pt x="9" y="111"/>
                      <a:pt x="18" y="147"/>
                      <a:pt x="27" y="174"/>
                    </a:cubicBezTo>
                    <a:cubicBezTo>
                      <a:pt x="36" y="192"/>
                      <a:pt x="45" y="200"/>
                      <a:pt x="54" y="209"/>
                    </a:cubicBezTo>
                    <a:cubicBezTo>
                      <a:pt x="67" y="216"/>
                      <a:pt x="79" y="222"/>
                      <a:pt x="92" y="222"/>
                    </a:cubicBezTo>
                    <a:cubicBezTo>
                      <a:pt x="97" y="222"/>
                      <a:pt x="102" y="221"/>
                      <a:pt x="108" y="218"/>
                    </a:cubicBezTo>
                    <a:cubicBezTo>
                      <a:pt x="116" y="209"/>
                      <a:pt x="134" y="200"/>
                      <a:pt x="143" y="192"/>
                    </a:cubicBezTo>
                    <a:cubicBezTo>
                      <a:pt x="152" y="174"/>
                      <a:pt x="152" y="156"/>
                      <a:pt x="152" y="147"/>
                    </a:cubicBezTo>
                    <a:cubicBezTo>
                      <a:pt x="143" y="111"/>
                      <a:pt x="134" y="76"/>
                      <a:pt x="125" y="49"/>
                    </a:cubicBezTo>
                    <a:cubicBezTo>
                      <a:pt x="116" y="31"/>
                      <a:pt x="108" y="13"/>
                      <a:pt x="99" y="13"/>
                    </a:cubicBezTo>
                    <a:cubicBezTo>
                      <a:pt x="86" y="7"/>
                      <a:pt x="73" y="0"/>
                      <a:pt x="6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1" name="Google Shape;2701;p48"/>
              <p:cNvSpPr/>
              <p:nvPr/>
            </p:nvSpPr>
            <p:spPr>
              <a:xfrm flipH="1">
                <a:off x="1963977" y="4162320"/>
                <a:ext cx="18949" cy="39632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20" extrusionOk="0">
                    <a:moveTo>
                      <a:pt x="135" y="119"/>
                    </a:moveTo>
                    <a:cubicBezTo>
                      <a:pt x="133" y="123"/>
                      <a:pt x="131" y="127"/>
                      <a:pt x="130" y="131"/>
                    </a:cubicBezTo>
                    <a:lnTo>
                      <a:pt x="130" y="131"/>
                    </a:lnTo>
                    <a:cubicBezTo>
                      <a:pt x="135" y="125"/>
                      <a:pt x="135" y="119"/>
                      <a:pt x="135" y="119"/>
                    </a:cubicBezTo>
                    <a:close/>
                    <a:moveTo>
                      <a:pt x="131" y="178"/>
                    </a:moveTo>
                    <a:cubicBezTo>
                      <a:pt x="132" y="182"/>
                      <a:pt x="133" y="186"/>
                      <a:pt x="135" y="190"/>
                    </a:cubicBezTo>
                    <a:cubicBezTo>
                      <a:pt x="135" y="184"/>
                      <a:pt x="135" y="182"/>
                      <a:pt x="131" y="178"/>
                    </a:cubicBezTo>
                    <a:close/>
                    <a:moveTo>
                      <a:pt x="82" y="1"/>
                    </a:moveTo>
                    <a:cubicBezTo>
                      <a:pt x="55" y="1"/>
                      <a:pt x="35" y="18"/>
                      <a:pt x="28" y="48"/>
                    </a:cubicBezTo>
                    <a:cubicBezTo>
                      <a:pt x="1" y="119"/>
                      <a:pt x="1" y="199"/>
                      <a:pt x="28" y="271"/>
                    </a:cubicBezTo>
                    <a:cubicBezTo>
                      <a:pt x="37" y="289"/>
                      <a:pt x="46" y="297"/>
                      <a:pt x="55" y="306"/>
                    </a:cubicBezTo>
                    <a:cubicBezTo>
                      <a:pt x="67" y="313"/>
                      <a:pt x="80" y="319"/>
                      <a:pt x="92" y="319"/>
                    </a:cubicBezTo>
                    <a:cubicBezTo>
                      <a:pt x="98" y="319"/>
                      <a:pt x="103" y="318"/>
                      <a:pt x="108" y="315"/>
                    </a:cubicBezTo>
                    <a:cubicBezTo>
                      <a:pt x="117" y="315"/>
                      <a:pt x="135" y="306"/>
                      <a:pt x="144" y="289"/>
                    </a:cubicBezTo>
                    <a:cubicBezTo>
                      <a:pt x="153" y="271"/>
                      <a:pt x="153" y="253"/>
                      <a:pt x="153" y="244"/>
                    </a:cubicBezTo>
                    <a:cubicBezTo>
                      <a:pt x="144" y="217"/>
                      <a:pt x="135" y="199"/>
                      <a:pt x="126" y="173"/>
                    </a:cubicBezTo>
                    <a:lnTo>
                      <a:pt x="126" y="173"/>
                    </a:lnTo>
                    <a:cubicBezTo>
                      <a:pt x="128" y="175"/>
                      <a:pt x="130" y="177"/>
                      <a:pt x="131" y="178"/>
                    </a:cubicBezTo>
                    <a:lnTo>
                      <a:pt x="131" y="178"/>
                    </a:lnTo>
                    <a:cubicBezTo>
                      <a:pt x="127" y="161"/>
                      <a:pt x="127" y="145"/>
                      <a:pt x="130" y="131"/>
                    </a:cubicBezTo>
                    <a:lnTo>
                      <a:pt x="130" y="131"/>
                    </a:lnTo>
                    <a:cubicBezTo>
                      <a:pt x="129" y="133"/>
                      <a:pt x="128" y="135"/>
                      <a:pt x="126" y="137"/>
                    </a:cubicBezTo>
                    <a:cubicBezTo>
                      <a:pt x="135" y="119"/>
                      <a:pt x="135" y="92"/>
                      <a:pt x="144" y="74"/>
                    </a:cubicBezTo>
                    <a:cubicBezTo>
                      <a:pt x="153" y="48"/>
                      <a:pt x="135" y="12"/>
                      <a:pt x="99" y="3"/>
                    </a:cubicBezTo>
                    <a:cubicBezTo>
                      <a:pt x="93" y="2"/>
                      <a:pt x="87" y="1"/>
                      <a:pt x="8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2" name="Google Shape;2702;p48"/>
              <p:cNvSpPr/>
              <p:nvPr/>
            </p:nvSpPr>
            <p:spPr>
              <a:xfrm flipH="1">
                <a:off x="2081015" y="4228703"/>
                <a:ext cx="18949" cy="39880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22" extrusionOk="0">
                    <a:moveTo>
                      <a:pt x="81" y="0"/>
                    </a:moveTo>
                    <a:cubicBezTo>
                      <a:pt x="54" y="0"/>
                      <a:pt x="35" y="17"/>
                      <a:pt x="27" y="47"/>
                    </a:cubicBezTo>
                    <a:cubicBezTo>
                      <a:pt x="0" y="118"/>
                      <a:pt x="0" y="208"/>
                      <a:pt x="27" y="279"/>
                    </a:cubicBezTo>
                    <a:cubicBezTo>
                      <a:pt x="36" y="288"/>
                      <a:pt x="45" y="306"/>
                      <a:pt x="63" y="315"/>
                    </a:cubicBezTo>
                    <a:cubicBezTo>
                      <a:pt x="67" y="319"/>
                      <a:pt x="74" y="321"/>
                      <a:pt x="82" y="321"/>
                    </a:cubicBezTo>
                    <a:cubicBezTo>
                      <a:pt x="90" y="321"/>
                      <a:pt x="98" y="319"/>
                      <a:pt x="107" y="315"/>
                    </a:cubicBezTo>
                    <a:cubicBezTo>
                      <a:pt x="116" y="315"/>
                      <a:pt x="134" y="306"/>
                      <a:pt x="143" y="288"/>
                    </a:cubicBezTo>
                    <a:cubicBezTo>
                      <a:pt x="152" y="279"/>
                      <a:pt x="152" y="261"/>
                      <a:pt x="152" y="243"/>
                    </a:cubicBezTo>
                    <a:cubicBezTo>
                      <a:pt x="143" y="216"/>
                      <a:pt x="134" y="199"/>
                      <a:pt x="134" y="172"/>
                    </a:cubicBezTo>
                    <a:cubicBezTo>
                      <a:pt x="134" y="181"/>
                      <a:pt x="134" y="181"/>
                      <a:pt x="134" y="190"/>
                    </a:cubicBezTo>
                    <a:cubicBezTo>
                      <a:pt x="125" y="163"/>
                      <a:pt x="125" y="145"/>
                      <a:pt x="134" y="118"/>
                    </a:cubicBezTo>
                    <a:cubicBezTo>
                      <a:pt x="134" y="127"/>
                      <a:pt x="134" y="127"/>
                      <a:pt x="134" y="136"/>
                    </a:cubicBezTo>
                    <a:cubicBezTo>
                      <a:pt x="134" y="118"/>
                      <a:pt x="134" y="100"/>
                      <a:pt x="143" y="83"/>
                    </a:cubicBezTo>
                    <a:cubicBezTo>
                      <a:pt x="152" y="47"/>
                      <a:pt x="134" y="11"/>
                      <a:pt x="98" y="2"/>
                    </a:cubicBezTo>
                    <a:cubicBezTo>
                      <a:pt x="92" y="1"/>
                      <a:pt x="87" y="0"/>
                      <a:pt x="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3" name="Google Shape;2703;p48"/>
              <p:cNvSpPr/>
              <p:nvPr/>
            </p:nvSpPr>
            <p:spPr>
              <a:xfrm flipH="1">
                <a:off x="2159536" y="4162320"/>
                <a:ext cx="19940" cy="39632"/>
              </a:xfrm>
              <a:custGeom>
                <a:avLst/>
                <a:gdLst/>
                <a:ahLst/>
                <a:cxnLst/>
                <a:rect l="l" t="t" r="r" b="b"/>
                <a:pathLst>
                  <a:path w="161" h="320" extrusionOk="0">
                    <a:moveTo>
                      <a:pt x="89" y="1"/>
                    </a:moveTo>
                    <a:cubicBezTo>
                      <a:pt x="60" y="1"/>
                      <a:pt x="34" y="18"/>
                      <a:pt x="27" y="48"/>
                    </a:cubicBezTo>
                    <a:cubicBezTo>
                      <a:pt x="0" y="119"/>
                      <a:pt x="0" y="199"/>
                      <a:pt x="36" y="271"/>
                    </a:cubicBezTo>
                    <a:cubicBezTo>
                      <a:pt x="36" y="289"/>
                      <a:pt x="45" y="306"/>
                      <a:pt x="62" y="306"/>
                    </a:cubicBezTo>
                    <a:cubicBezTo>
                      <a:pt x="69" y="313"/>
                      <a:pt x="80" y="319"/>
                      <a:pt x="92" y="319"/>
                    </a:cubicBezTo>
                    <a:cubicBezTo>
                      <a:pt x="97" y="319"/>
                      <a:pt x="102" y="318"/>
                      <a:pt x="107" y="315"/>
                    </a:cubicBezTo>
                    <a:cubicBezTo>
                      <a:pt x="125" y="315"/>
                      <a:pt x="134" y="306"/>
                      <a:pt x="143" y="289"/>
                    </a:cubicBezTo>
                    <a:cubicBezTo>
                      <a:pt x="152" y="280"/>
                      <a:pt x="161" y="253"/>
                      <a:pt x="152" y="244"/>
                    </a:cubicBezTo>
                    <a:cubicBezTo>
                      <a:pt x="143" y="217"/>
                      <a:pt x="134" y="199"/>
                      <a:pt x="134" y="173"/>
                    </a:cubicBezTo>
                    <a:cubicBezTo>
                      <a:pt x="134" y="160"/>
                      <a:pt x="134" y="149"/>
                      <a:pt x="134" y="137"/>
                    </a:cubicBezTo>
                    <a:cubicBezTo>
                      <a:pt x="134" y="119"/>
                      <a:pt x="143" y="92"/>
                      <a:pt x="143" y="74"/>
                    </a:cubicBezTo>
                    <a:cubicBezTo>
                      <a:pt x="161" y="48"/>
                      <a:pt x="134" y="12"/>
                      <a:pt x="107" y="3"/>
                    </a:cubicBezTo>
                    <a:cubicBezTo>
                      <a:pt x="101" y="2"/>
                      <a:pt x="95" y="1"/>
                      <a:pt x="8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4" name="Google Shape;2704;p48"/>
              <p:cNvSpPr/>
              <p:nvPr/>
            </p:nvSpPr>
            <p:spPr>
              <a:xfrm flipH="1">
                <a:off x="2257873" y="4076120"/>
                <a:ext cx="18949" cy="40004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23" extrusionOk="0">
                    <a:moveTo>
                      <a:pt x="85" y="1"/>
                    </a:moveTo>
                    <a:cubicBezTo>
                      <a:pt x="61" y="1"/>
                      <a:pt x="35" y="18"/>
                      <a:pt x="28" y="48"/>
                    </a:cubicBezTo>
                    <a:cubicBezTo>
                      <a:pt x="1" y="119"/>
                      <a:pt x="1" y="208"/>
                      <a:pt x="28" y="280"/>
                    </a:cubicBezTo>
                    <a:cubicBezTo>
                      <a:pt x="37" y="289"/>
                      <a:pt x="46" y="307"/>
                      <a:pt x="63" y="315"/>
                    </a:cubicBezTo>
                    <a:cubicBezTo>
                      <a:pt x="68" y="320"/>
                      <a:pt x="75" y="322"/>
                      <a:pt x="82" y="322"/>
                    </a:cubicBezTo>
                    <a:cubicBezTo>
                      <a:pt x="90" y="322"/>
                      <a:pt x="99" y="320"/>
                      <a:pt x="108" y="315"/>
                    </a:cubicBezTo>
                    <a:cubicBezTo>
                      <a:pt x="126" y="315"/>
                      <a:pt x="135" y="307"/>
                      <a:pt x="144" y="289"/>
                    </a:cubicBezTo>
                    <a:cubicBezTo>
                      <a:pt x="153" y="280"/>
                      <a:pt x="153" y="262"/>
                      <a:pt x="153" y="244"/>
                    </a:cubicBezTo>
                    <a:cubicBezTo>
                      <a:pt x="144" y="217"/>
                      <a:pt x="135" y="200"/>
                      <a:pt x="135" y="173"/>
                    </a:cubicBezTo>
                    <a:cubicBezTo>
                      <a:pt x="135" y="160"/>
                      <a:pt x="135" y="149"/>
                      <a:pt x="135" y="137"/>
                    </a:cubicBezTo>
                    <a:cubicBezTo>
                      <a:pt x="135" y="119"/>
                      <a:pt x="135" y="101"/>
                      <a:pt x="144" y="84"/>
                    </a:cubicBezTo>
                    <a:cubicBezTo>
                      <a:pt x="153" y="48"/>
                      <a:pt x="135" y="12"/>
                      <a:pt x="99" y="3"/>
                    </a:cubicBezTo>
                    <a:cubicBezTo>
                      <a:pt x="95" y="2"/>
                      <a:pt x="90" y="1"/>
                      <a:pt x="8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5" name="Google Shape;2705;p48"/>
              <p:cNvSpPr/>
              <p:nvPr/>
            </p:nvSpPr>
            <p:spPr>
              <a:xfrm flipH="1">
                <a:off x="1512048" y="3852200"/>
                <a:ext cx="18949" cy="39880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22" extrusionOk="0">
                    <a:moveTo>
                      <a:pt x="99" y="0"/>
                    </a:moveTo>
                    <a:cubicBezTo>
                      <a:pt x="72" y="0"/>
                      <a:pt x="36" y="18"/>
                      <a:pt x="27" y="45"/>
                    </a:cubicBezTo>
                    <a:cubicBezTo>
                      <a:pt x="1" y="116"/>
                      <a:pt x="1" y="205"/>
                      <a:pt x="27" y="277"/>
                    </a:cubicBezTo>
                    <a:cubicBezTo>
                      <a:pt x="36" y="295"/>
                      <a:pt x="45" y="304"/>
                      <a:pt x="63" y="313"/>
                    </a:cubicBezTo>
                    <a:cubicBezTo>
                      <a:pt x="72" y="321"/>
                      <a:pt x="90" y="321"/>
                      <a:pt x="108" y="321"/>
                    </a:cubicBezTo>
                    <a:cubicBezTo>
                      <a:pt x="126" y="313"/>
                      <a:pt x="135" y="304"/>
                      <a:pt x="143" y="286"/>
                    </a:cubicBezTo>
                    <a:cubicBezTo>
                      <a:pt x="152" y="277"/>
                      <a:pt x="152" y="259"/>
                      <a:pt x="152" y="241"/>
                    </a:cubicBezTo>
                    <a:cubicBezTo>
                      <a:pt x="143" y="223"/>
                      <a:pt x="135" y="197"/>
                      <a:pt x="135" y="179"/>
                    </a:cubicBezTo>
                    <a:cubicBezTo>
                      <a:pt x="135" y="166"/>
                      <a:pt x="135" y="150"/>
                      <a:pt x="135" y="134"/>
                    </a:cubicBezTo>
                    <a:cubicBezTo>
                      <a:pt x="135" y="116"/>
                      <a:pt x="135" y="98"/>
                      <a:pt x="143" y="81"/>
                    </a:cubicBezTo>
                    <a:cubicBezTo>
                      <a:pt x="152" y="54"/>
                      <a:pt x="135" y="9"/>
                      <a:pt x="9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6" name="Google Shape;2706;p48"/>
              <p:cNvSpPr/>
              <p:nvPr/>
            </p:nvSpPr>
            <p:spPr>
              <a:xfrm flipH="1">
                <a:off x="1852388" y="4195511"/>
                <a:ext cx="23284" cy="39260"/>
              </a:xfrm>
              <a:custGeom>
                <a:avLst/>
                <a:gdLst/>
                <a:ahLst/>
                <a:cxnLst/>
                <a:rect l="l" t="t" r="r" b="b"/>
                <a:pathLst>
                  <a:path w="188" h="317" extrusionOk="0">
                    <a:moveTo>
                      <a:pt x="69" y="0"/>
                    </a:moveTo>
                    <a:cubicBezTo>
                      <a:pt x="64" y="0"/>
                      <a:pt x="59" y="1"/>
                      <a:pt x="54" y="3"/>
                    </a:cubicBezTo>
                    <a:cubicBezTo>
                      <a:pt x="18" y="12"/>
                      <a:pt x="0" y="38"/>
                      <a:pt x="9" y="74"/>
                    </a:cubicBezTo>
                    <a:cubicBezTo>
                      <a:pt x="27" y="137"/>
                      <a:pt x="45" y="208"/>
                      <a:pt x="63" y="270"/>
                    </a:cubicBezTo>
                    <a:cubicBezTo>
                      <a:pt x="63" y="294"/>
                      <a:pt x="90" y="317"/>
                      <a:pt x="120" y="317"/>
                    </a:cubicBezTo>
                    <a:cubicBezTo>
                      <a:pt x="125" y="317"/>
                      <a:pt x="129" y="316"/>
                      <a:pt x="134" y="315"/>
                    </a:cubicBezTo>
                    <a:cubicBezTo>
                      <a:pt x="170" y="306"/>
                      <a:pt x="188" y="270"/>
                      <a:pt x="179" y="235"/>
                    </a:cubicBezTo>
                    <a:cubicBezTo>
                      <a:pt x="161" y="172"/>
                      <a:pt x="143" y="110"/>
                      <a:pt x="125" y="38"/>
                    </a:cubicBezTo>
                    <a:cubicBezTo>
                      <a:pt x="118" y="16"/>
                      <a:pt x="92" y="0"/>
                      <a:pt x="6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7" name="Google Shape;2707;p48"/>
              <p:cNvSpPr/>
              <p:nvPr/>
            </p:nvSpPr>
            <p:spPr>
              <a:xfrm flipH="1">
                <a:off x="2081015" y="4136064"/>
                <a:ext cx="18949" cy="42109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40" extrusionOk="0">
                    <a:moveTo>
                      <a:pt x="63" y="1"/>
                    </a:moveTo>
                    <a:cubicBezTo>
                      <a:pt x="54" y="1"/>
                      <a:pt x="36" y="1"/>
                      <a:pt x="27" y="19"/>
                    </a:cubicBezTo>
                    <a:cubicBezTo>
                      <a:pt x="9" y="28"/>
                      <a:pt x="0" y="46"/>
                      <a:pt x="9" y="63"/>
                    </a:cubicBezTo>
                    <a:cubicBezTo>
                      <a:pt x="18" y="135"/>
                      <a:pt x="27" y="206"/>
                      <a:pt x="36" y="278"/>
                    </a:cubicBezTo>
                    <a:cubicBezTo>
                      <a:pt x="36" y="295"/>
                      <a:pt x="36" y="313"/>
                      <a:pt x="54" y="322"/>
                    </a:cubicBezTo>
                    <a:cubicBezTo>
                      <a:pt x="63" y="331"/>
                      <a:pt x="81" y="340"/>
                      <a:pt x="90" y="340"/>
                    </a:cubicBezTo>
                    <a:cubicBezTo>
                      <a:pt x="107" y="340"/>
                      <a:pt x="125" y="331"/>
                      <a:pt x="134" y="322"/>
                    </a:cubicBezTo>
                    <a:cubicBezTo>
                      <a:pt x="143" y="313"/>
                      <a:pt x="152" y="295"/>
                      <a:pt x="152" y="278"/>
                    </a:cubicBezTo>
                    <a:lnTo>
                      <a:pt x="125" y="63"/>
                    </a:lnTo>
                    <a:cubicBezTo>
                      <a:pt x="125" y="46"/>
                      <a:pt x="125" y="28"/>
                      <a:pt x="107" y="19"/>
                    </a:cubicBezTo>
                    <a:cubicBezTo>
                      <a:pt x="98" y="10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8" name="Google Shape;2708;p48"/>
              <p:cNvSpPr/>
              <p:nvPr/>
            </p:nvSpPr>
            <p:spPr>
              <a:xfrm flipH="1">
                <a:off x="2350637" y="3771574"/>
                <a:ext cx="15605" cy="26999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18" extrusionOk="0">
                    <a:moveTo>
                      <a:pt x="63" y="0"/>
                    </a:moveTo>
                    <a:cubicBezTo>
                      <a:pt x="45" y="0"/>
                      <a:pt x="27" y="0"/>
                      <a:pt x="18" y="18"/>
                    </a:cubicBezTo>
                    <a:cubicBezTo>
                      <a:pt x="9" y="27"/>
                      <a:pt x="0" y="45"/>
                      <a:pt x="0" y="63"/>
                    </a:cubicBezTo>
                    <a:lnTo>
                      <a:pt x="0" y="161"/>
                    </a:lnTo>
                    <a:cubicBezTo>
                      <a:pt x="0" y="170"/>
                      <a:pt x="9" y="187"/>
                      <a:pt x="18" y="196"/>
                    </a:cubicBezTo>
                    <a:cubicBezTo>
                      <a:pt x="25" y="209"/>
                      <a:pt x="36" y="218"/>
                      <a:pt x="49" y="218"/>
                    </a:cubicBezTo>
                    <a:cubicBezTo>
                      <a:pt x="53" y="218"/>
                      <a:pt x="58" y="217"/>
                      <a:pt x="63" y="214"/>
                    </a:cubicBezTo>
                    <a:cubicBezTo>
                      <a:pt x="81" y="214"/>
                      <a:pt x="90" y="214"/>
                      <a:pt x="107" y="196"/>
                    </a:cubicBezTo>
                    <a:cubicBezTo>
                      <a:pt x="116" y="187"/>
                      <a:pt x="125" y="170"/>
                      <a:pt x="125" y="161"/>
                    </a:cubicBezTo>
                    <a:lnTo>
                      <a:pt x="125" y="63"/>
                    </a:lnTo>
                    <a:cubicBezTo>
                      <a:pt x="125" y="45"/>
                      <a:pt x="116" y="27"/>
                      <a:pt x="107" y="18"/>
                    </a:cubicBezTo>
                    <a:cubicBezTo>
                      <a:pt x="99" y="9"/>
                      <a:pt x="81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9" name="Google Shape;2709;p48"/>
              <p:cNvSpPr/>
              <p:nvPr/>
            </p:nvSpPr>
            <p:spPr>
              <a:xfrm flipH="1">
                <a:off x="2339614" y="3607968"/>
                <a:ext cx="14490" cy="24522"/>
              </a:xfrm>
              <a:custGeom>
                <a:avLst/>
                <a:gdLst/>
                <a:ahLst/>
                <a:cxnLst/>
                <a:rect l="l" t="t" r="r" b="b"/>
                <a:pathLst>
                  <a:path w="117" h="198" extrusionOk="0">
                    <a:moveTo>
                      <a:pt x="54" y="1"/>
                    </a:moveTo>
                    <a:cubicBezTo>
                      <a:pt x="45" y="1"/>
                      <a:pt x="27" y="10"/>
                      <a:pt x="18" y="19"/>
                    </a:cubicBezTo>
                    <a:cubicBezTo>
                      <a:pt x="1" y="28"/>
                      <a:pt x="1" y="45"/>
                      <a:pt x="1" y="63"/>
                    </a:cubicBezTo>
                    <a:lnTo>
                      <a:pt x="1" y="135"/>
                    </a:lnTo>
                    <a:cubicBezTo>
                      <a:pt x="1" y="152"/>
                      <a:pt x="1" y="170"/>
                      <a:pt x="18" y="179"/>
                    </a:cubicBezTo>
                    <a:cubicBezTo>
                      <a:pt x="18" y="188"/>
                      <a:pt x="27" y="188"/>
                      <a:pt x="36" y="188"/>
                    </a:cubicBezTo>
                    <a:cubicBezTo>
                      <a:pt x="45" y="197"/>
                      <a:pt x="45" y="197"/>
                      <a:pt x="54" y="197"/>
                    </a:cubicBezTo>
                    <a:cubicBezTo>
                      <a:pt x="72" y="197"/>
                      <a:pt x="90" y="188"/>
                      <a:pt x="99" y="179"/>
                    </a:cubicBezTo>
                    <a:cubicBezTo>
                      <a:pt x="108" y="170"/>
                      <a:pt x="116" y="152"/>
                      <a:pt x="116" y="135"/>
                    </a:cubicBezTo>
                    <a:lnTo>
                      <a:pt x="116" y="63"/>
                    </a:lnTo>
                    <a:cubicBezTo>
                      <a:pt x="116" y="45"/>
                      <a:pt x="108" y="28"/>
                      <a:pt x="99" y="19"/>
                    </a:cubicBezTo>
                    <a:cubicBezTo>
                      <a:pt x="99" y="10"/>
                      <a:pt x="90" y="10"/>
                      <a:pt x="81" y="10"/>
                    </a:cubicBezTo>
                    <a:cubicBezTo>
                      <a:pt x="72" y="1"/>
                      <a:pt x="63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0" name="Google Shape;2710;p48"/>
              <p:cNvSpPr/>
              <p:nvPr/>
            </p:nvSpPr>
            <p:spPr>
              <a:xfrm flipH="1">
                <a:off x="2352866" y="3671008"/>
                <a:ext cx="15605" cy="18825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52" extrusionOk="0">
                    <a:moveTo>
                      <a:pt x="63" y="0"/>
                    </a:moveTo>
                    <a:cubicBezTo>
                      <a:pt x="54" y="9"/>
                      <a:pt x="45" y="9"/>
                      <a:pt x="45" y="9"/>
                    </a:cubicBezTo>
                    <a:cubicBezTo>
                      <a:pt x="36" y="9"/>
                      <a:pt x="27" y="18"/>
                      <a:pt x="18" y="18"/>
                    </a:cubicBezTo>
                    <a:lnTo>
                      <a:pt x="9" y="36"/>
                    </a:lnTo>
                    <a:cubicBezTo>
                      <a:pt x="1" y="45"/>
                      <a:pt x="1" y="54"/>
                      <a:pt x="1" y="63"/>
                    </a:cubicBezTo>
                    <a:lnTo>
                      <a:pt x="1" y="89"/>
                    </a:lnTo>
                    <a:cubicBezTo>
                      <a:pt x="1" y="98"/>
                      <a:pt x="1" y="107"/>
                      <a:pt x="1" y="116"/>
                    </a:cubicBezTo>
                    <a:cubicBezTo>
                      <a:pt x="9" y="125"/>
                      <a:pt x="9" y="125"/>
                      <a:pt x="18" y="134"/>
                    </a:cubicBezTo>
                    <a:cubicBezTo>
                      <a:pt x="18" y="143"/>
                      <a:pt x="27" y="143"/>
                      <a:pt x="36" y="143"/>
                    </a:cubicBezTo>
                    <a:cubicBezTo>
                      <a:pt x="45" y="152"/>
                      <a:pt x="54" y="152"/>
                      <a:pt x="63" y="152"/>
                    </a:cubicBezTo>
                    <a:lnTo>
                      <a:pt x="72" y="152"/>
                    </a:lnTo>
                    <a:cubicBezTo>
                      <a:pt x="90" y="143"/>
                      <a:pt x="99" y="143"/>
                      <a:pt x="108" y="134"/>
                    </a:cubicBezTo>
                    <a:lnTo>
                      <a:pt x="117" y="116"/>
                    </a:lnTo>
                    <a:cubicBezTo>
                      <a:pt x="117" y="107"/>
                      <a:pt x="125" y="98"/>
                      <a:pt x="125" y="89"/>
                    </a:cubicBezTo>
                    <a:lnTo>
                      <a:pt x="125" y="63"/>
                    </a:lnTo>
                    <a:cubicBezTo>
                      <a:pt x="125" y="54"/>
                      <a:pt x="117" y="45"/>
                      <a:pt x="117" y="45"/>
                    </a:cubicBezTo>
                    <a:cubicBezTo>
                      <a:pt x="117" y="36"/>
                      <a:pt x="108" y="27"/>
                      <a:pt x="108" y="18"/>
                    </a:cubicBezTo>
                    <a:cubicBezTo>
                      <a:pt x="99" y="18"/>
                      <a:pt x="90" y="9"/>
                      <a:pt x="81" y="9"/>
                    </a:cubicBezTo>
                    <a:cubicBezTo>
                      <a:pt x="72" y="9"/>
                      <a:pt x="72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1" name="Google Shape;2711;p48"/>
              <p:cNvSpPr/>
              <p:nvPr/>
            </p:nvSpPr>
            <p:spPr>
              <a:xfrm flipH="1">
                <a:off x="2290941" y="3835604"/>
                <a:ext cx="18949" cy="24151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95" extrusionOk="0">
                    <a:moveTo>
                      <a:pt x="45" y="0"/>
                    </a:moveTo>
                    <a:cubicBezTo>
                      <a:pt x="36" y="0"/>
                      <a:pt x="18" y="9"/>
                      <a:pt x="9" y="27"/>
                    </a:cubicBezTo>
                    <a:cubicBezTo>
                      <a:pt x="0" y="45"/>
                      <a:pt x="0" y="63"/>
                      <a:pt x="0" y="72"/>
                    </a:cubicBezTo>
                    <a:cubicBezTo>
                      <a:pt x="9" y="99"/>
                      <a:pt x="18" y="125"/>
                      <a:pt x="27" y="152"/>
                    </a:cubicBezTo>
                    <a:cubicBezTo>
                      <a:pt x="36" y="161"/>
                      <a:pt x="45" y="179"/>
                      <a:pt x="54" y="188"/>
                    </a:cubicBezTo>
                    <a:lnTo>
                      <a:pt x="81" y="188"/>
                    </a:lnTo>
                    <a:cubicBezTo>
                      <a:pt x="85" y="192"/>
                      <a:pt x="90" y="195"/>
                      <a:pt x="94" y="195"/>
                    </a:cubicBezTo>
                    <a:cubicBezTo>
                      <a:pt x="98" y="195"/>
                      <a:pt x="103" y="192"/>
                      <a:pt x="107" y="188"/>
                    </a:cubicBezTo>
                    <a:cubicBezTo>
                      <a:pt x="116" y="188"/>
                      <a:pt x="134" y="179"/>
                      <a:pt x="143" y="161"/>
                    </a:cubicBezTo>
                    <a:cubicBezTo>
                      <a:pt x="152" y="152"/>
                      <a:pt x="152" y="134"/>
                      <a:pt x="143" y="116"/>
                    </a:cubicBezTo>
                    <a:cubicBezTo>
                      <a:pt x="134" y="90"/>
                      <a:pt x="134" y="63"/>
                      <a:pt x="125" y="45"/>
                    </a:cubicBezTo>
                    <a:cubicBezTo>
                      <a:pt x="116" y="27"/>
                      <a:pt x="107" y="9"/>
                      <a:pt x="98" y="9"/>
                    </a:cubicBezTo>
                    <a:cubicBezTo>
                      <a:pt x="90" y="0"/>
                      <a:pt x="81" y="0"/>
                      <a:pt x="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2" name="Google Shape;2712;p48"/>
              <p:cNvSpPr/>
              <p:nvPr/>
            </p:nvSpPr>
            <p:spPr>
              <a:xfrm flipH="1">
                <a:off x="2266666" y="3977040"/>
                <a:ext cx="18949" cy="39880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22" extrusionOk="0">
                    <a:moveTo>
                      <a:pt x="108" y="0"/>
                    </a:moveTo>
                    <a:cubicBezTo>
                      <a:pt x="90" y="0"/>
                      <a:pt x="72" y="0"/>
                      <a:pt x="63" y="9"/>
                    </a:cubicBezTo>
                    <a:cubicBezTo>
                      <a:pt x="45" y="18"/>
                      <a:pt x="36" y="27"/>
                      <a:pt x="27" y="45"/>
                    </a:cubicBezTo>
                    <a:cubicBezTo>
                      <a:pt x="1" y="116"/>
                      <a:pt x="1" y="197"/>
                      <a:pt x="10" y="277"/>
                    </a:cubicBezTo>
                    <a:cubicBezTo>
                      <a:pt x="10" y="286"/>
                      <a:pt x="27" y="304"/>
                      <a:pt x="36" y="313"/>
                    </a:cubicBezTo>
                    <a:cubicBezTo>
                      <a:pt x="54" y="322"/>
                      <a:pt x="72" y="322"/>
                      <a:pt x="81" y="322"/>
                    </a:cubicBezTo>
                    <a:cubicBezTo>
                      <a:pt x="99" y="313"/>
                      <a:pt x="117" y="304"/>
                      <a:pt x="117" y="295"/>
                    </a:cubicBezTo>
                    <a:cubicBezTo>
                      <a:pt x="126" y="277"/>
                      <a:pt x="126" y="259"/>
                      <a:pt x="126" y="241"/>
                    </a:cubicBezTo>
                    <a:cubicBezTo>
                      <a:pt x="126" y="216"/>
                      <a:pt x="126" y="194"/>
                      <a:pt x="126" y="170"/>
                    </a:cubicBezTo>
                    <a:cubicBezTo>
                      <a:pt x="126" y="134"/>
                      <a:pt x="134" y="107"/>
                      <a:pt x="152" y="81"/>
                    </a:cubicBezTo>
                    <a:cubicBezTo>
                      <a:pt x="152" y="63"/>
                      <a:pt x="152" y="45"/>
                      <a:pt x="143" y="36"/>
                    </a:cubicBezTo>
                    <a:cubicBezTo>
                      <a:pt x="134" y="18"/>
                      <a:pt x="117" y="9"/>
                      <a:pt x="1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3" name="Google Shape;2713;p48"/>
              <p:cNvSpPr/>
              <p:nvPr/>
            </p:nvSpPr>
            <p:spPr>
              <a:xfrm flipH="1">
                <a:off x="2193719" y="4077111"/>
                <a:ext cx="18949" cy="27495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22" extrusionOk="0">
                    <a:moveTo>
                      <a:pt x="65" y="0"/>
                    </a:moveTo>
                    <a:cubicBezTo>
                      <a:pt x="61" y="0"/>
                      <a:pt x="57" y="2"/>
                      <a:pt x="54" y="4"/>
                    </a:cubicBezTo>
                    <a:cubicBezTo>
                      <a:pt x="36" y="4"/>
                      <a:pt x="18" y="13"/>
                      <a:pt x="18" y="31"/>
                    </a:cubicBezTo>
                    <a:cubicBezTo>
                      <a:pt x="9" y="49"/>
                      <a:pt x="0" y="58"/>
                      <a:pt x="9" y="76"/>
                    </a:cubicBezTo>
                    <a:cubicBezTo>
                      <a:pt x="18" y="111"/>
                      <a:pt x="27" y="147"/>
                      <a:pt x="36" y="174"/>
                    </a:cubicBezTo>
                    <a:cubicBezTo>
                      <a:pt x="36" y="192"/>
                      <a:pt x="45" y="209"/>
                      <a:pt x="63" y="209"/>
                    </a:cubicBezTo>
                    <a:cubicBezTo>
                      <a:pt x="69" y="216"/>
                      <a:pt x="84" y="222"/>
                      <a:pt x="96" y="222"/>
                    </a:cubicBezTo>
                    <a:cubicBezTo>
                      <a:pt x="101" y="222"/>
                      <a:pt x="105" y="221"/>
                      <a:pt x="107" y="218"/>
                    </a:cubicBezTo>
                    <a:cubicBezTo>
                      <a:pt x="125" y="218"/>
                      <a:pt x="134" y="200"/>
                      <a:pt x="143" y="192"/>
                    </a:cubicBezTo>
                    <a:cubicBezTo>
                      <a:pt x="152" y="174"/>
                      <a:pt x="152" y="156"/>
                      <a:pt x="152" y="147"/>
                    </a:cubicBezTo>
                    <a:cubicBezTo>
                      <a:pt x="143" y="111"/>
                      <a:pt x="134" y="76"/>
                      <a:pt x="125" y="49"/>
                    </a:cubicBezTo>
                    <a:cubicBezTo>
                      <a:pt x="125" y="31"/>
                      <a:pt x="107" y="13"/>
                      <a:pt x="99" y="13"/>
                    </a:cubicBezTo>
                    <a:cubicBezTo>
                      <a:pt x="92" y="7"/>
                      <a:pt x="77" y="0"/>
                      <a:pt x="6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4" name="Google Shape;2714;p48"/>
              <p:cNvSpPr/>
              <p:nvPr/>
            </p:nvSpPr>
            <p:spPr>
              <a:xfrm flipH="1">
                <a:off x="2145170" y="3986453"/>
                <a:ext cx="18949" cy="33563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71" extrusionOk="0">
                    <a:moveTo>
                      <a:pt x="59" y="1"/>
                    </a:moveTo>
                    <a:cubicBezTo>
                      <a:pt x="53" y="1"/>
                      <a:pt x="49" y="2"/>
                      <a:pt x="46" y="5"/>
                    </a:cubicBezTo>
                    <a:cubicBezTo>
                      <a:pt x="28" y="5"/>
                      <a:pt x="19" y="14"/>
                      <a:pt x="10" y="31"/>
                    </a:cubicBezTo>
                    <a:cubicBezTo>
                      <a:pt x="1" y="49"/>
                      <a:pt x="1" y="58"/>
                      <a:pt x="1" y="76"/>
                    </a:cubicBezTo>
                    <a:lnTo>
                      <a:pt x="28" y="228"/>
                    </a:lnTo>
                    <a:cubicBezTo>
                      <a:pt x="28" y="237"/>
                      <a:pt x="46" y="254"/>
                      <a:pt x="54" y="263"/>
                    </a:cubicBezTo>
                    <a:cubicBezTo>
                      <a:pt x="63" y="268"/>
                      <a:pt x="72" y="270"/>
                      <a:pt x="80" y="270"/>
                    </a:cubicBezTo>
                    <a:cubicBezTo>
                      <a:pt x="88" y="270"/>
                      <a:pt x="95" y="268"/>
                      <a:pt x="99" y="263"/>
                    </a:cubicBezTo>
                    <a:cubicBezTo>
                      <a:pt x="117" y="263"/>
                      <a:pt x="135" y="254"/>
                      <a:pt x="144" y="237"/>
                    </a:cubicBezTo>
                    <a:cubicBezTo>
                      <a:pt x="144" y="228"/>
                      <a:pt x="153" y="210"/>
                      <a:pt x="144" y="192"/>
                    </a:cubicBezTo>
                    <a:lnTo>
                      <a:pt x="117" y="49"/>
                    </a:lnTo>
                    <a:cubicBezTo>
                      <a:pt x="117" y="31"/>
                      <a:pt x="99" y="14"/>
                      <a:pt x="90" y="5"/>
                    </a:cubicBezTo>
                    <a:cubicBezTo>
                      <a:pt x="84" y="5"/>
                      <a:pt x="70" y="1"/>
                      <a:pt x="5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5" name="Google Shape;2715;p48"/>
              <p:cNvSpPr/>
              <p:nvPr/>
            </p:nvSpPr>
            <p:spPr>
              <a:xfrm flipH="1">
                <a:off x="2024787" y="4107454"/>
                <a:ext cx="21054" cy="24398"/>
              </a:xfrm>
              <a:custGeom>
                <a:avLst/>
                <a:gdLst/>
                <a:ahLst/>
                <a:cxnLst/>
                <a:rect l="l" t="t" r="r" b="b"/>
                <a:pathLst>
                  <a:path w="170" h="197" extrusionOk="0">
                    <a:moveTo>
                      <a:pt x="99" y="0"/>
                    </a:moveTo>
                    <a:cubicBezTo>
                      <a:pt x="90" y="9"/>
                      <a:pt x="81" y="9"/>
                      <a:pt x="81" y="9"/>
                    </a:cubicBezTo>
                    <a:cubicBezTo>
                      <a:pt x="72" y="18"/>
                      <a:pt x="63" y="18"/>
                      <a:pt x="54" y="36"/>
                    </a:cubicBezTo>
                    <a:cubicBezTo>
                      <a:pt x="45" y="54"/>
                      <a:pt x="27" y="80"/>
                      <a:pt x="9" y="107"/>
                    </a:cubicBezTo>
                    <a:cubicBezTo>
                      <a:pt x="0" y="116"/>
                      <a:pt x="0" y="116"/>
                      <a:pt x="0" y="125"/>
                    </a:cubicBezTo>
                    <a:cubicBezTo>
                      <a:pt x="0" y="134"/>
                      <a:pt x="0" y="143"/>
                      <a:pt x="0" y="152"/>
                    </a:cubicBezTo>
                    <a:cubicBezTo>
                      <a:pt x="0" y="161"/>
                      <a:pt x="9" y="170"/>
                      <a:pt x="18" y="170"/>
                    </a:cubicBezTo>
                    <a:cubicBezTo>
                      <a:pt x="18" y="178"/>
                      <a:pt x="27" y="187"/>
                      <a:pt x="27" y="187"/>
                    </a:cubicBezTo>
                    <a:cubicBezTo>
                      <a:pt x="45" y="196"/>
                      <a:pt x="63" y="196"/>
                      <a:pt x="81" y="196"/>
                    </a:cubicBezTo>
                    <a:cubicBezTo>
                      <a:pt x="81" y="196"/>
                      <a:pt x="90" y="187"/>
                      <a:pt x="90" y="187"/>
                    </a:cubicBezTo>
                    <a:cubicBezTo>
                      <a:pt x="99" y="187"/>
                      <a:pt x="108" y="178"/>
                      <a:pt x="116" y="170"/>
                    </a:cubicBezTo>
                    <a:cubicBezTo>
                      <a:pt x="134" y="143"/>
                      <a:pt x="143" y="116"/>
                      <a:pt x="161" y="89"/>
                    </a:cubicBezTo>
                    <a:cubicBezTo>
                      <a:pt x="170" y="89"/>
                      <a:pt x="170" y="80"/>
                      <a:pt x="170" y="71"/>
                    </a:cubicBezTo>
                    <a:cubicBezTo>
                      <a:pt x="170" y="62"/>
                      <a:pt x="170" y="54"/>
                      <a:pt x="170" y="45"/>
                    </a:cubicBezTo>
                    <a:cubicBezTo>
                      <a:pt x="170" y="36"/>
                      <a:pt x="161" y="27"/>
                      <a:pt x="161" y="27"/>
                    </a:cubicBezTo>
                    <a:cubicBezTo>
                      <a:pt x="152" y="18"/>
                      <a:pt x="152" y="9"/>
                      <a:pt x="143" y="9"/>
                    </a:cubicBezTo>
                    <a:cubicBezTo>
                      <a:pt x="125" y="0"/>
                      <a:pt x="108" y="0"/>
                      <a:pt x="9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6" name="Google Shape;2716;p48"/>
              <p:cNvSpPr/>
              <p:nvPr/>
            </p:nvSpPr>
            <p:spPr>
              <a:xfrm flipH="1">
                <a:off x="1805944" y="4140522"/>
                <a:ext cx="18949" cy="18949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53" extrusionOk="0">
                    <a:moveTo>
                      <a:pt x="72" y="1"/>
                    </a:moveTo>
                    <a:cubicBezTo>
                      <a:pt x="63" y="10"/>
                      <a:pt x="54" y="10"/>
                      <a:pt x="45" y="19"/>
                    </a:cubicBezTo>
                    <a:cubicBezTo>
                      <a:pt x="36" y="27"/>
                      <a:pt x="27" y="36"/>
                      <a:pt x="19" y="45"/>
                    </a:cubicBezTo>
                    <a:cubicBezTo>
                      <a:pt x="10" y="54"/>
                      <a:pt x="10" y="54"/>
                      <a:pt x="10" y="63"/>
                    </a:cubicBezTo>
                    <a:cubicBezTo>
                      <a:pt x="1" y="72"/>
                      <a:pt x="1" y="81"/>
                      <a:pt x="1" y="90"/>
                    </a:cubicBezTo>
                    <a:cubicBezTo>
                      <a:pt x="1" y="99"/>
                      <a:pt x="1" y="108"/>
                      <a:pt x="10" y="117"/>
                    </a:cubicBezTo>
                    <a:cubicBezTo>
                      <a:pt x="10" y="117"/>
                      <a:pt x="10" y="126"/>
                      <a:pt x="19" y="134"/>
                    </a:cubicBezTo>
                    <a:cubicBezTo>
                      <a:pt x="27" y="134"/>
                      <a:pt x="27" y="134"/>
                      <a:pt x="27" y="143"/>
                    </a:cubicBezTo>
                    <a:cubicBezTo>
                      <a:pt x="45" y="143"/>
                      <a:pt x="54" y="152"/>
                      <a:pt x="63" y="152"/>
                    </a:cubicBezTo>
                    <a:cubicBezTo>
                      <a:pt x="72" y="152"/>
                      <a:pt x="72" y="152"/>
                      <a:pt x="81" y="143"/>
                    </a:cubicBezTo>
                    <a:cubicBezTo>
                      <a:pt x="90" y="143"/>
                      <a:pt x="99" y="143"/>
                      <a:pt x="108" y="134"/>
                    </a:cubicBezTo>
                    <a:cubicBezTo>
                      <a:pt x="117" y="126"/>
                      <a:pt x="126" y="117"/>
                      <a:pt x="135" y="108"/>
                    </a:cubicBezTo>
                    <a:cubicBezTo>
                      <a:pt x="135" y="99"/>
                      <a:pt x="143" y="99"/>
                      <a:pt x="143" y="90"/>
                    </a:cubicBezTo>
                    <a:cubicBezTo>
                      <a:pt x="143" y="81"/>
                      <a:pt x="152" y="72"/>
                      <a:pt x="152" y="63"/>
                    </a:cubicBezTo>
                    <a:cubicBezTo>
                      <a:pt x="152" y="54"/>
                      <a:pt x="143" y="45"/>
                      <a:pt x="143" y="36"/>
                    </a:cubicBezTo>
                    <a:cubicBezTo>
                      <a:pt x="143" y="36"/>
                      <a:pt x="135" y="27"/>
                      <a:pt x="135" y="19"/>
                    </a:cubicBezTo>
                    <a:cubicBezTo>
                      <a:pt x="126" y="19"/>
                      <a:pt x="126" y="19"/>
                      <a:pt x="117" y="10"/>
                    </a:cubicBezTo>
                    <a:cubicBezTo>
                      <a:pt x="108" y="10"/>
                      <a:pt x="99" y="1"/>
                      <a:pt x="9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7" name="Google Shape;2717;p48"/>
              <p:cNvSpPr/>
              <p:nvPr/>
            </p:nvSpPr>
            <p:spPr>
              <a:xfrm flipH="1">
                <a:off x="1668966" y="4190557"/>
                <a:ext cx="18949" cy="33811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73" extrusionOk="0">
                    <a:moveTo>
                      <a:pt x="82" y="0"/>
                    </a:moveTo>
                    <a:cubicBezTo>
                      <a:pt x="75" y="0"/>
                      <a:pt x="68" y="3"/>
                      <a:pt x="63" y="7"/>
                    </a:cubicBezTo>
                    <a:cubicBezTo>
                      <a:pt x="46" y="16"/>
                      <a:pt x="37" y="34"/>
                      <a:pt x="28" y="43"/>
                    </a:cubicBezTo>
                    <a:cubicBezTo>
                      <a:pt x="19" y="96"/>
                      <a:pt x="19" y="141"/>
                      <a:pt x="10" y="194"/>
                    </a:cubicBezTo>
                    <a:cubicBezTo>
                      <a:pt x="1" y="212"/>
                      <a:pt x="1" y="230"/>
                      <a:pt x="10" y="239"/>
                    </a:cubicBezTo>
                    <a:cubicBezTo>
                      <a:pt x="19" y="257"/>
                      <a:pt x="37" y="266"/>
                      <a:pt x="46" y="266"/>
                    </a:cubicBezTo>
                    <a:cubicBezTo>
                      <a:pt x="54" y="270"/>
                      <a:pt x="63" y="272"/>
                      <a:pt x="72" y="272"/>
                    </a:cubicBezTo>
                    <a:cubicBezTo>
                      <a:pt x="81" y="272"/>
                      <a:pt x="90" y="270"/>
                      <a:pt x="99" y="266"/>
                    </a:cubicBezTo>
                    <a:cubicBezTo>
                      <a:pt x="108" y="257"/>
                      <a:pt x="126" y="239"/>
                      <a:pt x="126" y="230"/>
                    </a:cubicBezTo>
                    <a:cubicBezTo>
                      <a:pt x="135" y="177"/>
                      <a:pt x="144" y="132"/>
                      <a:pt x="153" y="78"/>
                    </a:cubicBezTo>
                    <a:cubicBezTo>
                      <a:pt x="153" y="61"/>
                      <a:pt x="153" y="52"/>
                      <a:pt x="144" y="34"/>
                    </a:cubicBezTo>
                    <a:cubicBezTo>
                      <a:pt x="135" y="16"/>
                      <a:pt x="126" y="7"/>
                      <a:pt x="108" y="7"/>
                    </a:cubicBezTo>
                    <a:cubicBezTo>
                      <a:pt x="99" y="3"/>
                      <a:pt x="90" y="0"/>
                      <a:pt x="8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8" name="Google Shape;2718;p48"/>
              <p:cNvSpPr/>
              <p:nvPr/>
            </p:nvSpPr>
            <p:spPr>
              <a:xfrm flipH="1">
                <a:off x="1749593" y="4190310"/>
                <a:ext cx="15605" cy="38889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14" extrusionOk="0">
                    <a:moveTo>
                      <a:pt x="63" y="0"/>
                    </a:moveTo>
                    <a:cubicBezTo>
                      <a:pt x="27" y="0"/>
                      <a:pt x="0" y="27"/>
                      <a:pt x="0" y="63"/>
                    </a:cubicBezTo>
                    <a:lnTo>
                      <a:pt x="0" y="259"/>
                    </a:lnTo>
                    <a:cubicBezTo>
                      <a:pt x="0" y="283"/>
                      <a:pt x="22" y="314"/>
                      <a:pt x="52" y="314"/>
                    </a:cubicBezTo>
                    <a:cubicBezTo>
                      <a:pt x="55" y="314"/>
                      <a:pt x="59" y="313"/>
                      <a:pt x="63" y="312"/>
                    </a:cubicBezTo>
                    <a:cubicBezTo>
                      <a:pt x="99" y="312"/>
                      <a:pt x="125" y="286"/>
                      <a:pt x="125" y="259"/>
                    </a:cubicBezTo>
                    <a:lnTo>
                      <a:pt x="125" y="63"/>
                    </a:lnTo>
                    <a:cubicBezTo>
                      <a:pt x="125" y="27"/>
                      <a:pt x="99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9" name="Google Shape;2719;p48"/>
              <p:cNvSpPr/>
              <p:nvPr/>
            </p:nvSpPr>
            <p:spPr>
              <a:xfrm flipH="1">
                <a:off x="2166100" y="3542823"/>
                <a:ext cx="21178" cy="27742"/>
              </a:xfrm>
              <a:custGeom>
                <a:avLst/>
                <a:gdLst/>
                <a:ahLst/>
                <a:cxnLst/>
                <a:rect l="l" t="t" r="r" b="b"/>
                <a:pathLst>
                  <a:path w="171" h="224" extrusionOk="0">
                    <a:moveTo>
                      <a:pt x="81" y="0"/>
                    </a:moveTo>
                    <a:cubicBezTo>
                      <a:pt x="63" y="0"/>
                      <a:pt x="45" y="0"/>
                      <a:pt x="36" y="9"/>
                    </a:cubicBezTo>
                    <a:cubicBezTo>
                      <a:pt x="18" y="18"/>
                      <a:pt x="10" y="27"/>
                      <a:pt x="1" y="45"/>
                    </a:cubicBezTo>
                    <a:cubicBezTo>
                      <a:pt x="1" y="54"/>
                      <a:pt x="1" y="54"/>
                      <a:pt x="1" y="63"/>
                    </a:cubicBezTo>
                    <a:cubicBezTo>
                      <a:pt x="1" y="72"/>
                      <a:pt x="10" y="81"/>
                      <a:pt x="10" y="90"/>
                    </a:cubicBezTo>
                    <a:cubicBezTo>
                      <a:pt x="27" y="125"/>
                      <a:pt x="45" y="161"/>
                      <a:pt x="63" y="188"/>
                    </a:cubicBezTo>
                    <a:cubicBezTo>
                      <a:pt x="63" y="206"/>
                      <a:pt x="81" y="215"/>
                      <a:pt x="99" y="223"/>
                    </a:cubicBezTo>
                    <a:cubicBezTo>
                      <a:pt x="108" y="223"/>
                      <a:pt x="134" y="223"/>
                      <a:pt x="143" y="215"/>
                    </a:cubicBezTo>
                    <a:cubicBezTo>
                      <a:pt x="161" y="206"/>
                      <a:pt x="170" y="197"/>
                      <a:pt x="170" y="179"/>
                    </a:cubicBezTo>
                    <a:lnTo>
                      <a:pt x="170" y="161"/>
                    </a:lnTo>
                    <a:cubicBezTo>
                      <a:pt x="170" y="152"/>
                      <a:pt x="170" y="143"/>
                      <a:pt x="161" y="134"/>
                    </a:cubicBezTo>
                    <a:cubicBezTo>
                      <a:pt x="152" y="99"/>
                      <a:pt x="134" y="63"/>
                      <a:pt x="117" y="36"/>
                    </a:cubicBezTo>
                    <a:cubicBezTo>
                      <a:pt x="108" y="18"/>
                      <a:pt x="90" y="9"/>
                      <a:pt x="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0" name="Google Shape;2720;p48"/>
              <p:cNvSpPr/>
              <p:nvPr/>
            </p:nvSpPr>
            <p:spPr>
              <a:xfrm flipH="1">
                <a:off x="1530873" y="3771574"/>
                <a:ext cx="15605" cy="29848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41" extrusionOk="0">
                    <a:moveTo>
                      <a:pt x="63" y="0"/>
                    </a:moveTo>
                    <a:cubicBezTo>
                      <a:pt x="45" y="0"/>
                      <a:pt x="28" y="9"/>
                      <a:pt x="19" y="18"/>
                    </a:cubicBezTo>
                    <a:cubicBezTo>
                      <a:pt x="10" y="27"/>
                      <a:pt x="1" y="45"/>
                      <a:pt x="1" y="63"/>
                    </a:cubicBezTo>
                    <a:lnTo>
                      <a:pt x="1" y="178"/>
                    </a:lnTo>
                    <a:cubicBezTo>
                      <a:pt x="1" y="196"/>
                      <a:pt x="10" y="214"/>
                      <a:pt x="19" y="223"/>
                    </a:cubicBezTo>
                    <a:cubicBezTo>
                      <a:pt x="28" y="241"/>
                      <a:pt x="45" y="241"/>
                      <a:pt x="63" y="241"/>
                    </a:cubicBezTo>
                    <a:cubicBezTo>
                      <a:pt x="81" y="241"/>
                      <a:pt x="99" y="241"/>
                      <a:pt x="108" y="223"/>
                    </a:cubicBezTo>
                    <a:cubicBezTo>
                      <a:pt x="117" y="214"/>
                      <a:pt x="126" y="196"/>
                      <a:pt x="126" y="178"/>
                    </a:cubicBezTo>
                    <a:lnTo>
                      <a:pt x="126" y="63"/>
                    </a:lnTo>
                    <a:cubicBezTo>
                      <a:pt x="126" y="45"/>
                      <a:pt x="117" y="27"/>
                      <a:pt x="108" y="18"/>
                    </a:cubicBezTo>
                    <a:cubicBezTo>
                      <a:pt x="99" y="9"/>
                      <a:pt x="81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1" name="Google Shape;2721;p48"/>
              <p:cNvSpPr/>
              <p:nvPr/>
            </p:nvSpPr>
            <p:spPr>
              <a:xfrm flipH="1">
                <a:off x="1534217" y="3595831"/>
                <a:ext cx="15481" cy="24398"/>
              </a:xfrm>
              <a:custGeom>
                <a:avLst/>
                <a:gdLst/>
                <a:ahLst/>
                <a:cxnLst/>
                <a:rect l="l" t="t" r="r" b="b"/>
                <a:pathLst>
                  <a:path w="125" h="197" extrusionOk="0">
                    <a:moveTo>
                      <a:pt x="62" y="1"/>
                    </a:moveTo>
                    <a:cubicBezTo>
                      <a:pt x="54" y="1"/>
                      <a:pt x="36" y="10"/>
                      <a:pt x="18" y="18"/>
                    </a:cubicBezTo>
                    <a:cubicBezTo>
                      <a:pt x="9" y="27"/>
                      <a:pt x="0" y="45"/>
                      <a:pt x="0" y="63"/>
                    </a:cubicBezTo>
                    <a:lnTo>
                      <a:pt x="0" y="134"/>
                    </a:lnTo>
                    <a:cubicBezTo>
                      <a:pt x="0" y="152"/>
                      <a:pt x="9" y="170"/>
                      <a:pt x="18" y="179"/>
                    </a:cubicBezTo>
                    <a:cubicBezTo>
                      <a:pt x="27" y="188"/>
                      <a:pt x="36" y="188"/>
                      <a:pt x="45" y="188"/>
                    </a:cubicBezTo>
                    <a:cubicBezTo>
                      <a:pt x="54" y="197"/>
                      <a:pt x="54" y="197"/>
                      <a:pt x="62" y="197"/>
                    </a:cubicBezTo>
                    <a:cubicBezTo>
                      <a:pt x="80" y="197"/>
                      <a:pt x="98" y="188"/>
                      <a:pt x="107" y="179"/>
                    </a:cubicBezTo>
                    <a:cubicBezTo>
                      <a:pt x="116" y="170"/>
                      <a:pt x="125" y="152"/>
                      <a:pt x="125" y="134"/>
                    </a:cubicBezTo>
                    <a:lnTo>
                      <a:pt x="125" y="63"/>
                    </a:lnTo>
                    <a:cubicBezTo>
                      <a:pt x="125" y="45"/>
                      <a:pt x="116" y="27"/>
                      <a:pt x="107" y="18"/>
                    </a:cubicBezTo>
                    <a:cubicBezTo>
                      <a:pt x="107" y="10"/>
                      <a:pt x="98" y="10"/>
                      <a:pt x="89" y="10"/>
                    </a:cubicBezTo>
                    <a:cubicBezTo>
                      <a:pt x="80" y="1"/>
                      <a:pt x="71" y="1"/>
                      <a:pt x="6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2" name="Google Shape;2722;p48"/>
              <p:cNvSpPr/>
              <p:nvPr/>
            </p:nvSpPr>
            <p:spPr>
              <a:xfrm flipH="1">
                <a:off x="1593789" y="3771574"/>
                <a:ext cx="22293" cy="33192"/>
              </a:xfrm>
              <a:custGeom>
                <a:avLst/>
                <a:gdLst/>
                <a:ahLst/>
                <a:cxnLst/>
                <a:rect l="l" t="t" r="r" b="b"/>
                <a:pathLst>
                  <a:path w="180" h="268" extrusionOk="0">
                    <a:moveTo>
                      <a:pt x="45" y="0"/>
                    </a:moveTo>
                    <a:cubicBezTo>
                      <a:pt x="36" y="9"/>
                      <a:pt x="19" y="18"/>
                      <a:pt x="10" y="27"/>
                    </a:cubicBezTo>
                    <a:cubicBezTo>
                      <a:pt x="1" y="45"/>
                      <a:pt x="1" y="63"/>
                      <a:pt x="1" y="80"/>
                    </a:cubicBezTo>
                    <a:cubicBezTo>
                      <a:pt x="19" y="125"/>
                      <a:pt x="36" y="178"/>
                      <a:pt x="54" y="223"/>
                    </a:cubicBezTo>
                    <a:cubicBezTo>
                      <a:pt x="54" y="241"/>
                      <a:pt x="63" y="250"/>
                      <a:pt x="81" y="259"/>
                    </a:cubicBezTo>
                    <a:cubicBezTo>
                      <a:pt x="99" y="268"/>
                      <a:pt x="117" y="268"/>
                      <a:pt x="126" y="268"/>
                    </a:cubicBezTo>
                    <a:cubicBezTo>
                      <a:pt x="144" y="259"/>
                      <a:pt x="161" y="250"/>
                      <a:pt x="161" y="241"/>
                    </a:cubicBezTo>
                    <a:cubicBezTo>
                      <a:pt x="170" y="223"/>
                      <a:pt x="179" y="205"/>
                      <a:pt x="170" y="187"/>
                    </a:cubicBezTo>
                    <a:cubicBezTo>
                      <a:pt x="152" y="143"/>
                      <a:pt x="135" y="89"/>
                      <a:pt x="126" y="45"/>
                    </a:cubicBezTo>
                    <a:cubicBezTo>
                      <a:pt x="117" y="27"/>
                      <a:pt x="108" y="18"/>
                      <a:pt x="90" y="9"/>
                    </a:cubicBezTo>
                    <a:cubicBezTo>
                      <a:pt x="81" y="0"/>
                      <a:pt x="63" y="0"/>
                      <a:pt x="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3" name="Google Shape;2723;p48"/>
              <p:cNvSpPr/>
              <p:nvPr/>
            </p:nvSpPr>
            <p:spPr>
              <a:xfrm flipH="1">
                <a:off x="1654600" y="3701970"/>
                <a:ext cx="15605" cy="33192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68" extrusionOk="0">
                    <a:moveTo>
                      <a:pt x="63" y="0"/>
                    </a:moveTo>
                    <a:cubicBezTo>
                      <a:pt x="27" y="0"/>
                      <a:pt x="1" y="27"/>
                      <a:pt x="1" y="62"/>
                    </a:cubicBezTo>
                    <a:lnTo>
                      <a:pt x="1" y="205"/>
                    </a:lnTo>
                    <a:cubicBezTo>
                      <a:pt x="1" y="223"/>
                      <a:pt x="10" y="241"/>
                      <a:pt x="18" y="250"/>
                    </a:cubicBezTo>
                    <a:cubicBezTo>
                      <a:pt x="27" y="259"/>
                      <a:pt x="45" y="268"/>
                      <a:pt x="63" y="268"/>
                    </a:cubicBezTo>
                    <a:cubicBezTo>
                      <a:pt x="90" y="268"/>
                      <a:pt x="126" y="241"/>
                      <a:pt x="126" y="205"/>
                    </a:cubicBezTo>
                    <a:lnTo>
                      <a:pt x="126" y="62"/>
                    </a:lnTo>
                    <a:cubicBezTo>
                      <a:pt x="126" y="45"/>
                      <a:pt x="117" y="27"/>
                      <a:pt x="108" y="18"/>
                    </a:cubicBezTo>
                    <a:cubicBezTo>
                      <a:pt x="90" y="9"/>
                      <a:pt x="72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4" name="Google Shape;2724;p48"/>
              <p:cNvSpPr/>
              <p:nvPr/>
            </p:nvSpPr>
            <p:spPr>
              <a:xfrm flipH="1">
                <a:off x="1670081" y="3832260"/>
                <a:ext cx="15605" cy="33316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69" extrusionOk="0">
                    <a:moveTo>
                      <a:pt x="63" y="1"/>
                    </a:moveTo>
                    <a:cubicBezTo>
                      <a:pt x="28" y="1"/>
                      <a:pt x="1" y="27"/>
                      <a:pt x="1" y="63"/>
                    </a:cubicBezTo>
                    <a:lnTo>
                      <a:pt x="1" y="206"/>
                    </a:lnTo>
                    <a:cubicBezTo>
                      <a:pt x="1" y="224"/>
                      <a:pt x="10" y="242"/>
                      <a:pt x="19" y="251"/>
                    </a:cubicBezTo>
                    <a:cubicBezTo>
                      <a:pt x="28" y="259"/>
                      <a:pt x="45" y="268"/>
                      <a:pt x="63" y="268"/>
                    </a:cubicBezTo>
                    <a:cubicBezTo>
                      <a:pt x="99" y="268"/>
                      <a:pt x="126" y="242"/>
                      <a:pt x="126" y="206"/>
                    </a:cubicBezTo>
                    <a:lnTo>
                      <a:pt x="126" y="63"/>
                    </a:lnTo>
                    <a:cubicBezTo>
                      <a:pt x="126" y="45"/>
                      <a:pt x="117" y="27"/>
                      <a:pt x="108" y="19"/>
                    </a:cubicBezTo>
                    <a:cubicBezTo>
                      <a:pt x="99" y="10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5" name="Google Shape;2725;p48"/>
              <p:cNvSpPr/>
              <p:nvPr/>
            </p:nvSpPr>
            <p:spPr>
              <a:xfrm flipH="1">
                <a:off x="1707607" y="4116248"/>
                <a:ext cx="18949" cy="15605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26" extrusionOk="0">
                    <a:moveTo>
                      <a:pt x="72" y="0"/>
                    </a:moveTo>
                    <a:cubicBezTo>
                      <a:pt x="1" y="0"/>
                      <a:pt x="1" y="125"/>
                      <a:pt x="72" y="125"/>
                    </a:cubicBezTo>
                    <a:cubicBezTo>
                      <a:pt x="152" y="125"/>
                      <a:pt x="152" y="0"/>
                      <a:pt x="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6" name="Google Shape;2726;p48"/>
              <p:cNvSpPr/>
              <p:nvPr/>
            </p:nvSpPr>
            <p:spPr>
              <a:xfrm flipH="1">
                <a:off x="1633545" y="3947193"/>
                <a:ext cx="15605" cy="48797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94" extrusionOk="0">
                    <a:moveTo>
                      <a:pt x="63" y="0"/>
                    </a:moveTo>
                    <a:cubicBezTo>
                      <a:pt x="27" y="0"/>
                      <a:pt x="0" y="27"/>
                      <a:pt x="0" y="63"/>
                    </a:cubicBezTo>
                    <a:lnTo>
                      <a:pt x="0" y="331"/>
                    </a:lnTo>
                    <a:cubicBezTo>
                      <a:pt x="0" y="357"/>
                      <a:pt x="27" y="393"/>
                      <a:pt x="63" y="393"/>
                    </a:cubicBezTo>
                    <a:cubicBezTo>
                      <a:pt x="98" y="393"/>
                      <a:pt x="125" y="366"/>
                      <a:pt x="125" y="331"/>
                    </a:cubicBezTo>
                    <a:lnTo>
                      <a:pt x="125" y="63"/>
                    </a:lnTo>
                    <a:cubicBezTo>
                      <a:pt x="125" y="27"/>
                      <a:pt x="98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7" name="Google Shape;2727;p48"/>
              <p:cNvSpPr/>
              <p:nvPr/>
            </p:nvSpPr>
            <p:spPr>
              <a:xfrm flipH="1">
                <a:off x="1712066" y="3992522"/>
                <a:ext cx="17834" cy="33192"/>
              </a:xfrm>
              <a:custGeom>
                <a:avLst/>
                <a:gdLst/>
                <a:ahLst/>
                <a:cxnLst/>
                <a:rect l="l" t="t" r="r" b="b"/>
                <a:pathLst>
                  <a:path w="144" h="268" extrusionOk="0">
                    <a:moveTo>
                      <a:pt x="99" y="0"/>
                    </a:moveTo>
                    <a:cubicBezTo>
                      <a:pt x="81" y="0"/>
                      <a:pt x="63" y="0"/>
                      <a:pt x="54" y="9"/>
                    </a:cubicBezTo>
                    <a:cubicBezTo>
                      <a:pt x="37" y="18"/>
                      <a:pt x="28" y="27"/>
                      <a:pt x="28" y="45"/>
                    </a:cubicBezTo>
                    <a:cubicBezTo>
                      <a:pt x="19" y="98"/>
                      <a:pt x="10" y="143"/>
                      <a:pt x="1" y="197"/>
                    </a:cubicBezTo>
                    <a:cubicBezTo>
                      <a:pt x="1" y="205"/>
                      <a:pt x="1" y="223"/>
                      <a:pt x="10" y="241"/>
                    </a:cubicBezTo>
                    <a:cubicBezTo>
                      <a:pt x="10" y="250"/>
                      <a:pt x="28" y="268"/>
                      <a:pt x="46" y="268"/>
                    </a:cubicBezTo>
                    <a:cubicBezTo>
                      <a:pt x="54" y="268"/>
                      <a:pt x="72" y="268"/>
                      <a:pt x="90" y="259"/>
                    </a:cubicBezTo>
                    <a:cubicBezTo>
                      <a:pt x="99" y="250"/>
                      <a:pt x="117" y="241"/>
                      <a:pt x="117" y="223"/>
                    </a:cubicBezTo>
                    <a:cubicBezTo>
                      <a:pt x="126" y="179"/>
                      <a:pt x="135" y="125"/>
                      <a:pt x="144" y="81"/>
                    </a:cubicBezTo>
                    <a:cubicBezTo>
                      <a:pt x="144" y="63"/>
                      <a:pt x="144" y="45"/>
                      <a:pt x="135" y="27"/>
                    </a:cubicBezTo>
                    <a:cubicBezTo>
                      <a:pt x="126" y="18"/>
                      <a:pt x="117" y="9"/>
                      <a:pt x="9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8" name="Google Shape;2728;p48"/>
              <p:cNvSpPr/>
              <p:nvPr/>
            </p:nvSpPr>
            <p:spPr>
              <a:xfrm flipH="1">
                <a:off x="1788234" y="4032277"/>
                <a:ext cx="15605" cy="26628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15" extrusionOk="0">
                    <a:moveTo>
                      <a:pt x="63" y="0"/>
                    </a:moveTo>
                    <a:cubicBezTo>
                      <a:pt x="45" y="0"/>
                      <a:pt x="36" y="0"/>
                      <a:pt x="18" y="18"/>
                    </a:cubicBezTo>
                    <a:cubicBezTo>
                      <a:pt x="9" y="27"/>
                      <a:pt x="0" y="45"/>
                      <a:pt x="0" y="54"/>
                    </a:cubicBezTo>
                    <a:lnTo>
                      <a:pt x="0" y="152"/>
                    </a:lnTo>
                    <a:cubicBezTo>
                      <a:pt x="0" y="170"/>
                      <a:pt x="9" y="188"/>
                      <a:pt x="18" y="197"/>
                    </a:cubicBezTo>
                    <a:cubicBezTo>
                      <a:pt x="27" y="206"/>
                      <a:pt x="45" y="215"/>
                      <a:pt x="63" y="215"/>
                    </a:cubicBezTo>
                    <a:cubicBezTo>
                      <a:pt x="80" y="215"/>
                      <a:pt x="98" y="215"/>
                      <a:pt x="107" y="197"/>
                    </a:cubicBezTo>
                    <a:cubicBezTo>
                      <a:pt x="116" y="188"/>
                      <a:pt x="125" y="170"/>
                      <a:pt x="125" y="152"/>
                    </a:cubicBezTo>
                    <a:lnTo>
                      <a:pt x="125" y="54"/>
                    </a:lnTo>
                    <a:cubicBezTo>
                      <a:pt x="125" y="45"/>
                      <a:pt x="116" y="27"/>
                      <a:pt x="107" y="18"/>
                    </a:cubicBezTo>
                    <a:cubicBezTo>
                      <a:pt x="98" y="0"/>
                      <a:pt x="8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9" name="Google Shape;2729;p48"/>
              <p:cNvSpPr/>
              <p:nvPr/>
            </p:nvSpPr>
            <p:spPr>
              <a:xfrm flipH="1">
                <a:off x="1906511" y="4114018"/>
                <a:ext cx="15605" cy="29972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42" extrusionOk="0">
                    <a:moveTo>
                      <a:pt x="63" y="1"/>
                    </a:moveTo>
                    <a:cubicBezTo>
                      <a:pt x="45" y="1"/>
                      <a:pt x="36" y="1"/>
                      <a:pt x="18" y="18"/>
                    </a:cubicBezTo>
                    <a:cubicBezTo>
                      <a:pt x="10" y="27"/>
                      <a:pt x="1" y="45"/>
                      <a:pt x="1" y="54"/>
                    </a:cubicBezTo>
                    <a:lnTo>
                      <a:pt x="1" y="179"/>
                    </a:lnTo>
                    <a:cubicBezTo>
                      <a:pt x="1" y="197"/>
                      <a:pt x="10" y="215"/>
                      <a:pt x="18" y="224"/>
                    </a:cubicBezTo>
                    <a:cubicBezTo>
                      <a:pt x="36" y="233"/>
                      <a:pt x="54" y="241"/>
                      <a:pt x="63" y="241"/>
                    </a:cubicBezTo>
                    <a:cubicBezTo>
                      <a:pt x="81" y="241"/>
                      <a:pt x="99" y="233"/>
                      <a:pt x="108" y="224"/>
                    </a:cubicBezTo>
                    <a:cubicBezTo>
                      <a:pt x="117" y="215"/>
                      <a:pt x="126" y="197"/>
                      <a:pt x="126" y="179"/>
                    </a:cubicBezTo>
                    <a:lnTo>
                      <a:pt x="126" y="54"/>
                    </a:lnTo>
                    <a:cubicBezTo>
                      <a:pt x="126" y="45"/>
                      <a:pt x="117" y="27"/>
                      <a:pt x="108" y="18"/>
                    </a:cubicBezTo>
                    <a:cubicBezTo>
                      <a:pt x="99" y="1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0" name="Google Shape;2730;p48"/>
              <p:cNvSpPr/>
              <p:nvPr/>
            </p:nvSpPr>
            <p:spPr>
              <a:xfrm flipH="1">
                <a:off x="1927441" y="4010108"/>
                <a:ext cx="15605" cy="48797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94" extrusionOk="0">
                    <a:moveTo>
                      <a:pt x="63" y="1"/>
                    </a:moveTo>
                    <a:cubicBezTo>
                      <a:pt x="27" y="10"/>
                      <a:pt x="0" y="28"/>
                      <a:pt x="0" y="63"/>
                    </a:cubicBezTo>
                    <a:lnTo>
                      <a:pt x="0" y="331"/>
                    </a:lnTo>
                    <a:cubicBezTo>
                      <a:pt x="0" y="367"/>
                      <a:pt x="27" y="394"/>
                      <a:pt x="63" y="394"/>
                    </a:cubicBezTo>
                    <a:cubicBezTo>
                      <a:pt x="98" y="394"/>
                      <a:pt x="125" y="367"/>
                      <a:pt x="125" y="331"/>
                    </a:cubicBezTo>
                    <a:lnTo>
                      <a:pt x="125" y="63"/>
                    </a:lnTo>
                    <a:cubicBezTo>
                      <a:pt x="125" y="37"/>
                      <a:pt x="98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1" name="Google Shape;2731;p48"/>
              <p:cNvSpPr/>
              <p:nvPr/>
            </p:nvSpPr>
            <p:spPr>
              <a:xfrm flipH="1">
                <a:off x="1572859" y="3866319"/>
                <a:ext cx="15605" cy="48921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95" extrusionOk="0">
                    <a:moveTo>
                      <a:pt x="74" y="1"/>
                    </a:moveTo>
                    <a:cubicBezTo>
                      <a:pt x="71" y="1"/>
                      <a:pt x="67" y="1"/>
                      <a:pt x="63" y="2"/>
                    </a:cubicBezTo>
                    <a:cubicBezTo>
                      <a:pt x="28" y="2"/>
                      <a:pt x="1" y="29"/>
                      <a:pt x="1" y="56"/>
                    </a:cubicBezTo>
                    <a:lnTo>
                      <a:pt x="1" y="332"/>
                    </a:lnTo>
                    <a:cubicBezTo>
                      <a:pt x="1" y="359"/>
                      <a:pt x="28" y="395"/>
                      <a:pt x="63" y="395"/>
                    </a:cubicBezTo>
                    <a:cubicBezTo>
                      <a:pt x="99" y="386"/>
                      <a:pt x="126" y="359"/>
                      <a:pt x="126" y="332"/>
                    </a:cubicBezTo>
                    <a:lnTo>
                      <a:pt x="126" y="56"/>
                    </a:lnTo>
                    <a:cubicBezTo>
                      <a:pt x="126" y="32"/>
                      <a:pt x="104" y="1"/>
                      <a:pt x="7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2" name="Google Shape;2732;p48"/>
              <p:cNvSpPr/>
              <p:nvPr/>
            </p:nvSpPr>
            <p:spPr>
              <a:xfrm flipH="1">
                <a:off x="1459040" y="3796963"/>
                <a:ext cx="14490" cy="48673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93" extrusionOk="0">
                    <a:moveTo>
                      <a:pt x="54" y="0"/>
                    </a:moveTo>
                    <a:cubicBezTo>
                      <a:pt x="27" y="0"/>
                      <a:pt x="1" y="27"/>
                      <a:pt x="1" y="63"/>
                    </a:cubicBezTo>
                    <a:lnTo>
                      <a:pt x="1" y="330"/>
                    </a:lnTo>
                    <a:cubicBezTo>
                      <a:pt x="1" y="357"/>
                      <a:pt x="27" y="393"/>
                      <a:pt x="54" y="393"/>
                    </a:cubicBezTo>
                    <a:cubicBezTo>
                      <a:pt x="90" y="393"/>
                      <a:pt x="117" y="366"/>
                      <a:pt x="117" y="330"/>
                    </a:cubicBezTo>
                    <a:lnTo>
                      <a:pt x="117" y="63"/>
                    </a:lnTo>
                    <a:cubicBezTo>
                      <a:pt x="117" y="27"/>
                      <a:pt x="90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3" name="Google Shape;2733;p48"/>
              <p:cNvSpPr/>
              <p:nvPr/>
            </p:nvSpPr>
            <p:spPr>
              <a:xfrm flipH="1">
                <a:off x="1423619" y="3675342"/>
                <a:ext cx="15605" cy="48797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94" extrusionOk="0">
                    <a:moveTo>
                      <a:pt x="63" y="1"/>
                    </a:moveTo>
                    <a:cubicBezTo>
                      <a:pt x="27" y="1"/>
                      <a:pt x="0" y="28"/>
                      <a:pt x="0" y="63"/>
                    </a:cubicBezTo>
                    <a:lnTo>
                      <a:pt x="0" y="331"/>
                    </a:lnTo>
                    <a:cubicBezTo>
                      <a:pt x="0" y="358"/>
                      <a:pt x="27" y="393"/>
                      <a:pt x="63" y="393"/>
                    </a:cubicBezTo>
                    <a:cubicBezTo>
                      <a:pt x="89" y="393"/>
                      <a:pt x="125" y="367"/>
                      <a:pt x="125" y="331"/>
                    </a:cubicBezTo>
                    <a:lnTo>
                      <a:pt x="125" y="63"/>
                    </a:lnTo>
                    <a:cubicBezTo>
                      <a:pt x="125" y="28"/>
                      <a:pt x="89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4" name="Google Shape;2734;p48"/>
              <p:cNvSpPr/>
              <p:nvPr/>
            </p:nvSpPr>
            <p:spPr>
              <a:xfrm flipH="1">
                <a:off x="1464614" y="3583693"/>
                <a:ext cx="15481" cy="48797"/>
              </a:xfrm>
              <a:custGeom>
                <a:avLst/>
                <a:gdLst/>
                <a:ahLst/>
                <a:cxnLst/>
                <a:rect l="l" t="t" r="r" b="b"/>
                <a:pathLst>
                  <a:path w="125" h="394" extrusionOk="0">
                    <a:moveTo>
                      <a:pt x="63" y="0"/>
                    </a:moveTo>
                    <a:cubicBezTo>
                      <a:pt x="27" y="0"/>
                      <a:pt x="0" y="27"/>
                      <a:pt x="0" y="63"/>
                    </a:cubicBezTo>
                    <a:lnTo>
                      <a:pt x="0" y="331"/>
                    </a:lnTo>
                    <a:cubicBezTo>
                      <a:pt x="0" y="357"/>
                      <a:pt x="27" y="393"/>
                      <a:pt x="63" y="393"/>
                    </a:cubicBezTo>
                    <a:cubicBezTo>
                      <a:pt x="98" y="384"/>
                      <a:pt x="125" y="366"/>
                      <a:pt x="125" y="331"/>
                    </a:cubicBezTo>
                    <a:lnTo>
                      <a:pt x="125" y="63"/>
                    </a:lnTo>
                    <a:cubicBezTo>
                      <a:pt x="125" y="27"/>
                      <a:pt x="98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5" name="Google Shape;2735;p48"/>
              <p:cNvSpPr/>
              <p:nvPr/>
            </p:nvSpPr>
            <p:spPr>
              <a:xfrm flipH="1">
                <a:off x="1845700" y="4022369"/>
                <a:ext cx="15605" cy="43224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49" extrusionOk="0">
                    <a:moveTo>
                      <a:pt x="63" y="0"/>
                    </a:moveTo>
                    <a:cubicBezTo>
                      <a:pt x="27" y="9"/>
                      <a:pt x="0" y="27"/>
                      <a:pt x="0" y="63"/>
                    </a:cubicBezTo>
                    <a:lnTo>
                      <a:pt x="0" y="286"/>
                    </a:lnTo>
                    <a:cubicBezTo>
                      <a:pt x="0" y="312"/>
                      <a:pt x="27" y="348"/>
                      <a:pt x="63" y="348"/>
                    </a:cubicBezTo>
                    <a:cubicBezTo>
                      <a:pt x="98" y="348"/>
                      <a:pt x="125" y="321"/>
                      <a:pt x="125" y="286"/>
                    </a:cubicBezTo>
                    <a:lnTo>
                      <a:pt x="125" y="63"/>
                    </a:lnTo>
                    <a:cubicBezTo>
                      <a:pt x="125" y="36"/>
                      <a:pt x="98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6" name="Google Shape;2736;p48"/>
              <p:cNvSpPr/>
              <p:nvPr/>
            </p:nvSpPr>
            <p:spPr>
              <a:xfrm flipH="1">
                <a:off x="1776096" y="3940505"/>
                <a:ext cx="15605" cy="34430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78" extrusionOk="0">
                    <a:moveTo>
                      <a:pt x="63" y="1"/>
                    </a:moveTo>
                    <a:cubicBezTo>
                      <a:pt x="27" y="10"/>
                      <a:pt x="0" y="28"/>
                      <a:pt x="0" y="63"/>
                    </a:cubicBezTo>
                    <a:lnTo>
                      <a:pt x="0" y="215"/>
                    </a:lnTo>
                    <a:cubicBezTo>
                      <a:pt x="0" y="224"/>
                      <a:pt x="9" y="242"/>
                      <a:pt x="18" y="260"/>
                    </a:cubicBezTo>
                    <a:cubicBezTo>
                      <a:pt x="27" y="269"/>
                      <a:pt x="45" y="278"/>
                      <a:pt x="63" y="278"/>
                    </a:cubicBezTo>
                    <a:cubicBezTo>
                      <a:pt x="98" y="269"/>
                      <a:pt x="125" y="251"/>
                      <a:pt x="125" y="215"/>
                    </a:cubicBezTo>
                    <a:lnTo>
                      <a:pt x="125" y="63"/>
                    </a:lnTo>
                    <a:cubicBezTo>
                      <a:pt x="125" y="46"/>
                      <a:pt x="116" y="37"/>
                      <a:pt x="107" y="19"/>
                    </a:cubicBezTo>
                    <a:cubicBezTo>
                      <a:pt x="98" y="10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7" name="Google Shape;2737;p48"/>
              <p:cNvSpPr/>
              <p:nvPr/>
            </p:nvSpPr>
            <p:spPr>
              <a:xfrm flipH="1">
                <a:off x="1698814" y="4270936"/>
                <a:ext cx="14490" cy="33687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72" extrusionOk="0">
                    <a:moveTo>
                      <a:pt x="63" y="0"/>
                    </a:moveTo>
                    <a:cubicBezTo>
                      <a:pt x="27" y="0"/>
                      <a:pt x="1" y="27"/>
                      <a:pt x="1" y="63"/>
                    </a:cubicBezTo>
                    <a:lnTo>
                      <a:pt x="1" y="214"/>
                    </a:lnTo>
                    <a:cubicBezTo>
                      <a:pt x="1" y="223"/>
                      <a:pt x="1" y="241"/>
                      <a:pt x="19" y="250"/>
                    </a:cubicBezTo>
                    <a:cubicBezTo>
                      <a:pt x="25" y="263"/>
                      <a:pt x="36" y="271"/>
                      <a:pt x="49" y="271"/>
                    </a:cubicBezTo>
                    <a:cubicBezTo>
                      <a:pt x="54" y="271"/>
                      <a:pt x="58" y="270"/>
                      <a:pt x="63" y="268"/>
                    </a:cubicBezTo>
                    <a:cubicBezTo>
                      <a:pt x="90" y="268"/>
                      <a:pt x="117" y="241"/>
                      <a:pt x="117" y="214"/>
                    </a:cubicBezTo>
                    <a:lnTo>
                      <a:pt x="117" y="63"/>
                    </a:lnTo>
                    <a:cubicBezTo>
                      <a:pt x="117" y="45"/>
                      <a:pt x="117" y="36"/>
                      <a:pt x="99" y="18"/>
                    </a:cubicBezTo>
                    <a:cubicBezTo>
                      <a:pt x="90" y="9"/>
                      <a:pt x="72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8" name="Google Shape;2738;p48"/>
              <p:cNvSpPr/>
              <p:nvPr/>
            </p:nvSpPr>
            <p:spPr>
              <a:xfrm flipH="1">
                <a:off x="1763959" y="4291495"/>
                <a:ext cx="15605" cy="33687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72" extrusionOk="0">
                    <a:moveTo>
                      <a:pt x="77" y="0"/>
                    </a:moveTo>
                    <a:cubicBezTo>
                      <a:pt x="72" y="0"/>
                      <a:pt x="68" y="1"/>
                      <a:pt x="63" y="4"/>
                    </a:cubicBezTo>
                    <a:cubicBezTo>
                      <a:pt x="36" y="4"/>
                      <a:pt x="0" y="31"/>
                      <a:pt x="0" y="57"/>
                    </a:cubicBezTo>
                    <a:lnTo>
                      <a:pt x="0" y="209"/>
                    </a:lnTo>
                    <a:cubicBezTo>
                      <a:pt x="0" y="227"/>
                      <a:pt x="9" y="236"/>
                      <a:pt x="18" y="254"/>
                    </a:cubicBezTo>
                    <a:cubicBezTo>
                      <a:pt x="36" y="263"/>
                      <a:pt x="54" y="271"/>
                      <a:pt x="63" y="271"/>
                    </a:cubicBezTo>
                    <a:cubicBezTo>
                      <a:pt x="99" y="271"/>
                      <a:pt x="125" y="245"/>
                      <a:pt x="125" y="209"/>
                    </a:cubicBezTo>
                    <a:lnTo>
                      <a:pt x="125" y="57"/>
                    </a:lnTo>
                    <a:cubicBezTo>
                      <a:pt x="125" y="48"/>
                      <a:pt x="116" y="31"/>
                      <a:pt x="108" y="22"/>
                    </a:cubicBezTo>
                    <a:cubicBezTo>
                      <a:pt x="101" y="9"/>
                      <a:pt x="90" y="0"/>
                      <a:pt x="7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9" name="Google Shape;2739;p48"/>
              <p:cNvSpPr/>
              <p:nvPr/>
            </p:nvSpPr>
            <p:spPr>
              <a:xfrm flipH="1">
                <a:off x="1841365" y="4284188"/>
                <a:ext cx="15605" cy="34306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77" extrusionOk="0">
                    <a:moveTo>
                      <a:pt x="63" y="0"/>
                    </a:moveTo>
                    <a:cubicBezTo>
                      <a:pt x="28" y="9"/>
                      <a:pt x="1" y="27"/>
                      <a:pt x="1" y="63"/>
                    </a:cubicBezTo>
                    <a:lnTo>
                      <a:pt x="1" y="215"/>
                    </a:lnTo>
                    <a:cubicBezTo>
                      <a:pt x="1" y="232"/>
                      <a:pt x="10" y="241"/>
                      <a:pt x="19" y="259"/>
                    </a:cubicBezTo>
                    <a:cubicBezTo>
                      <a:pt x="28" y="268"/>
                      <a:pt x="46" y="277"/>
                      <a:pt x="63" y="277"/>
                    </a:cubicBezTo>
                    <a:cubicBezTo>
                      <a:pt x="99" y="268"/>
                      <a:pt x="126" y="250"/>
                      <a:pt x="126" y="215"/>
                    </a:cubicBezTo>
                    <a:lnTo>
                      <a:pt x="126" y="63"/>
                    </a:lnTo>
                    <a:cubicBezTo>
                      <a:pt x="126" y="54"/>
                      <a:pt x="117" y="36"/>
                      <a:pt x="108" y="18"/>
                    </a:cubicBezTo>
                    <a:cubicBezTo>
                      <a:pt x="99" y="9"/>
                      <a:pt x="81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0" name="Google Shape;2740;p48"/>
              <p:cNvSpPr/>
              <p:nvPr/>
            </p:nvSpPr>
            <p:spPr>
              <a:xfrm flipH="1">
                <a:off x="1906511" y="4235515"/>
                <a:ext cx="15605" cy="33316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69" extrusionOk="0">
                    <a:moveTo>
                      <a:pt x="63" y="1"/>
                    </a:moveTo>
                    <a:cubicBezTo>
                      <a:pt x="27" y="1"/>
                      <a:pt x="1" y="28"/>
                      <a:pt x="1" y="63"/>
                    </a:cubicBezTo>
                    <a:lnTo>
                      <a:pt x="1" y="206"/>
                    </a:lnTo>
                    <a:cubicBezTo>
                      <a:pt x="1" y="224"/>
                      <a:pt x="10" y="242"/>
                      <a:pt x="18" y="251"/>
                    </a:cubicBezTo>
                    <a:cubicBezTo>
                      <a:pt x="27" y="260"/>
                      <a:pt x="45" y="269"/>
                      <a:pt x="63" y="269"/>
                    </a:cubicBezTo>
                    <a:cubicBezTo>
                      <a:pt x="99" y="269"/>
                      <a:pt x="126" y="242"/>
                      <a:pt x="126" y="206"/>
                    </a:cubicBezTo>
                    <a:lnTo>
                      <a:pt x="126" y="63"/>
                    </a:lnTo>
                    <a:cubicBezTo>
                      <a:pt x="126" y="45"/>
                      <a:pt x="117" y="28"/>
                      <a:pt x="108" y="19"/>
                    </a:cubicBezTo>
                    <a:cubicBezTo>
                      <a:pt x="99" y="10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1" name="Google Shape;2741;p48"/>
              <p:cNvSpPr/>
              <p:nvPr/>
            </p:nvSpPr>
            <p:spPr>
              <a:xfrm flipH="1">
                <a:off x="1949610" y="4284188"/>
                <a:ext cx="14490" cy="34306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77" extrusionOk="0">
                    <a:moveTo>
                      <a:pt x="63" y="0"/>
                    </a:moveTo>
                    <a:cubicBezTo>
                      <a:pt x="27" y="9"/>
                      <a:pt x="1" y="27"/>
                      <a:pt x="1" y="63"/>
                    </a:cubicBezTo>
                    <a:lnTo>
                      <a:pt x="1" y="215"/>
                    </a:lnTo>
                    <a:cubicBezTo>
                      <a:pt x="1" y="232"/>
                      <a:pt x="1" y="241"/>
                      <a:pt x="18" y="259"/>
                    </a:cubicBezTo>
                    <a:cubicBezTo>
                      <a:pt x="27" y="268"/>
                      <a:pt x="45" y="277"/>
                      <a:pt x="63" y="277"/>
                    </a:cubicBezTo>
                    <a:cubicBezTo>
                      <a:pt x="90" y="268"/>
                      <a:pt x="117" y="250"/>
                      <a:pt x="117" y="215"/>
                    </a:cubicBezTo>
                    <a:lnTo>
                      <a:pt x="117" y="63"/>
                    </a:lnTo>
                    <a:cubicBezTo>
                      <a:pt x="117" y="54"/>
                      <a:pt x="117" y="36"/>
                      <a:pt x="99" y="18"/>
                    </a:cubicBezTo>
                    <a:cubicBezTo>
                      <a:pt x="90" y="9"/>
                      <a:pt x="72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2" name="Google Shape;2742;p48"/>
              <p:cNvSpPr/>
              <p:nvPr/>
            </p:nvSpPr>
            <p:spPr>
              <a:xfrm flipH="1">
                <a:off x="2013641" y="4224492"/>
                <a:ext cx="15605" cy="33316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69" extrusionOk="0">
                    <a:moveTo>
                      <a:pt x="63" y="1"/>
                    </a:moveTo>
                    <a:cubicBezTo>
                      <a:pt x="27" y="1"/>
                      <a:pt x="0" y="27"/>
                      <a:pt x="0" y="63"/>
                    </a:cubicBezTo>
                    <a:lnTo>
                      <a:pt x="0" y="206"/>
                    </a:lnTo>
                    <a:cubicBezTo>
                      <a:pt x="0" y="224"/>
                      <a:pt x="9" y="242"/>
                      <a:pt x="18" y="250"/>
                    </a:cubicBezTo>
                    <a:cubicBezTo>
                      <a:pt x="27" y="259"/>
                      <a:pt x="45" y="268"/>
                      <a:pt x="63" y="268"/>
                    </a:cubicBezTo>
                    <a:cubicBezTo>
                      <a:pt x="90" y="268"/>
                      <a:pt x="125" y="242"/>
                      <a:pt x="125" y="206"/>
                    </a:cubicBezTo>
                    <a:lnTo>
                      <a:pt x="125" y="63"/>
                    </a:lnTo>
                    <a:cubicBezTo>
                      <a:pt x="125" y="45"/>
                      <a:pt x="116" y="27"/>
                      <a:pt x="107" y="19"/>
                    </a:cubicBezTo>
                    <a:cubicBezTo>
                      <a:pt x="90" y="10"/>
                      <a:pt x="72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3" name="Google Shape;2743;p48"/>
              <p:cNvSpPr/>
              <p:nvPr/>
            </p:nvSpPr>
            <p:spPr>
              <a:xfrm flipH="1">
                <a:off x="1967321" y="4024475"/>
                <a:ext cx="15605" cy="33811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73" extrusionOk="0">
                    <a:moveTo>
                      <a:pt x="63" y="1"/>
                    </a:moveTo>
                    <a:cubicBezTo>
                      <a:pt x="28" y="1"/>
                      <a:pt x="1" y="28"/>
                      <a:pt x="1" y="63"/>
                    </a:cubicBezTo>
                    <a:lnTo>
                      <a:pt x="1" y="215"/>
                    </a:lnTo>
                    <a:cubicBezTo>
                      <a:pt x="1" y="224"/>
                      <a:pt x="10" y="242"/>
                      <a:pt x="19" y="251"/>
                    </a:cubicBezTo>
                    <a:cubicBezTo>
                      <a:pt x="25" y="264"/>
                      <a:pt x="37" y="272"/>
                      <a:pt x="49" y="272"/>
                    </a:cubicBezTo>
                    <a:cubicBezTo>
                      <a:pt x="54" y="272"/>
                      <a:pt x="59" y="271"/>
                      <a:pt x="63" y="269"/>
                    </a:cubicBezTo>
                    <a:cubicBezTo>
                      <a:pt x="99" y="269"/>
                      <a:pt x="126" y="242"/>
                      <a:pt x="126" y="215"/>
                    </a:cubicBezTo>
                    <a:lnTo>
                      <a:pt x="126" y="63"/>
                    </a:lnTo>
                    <a:cubicBezTo>
                      <a:pt x="126" y="46"/>
                      <a:pt x="117" y="37"/>
                      <a:pt x="108" y="19"/>
                    </a:cubicBezTo>
                    <a:cubicBezTo>
                      <a:pt x="99" y="10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4" name="Google Shape;2744;p48"/>
              <p:cNvSpPr/>
              <p:nvPr/>
            </p:nvSpPr>
            <p:spPr>
              <a:xfrm flipH="1">
                <a:off x="1697699" y="3914001"/>
                <a:ext cx="15605" cy="36660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96" extrusionOk="0">
                    <a:moveTo>
                      <a:pt x="63" y="1"/>
                    </a:moveTo>
                    <a:cubicBezTo>
                      <a:pt x="36" y="1"/>
                      <a:pt x="1" y="28"/>
                      <a:pt x="1" y="63"/>
                    </a:cubicBezTo>
                    <a:lnTo>
                      <a:pt x="1" y="233"/>
                    </a:lnTo>
                    <a:cubicBezTo>
                      <a:pt x="1" y="260"/>
                      <a:pt x="36" y="295"/>
                      <a:pt x="63" y="295"/>
                    </a:cubicBezTo>
                    <a:cubicBezTo>
                      <a:pt x="99" y="286"/>
                      <a:pt x="126" y="268"/>
                      <a:pt x="126" y="233"/>
                    </a:cubicBezTo>
                    <a:lnTo>
                      <a:pt x="126" y="63"/>
                    </a:lnTo>
                    <a:cubicBezTo>
                      <a:pt x="126" y="28"/>
                      <a:pt x="99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5" name="Google Shape;2745;p48"/>
              <p:cNvSpPr/>
              <p:nvPr/>
            </p:nvSpPr>
            <p:spPr>
              <a:xfrm flipH="1">
                <a:off x="1739685" y="3786807"/>
                <a:ext cx="15605" cy="54494"/>
              </a:xfrm>
              <a:custGeom>
                <a:avLst/>
                <a:gdLst/>
                <a:ahLst/>
                <a:cxnLst/>
                <a:rect l="l" t="t" r="r" b="b"/>
                <a:pathLst>
                  <a:path w="126" h="440" extrusionOk="0">
                    <a:moveTo>
                      <a:pt x="74" y="1"/>
                    </a:moveTo>
                    <a:cubicBezTo>
                      <a:pt x="71" y="1"/>
                      <a:pt x="67" y="1"/>
                      <a:pt x="63" y="2"/>
                    </a:cubicBezTo>
                    <a:cubicBezTo>
                      <a:pt x="27" y="2"/>
                      <a:pt x="1" y="29"/>
                      <a:pt x="1" y="55"/>
                    </a:cubicBezTo>
                    <a:lnTo>
                      <a:pt x="1" y="377"/>
                    </a:lnTo>
                    <a:cubicBezTo>
                      <a:pt x="1" y="412"/>
                      <a:pt x="27" y="439"/>
                      <a:pt x="63" y="439"/>
                    </a:cubicBezTo>
                    <a:cubicBezTo>
                      <a:pt x="99" y="439"/>
                      <a:pt x="126" y="412"/>
                      <a:pt x="126" y="377"/>
                    </a:cubicBezTo>
                    <a:lnTo>
                      <a:pt x="126" y="55"/>
                    </a:lnTo>
                    <a:cubicBezTo>
                      <a:pt x="126" y="32"/>
                      <a:pt x="104" y="1"/>
                      <a:pt x="7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6" name="Google Shape;2746;p48"/>
              <p:cNvSpPr/>
              <p:nvPr/>
            </p:nvSpPr>
            <p:spPr>
              <a:xfrm flipH="1">
                <a:off x="1793807" y="3717327"/>
                <a:ext cx="15605" cy="26752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16" extrusionOk="0">
                    <a:moveTo>
                      <a:pt x="63" y="1"/>
                    </a:moveTo>
                    <a:cubicBezTo>
                      <a:pt x="45" y="1"/>
                      <a:pt x="27" y="1"/>
                      <a:pt x="18" y="19"/>
                    </a:cubicBezTo>
                    <a:cubicBezTo>
                      <a:pt x="10" y="28"/>
                      <a:pt x="1" y="46"/>
                      <a:pt x="1" y="54"/>
                    </a:cubicBezTo>
                    <a:lnTo>
                      <a:pt x="1" y="153"/>
                    </a:lnTo>
                    <a:cubicBezTo>
                      <a:pt x="1" y="170"/>
                      <a:pt x="10" y="188"/>
                      <a:pt x="18" y="197"/>
                    </a:cubicBezTo>
                    <a:cubicBezTo>
                      <a:pt x="27" y="206"/>
                      <a:pt x="45" y="215"/>
                      <a:pt x="63" y="215"/>
                    </a:cubicBezTo>
                    <a:cubicBezTo>
                      <a:pt x="72" y="215"/>
                      <a:pt x="90" y="215"/>
                      <a:pt x="108" y="197"/>
                    </a:cubicBezTo>
                    <a:cubicBezTo>
                      <a:pt x="117" y="188"/>
                      <a:pt x="125" y="170"/>
                      <a:pt x="125" y="153"/>
                    </a:cubicBezTo>
                    <a:lnTo>
                      <a:pt x="125" y="54"/>
                    </a:lnTo>
                    <a:cubicBezTo>
                      <a:pt x="125" y="46"/>
                      <a:pt x="117" y="28"/>
                      <a:pt x="108" y="19"/>
                    </a:cubicBezTo>
                    <a:cubicBezTo>
                      <a:pt x="90" y="1"/>
                      <a:pt x="72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7" name="Google Shape;2747;p48"/>
              <p:cNvSpPr/>
              <p:nvPr/>
            </p:nvSpPr>
            <p:spPr>
              <a:xfrm flipH="1">
                <a:off x="1684447" y="3762656"/>
                <a:ext cx="18825" cy="27123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19" extrusionOk="0">
                    <a:moveTo>
                      <a:pt x="9" y="99"/>
                    </a:moveTo>
                    <a:cubicBezTo>
                      <a:pt x="12" y="99"/>
                      <a:pt x="14" y="100"/>
                      <a:pt x="15" y="101"/>
                    </a:cubicBezTo>
                    <a:lnTo>
                      <a:pt x="15" y="101"/>
                    </a:lnTo>
                    <a:cubicBezTo>
                      <a:pt x="14" y="100"/>
                      <a:pt x="12" y="99"/>
                      <a:pt x="9" y="99"/>
                    </a:cubicBezTo>
                    <a:close/>
                    <a:moveTo>
                      <a:pt x="62" y="1"/>
                    </a:moveTo>
                    <a:cubicBezTo>
                      <a:pt x="45" y="1"/>
                      <a:pt x="27" y="1"/>
                      <a:pt x="18" y="19"/>
                    </a:cubicBezTo>
                    <a:cubicBezTo>
                      <a:pt x="9" y="27"/>
                      <a:pt x="0" y="45"/>
                      <a:pt x="0" y="63"/>
                    </a:cubicBezTo>
                    <a:cubicBezTo>
                      <a:pt x="0" y="72"/>
                      <a:pt x="9" y="90"/>
                      <a:pt x="18" y="99"/>
                    </a:cubicBezTo>
                    <a:cubicBezTo>
                      <a:pt x="18" y="101"/>
                      <a:pt x="18" y="103"/>
                      <a:pt x="18" y="104"/>
                    </a:cubicBezTo>
                    <a:lnTo>
                      <a:pt x="18" y="104"/>
                    </a:lnTo>
                    <a:cubicBezTo>
                      <a:pt x="17" y="103"/>
                      <a:pt x="16" y="102"/>
                      <a:pt x="15" y="101"/>
                    </a:cubicBezTo>
                    <a:lnTo>
                      <a:pt x="15" y="101"/>
                    </a:lnTo>
                    <a:cubicBezTo>
                      <a:pt x="18" y="104"/>
                      <a:pt x="18" y="108"/>
                      <a:pt x="18" y="108"/>
                    </a:cubicBezTo>
                    <a:cubicBezTo>
                      <a:pt x="18" y="108"/>
                      <a:pt x="18" y="108"/>
                      <a:pt x="18" y="104"/>
                    </a:cubicBezTo>
                    <a:lnTo>
                      <a:pt x="18" y="104"/>
                    </a:lnTo>
                    <a:cubicBezTo>
                      <a:pt x="18" y="104"/>
                      <a:pt x="18" y="104"/>
                      <a:pt x="18" y="105"/>
                    </a:cubicBezTo>
                    <a:lnTo>
                      <a:pt x="18" y="105"/>
                    </a:lnTo>
                    <a:cubicBezTo>
                      <a:pt x="18" y="103"/>
                      <a:pt x="18" y="101"/>
                      <a:pt x="18" y="99"/>
                    </a:cubicBezTo>
                    <a:lnTo>
                      <a:pt x="18" y="99"/>
                    </a:lnTo>
                    <a:cubicBezTo>
                      <a:pt x="18" y="101"/>
                      <a:pt x="18" y="104"/>
                      <a:pt x="19" y="106"/>
                    </a:cubicBezTo>
                    <a:lnTo>
                      <a:pt x="19" y="106"/>
                    </a:lnTo>
                    <a:cubicBezTo>
                      <a:pt x="19" y="106"/>
                      <a:pt x="18" y="105"/>
                      <a:pt x="18" y="105"/>
                    </a:cubicBezTo>
                    <a:lnTo>
                      <a:pt x="18" y="105"/>
                    </a:lnTo>
                    <a:cubicBezTo>
                      <a:pt x="18" y="109"/>
                      <a:pt x="19" y="113"/>
                      <a:pt x="22" y="115"/>
                    </a:cubicBezTo>
                    <a:lnTo>
                      <a:pt x="22" y="115"/>
                    </a:lnTo>
                    <a:cubicBezTo>
                      <a:pt x="21" y="112"/>
                      <a:pt x="20" y="109"/>
                      <a:pt x="19" y="106"/>
                    </a:cubicBezTo>
                    <a:lnTo>
                      <a:pt x="19" y="106"/>
                    </a:lnTo>
                    <a:cubicBezTo>
                      <a:pt x="21" y="109"/>
                      <a:pt x="23" y="113"/>
                      <a:pt x="27" y="117"/>
                    </a:cubicBezTo>
                    <a:cubicBezTo>
                      <a:pt x="25" y="117"/>
                      <a:pt x="23" y="116"/>
                      <a:pt x="22" y="115"/>
                    </a:cubicBezTo>
                    <a:lnTo>
                      <a:pt x="22" y="115"/>
                    </a:lnTo>
                    <a:cubicBezTo>
                      <a:pt x="24" y="122"/>
                      <a:pt x="27" y="130"/>
                      <a:pt x="27" y="135"/>
                    </a:cubicBezTo>
                    <a:cubicBezTo>
                      <a:pt x="27" y="137"/>
                      <a:pt x="27" y="140"/>
                      <a:pt x="27" y="143"/>
                    </a:cubicBezTo>
                    <a:cubicBezTo>
                      <a:pt x="18" y="152"/>
                      <a:pt x="18" y="170"/>
                      <a:pt x="27" y="188"/>
                    </a:cubicBezTo>
                    <a:cubicBezTo>
                      <a:pt x="36" y="197"/>
                      <a:pt x="54" y="215"/>
                      <a:pt x="62" y="215"/>
                    </a:cubicBezTo>
                    <a:cubicBezTo>
                      <a:pt x="68" y="217"/>
                      <a:pt x="73" y="218"/>
                      <a:pt x="78" y="218"/>
                    </a:cubicBezTo>
                    <a:cubicBezTo>
                      <a:pt x="91" y="218"/>
                      <a:pt x="103" y="212"/>
                      <a:pt x="116" y="206"/>
                    </a:cubicBezTo>
                    <a:cubicBezTo>
                      <a:pt x="125" y="197"/>
                      <a:pt x="134" y="188"/>
                      <a:pt x="143" y="170"/>
                    </a:cubicBezTo>
                    <a:cubicBezTo>
                      <a:pt x="152" y="143"/>
                      <a:pt x="152" y="117"/>
                      <a:pt x="143" y="90"/>
                    </a:cubicBezTo>
                    <a:cubicBezTo>
                      <a:pt x="143" y="72"/>
                      <a:pt x="134" y="63"/>
                      <a:pt x="125" y="54"/>
                    </a:cubicBezTo>
                    <a:cubicBezTo>
                      <a:pt x="125" y="36"/>
                      <a:pt x="116" y="27"/>
                      <a:pt x="98" y="19"/>
                    </a:cubicBezTo>
                    <a:cubicBezTo>
                      <a:pt x="89" y="1"/>
                      <a:pt x="71" y="1"/>
                      <a:pt x="6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8" name="Google Shape;2748;p48"/>
              <p:cNvSpPr/>
              <p:nvPr/>
            </p:nvSpPr>
            <p:spPr>
              <a:xfrm flipH="1">
                <a:off x="1838021" y="3678686"/>
                <a:ext cx="21054" cy="33563"/>
              </a:xfrm>
              <a:custGeom>
                <a:avLst/>
                <a:gdLst/>
                <a:ahLst/>
                <a:cxnLst/>
                <a:rect l="l" t="t" r="r" b="b"/>
                <a:pathLst>
                  <a:path w="170" h="271" extrusionOk="0">
                    <a:moveTo>
                      <a:pt x="89" y="1"/>
                    </a:moveTo>
                    <a:cubicBezTo>
                      <a:pt x="72" y="1"/>
                      <a:pt x="54" y="1"/>
                      <a:pt x="36" y="10"/>
                    </a:cubicBezTo>
                    <a:cubicBezTo>
                      <a:pt x="9" y="27"/>
                      <a:pt x="0" y="63"/>
                      <a:pt x="18" y="90"/>
                    </a:cubicBezTo>
                    <a:cubicBezTo>
                      <a:pt x="18" y="94"/>
                      <a:pt x="20" y="99"/>
                      <a:pt x="23" y="103"/>
                    </a:cubicBezTo>
                    <a:lnTo>
                      <a:pt x="23" y="103"/>
                    </a:lnTo>
                    <a:cubicBezTo>
                      <a:pt x="21" y="102"/>
                      <a:pt x="20" y="101"/>
                      <a:pt x="18" y="99"/>
                    </a:cubicBezTo>
                    <a:lnTo>
                      <a:pt x="18" y="99"/>
                    </a:lnTo>
                    <a:cubicBezTo>
                      <a:pt x="27" y="117"/>
                      <a:pt x="36" y="135"/>
                      <a:pt x="36" y="152"/>
                    </a:cubicBezTo>
                    <a:cubicBezTo>
                      <a:pt x="36" y="158"/>
                      <a:pt x="36" y="164"/>
                      <a:pt x="36" y="170"/>
                    </a:cubicBezTo>
                    <a:cubicBezTo>
                      <a:pt x="36" y="179"/>
                      <a:pt x="36" y="188"/>
                      <a:pt x="27" y="197"/>
                    </a:cubicBezTo>
                    <a:cubicBezTo>
                      <a:pt x="27" y="206"/>
                      <a:pt x="27" y="224"/>
                      <a:pt x="36" y="242"/>
                    </a:cubicBezTo>
                    <a:cubicBezTo>
                      <a:pt x="45" y="250"/>
                      <a:pt x="63" y="268"/>
                      <a:pt x="72" y="268"/>
                    </a:cubicBezTo>
                    <a:cubicBezTo>
                      <a:pt x="78" y="270"/>
                      <a:pt x="84" y="271"/>
                      <a:pt x="90" y="271"/>
                    </a:cubicBezTo>
                    <a:cubicBezTo>
                      <a:pt x="119" y="271"/>
                      <a:pt x="144" y="253"/>
                      <a:pt x="152" y="224"/>
                    </a:cubicBezTo>
                    <a:cubicBezTo>
                      <a:pt x="170" y="161"/>
                      <a:pt x="161" y="90"/>
                      <a:pt x="125" y="36"/>
                    </a:cubicBezTo>
                    <a:cubicBezTo>
                      <a:pt x="116" y="19"/>
                      <a:pt x="98" y="10"/>
                      <a:pt x="8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9" name="Google Shape;2749;p48"/>
              <p:cNvSpPr/>
              <p:nvPr/>
            </p:nvSpPr>
            <p:spPr>
              <a:xfrm flipH="1">
                <a:off x="1878892" y="3644504"/>
                <a:ext cx="15605" cy="29972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42" extrusionOk="0">
                    <a:moveTo>
                      <a:pt x="63" y="0"/>
                    </a:moveTo>
                    <a:cubicBezTo>
                      <a:pt x="45" y="0"/>
                      <a:pt x="27" y="0"/>
                      <a:pt x="19" y="18"/>
                    </a:cubicBezTo>
                    <a:cubicBezTo>
                      <a:pt x="10" y="27"/>
                      <a:pt x="1" y="45"/>
                      <a:pt x="1" y="63"/>
                    </a:cubicBezTo>
                    <a:lnTo>
                      <a:pt x="1" y="179"/>
                    </a:lnTo>
                    <a:cubicBezTo>
                      <a:pt x="1" y="196"/>
                      <a:pt x="10" y="214"/>
                      <a:pt x="19" y="223"/>
                    </a:cubicBezTo>
                    <a:cubicBezTo>
                      <a:pt x="27" y="232"/>
                      <a:pt x="45" y="241"/>
                      <a:pt x="63" y="241"/>
                    </a:cubicBezTo>
                    <a:cubicBezTo>
                      <a:pt x="81" y="241"/>
                      <a:pt x="99" y="241"/>
                      <a:pt x="108" y="223"/>
                    </a:cubicBezTo>
                    <a:cubicBezTo>
                      <a:pt x="117" y="214"/>
                      <a:pt x="126" y="196"/>
                      <a:pt x="126" y="179"/>
                    </a:cubicBezTo>
                    <a:lnTo>
                      <a:pt x="126" y="63"/>
                    </a:lnTo>
                    <a:cubicBezTo>
                      <a:pt x="126" y="45"/>
                      <a:pt x="117" y="27"/>
                      <a:pt x="108" y="18"/>
                    </a:cubicBezTo>
                    <a:cubicBezTo>
                      <a:pt x="99" y="9"/>
                      <a:pt x="81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0" name="Google Shape;2750;p48"/>
              <p:cNvSpPr/>
              <p:nvPr/>
            </p:nvSpPr>
            <p:spPr>
              <a:xfrm flipH="1">
                <a:off x="2186040" y="3620105"/>
                <a:ext cx="15605" cy="33316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69" extrusionOk="0">
                    <a:moveTo>
                      <a:pt x="63" y="1"/>
                    </a:moveTo>
                    <a:cubicBezTo>
                      <a:pt x="27" y="1"/>
                      <a:pt x="1" y="28"/>
                      <a:pt x="1" y="63"/>
                    </a:cubicBezTo>
                    <a:lnTo>
                      <a:pt x="1" y="206"/>
                    </a:lnTo>
                    <a:cubicBezTo>
                      <a:pt x="1" y="224"/>
                      <a:pt x="10" y="242"/>
                      <a:pt x="18" y="251"/>
                    </a:cubicBezTo>
                    <a:cubicBezTo>
                      <a:pt x="27" y="260"/>
                      <a:pt x="45" y="269"/>
                      <a:pt x="63" y="269"/>
                    </a:cubicBezTo>
                    <a:cubicBezTo>
                      <a:pt x="90" y="269"/>
                      <a:pt x="126" y="242"/>
                      <a:pt x="126" y="206"/>
                    </a:cubicBezTo>
                    <a:lnTo>
                      <a:pt x="126" y="63"/>
                    </a:lnTo>
                    <a:cubicBezTo>
                      <a:pt x="126" y="45"/>
                      <a:pt x="117" y="28"/>
                      <a:pt x="108" y="19"/>
                    </a:cubicBezTo>
                    <a:cubicBezTo>
                      <a:pt x="90" y="1"/>
                      <a:pt x="72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1" name="Google Shape;2751;p48"/>
              <p:cNvSpPr/>
              <p:nvPr/>
            </p:nvSpPr>
            <p:spPr>
              <a:xfrm flipH="1">
                <a:off x="2294285" y="3695530"/>
                <a:ext cx="18949" cy="30839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49" extrusionOk="0">
                    <a:moveTo>
                      <a:pt x="63" y="1"/>
                    </a:moveTo>
                    <a:cubicBezTo>
                      <a:pt x="54" y="1"/>
                      <a:pt x="45" y="3"/>
                      <a:pt x="36" y="7"/>
                    </a:cubicBezTo>
                    <a:cubicBezTo>
                      <a:pt x="27" y="16"/>
                      <a:pt x="18" y="34"/>
                      <a:pt x="10" y="52"/>
                    </a:cubicBezTo>
                    <a:cubicBezTo>
                      <a:pt x="1" y="79"/>
                      <a:pt x="1" y="114"/>
                      <a:pt x="10" y="141"/>
                    </a:cubicBezTo>
                    <a:cubicBezTo>
                      <a:pt x="10" y="150"/>
                      <a:pt x="10" y="168"/>
                      <a:pt x="18" y="177"/>
                    </a:cubicBezTo>
                    <a:cubicBezTo>
                      <a:pt x="27" y="186"/>
                      <a:pt x="27" y="204"/>
                      <a:pt x="36" y="222"/>
                    </a:cubicBezTo>
                    <a:cubicBezTo>
                      <a:pt x="54" y="230"/>
                      <a:pt x="63" y="239"/>
                      <a:pt x="81" y="248"/>
                    </a:cubicBezTo>
                    <a:cubicBezTo>
                      <a:pt x="90" y="248"/>
                      <a:pt x="108" y="248"/>
                      <a:pt x="125" y="239"/>
                    </a:cubicBezTo>
                    <a:cubicBezTo>
                      <a:pt x="134" y="230"/>
                      <a:pt x="152" y="222"/>
                      <a:pt x="152" y="204"/>
                    </a:cubicBezTo>
                    <a:cubicBezTo>
                      <a:pt x="152" y="186"/>
                      <a:pt x="152" y="168"/>
                      <a:pt x="143" y="159"/>
                    </a:cubicBezTo>
                    <a:cubicBezTo>
                      <a:pt x="143" y="150"/>
                      <a:pt x="134" y="141"/>
                      <a:pt x="134" y="132"/>
                    </a:cubicBezTo>
                    <a:lnTo>
                      <a:pt x="134" y="141"/>
                    </a:lnTo>
                    <a:cubicBezTo>
                      <a:pt x="134" y="132"/>
                      <a:pt x="125" y="114"/>
                      <a:pt x="125" y="106"/>
                    </a:cubicBezTo>
                    <a:cubicBezTo>
                      <a:pt x="125" y="102"/>
                      <a:pt x="125" y="99"/>
                      <a:pt x="125" y="97"/>
                    </a:cubicBezTo>
                    <a:cubicBezTo>
                      <a:pt x="125" y="97"/>
                      <a:pt x="125" y="88"/>
                      <a:pt x="134" y="79"/>
                    </a:cubicBezTo>
                    <a:cubicBezTo>
                      <a:pt x="134" y="61"/>
                      <a:pt x="134" y="43"/>
                      <a:pt x="125" y="34"/>
                    </a:cubicBezTo>
                    <a:cubicBezTo>
                      <a:pt x="117" y="16"/>
                      <a:pt x="99" y="7"/>
                      <a:pt x="90" y="7"/>
                    </a:cubicBezTo>
                    <a:cubicBezTo>
                      <a:pt x="81" y="3"/>
                      <a:pt x="72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2" name="Google Shape;2752;p48"/>
              <p:cNvSpPr/>
              <p:nvPr/>
            </p:nvSpPr>
            <p:spPr>
              <a:xfrm flipH="1">
                <a:off x="2263323" y="3780367"/>
                <a:ext cx="15605" cy="36536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95" extrusionOk="0">
                    <a:moveTo>
                      <a:pt x="63" y="0"/>
                    </a:moveTo>
                    <a:cubicBezTo>
                      <a:pt x="27" y="0"/>
                      <a:pt x="0" y="27"/>
                      <a:pt x="0" y="63"/>
                    </a:cubicBezTo>
                    <a:lnTo>
                      <a:pt x="0" y="232"/>
                    </a:lnTo>
                    <a:cubicBezTo>
                      <a:pt x="0" y="268"/>
                      <a:pt x="27" y="295"/>
                      <a:pt x="63" y="295"/>
                    </a:cubicBezTo>
                    <a:cubicBezTo>
                      <a:pt x="98" y="295"/>
                      <a:pt x="125" y="268"/>
                      <a:pt x="125" y="232"/>
                    </a:cubicBezTo>
                    <a:lnTo>
                      <a:pt x="125" y="63"/>
                    </a:lnTo>
                    <a:cubicBezTo>
                      <a:pt x="125" y="27"/>
                      <a:pt x="98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3" name="Google Shape;2753;p48"/>
              <p:cNvSpPr/>
              <p:nvPr/>
            </p:nvSpPr>
            <p:spPr>
              <a:xfrm flipH="1">
                <a:off x="2224681" y="3901864"/>
                <a:ext cx="14490" cy="39013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15" extrusionOk="0">
                    <a:moveTo>
                      <a:pt x="63" y="1"/>
                    </a:moveTo>
                    <a:cubicBezTo>
                      <a:pt x="27" y="1"/>
                      <a:pt x="0" y="27"/>
                      <a:pt x="0" y="63"/>
                    </a:cubicBezTo>
                    <a:lnTo>
                      <a:pt x="0" y="259"/>
                    </a:lnTo>
                    <a:cubicBezTo>
                      <a:pt x="0" y="283"/>
                      <a:pt x="22" y="314"/>
                      <a:pt x="52" y="314"/>
                    </a:cubicBezTo>
                    <a:cubicBezTo>
                      <a:pt x="55" y="314"/>
                      <a:pt x="59" y="314"/>
                      <a:pt x="63" y="313"/>
                    </a:cubicBezTo>
                    <a:cubicBezTo>
                      <a:pt x="90" y="313"/>
                      <a:pt x="116" y="286"/>
                      <a:pt x="116" y="259"/>
                    </a:cubicBezTo>
                    <a:lnTo>
                      <a:pt x="116" y="63"/>
                    </a:lnTo>
                    <a:cubicBezTo>
                      <a:pt x="116" y="27"/>
                      <a:pt x="90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4" name="Google Shape;2754;p48"/>
              <p:cNvSpPr/>
              <p:nvPr/>
            </p:nvSpPr>
            <p:spPr>
              <a:xfrm flipH="1">
                <a:off x="2172788" y="3905084"/>
                <a:ext cx="15605" cy="35793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89" extrusionOk="0">
                    <a:moveTo>
                      <a:pt x="74" y="0"/>
                    </a:moveTo>
                    <a:cubicBezTo>
                      <a:pt x="71" y="0"/>
                      <a:pt x="67" y="1"/>
                      <a:pt x="63" y="1"/>
                    </a:cubicBezTo>
                    <a:cubicBezTo>
                      <a:pt x="27" y="1"/>
                      <a:pt x="1" y="28"/>
                      <a:pt x="1" y="55"/>
                    </a:cubicBezTo>
                    <a:lnTo>
                      <a:pt x="1" y="233"/>
                    </a:lnTo>
                    <a:cubicBezTo>
                      <a:pt x="1" y="257"/>
                      <a:pt x="22" y="288"/>
                      <a:pt x="52" y="288"/>
                    </a:cubicBezTo>
                    <a:cubicBezTo>
                      <a:pt x="56" y="288"/>
                      <a:pt x="59" y="288"/>
                      <a:pt x="63" y="287"/>
                    </a:cubicBezTo>
                    <a:cubicBezTo>
                      <a:pt x="99" y="287"/>
                      <a:pt x="126" y="260"/>
                      <a:pt x="126" y="233"/>
                    </a:cubicBezTo>
                    <a:lnTo>
                      <a:pt x="126" y="55"/>
                    </a:lnTo>
                    <a:cubicBezTo>
                      <a:pt x="126" y="31"/>
                      <a:pt x="104" y="0"/>
                      <a:pt x="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5" name="Google Shape;2755;p48"/>
              <p:cNvSpPr/>
              <p:nvPr/>
            </p:nvSpPr>
            <p:spPr>
              <a:xfrm flipH="1">
                <a:off x="2299858" y="3904093"/>
                <a:ext cx="15605" cy="43224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49" extrusionOk="0">
                    <a:moveTo>
                      <a:pt x="63" y="1"/>
                    </a:moveTo>
                    <a:cubicBezTo>
                      <a:pt x="28" y="9"/>
                      <a:pt x="1" y="36"/>
                      <a:pt x="1" y="63"/>
                    </a:cubicBezTo>
                    <a:lnTo>
                      <a:pt x="1" y="286"/>
                    </a:lnTo>
                    <a:cubicBezTo>
                      <a:pt x="1" y="322"/>
                      <a:pt x="28" y="348"/>
                      <a:pt x="63" y="348"/>
                    </a:cubicBezTo>
                    <a:cubicBezTo>
                      <a:pt x="99" y="348"/>
                      <a:pt x="126" y="322"/>
                      <a:pt x="126" y="286"/>
                    </a:cubicBezTo>
                    <a:lnTo>
                      <a:pt x="126" y="63"/>
                    </a:lnTo>
                    <a:cubicBezTo>
                      <a:pt x="126" y="36"/>
                      <a:pt x="99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6" name="Google Shape;2756;p48"/>
              <p:cNvSpPr/>
              <p:nvPr/>
            </p:nvSpPr>
            <p:spPr>
              <a:xfrm flipH="1">
                <a:off x="2033581" y="3989178"/>
                <a:ext cx="21054" cy="42976"/>
              </a:xfrm>
              <a:custGeom>
                <a:avLst/>
                <a:gdLst/>
                <a:ahLst/>
                <a:cxnLst/>
                <a:rect l="l" t="t" r="r" b="b"/>
                <a:pathLst>
                  <a:path w="170" h="347" extrusionOk="0">
                    <a:moveTo>
                      <a:pt x="54" y="0"/>
                    </a:moveTo>
                    <a:cubicBezTo>
                      <a:pt x="18" y="18"/>
                      <a:pt x="0" y="45"/>
                      <a:pt x="9" y="81"/>
                    </a:cubicBezTo>
                    <a:cubicBezTo>
                      <a:pt x="18" y="152"/>
                      <a:pt x="36" y="224"/>
                      <a:pt x="45" y="304"/>
                    </a:cubicBezTo>
                    <a:cubicBezTo>
                      <a:pt x="45" y="313"/>
                      <a:pt x="63" y="331"/>
                      <a:pt x="71" y="339"/>
                    </a:cubicBezTo>
                    <a:cubicBezTo>
                      <a:pt x="80" y="344"/>
                      <a:pt x="89" y="346"/>
                      <a:pt x="97" y="346"/>
                    </a:cubicBezTo>
                    <a:cubicBezTo>
                      <a:pt x="105" y="346"/>
                      <a:pt x="112" y="344"/>
                      <a:pt x="116" y="339"/>
                    </a:cubicBezTo>
                    <a:cubicBezTo>
                      <a:pt x="152" y="331"/>
                      <a:pt x="170" y="304"/>
                      <a:pt x="161" y="268"/>
                    </a:cubicBezTo>
                    <a:cubicBezTo>
                      <a:pt x="152" y="197"/>
                      <a:pt x="134" y="116"/>
                      <a:pt x="125" y="45"/>
                    </a:cubicBezTo>
                    <a:cubicBezTo>
                      <a:pt x="125" y="36"/>
                      <a:pt x="107" y="18"/>
                      <a:pt x="98" y="9"/>
                    </a:cubicBezTo>
                    <a:cubicBezTo>
                      <a:pt x="80" y="0"/>
                      <a:pt x="63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7" name="Google Shape;2757;p48"/>
              <p:cNvSpPr/>
              <p:nvPr/>
            </p:nvSpPr>
            <p:spPr>
              <a:xfrm flipH="1">
                <a:off x="2205980" y="3983604"/>
                <a:ext cx="15481" cy="29972"/>
              </a:xfrm>
              <a:custGeom>
                <a:avLst/>
                <a:gdLst/>
                <a:ahLst/>
                <a:cxnLst/>
                <a:rect l="l" t="t" r="r" b="b"/>
                <a:pathLst>
                  <a:path w="125" h="242" extrusionOk="0">
                    <a:moveTo>
                      <a:pt x="62" y="1"/>
                    </a:moveTo>
                    <a:cubicBezTo>
                      <a:pt x="45" y="1"/>
                      <a:pt x="27" y="1"/>
                      <a:pt x="18" y="19"/>
                    </a:cubicBezTo>
                    <a:cubicBezTo>
                      <a:pt x="9" y="28"/>
                      <a:pt x="0" y="45"/>
                      <a:pt x="0" y="63"/>
                    </a:cubicBezTo>
                    <a:lnTo>
                      <a:pt x="0" y="179"/>
                    </a:lnTo>
                    <a:cubicBezTo>
                      <a:pt x="0" y="197"/>
                      <a:pt x="9" y="215"/>
                      <a:pt x="18" y="224"/>
                    </a:cubicBezTo>
                    <a:cubicBezTo>
                      <a:pt x="27" y="233"/>
                      <a:pt x="45" y="242"/>
                      <a:pt x="62" y="242"/>
                    </a:cubicBezTo>
                    <a:cubicBezTo>
                      <a:pt x="80" y="242"/>
                      <a:pt x="98" y="242"/>
                      <a:pt x="107" y="224"/>
                    </a:cubicBezTo>
                    <a:cubicBezTo>
                      <a:pt x="116" y="215"/>
                      <a:pt x="125" y="197"/>
                      <a:pt x="125" y="179"/>
                    </a:cubicBezTo>
                    <a:lnTo>
                      <a:pt x="125" y="63"/>
                    </a:lnTo>
                    <a:cubicBezTo>
                      <a:pt x="125" y="45"/>
                      <a:pt x="116" y="28"/>
                      <a:pt x="107" y="19"/>
                    </a:cubicBezTo>
                    <a:cubicBezTo>
                      <a:pt x="98" y="10"/>
                      <a:pt x="80" y="1"/>
                      <a:pt x="6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8" name="Google Shape;2758;p48"/>
              <p:cNvSpPr/>
              <p:nvPr/>
            </p:nvSpPr>
            <p:spPr>
              <a:xfrm flipH="1">
                <a:off x="2152848" y="3122477"/>
                <a:ext cx="18949" cy="39756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21" extrusionOk="0">
                    <a:moveTo>
                      <a:pt x="92" y="1"/>
                    </a:moveTo>
                    <a:cubicBezTo>
                      <a:pt x="80" y="1"/>
                      <a:pt x="69" y="7"/>
                      <a:pt x="63" y="13"/>
                    </a:cubicBezTo>
                    <a:cubicBezTo>
                      <a:pt x="45" y="22"/>
                      <a:pt x="36" y="31"/>
                      <a:pt x="36" y="49"/>
                    </a:cubicBezTo>
                    <a:cubicBezTo>
                      <a:pt x="0" y="120"/>
                      <a:pt x="0" y="201"/>
                      <a:pt x="9" y="272"/>
                    </a:cubicBezTo>
                    <a:cubicBezTo>
                      <a:pt x="9" y="290"/>
                      <a:pt x="27" y="308"/>
                      <a:pt x="36" y="308"/>
                    </a:cubicBezTo>
                    <a:cubicBezTo>
                      <a:pt x="49" y="314"/>
                      <a:pt x="61" y="320"/>
                      <a:pt x="71" y="320"/>
                    </a:cubicBezTo>
                    <a:cubicBezTo>
                      <a:pt x="75" y="320"/>
                      <a:pt x="78" y="319"/>
                      <a:pt x="81" y="317"/>
                    </a:cubicBezTo>
                    <a:cubicBezTo>
                      <a:pt x="99" y="317"/>
                      <a:pt x="116" y="308"/>
                      <a:pt x="125" y="290"/>
                    </a:cubicBezTo>
                    <a:cubicBezTo>
                      <a:pt x="134" y="272"/>
                      <a:pt x="134" y="263"/>
                      <a:pt x="125" y="245"/>
                    </a:cubicBezTo>
                    <a:cubicBezTo>
                      <a:pt x="125" y="223"/>
                      <a:pt x="125" y="195"/>
                      <a:pt x="125" y="165"/>
                    </a:cubicBezTo>
                    <a:cubicBezTo>
                      <a:pt x="134" y="138"/>
                      <a:pt x="134" y="103"/>
                      <a:pt x="152" y="76"/>
                    </a:cubicBezTo>
                    <a:cubicBezTo>
                      <a:pt x="152" y="67"/>
                      <a:pt x="152" y="40"/>
                      <a:pt x="143" y="31"/>
                    </a:cubicBezTo>
                    <a:cubicBezTo>
                      <a:pt x="134" y="22"/>
                      <a:pt x="125" y="4"/>
                      <a:pt x="108" y="4"/>
                    </a:cubicBezTo>
                    <a:cubicBezTo>
                      <a:pt x="102" y="2"/>
                      <a:pt x="97" y="1"/>
                      <a:pt x="9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9" name="Google Shape;2759;p48"/>
              <p:cNvSpPr/>
              <p:nvPr/>
            </p:nvSpPr>
            <p:spPr>
              <a:xfrm flipH="1">
                <a:off x="2031351" y="3131765"/>
                <a:ext cx="18949" cy="33316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69" extrusionOk="0">
                    <a:moveTo>
                      <a:pt x="45" y="1"/>
                    </a:moveTo>
                    <a:cubicBezTo>
                      <a:pt x="28" y="10"/>
                      <a:pt x="19" y="19"/>
                      <a:pt x="10" y="28"/>
                    </a:cubicBezTo>
                    <a:cubicBezTo>
                      <a:pt x="1" y="45"/>
                      <a:pt x="1" y="63"/>
                      <a:pt x="1" y="81"/>
                    </a:cubicBezTo>
                    <a:lnTo>
                      <a:pt x="28" y="224"/>
                    </a:lnTo>
                    <a:cubicBezTo>
                      <a:pt x="28" y="242"/>
                      <a:pt x="45" y="251"/>
                      <a:pt x="54" y="260"/>
                    </a:cubicBezTo>
                    <a:cubicBezTo>
                      <a:pt x="72" y="268"/>
                      <a:pt x="90" y="268"/>
                      <a:pt x="108" y="268"/>
                    </a:cubicBezTo>
                    <a:cubicBezTo>
                      <a:pt x="117" y="260"/>
                      <a:pt x="135" y="251"/>
                      <a:pt x="144" y="242"/>
                    </a:cubicBezTo>
                    <a:cubicBezTo>
                      <a:pt x="152" y="224"/>
                      <a:pt x="152" y="206"/>
                      <a:pt x="144" y="188"/>
                    </a:cubicBezTo>
                    <a:cubicBezTo>
                      <a:pt x="135" y="144"/>
                      <a:pt x="126" y="90"/>
                      <a:pt x="117" y="45"/>
                    </a:cubicBezTo>
                    <a:cubicBezTo>
                      <a:pt x="117" y="28"/>
                      <a:pt x="108" y="19"/>
                      <a:pt x="90" y="10"/>
                    </a:cubicBezTo>
                    <a:cubicBezTo>
                      <a:pt x="81" y="1"/>
                      <a:pt x="63" y="1"/>
                      <a:pt x="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0" name="Google Shape;2760;p48"/>
              <p:cNvSpPr/>
              <p:nvPr/>
            </p:nvSpPr>
            <p:spPr>
              <a:xfrm flipH="1">
                <a:off x="2092162" y="3128545"/>
                <a:ext cx="15605" cy="30963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50" extrusionOk="0">
                    <a:moveTo>
                      <a:pt x="63" y="0"/>
                    </a:moveTo>
                    <a:cubicBezTo>
                      <a:pt x="46" y="0"/>
                      <a:pt x="28" y="9"/>
                      <a:pt x="19" y="18"/>
                    </a:cubicBezTo>
                    <a:cubicBezTo>
                      <a:pt x="10" y="36"/>
                      <a:pt x="1" y="45"/>
                      <a:pt x="1" y="62"/>
                    </a:cubicBezTo>
                    <a:lnTo>
                      <a:pt x="1" y="187"/>
                    </a:lnTo>
                    <a:cubicBezTo>
                      <a:pt x="1" y="196"/>
                      <a:pt x="10" y="214"/>
                      <a:pt x="19" y="232"/>
                    </a:cubicBezTo>
                    <a:cubicBezTo>
                      <a:pt x="28" y="241"/>
                      <a:pt x="46" y="250"/>
                      <a:pt x="63" y="250"/>
                    </a:cubicBezTo>
                    <a:cubicBezTo>
                      <a:pt x="81" y="250"/>
                      <a:pt x="99" y="241"/>
                      <a:pt x="108" y="232"/>
                    </a:cubicBezTo>
                    <a:cubicBezTo>
                      <a:pt x="117" y="214"/>
                      <a:pt x="126" y="205"/>
                      <a:pt x="126" y="187"/>
                    </a:cubicBezTo>
                    <a:lnTo>
                      <a:pt x="126" y="62"/>
                    </a:lnTo>
                    <a:cubicBezTo>
                      <a:pt x="126" y="45"/>
                      <a:pt x="117" y="27"/>
                      <a:pt x="108" y="18"/>
                    </a:cubicBezTo>
                    <a:cubicBezTo>
                      <a:pt x="99" y="9"/>
                      <a:pt x="81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1" name="Google Shape;2761;p48"/>
              <p:cNvSpPr/>
              <p:nvPr/>
            </p:nvSpPr>
            <p:spPr>
              <a:xfrm flipH="1">
                <a:off x="2047947" y="3063277"/>
                <a:ext cx="18949" cy="39632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20" extrusionOk="0">
                    <a:moveTo>
                      <a:pt x="108" y="1"/>
                    </a:moveTo>
                    <a:cubicBezTo>
                      <a:pt x="90" y="1"/>
                      <a:pt x="72" y="1"/>
                      <a:pt x="63" y="10"/>
                    </a:cubicBezTo>
                    <a:cubicBezTo>
                      <a:pt x="46" y="19"/>
                      <a:pt x="37" y="27"/>
                      <a:pt x="28" y="45"/>
                    </a:cubicBezTo>
                    <a:cubicBezTo>
                      <a:pt x="1" y="117"/>
                      <a:pt x="1" y="197"/>
                      <a:pt x="10" y="277"/>
                    </a:cubicBezTo>
                    <a:cubicBezTo>
                      <a:pt x="10" y="286"/>
                      <a:pt x="28" y="304"/>
                      <a:pt x="37" y="313"/>
                    </a:cubicBezTo>
                    <a:cubicBezTo>
                      <a:pt x="46" y="317"/>
                      <a:pt x="55" y="320"/>
                      <a:pt x="62" y="320"/>
                    </a:cubicBezTo>
                    <a:cubicBezTo>
                      <a:pt x="70" y="320"/>
                      <a:pt x="77" y="317"/>
                      <a:pt x="81" y="313"/>
                    </a:cubicBezTo>
                    <a:cubicBezTo>
                      <a:pt x="99" y="313"/>
                      <a:pt x="117" y="304"/>
                      <a:pt x="126" y="286"/>
                    </a:cubicBezTo>
                    <a:cubicBezTo>
                      <a:pt x="126" y="277"/>
                      <a:pt x="135" y="259"/>
                      <a:pt x="126" y="242"/>
                    </a:cubicBezTo>
                    <a:cubicBezTo>
                      <a:pt x="126" y="213"/>
                      <a:pt x="126" y="184"/>
                      <a:pt x="126" y="161"/>
                    </a:cubicBezTo>
                    <a:cubicBezTo>
                      <a:pt x="135" y="135"/>
                      <a:pt x="135" y="108"/>
                      <a:pt x="153" y="81"/>
                    </a:cubicBezTo>
                    <a:cubicBezTo>
                      <a:pt x="153" y="63"/>
                      <a:pt x="153" y="45"/>
                      <a:pt x="144" y="27"/>
                    </a:cubicBezTo>
                    <a:cubicBezTo>
                      <a:pt x="135" y="19"/>
                      <a:pt x="126" y="10"/>
                      <a:pt x="10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2" name="Google Shape;2762;p48"/>
              <p:cNvSpPr/>
              <p:nvPr/>
            </p:nvSpPr>
            <p:spPr>
              <a:xfrm flipH="1">
                <a:off x="1908740" y="3016957"/>
                <a:ext cx="18825" cy="33192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68" extrusionOk="0">
                    <a:moveTo>
                      <a:pt x="54" y="0"/>
                    </a:moveTo>
                    <a:cubicBezTo>
                      <a:pt x="36" y="9"/>
                      <a:pt x="18" y="18"/>
                      <a:pt x="9" y="27"/>
                    </a:cubicBezTo>
                    <a:cubicBezTo>
                      <a:pt x="9" y="45"/>
                      <a:pt x="0" y="62"/>
                      <a:pt x="9" y="80"/>
                    </a:cubicBezTo>
                    <a:lnTo>
                      <a:pt x="36" y="223"/>
                    </a:lnTo>
                    <a:cubicBezTo>
                      <a:pt x="36" y="241"/>
                      <a:pt x="45" y="250"/>
                      <a:pt x="62" y="259"/>
                    </a:cubicBezTo>
                    <a:cubicBezTo>
                      <a:pt x="71" y="268"/>
                      <a:pt x="89" y="268"/>
                      <a:pt x="107" y="268"/>
                    </a:cubicBezTo>
                    <a:cubicBezTo>
                      <a:pt x="125" y="259"/>
                      <a:pt x="134" y="250"/>
                      <a:pt x="143" y="241"/>
                    </a:cubicBezTo>
                    <a:cubicBezTo>
                      <a:pt x="152" y="223"/>
                      <a:pt x="152" y="205"/>
                      <a:pt x="152" y="187"/>
                    </a:cubicBezTo>
                    <a:cubicBezTo>
                      <a:pt x="143" y="143"/>
                      <a:pt x="134" y="98"/>
                      <a:pt x="125" y="45"/>
                    </a:cubicBezTo>
                    <a:cubicBezTo>
                      <a:pt x="125" y="27"/>
                      <a:pt x="107" y="18"/>
                      <a:pt x="98" y="9"/>
                    </a:cubicBezTo>
                    <a:cubicBezTo>
                      <a:pt x="80" y="0"/>
                      <a:pt x="62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3" name="Google Shape;2763;p48"/>
              <p:cNvSpPr/>
              <p:nvPr/>
            </p:nvSpPr>
            <p:spPr>
              <a:xfrm flipH="1">
                <a:off x="1925336" y="3073185"/>
                <a:ext cx="18825" cy="33811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73" extrusionOk="0">
                    <a:moveTo>
                      <a:pt x="45" y="1"/>
                    </a:moveTo>
                    <a:cubicBezTo>
                      <a:pt x="36" y="10"/>
                      <a:pt x="18" y="19"/>
                      <a:pt x="9" y="28"/>
                    </a:cubicBezTo>
                    <a:cubicBezTo>
                      <a:pt x="0" y="46"/>
                      <a:pt x="0" y="63"/>
                      <a:pt x="9" y="81"/>
                    </a:cubicBezTo>
                    <a:lnTo>
                      <a:pt x="36" y="224"/>
                    </a:lnTo>
                    <a:cubicBezTo>
                      <a:pt x="36" y="242"/>
                      <a:pt x="45" y="251"/>
                      <a:pt x="63" y="260"/>
                    </a:cubicBezTo>
                    <a:cubicBezTo>
                      <a:pt x="69" y="266"/>
                      <a:pt x="80" y="272"/>
                      <a:pt x="92" y="272"/>
                    </a:cubicBezTo>
                    <a:cubicBezTo>
                      <a:pt x="97" y="272"/>
                      <a:pt x="102" y="271"/>
                      <a:pt x="107" y="269"/>
                    </a:cubicBezTo>
                    <a:cubicBezTo>
                      <a:pt x="125" y="260"/>
                      <a:pt x="134" y="251"/>
                      <a:pt x="143" y="242"/>
                    </a:cubicBezTo>
                    <a:cubicBezTo>
                      <a:pt x="152" y="224"/>
                      <a:pt x="152" y="206"/>
                      <a:pt x="152" y="197"/>
                    </a:cubicBezTo>
                    <a:lnTo>
                      <a:pt x="125" y="46"/>
                    </a:lnTo>
                    <a:cubicBezTo>
                      <a:pt x="125" y="37"/>
                      <a:pt x="107" y="19"/>
                      <a:pt x="98" y="10"/>
                    </a:cubicBezTo>
                    <a:cubicBezTo>
                      <a:pt x="81" y="1"/>
                      <a:pt x="63" y="1"/>
                      <a:pt x="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4" name="Google Shape;2764;p48"/>
              <p:cNvSpPr/>
              <p:nvPr/>
            </p:nvSpPr>
            <p:spPr>
              <a:xfrm flipH="1">
                <a:off x="1987137" y="3069469"/>
                <a:ext cx="15605" cy="30467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46" extrusionOk="0">
                    <a:moveTo>
                      <a:pt x="77" y="1"/>
                    </a:moveTo>
                    <a:cubicBezTo>
                      <a:pt x="72" y="1"/>
                      <a:pt x="68" y="2"/>
                      <a:pt x="63" y="4"/>
                    </a:cubicBezTo>
                    <a:cubicBezTo>
                      <a:pt x="45" y="4"/>
                      <a:pt x="27" y="4"/>
                      <a:pt x="18" y="22"/>
                    </a:cubicBezTo>
                    <a:cubicBezTo>
                      <a:pt x="9" y="31"/>
                      <a:pt x="0" y="49"/>
                      <a:pt x="0" y="58"/>
                    </a:cubicBezTo>
                    <a:lnTo>
                      <a:pt x="0" y="183"/>
                    </a:lnTo>
                    <a:cubicBezTo>
                      <a:pt x="0" y="200"/>
                      <a:pt x="9" y="218"/>
                      <a:pt x="18" y="227"/>
                    </a:cubicBezTo>
                    <a:cubicBezTo>
                      <a:pt x="27" y="236"/>
                      <a:pt x="45" y="245"/>
                      <a:pt x="63" y="245"/>
                    </a:cubicBezTo>
                    <a:cubicBezTo>
                      <a:pt x="81" y="245"/>
                      <a:pt x="99" y="236"/>
                      <a:pt x="107" y="227"/>
                    </a:cubicBezTo>
                    <a:cubicBezTo>
                      <a:pt x="116" y="218"/>
                      <a:pt x="125" y="200"/>
                      <a:pt x="125" y="183"/>
                    </a:cubicBezTo>
                    <a:lnTo>
                      <a:pt x="125" y="58"/>
                    </a:lnTo>
                    <a:cubicBezTo>
                      <a:pt x="125" y="49"/>
                      <a:pt x="116" y="31"/>
                      <a:pt x="107" y="22"/>
                    </a:cubicBezTo>
                    <a:cubicBezTo>
                      <a:pt x="101" y="9"/>
                      <a:pt x="90" y="1"/>
                      <a:pt x="7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5" name="Google Shape;2765;p48"/>
              <p:cNvSpPr/>
              <p:nvPr/>
            </p:nvSpPr>
            <p:spPr>
              <a:xfrm flipH="1">
                <a:off x="1957289" y="3146504"/>
                <a:ext cx="20064" cy="39508"/>
              </a:xfrm>
              <a:custGeom>
                <a:avLst/>
                <a:gdLst/>
                <a:ahLst/>
                <a:cxnLst/>
                <a:rect l="l" t="t" r="r" b="b"/>
                <a:pathLst>
                  <a:path w="162" h="319" extrusionOk="0">
                    <a:moveTo>
                      <a:pt x="134" y="149"/>
                    </a:moveTo>
                    <a:cubicBezTo>
                      <a:pt x="133" y="153"/>
                      <a:pt x="133" y="157"/>
                      <a:pt x="132" y="161"/>
                    </a:cubicBezTo>
                    <a:lnTo>
                      <a:pt x="132" y="161"/>
                    </a:lnTo>
                    <a:cubicBezTo>
                      <a:pt x="134" y="157"/>
                      <a:pt x="134" y="155"/>
                      <a:pt x="134" y="149"/>
                    </a:cubicBezTo>
                    <a:close/>
                    <a:moveTo>
                      <a:pt x="89" y="0"/>
                    </a:moveTo>
                    <a:cubicBezTo>
                      <a:pt x="81" y="0"/>
                      <a:pt x="72" y="2"/>
                      <a:pt x="63" y="7"/>
                    </a:cubicBezTo>
                    <a:cubicBezTo>
                      <a:pt x="45" y="16"/>
                      <a:pt x="45" y="33"/>
                      <a:pt x="36" y="42"/>
                    </a:cubicBezTo>
                    <a:cubicBezTo>
                      <a:pt x="10" y="123"/>
                      <a:pt x="1" y="194"/>
                      <a:pt x="10" y="274"/>
                    </a:cubicBezTo>
                    <a:cubicBezTo>
                      <a:pt x="18" y="292"/>
                      <a:pt x="27" y="301"/>
                      <a:pt x="45" y="310"/>
                    </a:cubicBezTo>
                    <a:cubicBezTo>
                      <a:pt x="54" y="319"/>
                      <a:pt x="72" y="319"/>
                      <a:pt x="90" y="319"/>
                    </a:cubicBezTo>
                    <a:cubicBezTo>
                      <a:pt x="108" y="310"/>
                      <a:pt x="117" y="301"/>
                      <a:pt x="125" y="292"/>
                    </a:cubicBezTo>
                    <a:cubicBezTo>
                      <a:pt x="133" y="277"/>
                      <a:pt x="134" y="262"/>
                      <a:pt x="134" y="247"/>
                    </a:cubicBezTo>
                    <a:lnTo>
                      <a:pt x="134" y="247"/>
                    </a:lnTo>
                    <a:cubicBezTo>
                      <a:pt x="134" y="247"/>
                      <a:pt x="134" y="248"/>
                      <a:pt x="134" y="248"/>
                    </a:cubicBezTo>
                    <a:cubicBezTo>
                      <a:pt x="134" y="247"/>
                      <a:pt x="134" y="246"/>
                      <a:pt x="134" y="245"/>
                    </a:cubicBezTo>
                    <a:lnTo>
                      <a:pt x="134" y="245"/>
                    </a:lnTo>
                    <a:cubicBezTo>
                      <a:pt x="134" y="246"/>
                      <a:pt x="134" y="247"/>
                      <a:pt x="134" y="247"/>
                    </a:cubicBezTo>
                    <a:lnTo>
                      <a:pt x="134" y="247"/>
                    </a:lnTo>
                    <a:cubicBezTo>
                      <a:pt x="133" y="244"/>
                      <a:pt x="133" y="240"/>
                      <a:pt x="132" y="236"/>
                    </a:cubicBezTo>
                    <a:lnTo>
                      <a:pt x="132" y="236"/>
                    </a:lnTo>
                    <a:cubicBezTo>
                      <a:pt x="134" y="239"/>
                      <a:pt x="134" y="241"/>
                      <a:pt x="134" y="245"/>
                    </a:cubicBezTo>
                    <a:lnTo>
                      <a:pt x="134" y="245"/>
                    </a:lnTo>
                    <a:cubicBezTo>
                      <a:pt x="134" y="243"/>
                      <a:pt x="134" y="241"/>
                      <a:pt x="134" y="239"/>
                    </a:cubicBezTo>
                    <a:cubicBezTo>
                      <a:pt x="134" y="239"/>
                      <a:pt x="134" y="239"/>
                      <a:pt x="132" y="236"/>
                    </a:cubicBezTo>
                    <a:lnTo>
                      <a:pt x="132" y="236"/>
                    </a:lnTo>
                    <a:cubicBezTo>
                      <a:pt x="126" y="209"/>
                      <a:pt x="126" y="187"/>
                      <a:pt x="132" y="161"/>
                    </a:cubicBezTo>
                    <a:lnTo>
                      <a:pt x="132" y="161"/>
                    </a:lnTo>
                    <a:cubicBezTo>
                      <a:pt x="131" y="162"/>
                      <a:pt x="129" y="164"/>
                      <a:pt x="125" y="167"/>
                    </a:cubicBezTo>
                    <a:cubicBezTo>
                      <a:pt x="134" y="141"/>
                      <a:pt x="143" y="105"/>
                      <a:pt x="152" y="78"/>
                    </a:cubicBezTo>
                    <a:cubicBezTo>
                      <a:pt x="161" y="69"/>
                      <a:pt x="152" y="42"/>
                      <a:pt x="143" y="33"/>
                    </a:cubicBezTo>
                    <a:cubicBezTo>
                      <a:pt x="143" y="16"/>
                      <a:pt x="125" y="7"/>
                      <a:pt x="108" y="7"/>
                    </a:cubicBezTo>
                    <a:cubicBezTo>
                      <a:pt x="103" y="2"/>
                      <a:pt x="96" y="0"/>
                      <a:pt x="8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6" name="Google Shape;2766;p48"/>
              <p:cNvSpPr/>
              <p:nvPr/>
            </p:nvSpPr>
            <p:spPr>
              <a:xfrm flipH="1">
                <a:off x="1583881" y="3144522"/>
                <a:ext cx="18949" cy="33563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71" extrusionOk="0">
                    <a:moveTo>
                      <a:pt x="63" y="1"/>
                    </a:moveTo>
                    <a:cubicBezTo>
                      <a:pt x="57" y="1"/>
                      <a:pt x="51" y="2"/>
                      <a:pt x="45" y="5"/>
                    </a:cubicBezTo>
                    <a:cubicBezTo>
                      <a:pt x="37" y="5"/>
                      <a:pt x="19" y="14"/>
                      <a:pt x="10" y="32"/>
                    </a:cubicBezTo>
                    <a:cubicBezTo>
                      <a:pt x="1" y="49"/>
                      <a:pt x="1" y="58"/>
                      <a:pt x="10" y="76"/>
                    </a:cubicBezTo>
                    <a:cubicBezTo>
                      <a:pt x="19" y="130"/>
                      <a:pt x="28" y="174"/>
                      <a:pt x="37" y="228"/>
                    </a:cubicBezTo>
                    <a:cubicBezTo>
                      <a:pt x="37" y="237"/>
                      <a:pt x="45" y="255"/>
                      <a:pt x="63" y="264"/>
                    </a:cubicBezTo>
                    <a:cubicBezTo>
                      <a:pt x="68" y="268"/>
                      <a:pt x="74" y="270"/>
                      <a:pt x="82" y="270"/>
                    </a:cubicBezTo>
                    <a:cubicBezTo>
                      <a:pt x="90" y="270"/>
                      <a:pt x="99" y="268"/>
                      <a:pt x="108" y="264"/>
                    </a:cubicBezTo>
                    <a:cubicBezTo>
                      <a:pt x="126" y="264"/>
                      <a:pt x="135" y="255"/>
                      <a:pt x="144" y="237"/>
                    </a:cubicBezTo>
                    <a:cubicBezTo>
                      <a:pt x="152" y="228"/>
                      <a:pt x="152" y="210"/>
                      <a:pt x="152" y="192"/>
                    </a:cubicBezTo>
                    <a:lnTo>
                      <a:pt x="126" y="49"/>
                    </a:lnTo>
                    <a:cubicBezTo>
                      <a:pt x="126" y="32"/>
                      <a:pt x="108" y="14"/>
                      <a:pt x="99" y="5"/>
                    </a:cubicBezTo>
                    <a:cubicBezTo>
                      <a:pt x="87" y="5"/>
                      <a:pt x="75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7" name="Google Shape;2767;p48"/>
              <p:cNvSpPr/>
              <p:nvPr/>
            </p:nvSpPr>
            <p:spPr>
              <a:xfrm flipH="1">
                <a:off x="1906511" y="3174865"/>
                <a:ext cx="15605" cy="29972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42" extrusionOk="0">
                    <a:moveTo>
                      <a:pt x="63" y="1"/>
                    </a:moveTo>
                    <a:cubicBezTo>
                      <a:pt x="45" y="1"/>
                      <a:pt x="27" y="1"/>
                      <a:pt x="18" y="19"/>
                    </a:cubicBezTo>
                    <a:cubicBezTo>
                      <a:pt x="10" y="27"/>
                      <a:pt x="1" y="45"/>
                      <a:pt x="1" y="63"/>
                    </a:cubicBezTo>
                    <a:lnTo>
                      <a:pt x="1" y="179"/>
                    </a:lnTo>
                    <a:cubicBezTo>
                      <a:pt x="1" y="197"/>
                      <a:pt x="10" y="215"/>
                      <a:pt x="18" y="224"/>
                    </a:cubicBezTo>
                    <a:cubicBezTo>
                      <a:pt x="27" y="233"/>
                      <a:pt x="45" y="242"/>
                      <a:pt x="63" y="242"/>
                    </a:cubicBezTo>
                    <a:cubicBezTo>
                      <a:pt x="81" y="242"/>
                      <a:pt x="99" y="242"/>
                      <a:pt x="108" y="224"/>
                    </a:cubicBezTo>
                    <a:cubicBezTo>
                      <a:pt x="117" y="215"/>
                      <a:pt x="126" y="197"/>
                      <a:pt x="126" y="179"/>
                    </a:cubicBezTo>
                    <a:lnTo>
                      <a:pt x="126" y="63"/>
                    </a:lnTo>
                    <a:cubicBezTo>
                      <a:pt x="126" y="45"/>
                      <a:pt x="117" y="27"/>
                      <a:pt x="108" y="19"/>
                    </a:cubicBezTo>
                    <a:cubicBezTo>
                      <a:pt x="99" y="10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8" name="Google Shape;2768;p48"/>
              <p:cNvSpPr/>
              <p:nvPr/>
            </p:nvSpPr>
            <p:spPr>
              <a:xfrm flipH="1">
                <a:off x="1661287" y="3044575"/>
                <a:ext cx="19940" cy="39508"/>
              </a:xfrm>
              <a:custGeom>
                <a:avLst/>
                <a:gdLst/>
                <a:ahLst/>
                <a:cxnLst/>
                <a:rect l="l" t="t" r="r" b="b"/>
                <a:pathLst>
                  <a:path w="161" h="319" extrusionOk="0">
                    <a:moveTo>
                      <a:pt x="107" y="0"/>
                    </a:moveTo>
                    <a:cubicBezTo>
                      <a:pt x="99" y="0"/>
                      <a:pt x="81" y="0"/>
                      <a:pt x="63" y="9"/>
                    </a:cubicBezTo>
                    <a:cubicBezTo>
                      <a:pt x="54" y="18"/>
                      <a:pt x="45" y="27"/>
                      <a:pt x="36" y="45"/>
                    </a:cubicBezTo>
                    <a:cubicBezTo>
                      <a:pt x="9" y="116"/>
                      <a:pt x="0" y="196"/>
                      <a:pt x="18" y="277"/>
                    </a:cubicBezTo>
                    <a:cubicBezTo>
                      <a:pt x="18" y="286"/>
                      <a:pt x="27" y="303"/>
                      <a:pt x="45" y="312"/>
                    </a:cubicBezTo>
                    <a:cubicBezTo>
                      <a:pt x="50" y="317"/>
                      <a:pt x="56" y="319"/>
                      <a:pt x="64" y="319"/>
                    </a:cubicBezTo>
                    <a:cubicBezTo>
                      <a:pt x="72" y="319"/>
                      <a:pt x="81" y="317"/>
                      <a:pt x="90" y="312"/>
                    </a:cubicBezTo>
                    <a:cubicBezTo>
                      <a:pt x="107" y="312"/>
                      <a:pt x="116" y="303"/>
                      <a:pt x="125" y="286"/>
                    </a:cubicBezTo>
                    <a:cubicBezTo>
                      <a:pt x="133" y="278"/>
                      <a:pt x="134" y="264"/>
                      <a:pt x="134" y="250"/>
                    </a:cubicBezTo>
                    <a:lnTo>
                      <a:pt x="134" y="250"/>
                    </a:lnTo>
                    <a:cubicBezTo>
                      <a:pt x="134" y="250"/>
                      <a:pt x="134" y="250"/>
                      <a:pt x="134" y="250"/>
                    </a:cubicBezTo>
                    <a:cubicBezTo>
                      <a:pt x="134" y="247"/>
                      <a:pt x="134" y="244"/>
                      <a:pt x="134" y="241"/>
                    </a:cubicBezTo>
                    <a:cubicBezTo>
                      <a:pt x="134" y="244"/>
                      <a:pt x="134" y="247"/>
                      <a:pt x="134" y="250"/>
                    </a:cubicBezTo>
                    <a:lnTo>
                      <a:pt x="134" y="250"/>
                    </a:lnTo>
                    <a:cubicBezTo>
                      <a:pt x="125" y="214"/>
                      <a:pt x="125" y="178"/>
                      <a:pt x="134" y="152"/>
                    </a:cubicBezTo>
                    <a:cubicBezTo>
                      <a:pt x="134" y="152"/>
                      <a:pt x="134" y="161"/>
                      <a:pt x="134" y="170"/>
                    </a:cubicBezTo>
                    <a:cubicBezTo>
                      <a:pt x="134" y="134"/>
                      <a:pt x="143" y="107"/>
                      <a:pt x="152" y="80"/>
                    </a:cubicBezTo>
                    <a:cubicBezTo>
                      <a:pt x="161" y="62"/>
                      <a:pt x="152" y="45"/>
                      <a:pt x="152" y="27"/>
                    </a:cubicBezTo>
                    <a:cubicBezTo>
                      <a:pt x="143" y="18"/>
                      <a:pt x="125" y="9"/>
                      <a:pt x="10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9" name="Google Shape;2769;p48"/>
              <p:cNvSpPr/>
              <p:nvPr/>
            </p:nvSpPr>
            <p:spPr>
              <a:xfrm flipH="1">
                <a:off x="1731882" y="3034543"/>
                <a:ext cx="17834" cy="33811"/>
              </a:xfrm>
              <a:custGeom>
                <a:avLst/>
                <a:gdLst/>
                <a:ahLst/>
                <a:cxnLst/>
                <a:rect l="l" t="t" r="r" b="b"/>
                <a:pathLst>
                  <a:path w="144" h="273" extrusionOk="0">
                    <a:moveTo>
                      <a:pt x="45" y="1"/>
                    </a:moveTo>
                    <a:cubicBezTo>
                      <a:pt x="27" y="10"/>
                      <a:pt x="9" y="19"/>
                      <a:pt x="9" y="36"/>
                    </a:cubicBezTo>
                    <a:cubicBezTo>
                      <a:pt x="0" y="45"/>
                      <a:pt x="0" y="63"/>
                      <a:pt x="0" y="81"/>
                    </a:cubicBezTo>
                    <a:cubicBezTo>
                      <a:pt x="9" y="126"/>
                      <a:pt x="18" y="179"/>
                      <a:pt x="27" y="224"/>
                    </a:cubicBezTo>
                    <a:cubicBezTo>
                      <a:pt x="27" y="242"/>
                      <a:pt x="45" y="259"/>
                      <a:pt x="54" y="259"/>
                    </a:cubicBezTo>
                    <a:cubicBezTo>
                      <a:pt x="60" y="266"/>
                      <a:pt x="75" y="272"/>
                      <a:pt x="87" y="272"/>
                    </a:cubicBezTo>
                    <a:cubicBezTo>
                      <a:pt x="92" y="272"/>
                      <a:pt x="96" y="271"/>
                      <a:pt x="98" y="268"/>
                    </a:cubicBezTo>
                    <a:cubicBezTo>
                      <a:pt x="116" y="268"/>
                      <a:pt x="125" y="259"/>
                      <a:pt x="134" y="242"/>
                    </a:cubicBezTo>
                    <a:cubicBezTo>
                      <a:pt x="143" y="224"/>
                      <a:pt x="143" y="215"/>
                      <a:pt x="143" y="197"/>
                    </a:cubicBezTo>
                    <a:lnTo>
                      <a:pt x="116" y="45"/>
                    </a:lnTo>
                    <a:cubicBezTo>
                      <a:pt x="116" y="36"/>
                      <a:pt x="98" y="19"/>
                      <a:pt x="90" y="10"/>
                    </a:cubicBezTo>
                    <a:cubicBezTo>
                      <a:pt x="72" y="1"/>
                      <a:pt x="54" y="1"/>
                      <a:pt x="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0" name="Google Shape;2770;p48"/>
              <p:cNvSpPr/>
              <p:nvPr/>
            </p:nvSpPr>
            <p:spPr>
              <a:xfrm flipH="1">
                <a:off x="1672310" y="4038470"/>
                <a:ext cx="18825" cy="33687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72" extrusionOk="0">
                    <a:moveTo>
                      <a:pt x="60" y="0"/>
                    </a:moveTo>
                    <a:cubicBezTo>
                      <a:pt x="55" y="0"/>
                      <a:pt x="50" y="1"/>
                      <a:pt x="45" y="4"/>
                    </a:cubicBezTo>
                    <a:cubicBezTo>
                      <a:pt x="36" y="13"/>
                      <a:pt x="18" y="22"/>
                      <a:pt x="9" y="31"/>
                    </a:cubicBezTo>
                    <a:cubicBezTo>
                      <a:pt x="0" y="49"/>
                      <a:pt x="0" y="66"/>
                      <a:pt x="9" y="75"/>
                    </a:cubicBezTo>
                    <a:lnTo>
                      <a:pt x="36" y="227"/>
                    </a:lnTo>
                    <a:cubicBezTo>
                      <a:pt x="36" y="236"/>
                      <a:pt x="45" y="254"/>
                      <a:pt x="63" y="263"/>
                    </a:cubicBezTo>
                    <a:cubicBezTo>
                      <a:pt x="72" y="272"/>
                      <a:pt x="89" y="272"/>
                      <a:pt x="107" y="272"/>
                    </a:cubicBezTo>
                    <a:cubicBezTo>
                      <a:pt x="125" y="263"/>
                      <a:pt x="134" y="254"/>
                      <a:pt x="143" y="236"/>
                    </a:cubicBezTo>
                    <a:cubicBezTo>
                      <a:pt x="152" y="227"/>
                      <a:pt x="152" y="209"/>
                      <a:pt x="152" y="191"/>
                    </a:cubicBezTo>
                    <a:lnTo>
                      <a:pt x="125" y="49"/>
                    </a:lnTo>
                    <a:cubicBezTo>
                      <a:pt x="125" y="31"/>
                      <a:pt x="107" y="13"/>
                      <a:pt x="98" y="13"/>
                    </a:cubicBezTo>
                    <a:cubicBezTo>
                      <a:pt x="86" y="7"/>
                      <a:pt x="73" y="0"/>
                      <a:pt x="6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1" name="Google Shape;2771;p48"/>
              <p:cNvSpPr/>
              <p:nvPr/>
            </p:nvSpPr>
            <p:spPr>
              <a:xfrm flipH="1">
                <a:off x="1534217" y="3140187"/>
                <a:ext cx="18825" cy="33440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70" extrusionOk="0">
                    <a:moveTo>
                      <a:pt x="62" y="0"/>
                    </a:moveTo>
                    <a:cubicBezTo>
                      <a:pt x="57" y="0"/>
                      <a:pt x="51" y="1"/>
                      <a:pt x="45" y="4"/>
                    </a:cubicBezTo>
                    <a:cubicBezTo>
                      <a:pt x="27" y="4"/>
                      <a:pt x="18" y="13"/>
                      <a:pt x="9" y="31"/>
                    </a:cubicBezTo>
                    <a:cubicBezTo>
                      <a:pt x="0" y="49"/>
                      <a:pt x="0" y="58"/>
                      <a:pt x="0" y="76"/>
                    </a:cubicBezTo>
                    <a:lnTo>
                      <a:pt x="27" y="227"/>
                    </a:lnTo>
                    <a:cubicBezTo>
                      <a:pt x="27" y="236"/>
                      <a:pt x="45" y="254"/>
                      <a:pt x="54" y="263"/>
                    </a:cubicBezTo>
                    <a:cubicBezTo>
                      <a:pt x="63" y="267"/>
                      <a:pt x="72" y="270"/>
                      <a:pt x="81" y="270"/>
                    </a:cubicBezTo>
                    <a:cubicBezTo>
                      <a:pt x="89" y="270"/>
                      <a:pt x="98" y="267"/>
                      <a:pt x="107" y="263"/>
                    </a:cubicBezTo>
                    <a:cubicBezTo>
                      <a:pt x="116" y="263"/>
                      <a:pt x="134" y="254"/>
                      <a:pt x="143" y="236"/>
                    </a:cubicBezTo>
                    <a:cubicBezTo>
                      <a:pt x="152" y="227"/>
                      <a:pt x="152" y="209"/>
                      <a:pt x="143" y="192"/>
                    </a:cubicBezTo>
                    <a:lnTo>
                      <a:pt x="116" y="49"/>
                    </a:lnTo>
                    <a:cubicBezTo>
                      <a:pt x="116" y="31"/>
                      <a:pt x="107" y="13"/>
                      <a:pt x="89" y="4"/>
                    </a:cubicBezTo>
                    <a:cubicBezTo>
                      <a:pt x="84" y="4"/>
                      <a:pt x="74" y="0"/>
                      <a:pt x="6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2" name="Google Shape;2772;p48"/>
              <p:cNvSpPr/>
              <p:nvPr/>
            </p:nvSpPr>
            <p:spPr>
              <a:xfrm flipH="1">
                <a:off x="1578308" y="3086560"/>
                <a:ext cx="14490" cy="30963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50" extrusionOk="0">
                    <a:moveTo>
                      <a:pt x="63" y="0"/>
                    </a:moveTo>
                    <a:cubicBezTo>
                      <a:pt x="45" y="0"/>
                      <a:pt x="27" y="9"/>
                      <a:pt x="18" y="18"/>
                    </a:cubicBezTo>
                    <a:cubicBezTo>
                      <a:pt x="0" y="36"/>
                      <a:pt x="0" y="45"/>
                      <a:pt x="0" y="62"/>
                    </a:cubicBezTo>
                    <a:lnTo>
                      <a:pt x="0" y="187"/>
                    </a:lnTo>
                    <a:cubicBezTo>
                      <a:pt x="0" y="205"/>
                      <a:pt x="0" y="214"/>
                      <a:pt x="18" y="232"/>
                    </a:cubicBezTo>
                    <a:cubicBezTo>
                      <a:pt x="27" y="241"/>
                      <a:pt x="45" y="250"/>
                      <a:pt x="63" y="250"/>
                    </a:cubicBezTo>
                    <a:cubicBezTo>
                      <a:pt x="71" y="250"/>
                      <a:pt x="89" y="241"/>
                      <a:pt x="98" y="232"/>
                    </a:cubicBezTo>
                    <a:cubicBezTo>
                      <a:pt x="116" y="214"/>
                      <a:pt x="116" y="205"/>
                      <a:pt x="116" y="187"/>
                    </a:cubicBezTo>
                    <a:lnTo>
                      <a:pt x="116" y="62"/>
                    </a:lnTo>
                    <a:cubicBezTo>
                      <a:pt x="116" y="45"/>
                      <a:pt x="116" y="27"/>
                      <a:pt x="98" y="18"/>
                    </a:cubicBezTo>
                    <a:cubicBezTo>
                      <a:pt x="89" y="9"/>
                      <a:pt x="71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3" name="Google Shape;2773;p48"/>
              <p:cNvSpPr/>
              <p:nvPr/>
            </p:nvSpPr>
            <p:spPr>
              <a:xfrm flipH="1">
                <a:off x="2111978" y="4062125"/>
                <a:ext cx="15605" cy="33192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68" extrusionOk="0">
                    <a:moveTo>
                      <a:pt x="63" y="0"/>
                    </a:moveTo>
                    <a:cubicBezTo>
                      <a:pt x="27" y="0"/>
                      <a:pt x="0" y="27"/>
                      <a:pt x="0" y="63"/>
                    </a:cubicBezTo>
                    <a:lnTo>
                      <a:pt x="0" y="205"/>
                    </a:lnTo>
                    <a:cubicBezTo>
                      <a:pt x="0" y="223"/>
                      <a:pt x="9" y="241"/>
                      <a:pt x="18" y="250"/>
                    </a:cubicBezTo>
                    <a:cubicBezTo>
                      <a:pt x="27" y="259"/>
                      <a:pt x="45" y="268"/>
                      <a:pt x="63" y="268"/>
                    </a:cubicBezTo>
                    <a:cubicBezTo>
                      <a:pt x="98" y="268"/>
                      <a:pt x="125" y="241"/>
                      <a:pt x="125" y="205"/>
                    </a:cubicBezTo>
                    <a:lnTo>
                      <a:pt x="125" y="63"/>
                    </a:lnTo>
                    <a:cubicBezTo>
                      <a:pt x="125" y="45"/>
                      <a:pt x="116" y="27"/>
                      <a:pt x="107" y="18"/>
                    </a:cubicBezTo>
                    <a:cubicBezTo>
                      <a:pt x="98" y="9"/>
                      <a:pt x="81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4" name="Google Shape;2774;p48"/>
              <p:cNvSpPr/>
              <p:nvPr/>
            </p:nvSpPr>
            <p:spPr>
              <a:xfrm flipH="1">
                <a:off x="2082130" y="3904712"/>
                <a:ext cx="15605" cy="33811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73" extrusionOk="0">
                    <a:moveTo>
                      <a:pt x="77" y="1"/>
                    </a:moveTo>
                    <a:cubicBezTo>
                      <a:pt x="72" y="1"/>
                      <a:pt x="67" y="2"/>
                      <a:pt x="63" y="4"/>
                    </a:cubicBezTo>
                    <a:cubicBezTo>
                      <a:pt x="36" y="4"/>
                      <a:pt x="0" y="31"/>
                      <a:pt x="0" y="58"/>
                    </a:cubicBezTo>
                    <a:lnTo>
                      <a:pt x="0" y="210"/>
                    </a:lnTo>
                    <a:cubicBezTo>
                      <a:pt x="0" y="228"/>
                      <a:pt x="9" y="236"/>
                      <a:pt x="18" y="254"/>
                    </a:cubicBezTo>
                    <a:cubicBezTo>
                      <a:pt x="36" y="263"/>
                      <a:pt x="54" y="272"/>
                      <a:pt x="63" y="272"/>
                    </a:cubicBezTo>
                    <a:cubicBezTo>
                      <a:pt x="98" y="272"/>
                      <a:pt x="125" y="245"/>
                      <a:pt x="125" y="210"/>
                    </a:cubicBezTo>
                    <a:lnTo>
                      <a:pt x="125" y="58"/>
                    </a:lnTo>
                    <a:cubicBezTo>
                      <a:pt x="125" y="49"/>
                      <a:pt x="116" y="31"/>
                      <a:pt x="107" y="22"/>
                    </a:cubicBezTo>
                    <a:cubicBezTo>
                      <a:pt x="101" y="9"/>
                      <a:pt x="89" y="1"/>
                      <a:pt x="7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5" name="Google Shape;2775;p48"/>
              <p:cNvSpPr/>
              <p:nvPr/>
            </p:nvSpPr>
            <p:spPr>
              <a:xfrm flipH="1">
                <a:off x="1967321" y="3952766"/>
                <a:ext cx="14490" cy="22169"/>
              </a:xfrm>
              <a:custGeom>
                <a:avLst/>
                <a:gdLst/>
                <a:ahLst/>
                <a:cxnLst/>
                <a:rect l="l" t="t" r="r" b="b"/>
                <a:pathLst>
                  <a:path w="117" h="179" extrusionOk="0">
                    <a:moveTo>
                      <a:pt x="54" y="0"/>
                    </a:moveTo>
                    <a:cubicBezTo>
                      <a:pt x="54" y="0"/>
                      <a:pt x="46" y="9"/>
                      <a:pt x="46" y="9"/>
                    </a:cubicBezTo>
                    <a:cubicBezTo>
                      <a:pt x="28" y="9"/>
                      <a:pt x="19" y="18"/>
                      <a:pt x="19" y="18"/>
                    </a:cubicBezTo>
                    <a:lnTo>
                      <a:pt x="10" y="36"/>
                    </a:lnTo>
                    <a:cubicBezTo>
                      <a:pt x="1" y="45"/>
                      <a:pt x="1" y="54"/>
                      <a:pt x="1" y="63"/>
                    </a:cubicBezTo>
                    <a:lnTo>
                      <a:pt x="1" y="116"/>
                    </a:lnTo>
                    <a:cubicBezTo>
                      <a:pt x="1" y="125"/>
                      <a:pt x="1" y="134"/>
                      <a:pt x="1" y="134"/>
                    </a:cubicBezTo>
                    <a:cubicBezTo>
                      <a:pt x="1" y="143"/>
                      <a:pt x="10" y="152"/>
                      <a:pt x="19" y="161"/>
                    </a:cubicBezTo>
                    <a:cubicBezTo>
                      <a:pt x="19" y="161"/>
                      <a:pt x="28" y="170"/>
                      <a:pt x="37" y="170"/>
                    </a:cubicBezTo>
                    <a:cubicBezTo>
                      <a:pt x="46" y="170"/>
                      <a:pt x="54" y="179"/>
                      <a:pt x="54" y="179"/>
                    </a:cubicBezTo>
                    <a:cubicBezTo>
                      <a:pt x="63" y="170"/>
                      <a:pt x="72" y="170"/>
                      <a:pt x="72" y="170"/>
                    </a:cubicBezTo>
                    <a:cubicBezTo>
                      <a:pt x="81" y="170"/>
                      <a:pt x="90" y="161"/>
                      <a:pt x="99" y="161"/>
                    </a:cubicBezTo>
                    <a:lnTo>
                      <a:pt x="108" y="143"/>
                    </a:lnTo>
                    <a:cubicBezTo>
                      <a:pt x="117" y="134"/>
                      <a:pt x="117" y="125"/>
                      <a:pt x="117" y="116"/>
                    </a:cubicBezTo>
                    <a:lnTo>
                      <a:pt x="117" y="63"/>
                    </a:lnTo>
                    <a:cubicBezTo>
                      <a:pt x="117" y="54"/>
                      <a:pt x="117" y="45"/>
                      <a:pt x="117" y="45"/>
                    </a:cubicBezTo>
                    <a:cubicBezTo>
                      <a:pt x="108" y="36"/>
                      <a:pt x="108" y="27"/>
                      <a:pt x="99" y="18"/>
                    </a:cubicBezTo>
                    <a:cubicBezTo>
                      <a:pt x="99" y="18"/>
                      <a:pt x="90" y="9"/>
                      <a:pt x="81" y="9"/>
                    </a:cubicBezTo>
                    <a:cubicBezTo>
                      <a:pt x="72" y="9"/>
                      <a:pt x="63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6" name="Google Shape;2776;p48"/>
              <p:cNvSpPr/>
              <p:nvPr/>
            </p:nvSpPr>
            <p:spPr>
              <a:xfrm flipH="1">
                <a:off x="1861181" y="3926138"/>
                <a:ext cx="14490" cy="42109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40" extrusionOk="0">
                    <a:moveTo>
                      <a:pt x="54" y="1"/>
                    </a:moveTo>
                    <a:cubicBezTo>
                      <a:pt x="27" y="1"/>
                      <a:pt x="0" y="28"/>
                      <a:pt x="0" y="63"/>
                    </a:cubicBezTo>
                    <a:lnTo>
                      <a:pt x="0" y="278"/>
                    </a:lnTo>
                    <a:cubicBezTo>
                      <a:pt x="0" y="313"/>
                      <a:pt x="27" y="340"/>
                      <a:pt x="54" y="340"/>
                    </a:cubicBezTo>
                    <a:cubicBezTo>
                      <a:pt x="90" y="340"/>
                      <a:pt x="116" y="313"/>
                      <a:pt x="116" y="278"/>
                    </a:cubicBezTo>
                    <a:lnTo>
                      <a:pt x="116" y="63"/>
                    </a:lnTo>
                    <a:cubicBezTo>
                      <a:pt x="116" y="28"/>
                      <a:pt x="90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7" name="Google Shape;2777;p48"/>
              <p:cNvSpPr/>
              <p:nvPr/>
            </p:nvSpPr>
            <p:spPr>
              <a:xfrm flipH="1">
                <a:off x="1805944" y="3856535"/>
                <a:ext cx="15605" cy="33316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69" extrusionOk="0">
                    <a:moveTo>
                      <a:pt x="63" y="1"/>
                    </a:moveTo>
                    <a:cubicBezTo>
                      <a:pt x="27" y="1"/>
                      <a:pt x="0" y="28"/>
                      <a:pt x="0" y="63"/>
                    </a:cubicBezTo>
                    <a:lnTo>
                      <a:pt x="0" y="206"/>
                    </a:lnTo>
                    <a:cubicBezTo>
                      <a:pt x="0" y="224"/>
                      <a:pt x="9" y="242"/>
                      <a:pt x="18" y="251"/>
                    </a:cubicBezTo>
                    <a:cubicBezTo>
                      <a:pt x="27" y="260"/>
                      <a:pt x="45" y="269"/>
                      <a:pt x="63" y="269"/>
                    </a:cubicBezTo>
                    <a:cubicBezTo>
                      <a:pt x="90" y="269"/>
                      <a:pt x="125" y="242"/>
                      <a:pt x="125" y="206"/>
                    </a:cubicBezTo>
                    <a:lnTo>
                      <a:pt x="125" y="63"/>
                    </a:lnTo>
                    <a:cubicBezTo>
                      <a:pt x="125" y="46"/>
                      <a:pt x="116" y="28"/>
                      <a:pt x="108" y="19"/>
                    </a:cubicBezTo>
                    <a:cubicBezTo>
                      <a:pt x="90" y="1"/>
                      <a:pt x="72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8" name="Google Shape;2778;p48"/>
              <p:cNvSpPr/>
              <p:nvPr/>
            </p:nvSpPr>
            <p:spPr>
              <a:xfrm flipH="1">
                <a:off x="1861181" y="3813559"/>
                <a:ext cx="18949" cy="24398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97" extrusionOk="0">
                    <a:moveTo>
                      <a:pt x="72" y="0"/>
                    </a:moveTo>
                    <a:cubicBezTo>
                      <a:pt x="63" y="0"/>
                      <a:pt x="63" y="0"/>
                      <a:pt x="54" y="9"/>
                    </a:cubicBezTo>
                    <a:cubicBezTo>
                      <a:pt x="36" y="9"/>
                      <a:pt x="18" y="18"/>
                      <a:pt x="10" y="36"/>
                    </a:cubicBezTo>
                    <a:cubicBezTo>
                      <a:pt x="10" y="45"/>
                      <a:pt x="1" y="63"/>
                      <a:pt x="10" y="80"/>
                    </a:cubicBezTo>
                    <a:cubicBezTo>
                      <a:pt x="18" y="107"/>
                      <a:pt x="27" y="134"/>
                      <a:pt x="36" y="152"/>
                    </a:cubicBezTo>
                    <a:cubicBezTo>
                      <a:pt x="36" y="161"/>
                      <a:pt x="36" y="170"/>
                      <a:pt x="45" y="178"/>
                    </a:cubicBezTo>
                    <a:cubicBezTo>
                      <a:pt x="45" y="178"/>
                      <a:pt x="54" y="187"/>
                      <a:pt x="63" y="187"/>
                    </a:cubicBezTo>
                    <a:cubicBezTo>
                      <a:pt x="72" y="196"/>
                      <a:pt x="72" y="196"/>
                      <a:pt x="81" y="196"/>
                    </a:cubicBezTo>
                    <a:lnTo>
                      <a:pt x="108" y="196"/>
                    </a:lnTo>
                    <a:cubicBezTo>
                      <a:pt x="126" y="196"/>
                      <a:pt x="134" y="178"/>
                      <a:pt x="143" y="170"/>
                    </a:cubicBezTo>
                    <a:cubicBezTo>
                      <a:pt x="152" y="152"/>
                      <a:pt x="152" y="134"/>
                      <a:pt x="152" y="125"/>
                    </a:cubicBezTo>
                    <a:lnTo>
                      <a:pt x="126" y="45"/>
                    </a:lnTo>
                    <a:cubicBezTo>
                      <a:pt x="126" y="45"/>
                      <a:pt x="117" y="36"/>
                      <a:pt x="117" y="27"/>
                    </a:cubicBezTo>
                    <a:cubicBezTo>
                      <a:pt x="108" y="18"/>
                      <a:pt x="108" y="18"/>
                      <a:pt x="99" y="9"/>
                    </a:cubicBezTo>
                    <a:cubicBezTo>
                      <a:pt x="90" y="9"/>
                      <a:pt x="81" y="9"/>
                      <a:pt x="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9" name="Google Shape;2779;p48"/>
              <p:cNvSpPr/>
              <p:nvPr/>
            </p:nvSpPr>
            <p:spPr>
              <a:xfrm flipH="1">
                <a:off x="1810403" y="3801298"/>
                <a:ext cx="19940" cy="15605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26" extrusionOk="0">
                    <a:moveTo>
                      <a:pt x="80" y="1"/>
                    </a:moveTo>
                    <a:cubicBezTo>
                      <a:pt x="0" y="1"/>
                      <a:pt x="0" y="126"/>
                      <a:pt x="80" y="126"/>
                    </a:cubicBezTo>
                    <a:cubicBezTo>
                      <a:pt x="161" y="126"/>
                      <a:pt x="161" y="1"/>
                      <a:pt x="8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0" name="Google Shape;2780;p48"/>
              <p:cNvSpPr/>
              <p:nvPr/>
            </p:nvSpPr>
            <p:spPr>
              <a:xfrm flipH="1">
                <a:off x="1887685" y="3722901"/>
                <a:ext cx="15605" cy="31086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51" extrusionOk="0">
                    <a:moveTo>
                      <a:pt x="63" y="1"/>
                    </a:moveTo>
                    <a:cubicBezTo>
                      <a:pt x="45" y="1"/>
                      <a:pt x="27" y="9"/>
                      <a:pt x="18" y="18"/>
                    </a:cubicBezTo>
                    <a:cubicBezTo>
                      <a:pt x="9" y="27"/>
                      <a:pt x="0" y="45"/>
                      <a:pt x="0" y="63"/>
                    </a:cubicBezTo>
                    <a:lnTo>
                      <a:pt x="0" y="188"/>
                    </a:lnTo>
                    <a:cubicBezTo>
                      <a:pt x="0" y="197"/>
                      <a:pt x="9" y="215"/>
                      <a:pt x="18" y="232"/>
                    </a:cubicBezTo>
                    <a:cubicBezTo>
                      <a:pt x="27" y="241"/>
                      <a:pt x="45" y="250"/>
                      <a:pt x="63" y="250"/>
                    </a:cubicBezTo>
                    <a:cubicBezTo>
                      <a:pt x="72" y="241"/>
                      <a:pt x="90" y="241"/>
                      <a:pt x="107" y="232"/>
                    </a:cubicBezTo>
                    <a:cubicBezTo>
                      <a:pt x="116" y="215"/>
                      <a:pt x="125" y="206"/>
                      <a:pt x="125" y="188"/>
                    </a:cubicBezTo>
                    <a:lnTo>
                      <a:pt x="125" y="63"/>
                    </a:lnTo>
                    <a:cubicBezTo>
                      <a:pt x="125" y="45"/>
                      <a:pt x="116" y="27"/>
                      <a:pt x="107" y="18"/>
                    </a:cubicBezTo>
                    <a:cubicBezTo>
                      <a:pt x="90" y="9"/>
                      <a:pt x="72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1" name="Google Shape;2781;p48"/>
              <p:cNvSpPr/>
              <p:nvPr/>
            </p:nvSpPr>
            <p:spPr>
              <a:xfrm flipH="1">
                <a:off x="1960633" y="3707419"/>
                <a:ext cx="15605" cy="27742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24" extrusionOk="0">
                    <a:moveTo>
                      <a:pt x="63" y="1"/>
                    </a:moveTo>
                    <a:cubicBezTo>
                      <a:pt x="45" y="1"/>
                      <a:pt x="27" y="10"/>
                      <a:pt x="18" y="18"/>
                    </a:cubicBezTo>
                    <a:cubicBezTo>
                      <a:pt x="9" y="36"/>
                      <a:pt x="1" y="45"/>
                      <a:pt x="1" y="63"/>
                    </a:cubicBezTo>
                    <a:lnTo>
                      <a:pt x="1" y="161"/>
                    </a:lnTo>
                    <a:cubicBezTo>
                      <a:pt x="1" y="179"/>
                      <a:pt x="9" y="197"/>
                      <a:pt x="18" y="206"/>
                    </a:cubicBezTo>
                    <a:cubicBezTo>
                      <a:pt x="27" y="215"/>
                      <a:pt x="45" y="224"/>
                      <a:pt x="63" y="224"/>
                    </a:cubicBezTo>
                    <a:cubicBezTo>
                      <a:pt x="81" y="224"/>
                      <a:pt x="99" y="215"/>
                      <a:pt x="108" y="206"/>
                    </a:cubicBezTo>
                    <a:cubicBezTo>
                      <a:pt x="116" y="197"/>
                      <a:pt x="125" y="179"/>
                      <a:pt x="125" y="161"/>
                    </a:cubicBezTo>
                    <a:lnTo>
                      <a:pt x="125" y="63"/>
                    </a:lnTo>
                    <a:cubicBezTo>
                      <a:pt x="125" y="45"/>
                      <a:pt x="116" y="36"/>
                      <a:pt x="108" y="18"/>
                    </a:cubicBezTo>
                    <a:cubicBezTo>
                      <a:pt x="99" y="10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2" name="Google Shape;2782;p48"/>
              <p:cNvSpPr/>
              <p:nvPr/>
            </p:nvSpPr>
            <p:spPr>
              <a:xfrm flipH="1">
                <a:off x="2190499" y="3701970"/>
                <a:ext cx="15605" cy="33192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68" extrusionOk="0">
                    <a:moveTo>
                      <a:pt x="63" y="0"/>
                    </a:moveTo>
                    <a:cubicBezTo>
                      <a:pt x="28" y="0"/>
                      <a:pt x="1" y="27"/>
                      <a:pt x="1" y="62"/>
                    </a:cubicBezTo>
                    <a:lnTo>
                      <a:pt x="1" y="205"/>
                    </a:lnTo>
                    <a:cubicBezTo>
                      <a:pt x="1" y="223"/>
                      <a:pt x="10" y="241"/>
                      <a:pt x="19" y="250"/>
                    </a:cubicBezTo>
                    <a:cubicBezTo>
                      <a:pt x="28" y="259"/>
                      <a:pt x="46" y="268"/>
                      <a:pt x="63" y="268"/>
                    </a:cubicBezTo>
                    <a:cubicBezTo>
                      <a:pt x="90" y="268"/>
                      <a:pt x="126" y="241"/>
                      <a:pt x="126" y="205"/>
                    </a:cubicBezTo>
                    <a:lnTo>
                      <a:pt x="126" y="62"/>
                    </a:lnTo>
                    <a:cubicBezTo>
                      <a:pt x="126" y="45"/>
                      <a:pt x="117" y="27"/>
                      <a:pt x="108" y="18"/>
                    </a:cubicBezTo>
                    <a:cubicBezTo>
                      <a:pt x="90" y="9"/>
                      <a:pt x="72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3" name="Google Shape;2783;p48"/>
              <p:cNvSpPr/>
              <p:nvPr/>
            </p:nvSpPr>
            <p:spPr>
              <a:xfrm flipH="1">
                <a:off x="2163995" y="3792504"/>
                <a:ext cx="15481" cy="33316"/>
              </a:xfrm>
              <a:custGeom>
                <a:avLst/>
                <a:gdLst/>
                <a:ahLst/>
                <a:cxnLst/>
                <a:rect l="l" t="t" r="r" b="b"/>
                <a:pathLst>
                  <a:path w="125" h="269" extrusionOk="0">
                    <a:moveTo>
                      <a:pt x="62" y="1"/>
                    </a:moveTo>
                    <a:cubicBezTo>
                      <a:pt x="36" y="1"/>
                      <a:pt x="0" y="27"/>
                      <a:pt x="0" y="63"/>
                    </a:cubicBezTo>
                    <a:lnTo>
                      <a:pt x="0" y="206"/>
                    </a:lnTo>
                    <a:cubicBezTo>
                      <a:pt x="0" y="224"/>
                      <a:pt x="9" y="241"/>
                      <a:pt x="18" y="250"/>
                    </a:cubicBezTo>
                    <a:cubicBezTo>
                      <a:pt x="36" y="259"/>
                      <a:pt x="54" y="268"/>
                      <a:pt x="62" y="268"/>
                    </a:cubicBezTo>
                    <a:cubicBezTo>
                      <a:pt x="98" y="268"/>
                      <a:pt x="125" y="241"/>
                      <a:pt x="125" y="206"/>
                    </a:cubicBezTo>
                    <a:lnTo>
                      <a:pt x="125" y="63"/>
                    </a:lnTo>
                    <a:cubicBezTo>
                      <a:pt x="125" y="45"/>
                      <a:pt x="116" y="27"/>
                      <a:pt x="107" y="18"/>
                    </a:cubicBezTo>
                    <a:cubicBezTo>
                      <a:pt x="98" y="9"/>
                      <a:pt x="80" y="1"/>
                      <a:pt x="6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4" name="Google Shape;2784;p48"/>
              <p:cNvSpPr/>
              <p:nvPr/>
            </p:nvSpPr>
            <p:spPr>
              <a:xfrm flipH="1">
                <a:off x="2214773" y="3825696"/>
                <a:ext cx="15605" cy="39880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22" extrusionOk="0">
                    <a:moveTo>
                      <a:pt x="63" y="0"/>
                    </a:moveTo>
                    <a:cubicBezTo>
                      <a:pt x="27" y="0"/>
                      <a:pt x="1" y="27"/>
                      <a:pt x="1" y="63"/>
                    </a:cubicBezTo>
                    <a:lnTo>
                      <a:pt x="1" y="259"/>
                    </a:lnTo>
                    <a:cubicBezTo>
                      <a:pt x="1" y="295"/>
                      <a:pt x="27" y="321"/>
                      <a:pt x="63" y="321"/>
                    </a:cubicBezTo>
                    <a:cubicBezTo>
                      <a:pt x="90" y="321"/>
                      <a:pt x="126" y="295"/>
                      <a:pt x="126" y="259"/>
                    </a:cubicBezTo>
                    <a:lnTo>
                      <a:pt x="126" y="63"/>
                    </a:lnTo>
                    <a:cubicBezTo>
                      <a:pt x="126" y="36"/>
                      <a:pt x="9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5" name="Google Shape;2785;p48"/>
              <p:cNvSpPr/>
              <p:nvPr/>
            </p:nvSpPr>
            <p:spPr>
              <a:xfrm flipH="1">
                <a:off x="2099840" y="3762656"/>
                <a:ext cx="18949" cy="36288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93" extrusionOk="0">
                    <a:moveTo>
                      <a:pt x="63" y="1"/>
                    </a:moveTo>
                    <a:cubicBezTo>
                      <a:pt x="45" y="1"/>
                      <a:pt x="36" y="1"/>
                      <a:pt x="19" y="19"/>
                    </a:cubicBezTo>
                    <a:cubicBezTo>
                      <a:pt x="10" y="27"/>
                      <a:pt x="1" y="45"/>
                      <a:pt x="1" y="63"/>
                    </a:cubicBezTo>
                    <a:cubicBezTo>
                      <a:pt x="1" y="126"/>
                      <a:pt x="10" y="188"/>
                      <a:pt x="27" y="250"/>
                    </a:cubicBezTo>
                    <a:cubicBezTo>
                      <a:pt x="36" y="259"/>
                      <a:pt x="45" y="277"/>
                      <a:pt x="54" y="286"/>
                    </a:cubicBezTo>
                    <a:cubicBezTo>
                      <a:pt x="63" y="291"/>
                      <a:pt x="72" y="293"/>
                      <a:pt x="81" y="293"/>
                    </a:cubicBezTo>
                    <a:cubicBezTo>
                      <a:pt x="90" y="293"/>
                      <a:pt x="99" y="291"/>
                      <a:pt x="108" y="286"/>
                    </a:cubicBezTo>
                    <a:cubicBezTo>
                      <a:pt x="117" y="286"/>
                      <a:pt x="135" y="277"/>
                      <a:pt x="143" y="259"/>
                    </a:cubicBezTo>
                    <a:cubicBezTo>
                      <a:pt x="152" y="250"/>
                      <a:pt x="152" y="233"/>
                      <a:pt x="143" y="215"/>
                    </a:cubicBezTo>
                    <a:cubicBezTo>
                      <a:pt x="135" y="188"/>
                      <a:pt x="126" y="161"/>
                      <a:pt x="126" y="126"/>
                    </a:cubicBezTo>
                    <a:cubicBezTo>
                      <a:pt x="126" y="105"/>
                      <a:pt x="126" y="84"/>
                      <a:pt x="126" y="63"/>
                    </a:cubicBezTo>
                    <a:cubicBezTo>
                      <a:pt x="126" y="45"/>
                      <a:pt x="117" y="27"/>
                      <a:pt x="108" y="19"/>
                    </a:cubicBezTo>
                    <a:cubicBezTo>
                      <a:pt x="99" y="10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6" name="Google Shape;2786;p48"/>
              <p:cNvSpPr/>
              <p:nvPr/>
            </p:nvSpPr>
            <p:spPr>
              <a:xfrm flipH="1">
                <a:off x="2133032" y="3865452"/>
                <a:ext cx="15605" cy="27742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24" extrusionOk="0">
                    <a:moveTo>
                      <a:pt x="63" y="0"/>
                    </a:moveTo>
                    <a:cubicBezTo>
                      <a:pt x="45" y="0"/>
                      <a:pt x="28" y="9"/>
                      <a:pt x="19" y="18"/>
                    </a:cubicBezTo>
                    <a:cubicBezTo>
                      <a:pt x="10" y="27"/>
                      <a:pt x="1" y="45"/>
                      <a:pt x="1" y="63"/>
                    </a:cubicBezTo>
                    <a:lnTo>
                      <a:pt x="1" y="161"/>
                    </a:lnTo>
                    <a:cubicBezTo>
                      <a:pt x="1" y="170"/>
                      <a:pt x="10" y="188"/>
                      <a:pt x="19" y="206"/>
                    </a:cubicBezTo>
                    <a:cubicBezTo>
                      <a:pt x="28" y="214"/>
                      <a:pt x="45" y="223"/>
                      <a:pt x="63" y="223"/>
                    </a:cubicBezTo>
                    <a:cubicBezTo>
                      <a:pt x="81" y="214"/>
                      <a:pt x="90" y="214"/>
                      <a:pt x="108" y="206"/>
                    </a:cubicBezTo>
                    <a:cubicBezTo>
                      <a:pt x="117" y="188"/>
                      <a:pt x="126" y="179"/>
                      <a:pt x="126" y="161"/>
                    </a:cubicBezTo>
                    <a:lnTo>
                      <a:pt x="126" y="63"/>
                    </a:lnTo>
                    <a:cubicBezTo>
                      <a:pt x="126" y="45"/>
                      <a:pt x="117" y="27"/>
                      <a:pt x="108" y="18"/>
                    </a:cubicBezTo>
                    <a:cubicBezTo>
                      <a:pt x="90" y="9"/>
                      <a:pt x="72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7" name="Google Shape;2787;p48"/>
              <p:cNvSpPr/>
              <p:nvPr/>
            </p:nvSpPr>
            <p:spPr>
              <a:xfrm flipH="1">
                <a:off x="2021443" y="3858764"/>
                <a:ext cx="15605" cy="34430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78" extrusionOk="0">
                    <a:moveTo>
                      <a:pt x="63" y="1"/>
                    </a:moveTo>
                    <a:cubicBezTo>
                      <a:pt x="28" y="10"/>
                      <a:pt x="1" y="28"/>
                      <a:pt x="1" y="63"/>
                    </a:cubicBezTo>
                    <a:lnTo>
                      <a:pt x="1" y="215"/>
                    </a:lnTo>
                    <a:cubicBezTo>
                      <a:pt x="1" y="224"/>
                      <a:pt x="10" y="242"/>
                      <a:pt x="19" y="260"/>
                    </a:cubicBezTo>
                    <a:cubicBezTo>
                      <a:pt x="28" y="268"/>
                      <a:pt x="45" y="277"/>
                      <a:pt x="63" y="277"/>
                    </a:cubicBezTo>
                    <a:cubicBezTo>
                      <a:pt x="99" y="268"/>
                      <a:pt x="126" y="251"/>
                      <a:pt x="126" y="215"/>
                    </a:cubicBezTo>
                    <a:lnTo>
                      <a:pt x="126" y="63"/>
                    </a:lnTo>
                    <a:cubicBezTo>
                      <a:pt x="126" y="54"/>
                      <a:pt x="117" y="37"/>
                      <a:pt x="108" y="19"/>
                    </a:cubicBezTo>
                    <a:cubicBezTo>
                      <a:pt x="99" y="10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8" name="Google Shape;2788;p48"/>
              <p:cNvSpPr/>
              <p:nvPr/>
            </p:nvSpPr>
            <p:spPr>
              <a:xfrm flipH="1">
                <a:off x="2012526" y="3714107"/>
                <a:ext cx="15605" cy="48673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93" extrusionOk="0">
                    <a:moveTo>
                      <a:pt x="63" y="0"/>
                    </a:moveTo>
                    <a:cubicBezTo>
                      <a:pt x="36" y="0"/>
                      <a:pt x="0" y="27"/>
                      <a:pt x="0" y="63"/>
                    </a:cubicBezTo>
                    <a:lnTo>
                      <a:pt x="0" y="330"/>
                    </a:lnTo>
                    <a:cubicBezTo>
                      <a:pt x="0" y="357"/>
                      <a:pt x="36" y="393"/>
                      <a:pt x="63" y="393"/>
                    </a:cubicBezTo>
                    <a:cubicBezTo>
                      <a:pt x="98" y="393"/>
                      <a:pt x="125" y="366"/>
                      <a:pt x="125" y="330"/>
                    </a:cubicBezTo>
                    <a:lnTo>
                      <a:pt x="125" y="63"/>
                    </a:lnTo>
                    <a:cubicBezTo>
                      <a:pt x="125" y="27"/>
                      <a:pt x="98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9" name="Google Shape;2789;p48"/>
              <p:cNvSpPr/>
              <p:nvPr/>
            </p:nvSpPr>
            <p:spPr>
              <a:xfrm flipH="1">
                <a:off x="1942922" y="3846627"/>
                <a:ext cx="14490" cy="43224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49" extrusionOk="0">
                    <a:moveTo>
                      <a:pt x="54" y="1"/>
                    </a:moveTo>
                    <a:cubicBezTo>
                      <a:pt x="27" y="10"/>
                      <a:pt x="0" y="27"/>
                      <a:pt x="0" y="63"/>
                    </a:cubicBezTo>
                    <a:lnTo>
                      <a:pt x="0" y="286"/>
                    </a:lnTo>
                    <a:cubicBezTo>
                      <a:pt x="0" y="322"/>
                      <a:pt x="27" y="349"/>
                      <a:pt x="54" y="349"/>
                    </a:cubicBezTo>
                    <a:cubicBezTo>
                      <a:pt x="89" y="349"/>
                      <a:pt x="116" y="322"/>
                      <a:pt x="116" y="286"/>
                    </a:cubicBezTo>
                    <a:lnTo>
                      <a:pt x="116" y="63"/>
                    </a:lnTo>
                    <a:cubicBezTo>
                      <a:pt x="116" y="36"/>
                      <a:pt x="89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0" name="Google Shape;2790;p48"/>
              <p:cNvSpPr/>
              <p:nvPr/>
            </p:nvSpPr>
            <p:spPr>
              <a:xfrm flipH="1">
                <a:off x="1960633" y="3771574"/>
                <a:ext cx="15605" cy="29848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41" extrusionOk="0">
                    <a:moveTo>
                      <a:pt x="63" y="0"/>
                    </a:moveTo>
                    <a:cubicBezTo>
                      <a:pt x="45" y="0"/>
                      <a:pt x="27" y="9"/>
                      <a:pt x="18" y="18"/>
                    </a:cubicBezTo>
                    <a:cubicBezTo>
                      <a:pt x="9" y="27"/>
                      <a:pt x="1" y="45"/>
                      <a:pt x="1" y="63"/>
                    </a:cubicBezTo>
                    <a:lnTo>
                      <a:pt x="1" y="178"/>
                    </a:lnTo>
                    <a:cubicBezTo>
                      <a:pt x="1" y="196"/>
                      <a:pt x="9" y="214"/>
                      <a:pt x="18" y="223"/>
                    </a:cubicBezTo>
                    <a:cubicBezTo>
                      <a:pt x="27" y="241"/>
                      <a:pt x="45" y="241"/>
                      <a:pt x="63" y="241"/>
                    </a:cubicBezTo>
                    <a:cubicBezTo>
                      <a:pt x="81" y="241"/>
                      <a:pt x="99" y="241"/>
                      <a:pt x="108" y="223"/>
                    </a:cubicBezTo>
                    <a:cubicBezTo>
                      <a:pt x="116" y="214"/>
                      <a:pt x="125" y="196"/>
                      <a:pt x="125" y="178"/>
                    </a:cubicBezTo>
                    <a:lnTo>
                      <a:pt x="125" y="63"/>
                    </a:lnTo>
                    <a:cubicBezTo>
                      <a:pt x="125" y="45"/>
                      <a:pt x="116" y="27"/>
                      <a:pt x="108" y="18"/>
                    </a:cubicBezTo>
                    <a:cubicBezTo>
                      <a:pt x="99" y="9"/>
                      <a:pt x="81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1" name="Google Shape;2791;p48"/>
              <p:cNvSpPr/>
              <p:nvPr/>
            </p:nvSpPr>
            <p:spPr>
              <a:xfrm flipH="1">
                <a:off x="1919763" y="3680916"/>
                <a:ext cx="18949" cy="14490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17" extrusionOk="0">
                    <a:moveTo>
                      <a:pt x="81" y="1"/>
                    </a:moveTo>
                    <a:cubicBezTo>
                      <a:pt x="1" y="1"/>
                      <a:pt x="1" y="117"/>
                      <a:pt x="81" y="117"/>
                    </a:cubicBezTo>
                    <a:cubicBezTo>
                      <a:pt x="152" y="117"/>
                      <a:pt x="152" y="1"/>
                      <a:pt x="8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2" name="Google Shape;2792;p48"/>
              <p:cNvSpPr/>
              <p:nvPr/>
            </p:nvSpPr>
            <p:spPr>
              <a:xfrm flipH="1">
                <a:off x="2005962" y="3656641"/>
                <a:ext cx="15605" cy="29972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42" extrusionOk="0">
                    <a:moveTo>
                      <a:pt x="63" y="0"/>
                    </a:moveTo>
                    <a:cubicBezTo>
                      <a:pt x="45" y="0"/>
                      <a:pt x="28" y="0"/>
                      <a:pt x="19" y="18"/>
                    </a:cubicBezTo>
                    <a:cubicBezTo>
                      <a:pt x="10" y="27"/>
                      <a:pt x="1" y="45"/>
                      <a:pt x="1" y="63"/>
                    </a:cubicBezTo>
                    <a:lnTo>
                      <a:pt x="1" y="179"/>
                    </a:lnTo>
                    <a:cubicBezTo>
                      <a:pt x="1" y="197"/>
                      <a:pt x="10" y="214"/>
                      <a:pt x="19" y="223"/>
                    </a:cubicBezTo>
                    <a:cubicBezTo>
                      <a:pt x="28" y="232"/>
                      <a:pt x="45" y="241"/>
                      <a:pt x="63" y="241"/>
                    </a:cubicBezTo>
                    <a:cubicBezTo>
                      <a:pt x="81" y="241"/>
                      <a:pt x="90" y="241"/>
                      <a:pt x="108" y="223"/>
                    </a:cubicBezTo>
                    <a:cubicBezTo>
                      <a:pt x="117" y="214"/>
                      <a:pt x="126" y="197"/>
                      <a:pt x="126" y="179"/>
                    </a:cubicBezTo>
                    <a:lnTo>
                      <a:pt x="126" y="63"/>
                    </a:lnTo>
                    <a:cubicBezTo>
                      <a:pt x="126" y="45"/>
                      <a:pt x="117" y="27"/>
                      <a:pt x="108" y="18"/>
                    </a:cubicBezTo>
                    <a:cubicBezTo>
                      <a:pt x="99" y="9"/>
                      <a:pt x="81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3" name="Google Shape;2793;p48"/>
              <p:cNvSpPr/>
              <p:nvPr/>
            </p:nvSpPr>
            <p:spPr>
              <a:xfrm flipH="1">
                <a:off x="2066773" y="3710763"/>
                <a:ext cx="18825" cy="27742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24" extrusionOk="0">
                    <a:moveTo>
                      <a:pt x="27" y="81"/>
                    </a:moveTo>
                    <a:cubicBezTo>
                      <a:pt x="27" y="81"/>
                      <a:pt x="32" y="85"/>
                      <a:pt x="34" y="91"/>
                    </a:cubicBezTo>
                    <a:lnTo>
                      <a:pt x="34" y="91"/>
                    </a:lnTo>
                    <a:cubicBezTo>
                      <a:pt x="34" y="92"/>
                      <a:pt x="34" y="92"/>
                      <a:pt x="33" y="93"/>
                    </a:cubicBezTo>
                    <a:lnTo>
                      <a:pt x="33" y="93"/>
                    </a:lnTo>
                    <a:lnTo>
                      <a:pt x="27" y="81"/>
                    </a:lnTo>
                    <a:close/>
                    <a:moveTo>
                      <a:pt x="34" y="91"/>
                    </a:moveTo>
                    <a:lnTo>
                      <a:pt x="34" y="91"/>
                    </a:lnTo>
                    <a:cubicBezTo>
                      <a:pt x="35" y="94"/>
                      <a:pt x="36" y="96"/>
                      <a:pt x="36" y="99"/>
                    </a:cubicBezTo>
                    <a:lnTo>
                      <a:pt x="33" y="93"/>
                    </a:lnTo>
                    <a:lnTo>
                      <a:pt x="33" y="93"/>
                    </a:lnTo>
                    <a:cubicBezTo>
                      <a:pt x="34" y="92"/>
                      <a:pt x="34" y="92"/>
                      <a:pt x="34" y="91"/>
                    </a:cubicBezTo>
                    <a:close/>
                    <a:moveTo>
                      <a:pt x="31" y="96"/>
                    </a:moveTo>
                    <a:cubicBezTo>
                      <a:pt x="27" y="103"/>
                      <a:pt x="27" y="110"/>
                      <a:pt x="27" y="116"/>
                    </a:cubicBezTo>
                    <a:cubicBezTo>
                      <a:pt x="27" y="112"/>
                      <a:pt x="27" y="110"/>
                      <a:pt x="27" y="107"/>
                    </a:cubicBezTo>
                    <a:cubicBezTo>
                      <a:pt x="27" y="103"/>
                      <a:pt x="29" y="99"/>
                      <a:pt x="31" y="96"/>
                    </a:cubicBezTo>
                    <a:close/>
                    <a:moveTo>
                      <a:pt x="72" y="0"/>
                    </a:moveTo>
                    <a:cubicBezTo>
                      <a:pt x="54" y="9"/>
                      <a:pt x="45" y="18"/>
                      <a:pt x="36" y="36"/>
                    </a:cubicBezTo>
                    <a:cubicBezTo>
                      <a:pt x="27" y="45"/>
                      <a:pt x="27" y="63"/>
                      <a:pt x="27" y="81"/>
                    </a:cubicBezTo>
                    <a:cubicBezTo>
                      <a:pt x="27" y="87"/>
                      <a:pt x="27" y="93"/>
                      <a:pt x="27" y="99"/>
                    </a:cubicBezTo>
                    <a:cubicBezTo>
                      <a:pt x="27" y="104"/>
                      <a:pt x="27" y="110"/>
                      <a:pt x="24" y="116"/>
                    </a:cubicBezTo>
                    <a:lnTo>
                      <a:pt x="18" y="116"/>
                    </a:lnTo>
                    <a:cubicBezTo>
                      <a:pt x="9" y="134"/>
                      <a:pt x="0" y="143"/>
                      <a:pt x="0" y="161"/>
                    </a:cubicBezTo>
                    <a:cubicBezTo>
                      <a:pt x="0" y="179"/>
                      <a:pt x="9" y="197"/>
                      <a:pt x="18" y="206"/>
                    </a:cubicBezTo>
                    <a:cubicBezTo>
                      <a:pt x="36" y="215"/>
                      <a:pt x="54" y="223"/>
                      <a:pt x="63" y="223"/>
                    </a:cubicBezTo>
                    <a:cubicBezTo>
                      <a:pt x="81" y="223"/>
                      <a:pt x="98" y="215"/>
                      <a:pt x="107" y="206"/>
                    </a:cubicBezTo>
                    <a:cubicBezTo>
                      <a:pt x="125" y="188"/>
                      <a:pt x="143" y="161"/>
                      <a:pt x="152" y="134"/>
                    </a:cubicBezTo>
                    <a:cubicBezTo>
                      <a:pt x="152" y="107"/>
                      <a:pt x="152" y="72"/>
                      <a:pt x="152" y="45"/>
                    </a:cubicBezTo>
                    <a:cubicBezTo>
                      <a:pt x="143" y="36"/>
                      <a:pt x="134" y="18"/>
                      <a:pt x="116" y="9"/>
                    </a:cubicBezTo>
                    <a:cubicBezTo>
                      <a:pt x="107" y="0"/>
                      <a:pt x="90" y="0"/>
                      <a:pt x="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4" name="Google Shape;2794;p48"/>
              <p:cNvSpPr/>
              <p:nvPr/>
            </p:nvSpPr>
            <p:spPr>
              <a:xfrm flipH="1">
                <a:off x="1572859" y="3695282"/>
                <a:ext cx="15605" cy="34430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78" extrusionOk="0">
                    <a:moveTo>
                      <a:pt x="63" y="1"/>
                    </a:moveTo>
                    <a:cubicBezTo>
                      <a:pt x="28" y="9"/>
                      <a:pt x="1" y="27"/>
                      <a:pt x="1" y="63"/>
                    </a:cubicBezTo>
                    <a:lnTo>
                      <a:pt x="1" y="215"/>
                    </a:lnTo>
                    <a:cubicBezTo>
                      <a:pt x="1" y="224"/>
                      <a:pt x="10" y="241"/>
                      <a:pt x="19" y="259"/>
                    </a:cubicBezTo>
                    <a:cubicBezTo>
                      <a:pt x="28" y="268"/>
                      <a:pt x="45" y="277"/>
                      <a:pt x="63" y="277"/>
                    </a:cubicBezTo>
                    <a:cubicBezTo>
                      <a:pt x="90" y="268"/>
                      <a:pt x="126" y="250"/>
                      <a:pt x="126" y="215"/>
                    </a:cubicBezTo>
                    <a:lnTo>
                      <a:pt x="126" y="63"/>
                    </a:lnTo>
                    <a:cubicBezTo>
                      <a:pt x="126" y="54"/>
                      <a:pt x="117" y="36"/>
                      <a:pt x="108" y="18"/>
                    </a:cubicBezTo>
                    <a:cubicBezTo>
                      <a:pt x="90" y="9"/>
                      <a:pt x="72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5" name="Google Shape;2795;p48"/>
              <p:cNvSpPr/>
              <p:nvPr/>
            </p:nvSpPr>
            <p:spPr>
              <a:xfrm flipH="1">
                <a:off x="768453" y="3796344"/>
                <a:ext cx="1060775" cy="753875"/>
              </a:xfrm>
              <a:custGeom>
                <a:avLst/>
                <a:gdLst/>
                <a:ahLst/>
                <a:cxnLst/>
                <a:rect l="l" t="t" r="r" b="b"/>
                <a:pathLst>
                  <a:path w="8565" h="6087" extrusionOk="0">
                    <a:moveTo>
                      <a:pt x="5897" y="0"/>
                    </a:moveTo>
                    <a:cubicBezTo>
                      <a:pt x="5477" y="0"/>
                      <a:pt x="4995" y="30"/>
                      <a:pt x="4443" y="103"/>
                    </a:cubicBezTo>
                    <a:cubicBezTo>
                      <a:pt x="4443" y="103"/>
                      <a:pt x="4422" y="102"/>
                      <a:pt x="4383" y="102"/>
                    </a:cubicBezTo>
                    <a:cubicBezTo>
                      <a:pt x="3871" y="102"/>
                      <a:pt x="269" y="280"/>
                      <a:pt x="1704" y="5340"/>
                    </a:cubicBezTo>
                    <a:cubicBezTo>
                      <a:pt x="1704" y="5340"/>
                      <a:pt x="0" y="5590"/>
                      <a:pt x="330" y="6036"/>
                    </a:cubicBezTo>
                    <a:cubicBezTo>
                      <a:pt x="357" y="6072"/>
                      <a:pt x="1085" y="6086"/>
                      <a:pt x="2006" y="6086"/>
                    </a:cubicBezTo>
                    <a:cubicBezTo>
                      <a:pt x="3573" y="6086"/>
                      <a:pt x="5696" y="6045"/>
                      <a:pt x="5870" y="6000"/>
                    </a:cubicBezTo>
                    <a:cubicBezTo>
                      <a:pt x="6334" y="5875"/>
                      <a:pt x="8511" y="4412"/>
                      <a:pt x="8564" y="799"/>
                    </a:cubicBezTo>
                    <a:cubicBezTo>
                      <a:pt x="8564" y="799"/>
                      <a:pt x="8046" y="0"/>
                      <a:pt x="589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6" name="Google Shape;2796;p48"/>
              <p:cNvSpPr/>
              <p:nvPr/>
            </p:nvSpPr>
            <p:spPr>
              <a:xfrm flipH="1">
                <a:off x="1557377" y="3161613"/>
                <a:ext cx="539243" cy="711642"/>
              </a:xfrm>
              <a:custGeom>
                <a:avLst/>
                <a:gdLst/>
                <a:ahLst/>
                <a:cxnLst/>
                <a:rect l="l" t="t" r="r" b="b"/>
                <a:pathLst>
                  <a:path w="4354" h="5746" extrusionOk="0">
                    <a:moveTo>
                      <a:pt x="2275" y="1"/>
                    </a:moveTo>
                    <a:cubicBezTo>
                      <a:pt x="2275" y="1"/>
                      <a:pt x="2275" y="161"/>
                      <a:pt x="2239" y="402"/>
                    </a:cubicBezTo>
                    <a:cubicBezTo>
                      <a:pt x="2213" y="598"/>
                      <a:pt x="2168" y="848"/>
                      <a:pt x="2079" y="1116"/>
                    </a:cubicBezTo>
                    <a:cubicBezTo>
                      <a:pt x="1891" y="1722"/>
                      <a:pt x="1713" y="1803"/>
                      <a:pt x="1365" y="1865"/>
                    </a:cubicBezTo>
                    <a:cubicBezTo>
                      <a:pt x="1017" y="1928"/>
                      <a:pt x="767" y="1901"/>
                      <a:pt x="491" y="2632"/>
                    </a:cubicBezTo>
                    <a:cubicBezTo>
                      <a:pt x="303" y="3150"/>
                      <a:pt x="179" y="3747"/>
                      <a:pt x="107" y="4167"/>
                    </a:cubicBezTo>
                    <a:cubicBezTo>
                      <a:pt x="80" y="4345"/>
                      <a:pt x="63" y="4488"/>
                      <a:pt x="45" y="4586"/>
                    </a:cubicBezTo>
                    <a:cubicBezTo>
                      <a:pt x="0" y="4916"/>
                      <a:pt x="0" y="5157"/>
                      <a:pt x="544" y="5344"/>
                    </a:cubicBezTo>
                    <a:cubicBezTo>
                      <a:pt x="1080" y="5541"/>
                      <a:pt x="2685" y="5746"/>
                      <a:pt x="3256" y="5746"/>
                    </a:cubicBezTo>
                    <a:cubicBezTo>
                      <a:pt x="3836" y="5746"/>
                      <a:pt x="3881" y="5630"/>
                      <a:pt x="4006" y="5193"/>
                    </a:cubicBezTo>
                    <a:cubicBezTo>
                      <a:pt x="4131" y="4747"/>
                      <a:pt x="4220" y="3569"/>
                      <a:pt x="4264" y="3248"/>
                    </a:cubicBezTo>
                    <a:cubicBezTo>
                      <a:pt x="4354" y="2516"/>
                      <a:pt x="4068" y="2427"/>
                      <a:pt x="3399" y="2195"/>
                    </a:cubicBezTo>
                    <a:cubicBezTo>
                      <a:pt x="2908" y="2026"/>
                      <a:pt x="3007" y="1847"/>
                      <a:pt x="3033" y="1464"/>
                    </a:cubicBezTo>
                    <a:cubicBezTo>
                      <a:pt x="3078" y="875"/>
                      <a:pt x="3328" y="402"/>
                      <a:pt x="3328" y="402"/>
                    </a:cubicBezTo>
                    <a:lnTo>
                      <a:pt x="227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7" name="Google Shape;2797;p48"/>
              <p:cNvSpPr/>
              <p:nvPr/>
            </p:nvSpPr>
            <p:spPr>
              <a:xfrm flipH="1">
                <a:off x="1631440" y="3483870"/>
                <a:ext cx="386784" cy="321515"/>
              </a:xfrm>
              <a:custGeom>
                <a:avLst/>
                <a:gdLst/>
                <a:ahLst/>
                <a:cxnLst/>
                <a:rect l="l" t="t" r="r" b="b"/>
                <a:pathLst>
                  <a:path w="3123" h="2596" extrusionOk="0">
                    <a:moveTo>
                      <a:pt x="1058" y="1"/>
                    </a:moveTo>
                    <a:cubicBezTo>
                      <a:pt x="699" y="1"/>
                      <a:pt x="378" y="243"/>
                      <a:pt x="286" y="610"/>
                    </a:cubicBezTo>
                    <a:lnTo>
                      <a:pt x="99" y="1369"/>
                    </a:lnTo>
                    <a:cubicBezTo>
                      <a:pt x="1" y="1806"/>
                      <a:pt x="277" y="2243"/>
                      <a:pt x="714" y="2332"/>
                    </a:cubicBezTo>
                    <a:lnTo>
                      <a:pt x="1945" y="2582"/>
                    </a:lnTo>
                    <a:cubicBezTo>
                      <a:pt x="1995" y="2591"/>
                      <a:pt x="2045" y="2596"/>
                      <a:pt x="2095" y="2596"/>
                    </a:cubicBezTo>
                    <a:cubicBezTo>
                      <a:pt x="2460" y="2596"/>
                      <a:pt x="2795" y="2344"/>
                      <a:pt x="2873" y="1975"/>
                    </a:cubicBezTo>
                    <a:lnTo>
                      <a:pt x="3034" y="1244"/>
                    </a:lnTo>
                    <a:cubicBezTo>
                      <a:pt x="3123" y="824"/>
                      <a:pt x="2855" y="405"/>
                      <a:pt x="2436" y="307"/>
                    </a:cubicBezTo>
                    <a:lnTo>
                      <a:pt x="1241" y="21"/>
                    </a:lnTo>
                    <a:cubicBezTo>
                      <a:pt x="1179" y="7"/>
                      <a:pt x="1118" y="1"/>
                      <a:pt x="105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8" name="Google Shape;2798;p48"/>
              <p:cNvSpPr/>
              <p:nvPr/>
            </p:nvSpPr>
            <p:spPr>
              <a:xfrm flipH="1">
                <a:off x="1557377" y="3161613"/>
                <a:ext cx="539243" cy="711642"/>
              </a:xfrm>
              <a:custGeom>
                <a:avLst/>
                <a:gdLst/>
                <a:ahLst/>
                <a:cxnLst/>
                <a:rect l="l" t="t" r="r" b="b"/>
                <a:pathLst>
                  <a:path w="4354" h="5746" extrusionOk="0">
                    <a:moveTo>
                      <a:pt x="2275" y="1"/>
                    </a:moveTo>
                    <a:cubicBezTo>
                      <a:pt x="2275" y="1"/>
                      <a:pt x="2275" y="161"/>
                      <a:pt x="2239" y="402"/>
                    </a:cubicBezTo>
                    <a:cubicBezTo>
                      <a:pt x="2436" y="447"/>
                      <a:pt x="2819" y="536"/>
                      <a:pt x="2810" y="589"/>
                    </a:cubicBezTo>
                    <a:cubicBezTo>
                      <a:pt x="2801" y="661"/>
                      <a:pt x="1552" y="1116"/>
                      <a:pt x="2846" y="2311"/>
                    </a:cubicBezTo>
                    <a:cubicBezTo>
                      <a:pt x="3078" y="2525"/>
                      <a:pt x="3470" y="3310"/>
                      <a:pt x="2917" y="4408"/>
                    </a:cubicBezTo>
                    <a:cubicBezTo>
                      <a:pt x="2775" y="4692"/>
                      <a:pt x="2488" y="4798"/>
                      <a:pt x="2141" y="4798"/>
                    </a:cubicBezTo>
                    <a:cubicBezTo>
                      <a:pt x="1487" y="4798"/>
                      <a:pt x="620" y="4423"/>
                      <a:pt x="107" y="4167"/>
                    </a:cubicBezTo>
                    <a:cubicBezTo>
                      <a:pt x="80" y="4345"/>
                      <a:pt x="63" y="4488"/>
                      <a:pt x="45" y="4586"/>
                    </a:cubicBezTo>
                    <a:cubicBezTo>
                      <a:pt x="0" y="4916"/>
                      <a:pt x="0" y="5157"/>
                      <a:pt x="544" y="5344"/>
                    </a:cubicBezTo>
                    <a:cubicBezTo>
                      <a:pt x="1080" y="5541"/>
                      <a:pt x="2685" y="5746"/>
                      <a:pt x="3256" y="5746"/>
                    </a:cubicBezTo>
                    <a:cubicBezTo>
                      <a:pt x="3836" y="5746"/>
                      <a:pt x="3881" y="5630"/>
                      <a:pt x="4006" y="5193"/>
                    </a:cubicBezTo>
                    <a:cubicBezTo>
                      <a:pt x="4131" y="4747"/>
                      <a:pt x="4220" y="3569"/>
                      <a:pt x="4264" y="3248"/>
                    </a:cubicBezTo>
                    <a:cubicBezTo>
                      <a:pt x="4354" y="2516"/>
                      <a:pt x="4068" y="2427"/>
                      <a:pt x="3399" y="2195"/>
                    </a:cubicBezTo>
                    <a:cubicBezTo>
                      <a:pt x="2908" y="2026"/>
                      <a:pt x="3007" y="1847"/>
                      <a:pt x="3033" y="1464"/>
                    </a:cubicBezTo>
                    <a:cubicBezTo>
                      <a:pt x="3078" y="875"/>
                      <a:pt x="3328" y="402"/>
                      <a:pt x="3328" y="402"/>
                    </a:cubicBezTo>
                    <a:lnTo>
                      <a:pt x="2275" y="1"/>
                    </a:ln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9" name="Google Shape;2799;p48"/>
              <p:cNvSpPr/>
              <p:nvPr/>
            </p:nvSpPr>
            <p:spPr>
              <a:xfrm flipH="1">
                <a:off x="1818082" y="3130651"/>
                <a:ext cx="62049" cy="102919"/>
              </a:xfrm>
              <a:custGeom>
                <a:avLst/>
                <a:gdLst/>
                <a:ahLst/>
                <a:cxnLst/>
                <a:rect l="l" t="t" r="r" b="b"/>
                <a:pathLst>
                  <a:path w="501" h="831" extrusionOk="0">
                    <a:moveTo>
                      <a:pt x="126" y="1"/>
                    </a:moveTo>
                    <a:lnTo>
                      <a:pt x="27" y="536"/>
                    </a:lnTo>
                    <a:lnTo>
                      <a:pt x="1" y="750"/>
                    </a:lnTo>
                    <a:lnTo>
                      <a:pt x="331" y="831"/>
                    </a:lnTo>
                    <a:lnTo>
                      <a:pt x="384" y="634"/>
                    </a:lnTo>
                    <a:lnTo>
                      <a:pt x="500" y="170"/>
                    </a:lnTo>
                    <a:lnTo>
                      <a:pt x="12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0" name="Google Shape;2800;p48"/>
              <p:cNvSpPr/>
              <p:nvPr/>
            </p:nvSpPr>
            <p:spPr>
              <a:xfrm flipH="1">
                <a:off x="1818082" y="3130651"/>
                <a:ext cx="58705" cy="78645"/>
              </a:xfrm>
              <a:custGeom>
                <a:avLst/>
                <a:gdLst/>
                <a:ahLst/>
                <a:cxnLst/>
                <a:rect l="l" t="t" r="r" b="b"/>
                <a:pathLst>
                  <a:path w="474" h="635" extrusionOk="0">
                    <a:moveTo>
                      <a:pt x="99" y="1"/>
                    </a:moveTo>
                    <a:lnTo>
                      <a:pt x="0" y="536"/>
                    </a:lnTo>
                    <a:lnTo>
                      <a:pt x="357" y="634"/>
                    </a:lnTo>
                    <a:lnTo>
                      <a:pt x="473" y="170"/>
                    </a:lnTo>
                    <a:lnTo>
                      <a:pt x="99" y="1"/>
                    </a:ln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1" name="Google Shape;2801;p48"/>
              <p:cNvSpPr/>
              <p:nvPr/>
            </p:nvSpPr>
            <p:spPr>
              <a:xfrm flipH="1">
                <a:off x="1631440" y="3027856"/>
                <a:ext cx="277424" cy="205715"/>
              </a:xfrm>
              <a:custGeom>
                <a:avLst/>
                <a:gdLst/>
                <a:ahLst/>
                <a:cxnLst/>
                <a:rect l="l" t="t" r="r" b="b"/>
                <a:pathLst>
                  <a:path w="2240" h="1661" extrusionOk="0">
                    <a:moveTo>
                      <a:pt x="422" y="1"/>
                    </a:moveTo>
                    <a:cubicBezTo>
                      <a:pt x="209" y="1"/>
                      <a:pt x="80" y="357"/>
                      <a:pt x="36" y="670"/>
                    </a:cubicBezTo>
                    <a:cubicBezTo>
                      <a:pt x="1" y="902"/>
                      <a:pt x="27" y="1107"/>
                      <a:pt x="108" y="1116"/>
                    </a:cubicBezTo>
                    <a:cubicBezTo>
                      <a:pt x="295" y="1152"/>
                      <a:pt x="2160" y="1661"/>
                      <a:pt x="2160" y="1661"/>
                    </a:cubicBezTo>
                    <a:cubicBezTo>
                      <a:pt x="2240" y="1241"/>
                      <a:pt x="2070" y="911"/>
                      <a:pt x="1812" y="652"/>
                    </a:cubicBezTo>
                    <a:cubicBezTo>
                      <a:pt x="1375" y="233"/>
                      <a:pt x="679" y="19"/>
                      <a:pt x="438" y="1"/>
                    </a:cubicBezTo>
                    <a:cubicBezTo>
                      <a:pt x="433" y="1"/>
                      <a:pt x="427" y="1"/>
                      <a:pt x="42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2" name="Google Shape;2802;p48"/>
              <p:cNvSpPr/>
              <p:nvPr/>
            </p:nvSpPr>
            <p:spPr>
              <a:xfrm flipH="1">
                <a:off x="1631440" y="3108606"/>
                <a:ext cx="277424" cy="124965"/>
              </a:xfrm>
              <a:custGeom>
                <a:avLst/>
                <a:gdLst/>
                <a:ahLst/>
                <a:cxnLst/>
                <a:rect l="l" t="t" r="r" b="b"/>
                <a:pathLst>
                  <a:path w="2240" h="1009" extrusionOk="0">
                    <a:moveTo>
                      <a:pt x="1812" y="0"/>
                    </a:moveTo>
                    <a:cubicBezTo>
                      <a:pt x="1778" y="221"/>
                      <a:pt x="1680" y="407"/>
                      <a:pt x="1440" y="407"/>
                    </a:cubicBezTo>
                    <a:cubicBezTo>
                      <a:pt x="1361" y="407"/>
                      <a:pt x="1265" y="386"/>
                      <a:pt x="1152" y="339"/>
                    </a:cubicBezTo>
                    <a:cubicBezTo>
                      <a:pt x="670" y="134"/>
                      <a:pt x="259" y="54"/>
                      <a:pt x="36" y="18"/>
                    </a:cubicBezTo>
                    <a:lnTo>
                      <a:pt x="36" y="18"/>
                    </a:lnTo>
                    <a:cubicBezTo>
                      <a:pt x="1" y="250"/>
                      <a:pt x="27" y="455"/>
                      <a:pt x="108" y="464"/>
                    </a:cubicBezTo>
                    <a:cubicBezTo>
                      <a:pt x="295" y="500"/>
                      <a:pt x="2160" y="1009"/>
                      <a:pt x="2160" y="1009"/>
                    </a:cubicBezTo>
                    <a:cubicBezTo>
                      <a:pt x="2240" y="589"/>
                      <a:pt x="2070" y="259"/>
                      <a:pt x="1812" y="0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3" name="Google Shape;2803;p48"/>
              <p:cNvSpPr/>
              <p:nvPr/>
            </p:nvSpPr>
            <p:spPr>
              <a:xfrm flipH="1">
                <a:off x="1382749" y="2321912"/>
                <a:ext cx="64278" cy="94002"/>
              </a:xfrm>
              <a:custGeom>
                <a:avLst/>
                <a:gdLst/>
                <a:ahLst/>
                <a:cxnLst/>
                <a:rect l="l" t="t" r="r" b="b"/>
                <a:pathLst>
                  <a:path w="519" h="759" extrusionOk="0">
                    <a:moveTo>
                      <a:pt x="259" y="1"/>
                    </a:moveTo>
                    <a:cubicBezTo>
                      <a:pt x="117" y="1"/>
                      <a:pt x="1" y="170"/>
                      <a:pt x="1" y="384"/>
                    </a:cubicBezTo>
                    <a:cubicBezTo>
                      <a:pt x="1" y="589"/>
                      <a:pt x="117" y="759"/>
                      <a:pt x="259" y="759"/>
                    </a:cubicBezTo>
                    <a:cubicBezTo>
                      <a:pt x="402" y="759"/>
                      <a:pt x="518" y="589"/>
                      <a:pt x="518" y="384"/>
                    </a:cubicBezTo>
                    <a:cubicBezTo>
                      <a:pt x="518" y="170"/>
                      <a:pt x="402" y="1"/>
                      <a:pt x="2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4" name="Google Shape;2804;p48"/>
              <p:cNvSpPr/>
              <p:nvPr/>
            </p:nvSpPr>
            <p:spPr>
              <a:xfrm flipH="1">
                <a:off x="1404918" y="2336278"/>
                <a:ext cx="23284" cy="39880"/>
              </a:xfrm>
              <a:custGeom>
                <a:avLst/>
                <a:gdLst/>
                <a:ahLst/>
                <a:cxnLst/>
                <a:rect l="l" t="t" r="r" b="b"/>
                <a:pathLst>
                  <a:path w="188" h="322" extrusionOk="0">
                    <a:moveTo>
                      <a:pt x="90" y="1"/>
                    </a:moveTo>
                    <a:cubicBezTo>
                      <a:pt x="45" y="1"/>
                      <a:pt x="0" y="72"/>
                      <a:pt x="0" y="161"/>
                    </a:cubicBezTo>
                    <a:cubicBezTo>
                      <a:pt x="0" y="250"/>
                      <a:pt x="45" y="322"/>
                      <a:pt x="90" y="322"/>
                    </a:cubicBezTo>
                    <a:cubicBezTo>
                      <a:pt x="143" y="322"/>
                      <a:pt x="188" y="250"/>
                      <a:pt x="188" y="161"/>
                    </a:cubicBezTo>
                    <a:cubicBezTo>
                      <a:pt x="188" y="72"/>
                      <a:pt x="143" y="1"/>
                      <a:pt x="90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5" name="Google Shape;2805;p48"/>
              <p:cNvSpPr/>
              <p:nvPr/>
            </p:nvSpPr>
            <p:spPr>
              <a:xfrm flipH="1">
                <a:off x="1959518" y="2321912"/>
                <a:ext cx="63163" cy="94002"/>
              </a:xfrm>
              <a:custGeom>
                <a:avLst/>
                <a:gdLst/>
                <a:ahLst/>
                <a:cxnLst/>
                <a:rect l="l" t="t" r="r" b="b"/>
                <a:pathLst>
                  <a:path w="510" h="759" extrusionOk="0">
                    <a:moveTo>
                      <a:pt x="260" y="1"/>
                    </a:moveTo>
                    <a:cubicBezTo>
                      <a:pt x="117" y="1"/>
                      <a:pt x="1" y="170"/>
                      <a:pt x="1" y="384"/>
                    </a:cubicBezTo>
                    <a:cubicBezTo>
                      <a:pt x="1" y="589"/>
                      <a:pt x="117" y="759"/>
                      <a:pt x="260" y="759"/>
                    </a:cubicBezTo>
                    <a:cubicBezTo>
                      <a:pt x="402" y="759"/>
                      <a:pt x="509" y="589"/>
                      <a:pt x="509" y="384"/>
                    </a:cubicBezTo>
                    <a:cubicBezTo>
                      <a:pt x="509" y="170"/>
                      <a:pt x="402" y="1"/>
                      <a:pt x="2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6" name="Google Shape;2806;p48"/>
              <p:cNvSpPr/>
              <p:nvPr/>
            </p:nvSpPr>
            <p:spPr>
              <a:xfrm flipH="1">
                <a:off x="1980573" y="2336278"/>
                <a:ext cx="23284" cy="39880"/>
              </a:xfrm>
              <a:custGeom>
                <a:avLst/>
                <a:gdLst/>
                <a:ahLst/>
                <a:cxnLst/>
                <a:rect l="l" t="t" r="r" b="b"/>
                <a:pathLst>
                  <a:path w="188" h="322" extrusionOk="0">
                    <a:moveTo>
                      <a:pt x="90" y="1"/>
                    </a:moveTo>
                    <a:cubicBezTo>
                      <a:pt x="36" y="1"/>
                      <a:pt x="0" y="72"/>
                      <a:pt x="0" y="161"/>
                    </a:cubicBezTo>
                    <a:cubicBezTo>
                      <a:pt x="0" y="250"/>
                      <a:pt x="36" y="322"/>
                      <a:pt x="90" y="322"/>
                    </a:cubicBezTo>
                    <a:cubicBezTo>
                      <a:pt x="143" y="322"/>
                      <a:pt x="188" y="250"/>
                      <a:pt x="188" y="161"/>
                    </a:cubicBezTo>
                    <a:cubicBezTo>
                      <a:pt x="188" y="72"/>
                      <a:pt x="143" y="1"/>
                      <a:pt x="90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7" name="Google Shape;2807;p48"/>
              <p:cNvSpPr/>
              <p:nvPr/>
            </p:nvSpPr>
            <p:spPr>
              <a:xfrm flipH="1">
                <a:off x="1436995" y="2306430"/>
                <a:ext cx="550266" cy="601632"/>
              </a:xfrm>
              <a:custGeom>
                <a:avLst/>
                <a:gdLst/>
                <a:ahLst/>
                <a:cxnLst/>
                <a:rect l="l" t="t" r="r" b="b"/>
                <a:pathLst>
                  <a:path w="4443" h="5274" extrusionOk="0">
                    <a:moveTo>
                      <a:pt x="2222" y="1"/>
                    </a:moveTo>
                    <a:cubicBezTo>
                      <a:pt x="2088" y="1"/>
                      <a:pt x="1963" y="10"/>
                      <a:pt x="1838" y="37"/>
                    </a:cubicBezTo>
                    <a:cubicBezTo>
                      <a:pt x="794" y="251"/>
                      <a:pt x="0" y="1330"/>
                      <a:pt x="0" y="2633"/>
                    </a:cubicBezTo>
                    <a:cubicBezTo>
                      <a:pt x="0" y="4087"/>
                      <a:pt x="991" y="5273"/>
                      <a:pt x="2222" y="5273"/>
                    </a:cubicBezTo>
                    <a:cubicBezTo>
                      <a:pt x="2784" y="5273"/>
                      <a:pt x="3301" y="5023"/>
                      <a:pt x="3685" y="4613"/>
                    </a:cubicBezTo>
                    <a:cubicBezTo>
                      <a:pt x="4149" y="4131"/>
                      <a:pt x="4443" y="3426"/>
                      <a:pt x="4443" y="2633"/>
                    </a:cubicBezTo>
                    <a:cubicBezTo>
                      <a:pt x="4443" y="1178"/>
                      <a:pt x="3444" y="1"/>
                      <a:pt x="222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8" name="Google Shape;2808;p48"/>
              <p:cNvSpPr/>
              <p:nvPr/>
            </p:nvSpPr>
            <p:spPr>
              <a:xfrm flipH="1">
                <a:off x="1530874" y="2310889"/>
                <a:ext cx="456387" cy="595194"/>
              </a:xfrm>
              <a:custGeom>
                <a:avLst/>
                <a:gdLst/>
                <a:ahLst/>
                <a:cxnLst/>
                <a:rect l="l" t="t" r="r" b="b"/>
                <a:pathLst>
                  <a:path w="3685" h="5238" extrusionOk="0">
                    <a:moveTo>
                      <a:pt x="1838" y="1"/>
                    </a:moveTo>
                    <a:lnTo>
                      <a:pt x="1838" y="1"/>
                    </a:lnTo>
                    <a:cubicBezTo>
                      <a:pt x="794" y="215"/>
                      <a:pt x="0" y="1294"/>
                      <a:pt x="0" y="2597"/>
                    </a:cubicBezTo>
                    <a:cubicBezTo>
                      <a:pt x="0" y="4051"/>
                      <a:pt x="991" y="5237"/>
                      <a:pt x="2222" y="5237"/>
                    </a:cubicBezTo>
                    <a:cubicBezTo>
                      <a:pt x="2784" y="5237"/>
                      <a:pt x="3301" y="4987"/>
                      <a:pt x="3685" y="4577"/>
                    </a:cubicBezTo>
                    <a:lnTo>
                      <a:pt x="3685" y="4577"/>
                    </a:lnTo>
                    <a:cubicBezTo>
                      <a:pt x="3318" y="4709"/>
                      <a:pt x="2977" y="4769"/>
                      <a:pt x="2665" y="4769"/>
                    </a:cubicBezTo>
                    <a:cubicBezTo>
                      <a:pt x="1249" y="4769"/>
                      <a:pt x="441" y="3526"/>
                      <a:pt x="580" y="2115"/>
                    </a:cubicBezTo>
                    <a:cubicBezTo>
                      <a:pt x="696" y="982"/>
                      <a:pt x="1347" y="331"/>
                      <a:pt x="1838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9" name="Google Shape;2809;p48"/>
              <p:cNvSpPr/>
              <p:nvPr/>
            </p:nvSpPr>
            <p:spPr>
              <a:xfrm flipH="1">
                <a:off x="1701043" y="2504219"/>
                <a:ext cx="24398" cy="329441"/>
              </a:xfrm>
              <a:custGeom>
                <a:avLst/>
                <a:gdLst/>
                <a:ahLst/>
                <a:cxnLst/>
                <a:rect l="l" t="t" r="r" b="b"/>
                <a:pathLst>
                  <a:path w="197" h="2660" extrusionOk="0">
                    <a:moveTo>
                      <a:pt x="99" y="1"/>
                    </a:moveTo>
                    <a:cubicBezTo>
                      <a:pt x="45" y="1"/>
                      <a:pt x="1" y="45"/>
                      <a:pt x="1" y="99"/>
                    </a:cubicBezTo>
                    <a:lnTo>
                      <a:pt x="1" y="2561"/>
                    </a:lnTo>
                    <a:cubicBezTo>
                      <a:pt x="1" y="2615"/>
                      <a:pt x="45" y="2659"/>
                      <a:pt x="99" y="2659"/>
                    </a:cubicBezTo>
                    <a:cubicBezTo>
                      <a:pt x="152" y="2659"/>
                      <a:pt x="197" y="2615"/>
                      <a:pt x="197" y="2561"/>
                    </a:cubicBezTo>
                    <a:lnTo>
                      <a:pt x="197" y="99"/>
                    </a:lnTo>
                    <a:cubicBezTo>
                      <a:pt x="197" y="45"/>
                      <a:pt x="152" y="1"/>
                      <a:pt x="99" y="1"/>
                    </a:cubicBezTo>
                    <a:close/>
                  </a:path>
                </a:pathLst>
              </a:custGeom>
              <a:solidFill>
                <a:srgbClr val="540A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0" name="Google Shape;2810;p48"/>
              <p:cNvSpPr/>
              <p:nvPr/>
            </p:nvSpPr>
            <p:spPr>
              <a:xfrm flipH="1">
                <a:off x="1036960" y="3326210"/>
                <a:ext cx="740375" cy="267764"/>
              </a:xfrm>
              <a:custGeom>
                <a:avLst/>
                <a:gdLst/>
                <a:ahLst/>
                <a:cxnLst/>
                <a:rect l="l" t="t" r="r" b="b"/>
                <a:pathLst>
                  <a:path w="5978" h="2162" extrusionOk="0">
                    <a:moveTo>
                      <a:pt x="214" y="1"/>
                    </a:moveTo>
                    <a:cubicBezTo>
                      <a:pt x="214" y="1"/>
                      <a:pt x="0" y="652"/>
                      <a:pt x="98" y="884"/>
                    </a:cubicBezTo>
                    <a:cubicBezTo>
                      <a:pt x="291" y="1345"/>
                      <a:pt x="1359" y="2161"/>
                      <a:pt x="2939" y="2161"/>
                    </a:cubicBezTo>
                    <a:cubicBezTo>
                      <a:pt x="3040" y="2161"/>
                      <a:pt x="3143" y="2158"/>
                      <a:pt x="3248" y="2151"/>
                    </a:cubicBezTo>
                    <a:cubicBezTo>
                      <a:pt x="5977" y="1972"/>
                      <a:pt x="5085" y="429"/>
                      <a:pt x="5023" y="429"/>
                    </a:cubicBezTo>
                    <a:cubicBezTo>
                      <a:pt x="4969" y="429"/>
                      <a:pt x="214" y="1"/>
                      <a:pt x="214" y="1"/>
                    </a:cubicBezTo>
                    <a:close/>
                  </a:path>
                </a:pathLst>
              </a:custGeom>
              <a:solidFill>
                <a:srgbClr val="4D1311">
                  <a:alpha val="31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1" name="Google Shape;2811;p48"/>
              <p:cNvSpPr/>
              <p:nvPr/>
            </p:nvSpPr>
            <p:spPr>
              <a:xfrm flipH="1">
                <a:off x="1044019" y="3095354"/>
                <a:ext cx="820630" cy="452300"/>
              </a:xfrm>
              <a:custGeom>
                <a:avLst/>
                <a:gdLst/>
                <a:ahLst/>
                <a:cxnLst/>
                <a:rect l="l" t="t" r="r" b="b"/>
                <a:pathLst>
                  <a:path w="6626" h="3652" extrusionOk="0">
                    <a:moveTo>
                      <a:pt x="5027" y="0"/>
                    </a:moveTo>
                    <a:cubicBezTo>
                      <a:pt x="5026" y="0"/>
                      <a:pt x="5024" y="0"/>
                      <a:pt x="5023" y="0"/>
                    </a:cubicBezTo>
                    <a:cubicBezTo>
                      <a:pt x="5023" y="0"/>
                      <a:pt x="3382" y="768"/>
                      <a:pt x="2329" y="946"/>
                    </a:cubicBezTo>
                    <a:cubicBezTo>
                      <a:pt x="1276" y="1133"/>
                      <a:pt x="1" y="1455"/>
                      <a:pt x="768" y="2320"/>
                    </a:cubicBezTo>
                    <a:cubicBezTo>
                      <a:pt x="1311" y="2939"/>
                      <a:pt x="2810" y="3651"/>
                      <a:pt x="4187" y="3651"/>
                    </a:cubicBezTo>
                    <a:cubicBezTo>
                      <a:pt x="4756" y="3651"/>
                      <a:pt x="5304" y="3530"/>
                      <a:pt x="5755" y="3230"/>
                    </a:cubicBezTo>
                    <a:cubicBezTo>
                      <a:pt x="6626" y="2643"/>
                      <a:pt x="5450" y="0"/>
                      <a:pt x="502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2" name="Google Shape;2812;p48"/>
              <p:cNvSpPr/>
              <p:nvPr/>
            </p:nvSpPr>
            <p:spPr>
              <a:xfrm flipH="1">
                <a:off x="1512048" y="3202360"/>
                <a:ext cx="329936" cy="328698"/>
              </a:xfrm>
              <a:custGeom>
                <a:avLst/>
                <a:gdLst/>
                <a:ahLst/>
                <a:cxnLst/>
                <a:rect l="l" t="t" r="r" b="b"/>
                <a:pathLst>
                  <a:path w="2664" h="2654" extrusionOk="0">
                    <a:moveTo>
                      <a:pt x="2392" y="1"/>
                    </a:moveTo>
                    <a:cubicBezTo>
                      <a:pt x="2388" y="1"/>
                      <a:pt x="2383" y="1"/>
                      <a:pt x="2378" y="2"/>
                    </a:cubicBezTo>
                    <a:cubicBezTo>
                      <a:pt x="1655" y="100"/>
                      <a:pt x="843" y="127"/>
                      <a:pt x="424" y="492"/>
                    </a:cubicBezTo>
                    <a:cubicBezTo>
                      <a:pt x="308" y="591"/>
                      <a:pt x="219" y="724"/>
                      <a:pt x="174" y="894"/>
                    </a:cubicBezTo>
                    <a:cubicBezTo>
                      <a:pt x="1" y="1622"/>
                      <a:pt x="2019" y="2654"/>
                      <a:pt x="2370" y="2654"/>
                    </a:cubicBezTo>
                    <a:cubicBezTo>
                      <a:pt x="2380" y="2654"/>
                      <a:pt x="2388" y="2653"/>
                      <a:pt x="2396" y="2651"/>
                    </a:cubicBezTo>
                    <a:cubicBezTo>
                      <a:pt x="2538" y="2616"/>
                      <a:pt x="2663" y="1813"/>
                      <a:pt x="2663" y="1099"/>
                    </a:cubicBezTo>
                    <a:cubicBezTo>
                      <a:pt x="2663" y="524"/>
                      <a:pt x="2587" y="1"/>
                      <a:pt x="239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3" name="Google Shape;2813;p48"/>
              <p:cNvSpPr/>
              <p:nvPr/>
            </p:nvSpPr>
            <p:spPr>
              <a:xfrm flipH="1">
                <a:off x="1512048" y="3263294"/>
                <a:ext cx="329936" cy="267764"/>
              </a:xfrm>
              <a:custGeom>
                <a:avLst/>
                <a:gdLst/>
                <a:ahLst/>
                <a:cxnLst/>
                <a:rect l="l" t="t" r="r" b="b"/>
                <a:pathLst>
                  <a:path w="2664" h="2162" extrusionOk="0">
                    <a:moveTo>
                      <a:pt x="424" y="0"/>
                    </a:moveTo>
                    <a:cubicBezTo>
                      <a:pt x="308" y="99"/>
                      <a:pt x="219" y="232"/>
                      <a:pt x="174" y="402"/>
                    </a:cubicBezTo>
                    <a:cubicBezTo>
                      <a:pt x="1" y="1130"/>
                      <a:pt x="2019" y="2162"/>
                      <a:pt x="2370" y="2162"/>
                    </a:cubicBezTo>
                    <a:cubicBezTo>
                      <a:pt x="2380" y="2162"/>
                      <a:pt x="2388" y="2161"/>
                      <a:pt x="2396" y="2159"/>
                    </a:cubicBezTo>
                    <a:cubicBezTo>
                      <a:pt x="2538" y="2124"/>
                      <a:pt x="2663" y="1321"/>
                      <a:pt x="2663" y="607"/>
                    </a:cubicBezTo>
                    <a:cubicBezTo>
                      <a:pt x="1414" y="607"/>
                      <a:pt x="772" y="286"/>
                      <a:pt x="424" y="0"/>
                    </a:cubicBezTo>
                    <a:close/>
                  </a:path>
                </a:pathLst>
              </a:custGeom>
              <a:solidFill>
                <a:srgbClr val="FF1C4A">
                  <a:alpha val="66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4" name="Google Shape;2814;p48"/>
              <p:cNvSpPr/>
              <p:nvPr/>
            </p:nvSpPr>
            <p:spPr>
              <a:xfrm flipH="1">
                <a:off x="1853503" y="3326210"/>
                <a:ext cx="740375" cy="267764"/>
              </a:xfrm>
              <a:custGeom>
                <a:avLst/>
                <a:gdLst/>
                <a:ahLst/>
                <a:cxnLst/>
                <a:rect l="l" t="t" r="r" b="b"/>
                <a:pathLst>
                  <a:path w="5978" h="2162" extrusionOk="0">
                    <a:moveTo>
                      <a:pt x="5764" y="1"/>
                    </a:moveTo>
                    <a:cubicBezTo>
                      <a:pt x="5764" y="1"/>
                      <a:pt x="1018" y="429"/>
                      <a:pt x="955" y="429"/>
                    </a:cubicBezTo>
                    <a:cubicBezTo>
                      <a:pt x="893" y="429"/>
                      <a:pt x="1" y="1972"/>
                      <a:pt x="2739" y="2151"/>
                    </a:cubicBezTo>
                    <a:cubicBezTo>
                      <a:pt x="2844" y="2158"/>
                      <a:pt x="2946" y="2161"/>
                      <a:pt x="3047" y="2161"/>
                    </a:cubicBezTo>
                    <a:cubicBezTo>
                      <a:pt x="4619" y="2161"/>
                      <a:pt x="5687" y="1345"/>
                      <a:pt x="5880" y="884"/>
                    </a:cubicBezTo>
                    <a:cubicBezTo>
                      <a:pt x="5978" y="652"/>
                      <a:pt x="5764" y="1"/>
                      <a:pt x="5764" y="1"/>
                    </a:cubicBezTo>
                    <a:close/>
                  </a:path>
                </a:pathLst>
              </a:custGeom>
              <a:solidFill>
                <a:srgbClr val="4D1311">
                  <a:alpha val="31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5" name="Google Shape;2815;p48"/>
              <p:cNvSpPr/>
              <p:nvPr/>
            </p:nvSpPr>
            <p:spPr>
              <a:xfrm flipH="1">
                <a:off x="1765074" y="3095354"/>
                <a:ext cx="821745" cy="452300"/>
              </a:xfrm>
              <a:custGeom>
                <a:avLst/>
                <a:gdLst/>
                <a:ahLst/>
                <a:cxnLst/>
                <a:rect l="l" t="t" r="r" b="b"/>
                <a:pathLst>
                  <a:path w="6635" h="3652" extrusionOk="0">
                    <a:moveTo>
                      <a:pt x="1608" y="0"/>
                    </a:moveTo>
                    <a:cubicBezTo>
                      <a:pt x="1176" y="0"/>
                      <a:pt x="0" y="2643"/>
                      <a:pt x="880" y="3230"/>
                    </a:cubicBezTo>
                    <a:cubicBezTo>
                      <a:pt x="1331" y="3530"/>
                      <a:pt x="1879" y="3651"/>
                      <a:pt x="2448" y="3651"/>
                    </a:cubicBezTo>
                    <a:cubicBezTo>
                      <a:pt x="3825" y="3651"/>
                      <a:pt x="5324" y="2939"/>
                      <a:pt x="5867" y="2320"/>
                    </a:cubicBezTo>
                    <a:cubicBezTo>
                      <a:pt x="6634" y="1455"/>
                      <a:pt x="5350" y="1133"/>
                      <a:pt x="4297" y="946"/>
                    </a:cubicBezTo>
                    <a:cubicBezTo>
                      <a:pt x="3253" y="768"/>
                      <a:pt x="1612" y="0"/>
                      <a:pt x="1612" y="0"/>
                    </a:cubicBezTo>
                    <a:cubicBezTo>
                      <a:pt x="1610" y="0"/>
                      <a:pt x="1609" y="0"/>
                      <a:pt x="16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6" name="Google Shape;2816;p48"/>
              <p:cNvSpPr/>
              <p:nvPr/>
            </p:nvSpPr>
            <p:spPr>
              <a:xfrm flipH="1">
                <a:off x="1788853" y="3202360"/>
                <a:ext cx="329936" cy="328698"/>
              </a:xfrm>
              <a:custGeom>
                <a:avLst/>
                <a:gdLst/>
                <a:ahLst/>
                <a:cxnLst/>
                <a:rect l="l" t="t" r="r" b="b"/>
                <a:pathLst>
                  <a:path w="2664" h="2654" extrusionOk="0">
                    <a:moveTo>
                      <a:pt x="272" y="1"/>
                    </a:moveTo>
                    <a:cubicBezTo>
                      <a:pt x="77" y="1"/>
                      <a:pt x="1" y="524"/>
                      <a:pt x="10" y="1099"/>
                    </a:cubicBezTo>
                    <a:cubicBezTo>
                      <a:pt x="10" y="1813"/>
                      <a:pt x="126" y="2616"/>
                      <a:pt x="268" y="2651"/>
                    </a:cubicBezTo>
                    <a:cubicBezTo>
                      <a:pt x="276" y="2653"/>
                      <a:pt x="284" y="2654"/>
                      <a:pt x="294" y="2654"/>
                    </a:cubicBezTo>
                    <a:cubicBezTo>
                      <a:pt x="645" y="2654"/>
                      <a:pt x="2663" y="1622"/>
                      <a:pt x="2490" y="894"/>
                    </a:cubicBezTo>
                    <a:cubicBezTo>
                      <a:pt x="2445" y="724"/>
                      <a:pt x="2365" y="591"/>
                      <a:pt x="2240" y="492"/>
                    </a:cubicBezTo>
                    <a:cubicBezTo>
                      <a:pt x="1821" y="127"/>
                      <a:pt x="1009" y="100"/>
                      <a:pt x="286" y="2"/>
                    </a:cubicBezTo>
                    <a:cubicBezTo>
                      <a:pt x="281" y="1"/>
                      <a:pt x="276" y="1"/>
                      <a:pt x="2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7" name="Google Shape;2817;p48"/>
              <p:cNvSpPr/>
              <p:nvPr/>
            </p:nvSpPr>
            <p:spPr>
              <a:xfrm flipH="1">
                <a:off x="1788853" y="3263294"/>
                <a:ext cx="328822" cy="267764"/>
              </a:xfrm>
              <a:custGeom>
                <a:avLst/>
                <a:gdLst/>
                <a:ahLst/>
                <a:cxnLst/>
                <a:rect l="l" t="t" r="r" b="b"/>
                <a:pathLst>
                  <a:path w="2655" h="2162" extrusionOk="0">
                    <a:moveTo>
                      <a:pt x="2231" y="0"/>
                    </a:moveTo>
                    <a:cubicBezTo>
                      <a:pt x="1883" y="286"/>
                      <a:pt x="1241" y="607"/>
                      <a:pt x="1" y="607"/>
                    </a:cubicBezTo>
                    <a:cubicBezTo>
                      <a:pt x="1" y="1321"/>
                      <a:pt x="117" y="2124"/>
                      <a:pt x="259" y="2159"/>
                    </a:cubicBezTo>
                    <a:cubicBezTo>
                      <a:pt x="267" y="2161"/>
                      <a:pt x="275" y="2162"/>
                      <a:pt x="285" y="2162"/>
                    </a:cubicBezTo>
                    <a:cubicBezTo>
                      <a:pt x="636" y="2162"/>
                      <a:pt x="2654" y="1130"/>
                      <a:pt x="2481" y="402"/>
                    </a:cubicBezTo>
                    <a:cubicBezTo>
                      <a:pt x="2436" y="232"/>
                      <a:pt x="2356" y="99"/>
                      <a:pt x="2231" y="0"/>
                    </a:cubicBezTo>
                    <a:close/>
                  </a:path>
                </a:pathLst>
              </a:custGeom>
              <a:solidFill>
                <a:srgbClr val="FF1C4A">
                  <a:alpha val="66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818" name="Google Shape;2818;p48"/>
              <p:cNvGrpSpPr/>
              <p:nvPr/>
            </p:nvGrpSpPr>
            <p:grpSpPr>
              <a:xfrm>
                <a:off x="880100" y="2338273"/>
                <a:ext cx="1506479" cy="620281"/>
                <a:chOff x="4103622" y="1696600"/>
                <a:chExt cx="308225" cy="125208"/>
              </a:xfrm>
            </p:grpSpPr>
            <p:sp>
              <p:nvSpPr>
                <p:cNvPr id="2819" name="Google Shape;2819;p48"/>
                <p:cNvSpPr/>
                <p:nvPr/>
              </p:nvSpPr>
              <p:spPr>
                <a:xfrm>
                  <a:off x="4103622" y="1700158"/>
                  <a:ext cx="305332" cy="121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58" h="4866" extrusionOk="0">
                      <a:moveTo>
                        <a:pt x="2186" y="0"/>
                      </a:moveTo>
                      <a:cubicBezTo>
                        <a:pt x="2115" y="98"/>
                        <a:pt x="2035" y="205"/>
                        <a:pt x="1963" y="312"/>
                      </a:cubicBezTo>
                      <a:cubicBezTo>
                        <a:pt x="2552" y="517"/>
                        <a:pt x="4613" y="1240"/>
                        <a:pt x="4613" y="1276"/>
                      </a:cubicBezTo>
                      <a:cubicBezTo>
                        <a:pt x="4613" y="1320"/>
                        <a:pt x="4390" y="1918"/>
                        <a:pt x="4488" y="4095"/>
                      </a:cubicBezTo>
                      <a:lnTo>
                        <a:pt x="4470" y="4229"/>
                      </a:lnTo>
                      <a:lnTo>
                        <a:pt x="126" y="4095"/>
                      </a:lnTo>
                      <a:cubicBezTo>
                        <a:pt x="90" y="4220"/>
                        <a:pt x="45" y="4345"/>
                        <a:pt x="1" y="4461"/>
                      </a:cubicBezTo>
                      <a:cubicBezTo>
                        <a:pt x="937" y="4469"/>
                        <a:pt x="4702" y="4505"/>
                        <a:pt x="4720" y="4559"/>
                      </a:cubicBezTo>
                      <a:cubicBezTo>
                        <a:pt x="4738" y="4630"/>
                        <a:pt x="4729" y="4826"/>
                        <a:pt x="5612" y="4862"/>
                      </a:cubicBezTo>
                      <a:cubicBezTo>
                        <a:pt x="5697" y="4865"/>
                        <a:pt x="5807" y="4866"/>
                        <a:pt x="5937" y="4866"/>
                      </a:cubicBezTo>
                      <a:cubicBezTo>
                        <a:pt x="7161" y="4866"/>
                        <a:pt x="10144" y="4762"/>
                        <a:pt x="10313" y="4746"/>
                      </a:cubicBezTo>
                      <a:cubicBezTo>
                        <a:pt x="10501" y="4737"/>
                        <a:pt x="10474" y="4514"/>
                        <a:pt x="10545" y="4514"/>
                      </a:cubicBezTo>
                      <a:cubicBezTo>
                        <a:pt x="10608" y="4514"/>
                        <a:pt x="12535" y="4461"/>
                        <a:pt x="13257" y="4434"/>
                      </a:cubicBezTo>
                      <a:lnTo>
                        <a:pt x="13195" y="4157"/>
                      </a:lnTo>
                      <a:lnTo>
                        <a:pt x="10081" y="4273"/>
                      </a:lnTo>
                      <a:lnTo>
                        <a:pt x="10099" y="1347"/>
                      </a:lnTo>
                      <a:lnTo>
                        <a:pt x="11937" y="705"/>
                      </a:lnTo>
                      <a:cubicBezTo>
                        <a:pt x="11884" y="607"/>
                        <a:pt x="11830" y="509"/>
                        <a:pt x="11785" y="419"/>
                      </a:cubicBezTo>
                      <a:cubicBezTo>
                        <a:pt x="11768" y="393"/>
                        <a:pt x="11750" y="366"/>
                        <a:pt x="11732" y="339"/>
                      </a:cubicBezTo>
                      <a:lnTo>
                        <a:pt x="9939" y="955"/>
                      </a:lnTo>
                      <a:lnTo>
                        <a:pt x="5014" y="981"/>
                      </a:lnTo>
                      <a:cubicBezTo>
                        <a:pt x="5014" y="981"/>
                        <a:pt x="3007" y="268"/>
                        <a:pt x="2186" y="0"/>
                      </a:cubicBezTo>
                      <a:close/>
                    </a:path>
                  </a:pathLst>
                </a:custGeom>
                <a:solidFill>
                  <a:srgbClr val="4D1311">
                    <a:alpha val="317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0" name="Google Shape;2820;p48"/>
                <p:cNvSpPr/>
                <p:nvPr/>
              </p:nvSpPr>
              <p:spPr>
                <a:xfrm>
                  <a:off x="4200175" y="1715725"/>
                  <a:ext cx="139200" cy="9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68" h="3972" extrusionOk="0">
                      <a:moveTo>
                        <a:pt x="5099" y="0"/>
                      </a:moveTo>
                      <a:cubicBezTo>
                        <a:pt x="5059" y="0"/>
                        <a:pt x="5016" y="3"/>
                        <a:pt x="4969" y="8"/>
                      </a:cubicBezTo>
                      <a:cubicBezTo>
                        <a:pt x="4648" y="35"/>
                        <a:pt x="2989" y="35"/>
                        <a:pt x="1776" y="53"/>
                      </a:cubicBezTo>
                      <a:cubicBezTo>
                        <a:pt x="1160" y="53"/>
                        <a:pt x="661" y="71"/>
                        <a:pt x="509" y="89"/>
                      </a:cubicBezTo>
                      <a:cubicBezTo>
                        <a:pt x="116" y="151"/>
                        <a:pt x="27" y="677"/>
                        <a:pt x="18" y="1043"/>
                      </a:cubicBezTo>
                      <a:cubicBezTo>
                        <a:pt x="18" y="1079"/>
                        <a:pt x="18" y="1124"/>
                        <a:pt x="18" y="1159"/>
                      </a:cubicBezTo>
                      <a:cubicBezTo>
                        <a:pt x="27" y="1195"/>
                        <a:pt x="27" y="1239"/>
                        <a:pt x="27" y="1293"/>
                      </a:cubicBezTo>
                      <a:cubicBezTo>
                        <a:pt x="27" y="1409"/>
                        <a:pt x="27" y="1552"/>
                        <a:pt x="27" y="1712"/>
                      </a:cubicBezTo>
                      <a:cubicBezTo>
                        <a:pt x="18" y="1775"/>
                        <a:pt x="18" y="1837"/>
                        <a:pt x="18" y="1909"/>
                      </a:cubicBezTo>
                      <a:cubicBezTo>
                        <a:pt x="18" y="2256"/>
                        <a:pt x="9" y="2649"/>
                        <a:pt x="0" y="2970"/>
                      </a:cubicBezTo>
                      <a:cubicBezTo>
                        <a:pt x="0" y="3059"/>
                        <a:pt x="0" y="3149"/>
                        <a:pt x="0" y="3220"/>
                      </a:cubicBezTo>
                      <a:cubicBezTo>
                        <a:pt x="0" y="3318"/>
                        <a:pt x="0" y="3398"/>
                        <a:pt x="0" y="3461"/>
                      </a:cubicBezTo>
                      <a:cubicBezTo>
                        <a:pt x="18" y="3951"/>
                        <a:pt x="214" y="3880"/>
                        <a:pt x="964" y="3951"/>
                      </a:cubicBezTo>
                      <a:cubicBezTo>
                        <a:pt x="1112" y="3966"/>
                        <a:pt x="1321" y="3971"/>
                        <a:pt x="1567" y="3971"/>
                      </a:cubicBezTo>
                      <a:cubicBezTo>
                        <a:pt x="2567" y="3971"/>
                        <a:pt x="4179" y="3877"/>
                        <a:pt x="4809" y="3862"/>
                      </a:cubicBezTo>
                      <a:cubicBezTo>
                        <a:pt x="5291" y="3853"/>
                        <a:pt x="5460" y="3818"/>
                        <a:pt x="5523" y="3684"/>
                      </a:cubicBezTo>
                      <a:cubicBezTo>
                        <a:pt x="5540" y="3630"/>
                        <a:pt x="5549" y="3568"/>
                        <a:pt x="5549" y="3479"/>
                      </a:cubicBezTo>
                      <a:cubicBezTo>
                        <a:pt x="5558" y="3425"/>
                        <a:pt x="5558" y="3363"/>
                        <a:pt x="5558" y="3291"/>
                      </a:cubicBezTo>
                      <a:cubicBezTo>
                        <a:pt x="5558" y="3247"/>
                        <a:pt x="5567" y="3193"/>
                        <a:pt x="5567" y="3131"/>
                      </a:cubicBezTo>
                      <a:cubicBezTo>
                        <a:pt x="5567" y="2872"/>
                        <a:pt x="5567" y="2480"/>
                        <a:pt x="5567" y="2078"/>
                      </a:cubicBezTo>
                      <a:cubicBezTo>
                        <a:pt x="5567" y="2007"/>
                        <a:pt x="5567" y="1944"/>
                        <a:pt x="5567" y="1882"/>
                      </a:cubicBezTo>
                      <a:cubicBezTo>
                        <a:pt x="5567" y="1828"/>
                        <a:pt x="5567" y="1784"/>
                        <a:pt x="5567" y="1739"/>
                      </a:cubicBezTo>
                      <a:cubicBezTo>
                        <a:pt x="5567" y="1668"/>
                        <a:pt x="5567" y="1605"/>
                        <a:pt x="5567" y="1534"/>
                      </a:cubicBezTo>
                      <a:cubicBezTo>
                        <a:pt x="5558" y="1239"/>
                        <a:pt x="5558" y="963"/>
                        <a:pt x="5558" y="776"/>
                      </a:cubicBezTo>
                      <a:cubicBezTo>
                        <a:pt x="5558" y="222"/>
                        <a:pt x="5457" y="0"/>
                        <a:pt x="509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1" name="Google Shape;2821;p48"/>
                <p:cNvSpPr/>
                <p:nvPr/>
              </p:nvSpPr>
              <p:spPr>
                <a:xfrm>
                  <a:off x="4149688" y="1696600"/>
                  <a:ext cx="56304" cy="30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70" h="1202" extrusionOk="0">
                      <a:moveTo>
                        <a:pt x="109" y="1"/>
                      </a:moveTo>
                      <a:cubicBezTo>
                        <a:pt x="68" y="1"/>
                        <a:pt x="32" y="25"/>
                        <a:pt x="18" y="60"/>
                      </a:cubicBezTo>
                      <a:cubicBezTo>
                        <a:pt x="0" y="113"/>
                        <a:pt x="18" y="167"/>
                        <a:pt x="72" y="185"/>
                      </a:cubicBezTo>
                      <a:cubicBezTo>
                        <a:pt x="2900" y="1202"/>
                        <a:pt x="2953" y="1202"/>
                        <a:pt x="2971" y="1202"/>
                      </a:cubicBezTo>
                      <a:cubicBezTo>
                        <a:pt x="3025" y="1202"/>
                        <a:pt x="3069" y="1166"/>
                        <a:pt x="3069" y="1112"/>
                      </a:cubicBezTo>
                      <a:cubicBezTo>
                        <a:pt x="3069" y="1068"/>
                        <a:pt x="3034" y="1023"/>
                        <a:pt x="2989" y="1014"/>
                      </a:cubicBezTo>
                      <a:cubicBezTo>
                        <a:pt x="2864" y="987"/>
                        <a:pt x="1223" y="399"/>
                        <a:pt x="143" y="6"/>
                      </a:cubicBezTo>
                      <a:cubicBezTo>
                        <a:pt x="132" y="2"/>
                        <a:pt x="120" y="1"/>
                        <a:pt x="10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2" name="Google Shape;2822;p48"/>
                <p:cNvSpPr/>
                <p:nvPr/>
              </p:nvSpPr>
              <p:spPr>
                <a:xfrm>
                  <a:off x="4105013" y="1799550"/>
                  <a:ext cx="112587" cy="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48" h="322" extrusionOk="0">
                      <a:moveTo>
                        <a:pt x="99" y="1"/>
                      </a:moveTo>
                      <a:cubicBezTo>
                        <a:pt x="45" y="1"/>
                        <a:pt x="1" y="45"/>
                        <a:pt x="1" y="90"/>
                      </a:cubicBezTo>
                      <a:cubicBezTo>
                        <a:pt x="1" y="143"/>
                        <a:pt x="36" y="188"/>
                        <a:pt x="90" y="188"/>
                      </a:cubicBezTo>
                      <a:lnTo>
                        <a:pt x="5041" y="322"/>
                      </a:lnTo>
                      <a:lnTo>
                        <a:pt x="5050" y="322"/>
                      </a:lnTo>
                      <a:cubicBezTo>
                        <a:pt x="5103" y="322"/>
                        <a:pt x="5139" y="286"/>
                        <a:pt x="5148" y="233"/>
                      </a:cubicBezTo>
                      <a:cubicBezTo>
                        <a:pt x="5148" y="179"/>
                        <a:pt x="5103" y="135"/>
                        <a:pt x="5050" y="135"/>
                      </a:cubicBezTo>
                      <a:lnTo>
                        <a:pt x="99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3" name="Google Shape;2823;p48"/>
                <p:cNvSpPr/>
                <p:nvPr/>
              </p:nvSpPr>
              <p:spPr>
                <a:xfrm>
                  <a:off x="4325720" y="1706325"/>
                  <a:ext cx="49728" cy="203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2" h="813" extrusionOk="0">
                      <a:moveTo>
                        <a:pt x="1874" y="1"/>
                      </a:moveTo>
                      <a:cubicBezTo>
                        <a:pt x="1009" y="313"/>
                        <a:pt x="170" y="607"/>
                        <a:pt x="90" y="625"/>
                      </a:cubicBezTo>
                      <a:cubicBezTo>
                        <a:pt x="37" y="634"/>
                        <a:pt x="1" y="679"/>
                        <a:pt x="1" y="723"/>
                      </a:cubicBezTo>
                      <a:cubicBezTo>
                        <a:pt x="1" y="777"/>
                        <a:pt x="46" y="813"/>
                        <a:pt x="99" y="813"/>
                      </a:cubicBezTo>
                      <a:cubicBezTo>
                        <a:pt x="126" y="813"/>
                        <a:pt x="162" y="813"/>
                        <a:pt x="1981" y="161"/>
                      </a:cubicBezTo>
                      <a:cubicBezTo>
                        <a:pt x="1946" y="108"/>
                        <a:pt x="1910" y="54"/>
                        <a:pt x="187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4" name="Google Shape;2824;p48"/>
                <p:cNvSpPr/>
                <p:nvPr/>
              </p:nvSpPr>
              <p:spPr>
                <a:xfrm>
                  <a:off x="4327748" y="1800900"/>
                  <a:ext cx="84099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28" h="268" extrusionOk="0">
                      <a:moveTo>
                        <a:pt x="3274" y="0"/>
                      </a:moveTo>
                      <a:lnTo>
                        <a:pt x="98" y="81"/>
                      </a:lnTo>
                      <a:cubicBezTo>
                        <a:pt x="45" y="81"/>
                        <a:pt x="0" y="125"/>
                        <a:pt x="0" y="179"/>
                      </a:cubicBezTo>
                      <a:cubicBezTo>
                        <a:pt x="0" y="232"/>
                        <a:pt x="45" y="268"/>
                        <a:pt x="98" y="268"/>
                      </a:cubicBezTo>
                      <a:lnTo>
                        <a:pt x="3328" y="179"/>
                      </a:lnTo>
                      <a:cubicBezTo>
                        <a:pt x="3310" y="116"/>
                        <a:pt x="3292" y="54"/>
                        <a:pt x="327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5" name="Google Shape;2825;p48"/>
                <p:cNvSpPr/>
                <p:nvPr/>
              </p:nvSpPr>
              <p:spPr>
                <a:xfrm>
                  <a:off x="4200625" y="1725200"/>
                  <a:ext cx="138750" cy="34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0" h="1361" extrusionOk="0">
                      <a:moveTo>
                        <a:pt x="1633" y="209"/>
                      </a:moveTo>
                      <a:cubicBezTo>
                        <a:pt x="1633" y="209"/>
                        <a:pt x="1651" y="218"/>
                        <a:pt x="1677" y="245"/>
                      </a:cubicBezTo>
                      <a:cubicBezTo>
                        <a:pt x="1731" y="316"/>
                        <a:pt x="1686" y="414"/>
                        <a:pt x="1660" y="477"/>
                      </a:cubicBezTo>
                      <a:cubicBezTo>
                        <a:pt x="1642" y="513"/>
                        <a:pt x="1615" y="548"/>
                        <a:pt x="1588" y="593"/>
                      </a:cubicBezTo>
                      <a:cubicBezTo>
                        <a:pt x="1552" y="495"/>
                        <a:pt x="1552" y="397"/>
                        <a:pt x="1570" y="316"/>
                      </a:cubicBezTo>
                      <a:cubicBezTo>
                        <a:pt x="1588" y="245"/>
                        <a:pt x="1624" y="218"/>
                        <a:pt x="1633" y="209"/>
                      </a:cubicBezTo>
                      <a:close/>
                      <a:moveTo>
                        <a:pt x="3087" y="200"/>
                      </a:moveTo>
                      <a:cubicBezTo>
                        <a:pt x="3096" y="200"/>
                        <a:pt x="3114" y="200"/>
                        <a:pt x="3123" y="209"/>
                      </a:cubicBezTo>
                      <a:cubicBezTo>
                        <a:pt x="3203" y="245"/>
                        <a:pt x="3292" y="397"/>
                        <a:pt x="3230" y="611"/>
                      </a:cubicBezTo>
                      <a:cubicBezTo>
                        <a:pt x="3221" y="646"/>
                        <a:pt x="3203" y="673"/>
                        <a:pt x="3176" y="709"/>
                      </a:cubicBezTo>
                      <a:cubicBezTo>
                        <a:pt x="3114" y="655"/>
                        <a:pt x="3069" y="593"/>
                        <a:pt x="3042" y="539"/>
                      </a:cubicBezTo>
                      <a:cubicBezTo>
                        <a:pt x="2980" y="423"/>
                        <a:pt x="2971" y="316"/>
                        <a:pt x="3016" y="245"/>
                      </a:cubicBezTo>
                      <a:cubicBezTo>
                        <a:pt x="3042" y="209"/>
                        <a:pt x="3060" y="200"/>
                        <a:pt x="3087" y="200"/>
                      </a:cubicBezTo>
                      <a:close/>
                      <a:moveTo>
                        <a:pt x="4523" y="281"/>
                      </a:moveTo>
                      <a:cubicBezTo>
                        <a:pt x="4541" y="281"/>
                        <a:pt x="4550" y="290"/>
                        <a:pt x="4559" y="290"/>
                      </a:cubicBezTo>
                      <a:cubicBezTo>
                        <a:pt x="4586" y="298"/>
                        <a:pt x="4621" y="370"/>
                        <a:pt x="4603" y="495"/>
                      </a:cubicBezTo>
                      <a:cubicBezTo>
                        <a:pt x="4595" y="575"/>
                        <a:pt x="4568" y="655"/>
                        <a:pt x="4514" y="727"/>
                      </a:cubicBezTo>
                      <a:cubicBezTo>
                        <a:pt x="4407" y="575"/>
                        <a:pt x="4407" y="432"/>
                        <a:pt x="4443" y="352"/>
                      </a:cubicBezTo>
                      <a:cubicBezTo>
                        <a:pt x="4470" y="307"/>
                        <a:pt x="4496" y="281"/>
                        <a:pt x="4523" y="281"/>
                      </a:cubicBezTo>
                      <a:close/>
                      <a:moveTo>
                        <a:pt x="3084" y="1"/>
                      </a:moveTo>
                      <a:cubicBezTo>
                        <a:pt x="2996" y="1"/>
                        <a:pt x="2915" y="44"/>
                        <a:pt x="2855" y="129"/>
                      </a:cubicBezTo>
                      <a:cubicBezTo>
                        <a:pt x="2766" y="263"/>
                        <a:pt x="2766" y="450"/>
                        <a:pt x="2873" y="629"/>
                      </a:cubicBezTo>
                      <a:cubicBezTo>
                        <a:pt x="2908" y="700"/>
                        <a:pt x="2953" y="762"/>
                        <a:pt x="3016" y="825"/>
                      </a:cubicBezTo>
                      <a:cubicBezTo>
                        <a:pt x="2944" y="869"/>
                        <a:pt x="2864" y="896"/>
                        <a:pt x="2775" y="932"/>
                      </a:cubicBezTo>
                      <a:cubicBezTo>
                        <a:pt x="2639" y="971"/>
                        <a:pt x="2484" y="993"/>
                        <a:pt x="2333" y="993"/>
                      </a:cubicBezTo>
                      <a:cubicBezTo>
                        <a:pt x="2104" y="993"/>
                        <a:pt x="1883" y="943"/>
                        <a:pt x="1749" y="825"/>
                      </a:cubicBezTo>
                      <a:cubicBezTo>
                        <a:pt x="1722" y="807"/>
                        <a:pt x="1704" y="789"/>
                        <a:pt x="1686" y="771"/>
                      </a:cubicBezTo>
                      <a:cubicBezTo>
                        <a:pt x="1749" y="700"/>
                        <a:pt x="1802" y="629"/>
                        <a:pt x="1838" y="566"/>
                      </a:cubicBezTo>
                      <a:cubicBezTo>
                        <a:pt x="1918" y="397"/>
                        <a:pt x="1918" y="236"/>
                        <a:pt x="1829" y="120"/>
                      </a:cubicBezTo>
                      <a:cubicBezTo>
                        <a:pt x="1753" y="37"/>
                        <a:pt x="1682" y="18"/>
                        <a:pt x="1629" y="18"/>
                      </a:cubicBezTo>
                      <a:cubicBezTo>
                        <a:pt x="1614" y="18"/>
                        <a:pt x="1600" y="20"/>
                        <a:pt x="1588" y="22"/>
                      </a:cubicBezTo>
                      <a:cubicBezTo>
                        <a:pt x="1490" y="40"/>
                        <a:pt x="1419" y="138"/>
                        <a:pt x="1383" y="272"/>
                      </a:cubicBezTo>
                      <a:cubicBezTo>
                        <a:pt x="1347" y="397"/>
                        <a:pt x="1356" y="575"/>
                        <a:pt x="1437" y="736"/>
                      </a:cubicBezTo>
                      <a:cubicBezTo>
                        <a:pt x="1263" y="876"/>
                        <a:pt x="1036" y="978"/>
                        <a:pt x="797" y="978"/>
                      </a:cubicBezTo>
                      <a:cubicBezTo>
                        <a:pt x="778" y="978"/>
                        <a:pt x="760" y="978"/>
                        <a:pt x="741" y="976"/>
                      </a:cubicBezTo>
                      <a:cubicBezTo>
                        <a:pt x="428" y="959"/>
                        <a:pt x="170" y="807"/>
                        <a:pt x="0" y="664"/>
                      </a:cubicBezTo>
                      <a:cubicBezTo>
                        <a:pt x="0" y="700"/>
                        <a:pt x="0" y="745"/>
                        <a:pt x="0" y="780"/>
                      </a:cubicBezTo>
                      <a:cubicBezTo>
                        <a:pt x="9" y="816"/>
                        <a:pt x="9" y="860"/>
                        <a:pt x="9" y="914"/>
                      </a:cubicBezTo>
                      <a:cubicBezTo>
                        <a:pt x="188" y="1039"/>
                        <a:pt x="437" y="1155"/>
                        <a:pt x="732" y="1173"/>
                      </a:cubicBezTo>
                      <a:cubicBezTo>
                        <a:pt x="752" y="1174"/>
                        <a:pt x="773" y="1175"/>
                        <a:pt x="794" y="1175"/>
                      </a:cubicBezTo>
                      <a:cubicBezTo>
                        <a:pt x="1075" y="1175"/>
                        <a:pt x="1344" y="1063"/>
                        <a:pt x="1544" y="905"/>
                      </a:cubicBezTo>
                      <a:cubicBezTo>
                        <a:pt x="1561" y="932"/>
                        <a:pt x="1588" y="950"/>
                        <a:pt x="1615" y="976"/>
                      </a:cubicBezTo>
                      <a:cubicBezTo>
                        <a:pt x="1793" y="1127"/>
                        <a:pt x="2059" y="1187"/>
                        <a:pt x="2326" y="1187"/>
                      </a:cubicBezTo>
                      <a:cubicBezTo>
                        <a:pt x="2501" y="1187"/>
                        <a:pt x="2676" y="1162"/>
                        <a:pt x="2828" y="1119"/>
                      </a:cubicBezTo>
                      <a:cubicBezTo>
                        <a:pt x="2962" y="1075"/>
                        <a:pt x="3078" y="1021"/>
                        <a:pt x="3176" y="959"/>
                      </a:cubicBezTo>
                      <a:cubicBezTo>
                        <a:pt x="3366" y="1091"/>
                        <a:pt x="3625" y="1193"/>
                        <a:pt x="3918" y="1193"/>
                      </a:cubicBezTo>
                      <a:cubicBezTo>
                        <a:pt x="3941" y="1193"/>
                        <a:pt x="3964" y="1192"/>
                        <a:pt x="3988" y="1191"/>
                      </a:cubicBezTo>
                      <a:cubicBezTo>
                        <a:pt x="4202" y="1182"/>
                        <a:pt x="4372" y="1110"/>
                        <a:pt x="4505" y="1012"/>
                      </a:cubicBezTo>
                      <a:cubicBezTo>
                        <a:pt x="4559" y="1066"/>
                        <a:pt x="4612" y="1110"/>
                        <a:pt x="4684" y="1146"/>
                      </a:cubicBezTo>
                      <a:cubicBezTo>
                        <a:pt x="4942" y="1315"/>
                        <a:pt x="5210" y="1360"/>
                        <a:pt x="5451" y="1360"/>
                      </a:cubicBezTo>
                      <a:lnTo>
                        <a:pt x="5549" y="1360"/>
                      </a:lnTo>
                      <a:cubicBezTo>
                        <a:pt x="5549" y="1289"/>
                        <a:pt x="5549" y="1226"/>
                        <a:pt x="5549" y="1155"/>
                      </a:cubicBezTo>
                      <a:cubicBezTo>
                        <a:pt x="5509" y="1158"/>
                        <a:pt x="5469" y="1160"/>
                        <a:pt x="5427" y="1160"/>
                      </a:cubicBezTo>
                      <a:cubicBezTo>
                        <a:pt x="5223" y="1160"/>
                        <a:pt x="4998" y="1119"/>
                        <a:pt x="4791" y="985"/>
                      </a:cubicBezTo>
                      <a:cubicBezTo>
                        <a:pt x="4728" y="950"/>
                        <a:pt x="4684" y="914"/>
                        <a:pt x="4648" y="878"/>
                      </a:cubicBezTo>
                      <a:cubicBezTo>
                        <a:pt x="4728" y="771"/>
                        <a:pt x="4782" y="646"/>
                        <a:pt x="4800" y="521"/>
                      </a:cubicBezTo>
                      <a:cubicBezTo>
                        <a:pt x="4827" y="316"/>
                        <a:pt x="4755" y="156"/>
                        <a:pt x="4630" y="102"/>
                      </a:cubicBezTo>
                      <a:cubicBezTo>
                        <a:pt x="4598" y="93"/>
                        <a:pt x="4566" y="88"/>
                        <a:pt x="4535" y="88"/>
                      </a:cubicBezTo>
                      <a:cubicBezTo>
                        <a:pt x="4421" y="88"/>
                        <a:pt x="4321" y="151"/>
                        <a:pt x="4264" y="263"/>
                      </a:cubicBezTo>
                      <a:cubicBezTo>
                        <a:pt x="4193" y="423"/>
                        <a:pt x="4211" y="655"/>
                        <a:pt x="4372" y="869"/>
                      </a:cubicBezTo>
                      <a:cubicBezTo>
                        <a:pt x="4273" y="941"/>
                        <a:pt x="4149" y="985"/>
                        <a:pt x="3979" y="994"/>
                      </a:cubicBezTo>
                      <a:cubicBezTo>
                        <a:pt x="3964" y="995"/>
                        <a:pt x="3950" y="995"/>
                        <a:pt x="3936" y="995"/>
                      </a:cubicBezTo>
                      <a:cubicBezTo>
                        <a:pt x="3695" y="995"/>
                        <a:pt x="3488" y="926"/>
                        <a:pt x="3328" y="825"/>
                      </a:cubicBezTo>
                      <a:cubicBezTo>
                        <a:pt x="3372" y="780"/>
                        <a:pt x="3399" y="727"/>
                        <a:pt x="3417" y="664"/>
                      </a:cubicBezTo>
                      <a:cubicBezTo>
                        <a:pt x="3506" y="352"/>
                        <a:pt x="3381" y="111"/>
                        <a:pt x="3212" y="31"/>
                      </a:cubicBezTo>
                      <a:cubicBezTo>
                        <a:pt x="3169" y="11"/>
                        <a:pt x="3125" y="1"/>
                        <a:pt x="308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6" name="Google Shape;2826;p48"/>
                <p:cNvSpPr/>
                <p:nvPr/>
              </p:nvSpPr>
              <p:spPr>
                <a:xfrm>
                  <a:off x="4200175" y="1773825"/>
                  <a:ext cx="138750" cy="34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0" h="1360" extrusionOk="0">
                      <a:moveTo>
                        <a:pt x="1651" y="209"/>
                      </a:moveTo>
                      <a:cubicBezTo>
                        <a:pt x="1651" y="209"/>
                        <a:pt x="1669" y="218"/>
                        <a:pt x="1695" y="245"/>
                      </a:cubicBezTo>
                      <a:cubicBezTo>
                        <a:pt x="1749" y="316"/>
                        <a:pt x="1704" y="414"/>
                        <a:pt x="1678" y="477"/>
                      </a:cubicBezTo>
                      <a:cubicBezTo>
                        <a:pt x="1660" y="512"/>
                        <a:pt x="1633" y="548"/>
                        <a:pt x="1606" y="593"/>
                      </a:cubicBezTo>
                      <a:cubicBezTo>
                        <a:pt x="1570" y="495"/>
                        <a:pt x="1570" y="396"/>
                        <a:pt x="1588" y="316"/>
                      </a:cubicBezTo>
                      <a:cubicBezTo>
                        <a:pt x="1606" y="245"/>
                        <a:pt x="1642" y="218"/>
                        <a:pt x="1651" y="209"/>
                      </a:cubicBezTo>
                      <a:close/>
                      <a:moveTo>
                        <a:pt x="3105" y="200"/>
                      </a:moveTo>
                      <a:cubicBezTo>
                        <a:pt x="3114" y="200"/>
                        <a:pt x="3132" y="200"/>
                        <a:pt x="3141" y="209"/>
                      </a:cubicBezTo>
                      <a:cubicBezTo>
                        <a:pt x="3221" y="245"/>
                        <a:pt x="3310" y="396"/>
                        <a:pt x="3248" y="610"/>
                      </a:cubicBezTo>
                      <a:cubicBezTo>
                        <a:pt x="3239" y="646"/>
                        <a:pt x="3221" y="673"/>
                        <a:pt x="3194" y="709"/>
                      </a:cubicBezTo>
                      <a:cubicBezTo>
                        <a:pt x="3132" y="655"/>
                        <a:pt x="3087" y="593"/>
                        <a:pt x="3060" y="539"/>
                      </a:cubicBezTo>
                      <a:cubicBezTo>
                        <a:pt x="2998" y="423"/>
                        <a:pt x="2989" y="316"/>
                        <a:pt x="3034" y="236"/>
                      </a:cubicBezTo>
                      <a:cubicBezTo>
                        <a:pt x="3060" y="209"/>
                        <a:pt x="3078" y="200"/>
                        <a:pt x="3105" y="200"/>
                      </a:cubicBezTo>
                      <a:close/>
                      <a:moveTo>
                        <a:pt x="4541" y="280"/>
                      </a:moveTo>
                      <a:cubicBezTo>
                        <a:pt x="4559" y="280"/>
                        <a:pt x="4568" y="289"/>
                        <a:pt x="4577" y="289"/>
                      </a:cubicBezTo>
                      <a:cubicBezTo>
                        <a:pt x="4604" y="298"/>
                        <a:pt x="4639" y="370"/>
                        <a:pt x="4621" y="495"/>
                      </a:cubicBezTo>
                      <a:cubicBezTo>
                        <a:pt x="4613" y="575"/>
                        <a:pt x="4586" y="655"/>
                        <a:pt x="4532" y="726"/>
                      </a:cubicBezTo>
                      <a:cubicBezTo>
                        <a:pt x="4425" y="575"/>
                        <a:pt x="4425" y="423"/>
                        <a:pt x="4461" y="343"/>
                      </a:cubicBezTo>
                      <a:cubicBezTo>
                        <a:pt x="4488" y="307"/>
                        <a:pt x="4514" y="280"/>
                        <a:pt x="4541" y="280"/>
                      </a:cubicBezTo>
                      <a:close/>
                      <a:moveTo>
                        <a:pt x="3102" y="1"/>
                      </a:moveTo>
                      <a:cubicBezTo>
                        <a:pt x="3014" y="1"/>
                        <a:pt x="2933" y="44"/>
                        <a:pt x="2873" y="129"/>
                      </a:cubicBezTo>
                      <a:cubicBezTo>
                        <a:pt x="2784" y="263"/>
                        <a:pt x="2784" y="450"/>
                        <a:pt x="2891" y="628"/>
                      </a:cubicBezTo>
                      <a:cubicBezTo>
                        <a:pt x="2926" y="700"/>
                        <a:pt x="2971" y="762"/>
                        <a:pt x="3034" y="825"/>
                      </a:cubicBezTo>
                      <a:cubicBezTo>
                        <a:pt x="2962" y="860"/>
                        <a:pt x="2882" y="896"/>
                        <a:pt x="2793" y="923"/>
                      </a:cubicBezTo>
                      <a:cubicBezTo>
                        <a:pt x="2654" y="967"/>
                        <a:pt x="2494" y="991"/>
                        <a:pt x="2338" y="991"/>
                      </a:cubicBezTo>
                      <a:cubicBezTo>
                        <a:pt x="2114" y="991"/>
                        <a:pt x="1898" y="940"/>
                        <a:pt x="1767" y="825"/>
                      </a:cubicBezTo>
                      <a:cubicBezTo>
                        <a:pt x="1740" y="807"/>
                        <a:pt x="1722" y="789"/>
                        <a:pt x="1704" y="771"/>
                      </a:cubicBezTo>
                      <a:cubicBezTo>
                        <a:pt x="1767" y="700"/>
                        <a:pt x="1820" y="628"/>
                        <a:pt x="1856" y="566"/>
                      </a:cubicBezTo>
                      <a:cubicBezTo>
                        <a:pt x="1936" y="396"/>
                        <a:pt x="1936" y="236"/>
                        <a:pt x="1847" y="120"/>
                      </a:cubicBezTo>
                      <a:cubicBezTo>
                        <a:pt x="1771" y="37"/>
                        <a:pt x="1700" y="18"/>
                        <a:pt x="1647" y="18"/>
                      </a:cubicBezTo>
                      <a:cubicBezTo>
                        <a:pt x="1632" y="18"/>
                        <a:pt x="1618" y="20"/>
                        <a:pt x="1606" y="22"/>
                      </a:cubicBezTo>
                      <a:cubicBezTo>
                        <a:pt x="1508" y="40"/>
                        <a:pt x="1428" y="138"/>
                        <a:pt x="1401" y="271"/>
                      </a:cubicBezTo>
                      <a:cubicBezTo>
                        <a:pt x="1365" y="396"/>
                        <a:pt x="1374" y="575"/>
                        <a:pt x="1455" y="735"/>
                      </a:cubicBezTo>
                      <a:cubicBezTo>
                        <a:pt x="1281" y="876"/>
                        <a:pt x="1054" y="978"/>
                        <a:pt x="815" y="978"/>
                      </a:cubicBezTo>
                      <a:cubicBezTo>
                        <a:pt x="796" y="978"/>
                        <a:pt x="778" y="978"/>
                        <a:pt x="759" y="976"/>
                      </a:cubicBezTo>
                      <a:cubicBezTo>
                        <a:pt x="438" y="958"/>
                        <a:pt x="170" y="789"/>
                        <a:pt x="0" y="646"/>
                      </a:cubicBezTo>
                      <a:cubicBezTo>
                        <a:pt x="0" y="735"/>
                        <a:pt x="0" y="825"/>
                        <a:pt x="0" y="896"/>
                      </a:cubicBezTo>
                      <a:cubicBezTo>
                        <a:pt x="188" y="1030"/>
                        <a:pt x="446" y="1155"/>
                        <a:pt x="750" y="1172"/>
                      </a:cubicBezTo>
                      <a:cubicBezTo>
                        <a:pt x="770" y="1174"/>
                        <a:pt x="791" y="1174"/>
                        <a:pt x="812" y="1174"/>
                      </a:cubicBezTo>
                      <a:cubicBezTo>
                        <a:pt x="1093" y="1174"/>
                        <a:pt x="1362" y="1063"/>
                        <a:pt x="1562" y="905"/>
                      </a:cubicBezTo>
                      <a:cubicBezTo>
                        <a:pt x="1579" y="923"/>
                        <a:pt x="1606" y="949"/>
                        <a:pt x="1633" y="976"/>
                      </a:cubicBezTo>
                      <a:cubicBezTo>
                        <a:pt x="1811" y="1127"/>
                        <a:pt x="2077" y="1187"/>
                        <a:pt x="2344" y="1187"/>
                      </a:cubicBezTo>
                      <a:cubicBezTo>
                        <a:pt x="2519" y="1187"/>
                        <a:pt x="2694" y="1161"/>
                        <a:pt x="2846" y="1119"/>
                      </a:cubicBezTo>
                      <a:cubicBezTo>
                        <a:pt x="2980" y="1074"/>
                        <a:pt x="3096" y="1021"/>
                        <a:pt x="3194" y="958"/>
                      </a:cubicBezTo>
                      <a:cubicBezTo>
                        <a:pt x="3384" y="1091"/>
                        <a:pt x="3643" y="1192"/>
                        <a:pt x="3936" y="1192"/>
                      </a:cubicBezTo>
                      <a:cubicBezTo>
                        <a:pt x="3959" y="1192"/>
                        <a:pt x="3982" y="1192"/>
                        <a:pt x="4006" y="1190"/>
                      </a:cubicBezTo>
                      <a:cubicBezTo>
                        <a:pt x="4220" y="1181"/>
                        <a:pt x="4390" y="1110"/>
                        <a:pt x="4523" y="1012"/>
                      </a:cubicBezTo>
                      <a:cubicBezTo>
                        <a:pt x="4577" y="1065"/>
                        <a:pt x="4630" y="1110"/>
                        <a:pt x="4702" y="1146"/>
                      </a:cubicBezTo>
                      <a:cubicBezTo>
                        <a:pt x="4960" y="1306"/>
                        <a:pt x="5228" y="1360"/>
                        <a:pt x="5469" y="1360"/>
                      </a:cubicBezTo>
                      <a:lnTo>
                        <a:pt x="5523" y="1360"/>
                      </a:lnTo>
                      <a:cubicBezTo>
                        <a:pt x="5540" y="1306"/>
                        <a:pt x="5549" y="1244"/>
                        <a:pt x="5549" y="1155"/>
                      </a:cubicBezTo>
                      <a:lnTo>
                        <a:pt x="5549" y="1155"/>
                      </a:lnTo>
                      <a:cubicBezTo>
                        <a:pt x="5515" y="1157"/>
                        <a:pt x="5480" y="1159"/>
                        <a:pt x="5443" y="1159"/>
                      </a:cubicBezTo>
                      <a:cubicBezTo>
                        <a:pt x="5242" y="1159"/>
                        <a:pt x="5013" y="1114"/>
                        <a:pt x="4809" y="985"/>
                      </a:cubicBezTo>
                      <a:cubicBezTo>
                        <a:pt x="4746" y="949"/>
                        <a:pt x="4702" y="914"/>
                        <a:pt x="4666" y="878"/>
                      </a:cubicBezTo>
                      <a:cubicBezTo>
                        <a:pt x="4746" y="771"/>
                        <a:pt x="4800" y="646"/>
                        <a:pt x="4818" y="521"/>
                      </a:cubicBezTo>
                      <a:cubicBezTo>
                        <a:pt x="4845" y="316"/>
                        <a:pt x="4773" y="147"/>
                        <a:pt x="4648" y="102"/>
                      </a:cubicBezTo>
                      <a:cubicBezTo>
                        <a:pt x="4616" y="92"/>
                        <a:pt x="4584" y="88"/>
                        <a:pt x="4553" y="88"/>
                      </a:cubicBezTo>
                      <a:cubicBezTo>
                        <a:pt x="4439" y="88"/>
                        <a:pt x="4339" y="150"/>
                        <a:pt x="4282" y="263"/>
                      </a:cubicBezTo>
                      <a:cubicBezTo>
                        <a:pt x="4211" y="423"/>
                        <a:pt x="4229" y="655"/>
                        <a:pt x="4390" y="869"/>
                      </a:cubicBezTo>
                      <a:cubicBezTo>
                        <a:pt x="4291" y="941"/>
                        <a:pt x="4167" y="985"/>
                        <a:pt x="3997" y="994"/>
                      </a:cubicBezTo>
                      <a:cubicBezTo>
                        <a:pt x="3982" y="995"/>
                        <a:pt x="3968" y="995"/>
                        <a:pt x="3954" y="995"/>
                      </a:cubicBezTo>
                      <a:cubicBezTo>
                        <a:pt x="3713" y="995"/>
                        <a:pt x="3506" y="926"/>
                        <a:pt x="3346" y="825"/>
                      </a:cubicBezTo>
                      <a:cubicBezTo>
                        <a:pt x="3390" y="771"/>
                        <a:pt x="3417" y="718"/>
                        <a:pt x="3435" y="664"/>
                      </a:cubicBezTo>
                      <a:cubicBezTo>
                        <a:pt x="3524" y="352"/>
                        <a:pt x="3399" y="111"/>
                        <a:pt x="3230" y="31"/>
                      </a:cubicBezTo>
                      <a:cubicBezTo>
                        <a:pt x="3187" y="10"/>
                        <a:pt x="3143" y="1"/>
                        <a:pt x="310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7" name="Google Shape;2827;p48"/>
                <p:cNvSpPr/>
                <p:nvPr/>
              </p:nvSpPr>
              <p:spPr>
                <a:xfrm>
                  <a:off x="4200625" y="1758525"/>
                  <a:ext cx="138750" cy="10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0" h="438" extrusionOk="0">
                      <a:moveTo>
                        <a:pt x="9" y="0"/>
                      </a:moveTo>
                      <a:cubicBezTo>
                        <a:pt x="0" y="63"/>
                        <a:pt x="0" y="125"/>
                        <a:pt x="0" y="197"/>
                      </a:cubicBezTo>
                      <a:cubicBezTo>
                        <a:pt x="1026" y="313"/>
                        <a:pt x="2454" y="437"/>
                        <a:pt x="3863" y="437"/>
                      </a:cubicBezTo>
                      <a:cubicBezTo>
                        <a:pt x="4434" y="437"/>
                        <a:pt x="5005" y="411"/>
                        <a:pt x="5549" y="366"/>
                      </a:cubicBezTo>
                      <a:cubicBezTo>
                        <a:pt x="5549" y="295"/>
                        <a:pt x="5549" y="232"/>
                        <a:pt x="5549" y="170"/>
                      </a:cubicBezTo>
                      <a:cubicBezTo>
                        <a:pt x="5014" y="218"/>
                        <a:pt x="4449" y="238"/>
                        <a:pt x="3880" y="238"/>
                      </a:cubicBezTo>
                      <a:cubicBezTo>
                        <a:pt x="2466" y="238"/>
                        <a:pt x="1033" y="115"/>
                        <a:pt x="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8" name="Google Shape;2828;p48"/>
                <p:cNvSpPr/>
                <p:nvPr/>
              </p:nvSpPr>
              <p:spPr>
                <a:xfrm>
                  <a:off x="4200175" y="1717025"/>
                  <a:ext cx="139200" cy="9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68" h="3920" extrusionOk="0">
                      <a:moveTo>
                        <a:pt x="1776" y="1"/>
                      </a:moveTo>
                      <a:cubicBezTo>
                        <a:pt x="1160" y="1"/>
                        <a:pt x="661" y="19"/>
                        <a:pt x="509" y="37"/>
                      </a:cubicBezTo>
                      <a:cubicBezTo>
                        <a:pt x="116" y="99"/>
                        <a:pt x="27" y="625"/>
                        <a:pt x="18" y="991"/>
                      </a:cubicBezTo>
                      <a:cubicBezTo>
                        <a:pt x="18" y="1027"/>
                        <a:pt x="18" y="1072"/>
                        <a:pt x="18" y="1107"/>
                      </a:cubicBezTo>
                      <a:cubicBezTo>
                        <a:pt x="27" y="1143"/>
                        <a:pt x="27" y="1187"/>
                        <a:pt x="27" y="1241"/>
                      </a:cubicBezTo>
                      <a:cubicBezTo>
                        <a:pt x="27" y="1357"/>
                        <a:pt x="27" y="1500"/>
                        <a:pt x="27" y="1660"/>
                      </a:cubicBezTo>
                      <a:cubicBezTo>
                        <a:pt x="18" y="1723"/>
                        <a:pt x="18" y="1785"/>
                        <a:pt x="18" y="1857"/>
                      </a:cubicBezTo>
                      <a:cubicBezTo>
                        <a:pt x="18" y="2204"/>
                        <a:pt x="9" y="2597"/>
                        <a:pt x="0" y="2918"/>
                      </a:cubicBezTo>
                      <a:cubicBezTo>
                        <a:pt x="0" y="3007"/>
                        <a:pt x="0" y="3097"/>
                        <a:pt x="0" y="3168"/>
                      </a:cubicBezTo>
                      <a:cubicBezTo>
                        <a:pt x="0" y="3266"/>
                        <a:pt x="0" y="3346"/>
                        <a:pt x="0" y="3409"/>
                      </a:cubicBezTo>
                      <a:cubicBezTo>
                        <a:pt x="18" y="3899"/>
                        <a:pt x="214" y="3828"/>
                        <a:pt x="964" y="3899"/>
                      </a:cubicBezTo>
                      <a:cubicBezTo>
                        <a:pt x="1112" y="3914"/>
                        <a:pt x="1321" y="3919"/>
                        <a:pt x="1567" y="3919"/>
                      </a:cubicBezTo>
                      <a:cubicBezTo>
                        <a:pt x="2567" y="3919"/>
                        <a:pt x="4179" y="3825"/>
                        <a:pt x="4809" y="3810"/>
                      </a:cubicBezTo>
                      <a:cubicBezTo>
                        <a:pt x="5291" y="3801"/>
                        <a:pt x="5460" y="3766"/>
                        <a:pt x="5523" y="3632"/>
                      </a:cubicBezTo>
                      <a:cubicBezTo>
                        <a:pt x="5540" y="3578"/>
                        <a:pt x="5549" y="3516"/>
                        <a:pt x="5549" y="3427"/>
                      </a:cubicBezTo>
                      <a:cubicBezTo>
                        <a:pt x="5558" y="3373"/>
                        <a:pt x="5558" y="3311"/>
                        <a:pt x="5558" y="3239"/>
                      </a:cubicBezTo>
                      <a:cubicBezTo>
                        <a:pt x="5558" y="3195"/>
                        <a:pt x="5567" y="3141"/>
                        <a:pt x="5567" y="3079"/>
                      </a:cubicBezTo>
                      <a:lnTo>
                        <a:pt x="5567" y="3079"/>
                      </a:lnTo>
                      <a:cubicBezTo>
                        <a:pt x="5520" y="3080"/>
                        <a:pt x="5471" y="3080"/>
                        <a:pt x="5421" y="3080"/>
                      </a:cubicBezTo>
                      <a:cubicBezTo>
                        <a:pt x="4953" y="3080"/>
                        <a:pt x="4367" y="3041"/>
                        <a:pt x="3658" y="2936"/>
                      </a:cubicBezTo>
                      <a:cubicBezTo>
                        <a:pt x="1981" y="2677"/>
                        <a:pt x="1776" y="840"/>
                        <a:pt x="1776" y="1"/>
                      </a:cubicBezTo>
                      <a:close/>
                    </a:path>
                  </a:pathLst>
                </a:custGeom>
                <a:solidFill>
                  <a:srgbClr val="78433F">
                    <a:alpha val="120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206" name="Google Shape;2359;p45"/>
          <p:cNvSpPr txBox="1">
            <a:spLocks noGrp="1"/>
          </p:cNvSpPr>
          <p:nvPr>
            <p:ph type="title"/>
          </p:nvPr>
        </p:nvSpPr>
        <p:spPr>
          <a:xfrm>
            <a:off x="3598370" y="1691303"/>
            <a:ext cx="5427412" cy="1575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7F3D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b="1" dirty="0">
              <a:solidFill>
                <a:srgbClr val="7F3DE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8039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A UỐNG NƯỚC HỌC SINH">
            <a:extLst>
              <a:ext uri="{FF2B5EF4-FFF2-40B4-BE49-F238E27FC236}">
                <a16:creationId xmlns:a16="http://schemas.microsoft.com/office/drawing/2014/main" id="{FBB09908-17B2-4D9A-9645-729F2C9FF4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19" t="8445" r="21555" b="6667"/>
          <a:stretch/>
        </p:blipFill>
        <p:spPr bwMode="auto">
          <a:xfrm>
            <a:off x="6642100" y="140368"/>
            <a:ext cx="2374900" cy="21703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2937AC4-2627-48C0-B750-DFA3D36CD751}"/>
              </a:ext>
            </a:extLst>
          </p:cNvPr>
          <p:cNvSpPr txBox="1"/>
          <p:nvPr/>
        </p:nvSpPr>
        <p:spPr>
          <a:xfrm>
            <a:off x="292100" y="2053236"/>
            <a:ext cx="8191500" cy="21645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720090" algn="l"/>
              </a:tabLst>
            </a:pP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xảy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ra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cốc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bẩn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720090" algn="l"/>
              </a:tabLst>
            </a:pP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xảy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ra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cốc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gỉ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đứt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720090" algn="l"/>
              </a:tabLst>
            </a:pP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Rửa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cốc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720090" algn="l"/>
              </a:tabLst>
            </a:pP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d.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Cất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cốc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Cloud 5">
            <a:extLst>
              <a:ext uri="{FF2B5EF4-FFF2-40B4-BE49-F238E27FC236}">
                <a16:creationId xmlns:a16="http://schemas.microsoft.com/office/drawing/2014/main" id="{3A3ABEAC-79B3-4676-975A-37AC00E67CD8}"/>
              </a:ext>
            </a:extLst>
          </p:cNvPr>
          <p:cNvSpPr/>
          <p:nvPr/>
        </p:nvSpPr>
        <p:spPr>
          <a:xfrm>
            <a:off x="444500" y="317500"/>
            <a:ext cx="5930900" cy="15367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70022663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A UỐNG NƯỚC HỌC SINH">
            <a:extLst>
              <a:ext uri="{FF2B5EF4-FFF2-40B4-BE49-F238E27FC236}">
                <a16:creationId xmlns:a16="http://schemas.microsoft.com/office/drawing/2014/main" id="{EA068D87-8515-448D-BC7F-3E18FEB15F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19" t="8445" r="21555" b="6667"/>
          <a:stretch/>
        </p:blipFill>
        <p:spPr bwMode="auto">
          <a:xfrm>
            <a:off x="1536700" y="903127"/>
            <a:ext cx="2717800" cy="24837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Tủ Để Ca Cốc Mầm Non MN561003A - Đồ Chơi Sao Việt">
            <a:extLst>
              <a:ext uri="{FF2B5EF4-FFF2-40B4-BE49-F238E27FC236}">
                <a16:creationId xmlns:a16="http://schemas.microsoft.com/office/drawing/2014/main" id="{F9687298-3D3D-46C9-8447-ECCAF4922B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349" y="838199"/>
            <a:ext cx="2548659" cy="25486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C52C3DB-3023-430F-99CA-862D457518A0}"/>
              </a:ext>
            </a:extLst>
          </p:cNvPr>
          <p:cNvSpPr txBox="1"/>
          <p:nvPr/>
        </p:nvSpPr>
        <p:spPr>
          <a:xfrm>
            <a:off x="673100" y="4481612"/>
            <a:ext cx="87757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3200" b="1" dirty="0">
                <a:solidFill>
                  <a:srgbClr val="7F3D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 rửa và cất gọn cốc đúng cách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94822674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7" name="Google Shape;2447;p46"/>
          <p:cNvGrpSpPr/>
          <p:nvPr/>
        </p:nvGrpSpPr>
        <p:grpSpPr>
          <a:xfrm>
            <a:off x="320946" y="3118605"/>
            <a:ext cx="3039810" cy="1637305"/>
            <a:chOff x="320946" y="3118605"/>
            <a:chExt cx="3039810" cy="1637305"/>
          </a:xfrm>
        </p:grpSpPr>
        <p:grpSp>
          <p:nvGrpSpPr>
            <p:cNvPr id="2448" name="Google Shape;2448;p46"/>
            <p:cNvGrpSpPr/>
            <p:nvPr/>
          </p:nvGrpSpPr>
          <p:grpSpPr>
            <a:xfrm>
              <a:off x="841617" y="3260727"/>
              <a:ext cx="1262464" cy="1495184"/>
              <a:chOff x="4082850" y="3154975"/>
              <a:chExt cx="350850" cy="415525"/>
            </a:xfrm>
          </p:grpSpPr>
          <p:sp>
            <p:nvSpPr>
              <p:cNvPr id="2449" name="Google Shape;2449;p46"/>
              <p:cNvSpPr/>
              <p:nvPr/>
            </p:nvSpPr>
            <p:spPr>
              <a:xfrm>
                <a:off x="4100700" y="3544950"/>
                <a:ext cx="238225" cy="25550"/>
              </a:xfrm>
              <a:custGeom>
                <a:avLst/>
                <a:gdLst/>
                <a:ahLst/>
                <a:cxnLst/>
                <a:rect l="l" t="t" r="r" b="b"/>
                <a:pathLst>
                  <a:path w="9529" h="1022" extrusionOk="0">
                    <a:moveTo>
                      <a:pt x="4764" y="0"/>
                    </a:moveTo>
                    <a:cubicBezTo>
                      <a:pt x="2133" y="0"/>
                      <a:pt x="1" y="215"/>
                      <a:pt x="1" y="473"/>
                    </a:cubicBezTo>
                    <a:cubicBezTo>
                      <a:pt x="1" y="679"/>
                      <a:pt x="142" y="1021"/>
                      <a:pt x="2493" y="1021"/>
                    </a:cubicBezTo>
                    <a:cubicBezTo>
                      <a:pt x="3094" y="1021"/>
                      <a:pt x="3840" y="999"/>
                      <a:pt x="4764" y="946"/>
                    </a:cubicBezTo>
                    <a:cubicBezTo>
                      <a:pt x="7396" y="803"/>
                      <a:pt x="9528" y="732"/>
                      <a:pt x="9528" y="473"/>
                    </a:cubicBezTo>
                    <a:cubicBezTo>
                      <a:pt x="9528" y="215"/>
                      <a:pt x="7396" y="0"/>
                      <a:pt x="4764" y="0"/>
                    </a:cubicBezTo>
                    <a:close/>
                  </a:path>
                </a:pathLst>
              </a:custGeom>
              <a:solidFill>
                <a:srgbClr val="7F3DEC">
                  <a:alpha val="1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0" name="Google Shape;2450;p46"/>
              <p:cNvSpPr/>
              <p:nvPr/>
            </p:nvSpPr>
            <p:spPr>
              <a:xfrm>
                <a:off x="4137500" y="3508375"/>
                <a:ext cx="42175" cy="48200"/>
              </a:xfrm>
              <a:custGeom>
                <a:avLst/>
                <a:gdLst/>
                <a:ahLst/>
                <a:cxnLst/>
                <a:rect l="l" t="t" r="r" b="b"/>
                <a:pathLst>
                  <a:path w="1687" h="1928" extrusionOk="0">
                    <a:moveTo>
                      <a:pt x="322" y="0"/>
                    </a:moveTo>
                    <a:lnTo>
                      <a:pt x="1" y="1802"/>
                    </a:lnTo>
                    <a:lnTo>
                      <a:pt x="580" y="1927"/>
                    </a:lnTo>
                    <a:lnTo>
                      <a:pt x="750" y="1927"/>
                    </a:lnTo>
                    <a:cubicBezTo>
                      <a:pt x="1053" y="1918"/>
                      <a:pt x="1660" y="1910"/>
                      <a:pt x="1669" y="1829"/>
                    </a:cubicBezTo>
                    <a:cubicBezTo>
                      <a:pt x="1687" y="1722"/>
                      <a:pt x="1151" y="1544"/>
                      <a:pt x="1151" y="1544"/>
                    </a:cubicBezTo>
                    <a:lnTo>
                      <a:pt x="1232" y="705"/>
                    </a:lnTo>
                    <a:lnTo>
                      <a:pt x="1294" y="161"/>
                    </a:lnTo>
                    <a:lnTo>
                      <a:pt x="32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1" name="Google Shape;2451;p46"/>
              <p:cNvSpPr/>
              <p:nvPr/>
            </p:nvSpPr>
            <p:spPr>
              <a:xfrm>
                <a:off x="4137500" y="3508375"/>
                <a:ext cx="32375" cy="48200"/>
              </a:xfrm>
              <a:custGeom>
                <a:avLst/>
                <a:gdLst/>
                <a:ahLst/>
                <a:cxnLst/>
                <a:rect l="l" t="t" r="r" b="b"/>
                <a:pathLst>
                  <a:path w="1295" h="1928" extrusionOk="0">
                    <a:moveTo>
                      <a:pt x="322" y="0"/>
                    </a:moveTo>
                    <a:lnTo>
                      <a:pt x="1" y="1802"/>
                    </a:lnTo>
                    <a:lnTo>
                      <a:pt x="580" y="1927"/>
                    </a:lnTo>
                    <a:lnTo>
                      <a:pt x="750" y="1927"/>
                    </a:lnTo>
                    <a:cubicBezTo>
                      <a:pt x="715" y="1693"/>
                      <a:pt x="613" y="703"/>
                      <a:pt x="1171" y="703"/>
                    </a:cubicBezTo>
                    <a:cubicBezTo>
                      <a:pt x="1188" y="703"/>
                      <a:pt x="1205" y="703"/>
                      <a:pt x="1223" y="705"/>
                    </a:cubicBezTo>
                    <a:lnTo>
                      <a:pt x="1232" y="705"/>
                    </a:lnTo>
                    <a:lnTo>
                      <a:pt x="1294" y="161"/>
                    </a:lnTo>
                    <a:lnTo>
                      <a:pt x="322" y="0"/>
                    </a:lnTo>
                    <a:close/>
                  </a:path>
                </a:pathLst>
              </a:custGeom>
              <a:solidFill>
                <a:srgbClr val="4D1311">
                  <a:alpha val="20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2" name="Google Shape;2452;p46"/>
              <p:cNvSpPr/>
              <p:nvPr/>
            </p:nvSpPr>
            <p:spPr>
              <a:xfrm>
                <a:off x="4259275" y="3443700"/>
                <a:ext cx="51775" cy="111525"/>
              </a:xfrm>
              <a:custGeom>
                <a:avLst/>
                <a:gdLst/>
                <a:ahLst/>
                <a:cxnLst/>
                <a:rect l="l" t="t" r="r" b="b"/>
                <a:pathLst>
                  <a:path w="2071" h="4461" extrusionOk="0">
                    <a:moveTo>
                      <a:pt x="1009" y="0"/>
                    </a:moveTo>
                    <a:cubicBezTo>
                      <a:pt x="1009" y="0"/>
                      <a:pt x="0" y="2132"/>
                      <a:pt x="54" y="3167"/>
                    </a:cubicBezTo>
                    <a:cubicBezTo>
                      <a:pt x="108" y="4211"/>
                      <a:pt x="295" y="4461"/>
                      <a:pt x="295" y="4461"/>
                    </a:cubicBezTo>
                    <a:cubicBezTo>
                      <a:pt x="295" y="4461"/>
                      <a:pt x="634" y="4425"/>
                      <a:pt x="1009" y="4372"/>
                    </a:cubicBezTo>
                    <a:cubicBezTo>
                      <a:pt x="1499" y="4300"/>
                      <a:pt x="2070" y="4211"/>
                      <a:pt x="2070" y="4140"/>
                    </a:cubicBezTo>
                    <a:cubicBezTo>
                      <a:pt x="2070" y="4059"/>
                      <a:pt x="1836" y="4043"/>
                      <a:pt x="1648" y="4043"/>
                    </a:cubicBezTo>
                    <a:cubicBezTo>
                      <a:pt x="1523" y="4043"/>
                      <a:pt x="1419" y="4050"/>
                      <a:pt x="1419" y="4050"/>
                    </a:cubicBezTo>
                    <a:cubicBezTo>
                      <a:pt x="1419" y="4050"/>
                      <a:pt x="1258" y="2454"/>
                      <a:pt x="1133" y="1267"/>
                    </a:cubicBezTo>
                    <a:cubicBezTo>
                      <a:pt x="1071" y="571"/>
                      <a:pt x="1009" y="18"/>
                      <a:pt x="100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3" name="Google Shape;2453;p46"/>
              <p:cNvSpPr/>
              <p:nvPr/>
            </p:nvSpPr>
            <p:spPr>
              <a:xfrm>
                <a:off x="4259275" y="3443700"/>
                <a:ext cx="28350" cy="111525"/>
              </a:xfrm>
              <a:custGeom>
                <a:avLst/>
                <a:gdLst/>
                <a:ahLst/>
                <a:cxnLst/>
                <a:rect l="l" t="t" r="r" b="b"/>
                <a:pathLst>
                  <a:path w="1134" h="4461" extrusionOk="0">
                    <a:moveTo>
                      <a:pt x="1009" y="0"/>
                    </a:moveTo>
                    <a:cubicBezTo>
                      <a:pt x="1009" y="0"/>
                      <a:pt x="0" y="2132"/>
                      <a:pt x="54" y="3167"/>
                    </a:cubicBezTo>
                    <a:cubicBezTo>
                      <a:pt x="108" y="4211"/>
                      <a:pt x="295" y="4461"/>
                      <a:pt x="295" y="4461"/>
                    </a:cubicBezTo>
                    <a:cubicBezTo>
                      <a:pt x="295" y="4461"/>
                      <a:pt x="634" y="4425"/>
                      <a:pt x="1009" y="4372"/>
                    </a:cubicBezTo>
                    <a:cubicBezTo>
                      <a:pt x="955" y="3970"/>
                      <a:pt x="866" y="3310"/>
                      <a:pt x="830" y="2596"/>
                    </a:cubicBezTo>
                    <a:cubicBezTo>
                      <a:pt x="794" y="1981"/>
                      <a:pt x="964" y="1553"/>
                      <a:pt x="1133" y="1267"/>
                    </a:cubicBezTo>
                    <a:cubicBezTo>
                      <a:pt x="1071" y="571"/>
                      <a:pt x="1009" y="18"/>
                      <a:pt x="1009" y="0"/>
                    </a:cubicBezTo>
                    <a:close/>
                  </a:path>
                </a:pathLst>
              </a:custGeom>
              <a:solidFill>
                <a:srgbClr val="4D1311">
                  <a:alpha val="20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4" name="Google Shape;2454;p46"/>
              <p:cNvSpPr/>
              <p:nvPr/>
            </p:nvSpPr>
            <p:spPr>
              <a:xfrm>
                <a:off x="4164275" y="3154975"/>
                <a:ext cx="80300" cy="65050"/>
              </a:xfrm>
              <a:custGeom>
                <a:avLst/>
                <a:gdLst/>
                <a:ahLst/>
                <a:cxnLst/>
                <a:rect l="l" t="t" r="r" b="b"/>
                <a:pathLst>
                  <a:path w="3212" h="2602" extrusionOk="0">
                    <a:moveTo>
                      <a:pt x="844" y="1"/>
                    </a:moveTo>
                    <a:cubicBezTo>
                      <a:pt x="373" y="1"/>
                      <a:pt x="124" y="207"/>
                      <a:pt x="71" y="469"/>
                    </a:cubicBezTo>
                    <a:cubicBezTo>
                      <a:pt x="0" y="862"/>
                      <a:pt x="402" y="1379"/>
                      <a:pt x="1204" y="1469"/>
                    </a:cubicBezTo>
                    <a:cubicBezTo>
                      <a:pt x="2632" y="1629"/>
                      <a:pt x="2676" y="2602"/>
                      <a:pt x="2676" y="2602"/>
                    </a:cubicBezTo>
                    <a:lnTo>
                      <a:pt x="3212" y="2432"/>
                    </a:lnTo>
                    <a:cubicBezTo>
                      <a:pt x="3212" y="2432"/>
                      <a:pt x="3149" y="2191"/>
                      <a:pt x="3006" y="1870"/>
                    </a:cubicBezTo>
                    <a:cubicBezTo>
                      <a:pt x="2730" y="1201"/>
                      <a:pt x="2141" y="175"/>
                      <a:pt x="1133" y="23"/>
                    </a:cubicBezTo>
                    <a:cubicBezTo>
                      <a:pt x="1029" y="8"/>
                      <a:pt x="932" y="1"/>
                      <a:pt x="84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5" name="Google Shape;2455;p46"/>
              <p:cNvSpPr/>
              <p:nvPr/>
            </p:nvSpPr>
            <p:spPr>
              <a:xfrm>
                <a:off x="4302100" y="3170275"/>
                <a:ext cx="92125" cy="55325"/>
              </a:xfrm>
              <a:custGeom>
                <a:avLst/>
                <a:gdLst/>
                <a:ahLst/>
                <a:cxnLst/>
                <a:rect l="l" t="t" r="r" b="b"/>
                <a:pathLst>
                  <a:path w="3685" h="2213" extrusionOk="0">
                    <a:moveTo>
                      <a:pt x="2097" y="0"/>
                    </a:moveTo>
                    <a:cubicBezTo>
                      <a:pt x="1008" y="0"/>
                      <a:pt x="429" y="866"/>
                      <a:pt x="170" y="1419"/>
                    </a:cubicBezTo>
                    <a:cubicBezTo>
                      <a:pt x="54" y="1677"/>
                      <a:pt x="0" y="1874"/>
                      <a:pt x="0" y="1874"/>
                    </a:cubicBezTo>
                    <a:lnTo>
                      <a:pt x="429" y="2213"/>
                    </a:lnTo>
                    <a:cubicBezTo>
                      <a:pt x="831" y="1527"/>
                      <a:pt x="1238" y="1395"/>
                      <a:pt x="1743" y="1395"/>
                    </a:cubicBezTo>
                    <a:cubicBezTo>
                      <a:pt x="2055" y="1395"/>
                      <a:pt x="2405" y="1446"/>
                      <a:pt x="2815" y="1446"/>
                    </a:cubicBezTo>
                    <a:cubicBezTo>
                      <a:pt x="2828" y="1446"/>
                      <a:pt x="2842" y="1446"/>
                      <a:pt x="2855" y="1445"/>
                    </a:cubicBezTo>
                    <a:cubicBezTo>
                      <a:pt x="3515" y="1436"/>
                      <a:pt x="3685" y="901"/>
                      <a:pt x="3355" y="482"/>
                    </a:cubicBezTo>
                    <a:cubicBezTo>
                      <a:pt x="3141" y="214"/>
                      <a:pt x="2721" y="0"/>
                      <a:pt x="209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6" name="Google Shape;2456;p46"/>
              <p:cNvSpPr/>
              <p:nvPr/>
            </p:nvSpPr>
            <p:spPr>
              <a:xfrm>
                <a:off x="4164275" y="3165350"/>
                <a:ext cx="80300" cy="54675"/>
              </a:xfrm>
              <a:custGeom>
                <a:avLst/>
                <a:gdLst/>
                <a:ahLst/>
                <a:cxnLst/>
                <a:rect l="l" t="t" r="r" b="b"/>
                <a:pathLst>
                  <a:path w="3212" h="2187" extrusionOk="0">
                    <a:moveTo>
                      <a:pt x="510" y="1"/>
                    </a:moveTo>
                    <a:cubicBezTo>
                      <a:pt x="369" y="1"/>
                      <a:pt x="223" y="18"/>
                      <a:pt x="71" y="54"/>
                    </a:cubicBezTo>
                    <a:cubicBezTo>
                      <a:pt x="0" y="447"/>
                      <a:pt x="402" y="964"/>
                      <a:pt x="1204" y="1054"/>
                    </a:cubicBezTo>
                    <a:cubicBezTo>
                      <a:pt x="2632" y="1214"/>
                      <a:pt x="2676" y="2187"/>
                      <a:pt x="2676" y="2187"/>
                    </a:cubicBezTo>
                    <a:lnTo>
                      <a:pt x="3212" y="2017"/>
                    </a:lnTo>
                    <a:cubicBezTo>
                      <a:pt x="3212" y="2017"/>
                      <a:pt x="3149" y="1776"/>
                      <a:pt x="3006" y="1455"/>
                    </a:cubicBezTo>
                    <a:cubicBezTo>
                      <a:pt x="2906" y="1522"/>
                      <a:pt x="2814" y="1581"/>
                      <a:pt x="2773" y="1581"/>
                    </a:cubicBezTo>
                    <a:cubicBezTo>
                      <a:pt x="2770" y="1581"/>
                      <a:pt x="2768" y="1581"/>
                      <a:pt x="2766" y="1580"/>
                    </a:cubicBezTo>
                    <a:cubicBezTo>
                      <a:pt x="2677" y="1556"/>
                      <a:pt x="1863" y="1"/>
                      <a:pt x="510" y="1"/>
                    </a:cubicBezTo>
                    <a:close/>
                  </a:path>
                </a:pathLst>
              </a:custGeom>
              <a:solidFill>
                <a:srgbClr val="4D1311">
                  <a:alpha val="20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7" name="Google Shape;2457;p46"/>
              <p:cNvSpPr/>
              <p:nvPr/>
            </p:nvSpPr>
            <p:spPr>
              <a:xfrm>
                <a:off x="4302100" y="3180550"/>
                <a:ext cx="92125" cy="45050"/>
              </a:xfrm>
              <a:custGeom>
                <a:avLst/>
                <a:gdLst/>
                <a:ahLst/>
                <a:cxnLst/>
                <a:rect l="l" t="t" r="r" b="b"/>
                <a:pathLst>
                  <a:path w="3685" h="1802" extrusionOk="0">
                    <a:moveTo>
                      <a:pt x="2642" y="0"/>
                    </a:moveTo>
                    <a:cubicBezTo>
                      <a:pt x="2244" y="0"/>
                      <a:pt x="1812" y="75"/>
                      <a:pt x="1446" y="312"/>
                    </a:cubicBezTo>
                    <a:cubicBezTo>
                      <a:pt x="730" y="775"/>
                      <a:pt x="632" y="1078"/>
                      <a:pt x="402" y="1078"/>
                    </a:cubicBezTo>
                    <a:cubicBezTo>
                      <a:pt x="339" y="1078"/>
                      <a:pt x="267" y="1055"/>
                      <a:pt x="170" y="1008"/>
                    </a:cubicBezTo>
                    <a:cubicBezTo>
                      <a:pt x="54" y="1266"/>
                      <a:pt x="0" y="1463"/>
                      <a:pt x="0" y="1463"/>
                    </a:cubicBezTo>
                    <a:lnTo>
                      <a:pt x="429" y="1802"/>
                    </a:lnTo>
                    <a:cubicBezTo>
                      <a:pt x="831" y="1116"/>
                      <a:pt x="1238" y="984"/>
                      <a:pt x="1743" y="984"/>
                    </a:cubicBezTo>
                    <a:cubicBezTo>
                      <a:pt x="2055" y="984"/>
                      <a:pt x="2405" y="1035"/>
                      <a:pt x="2815" y="1035"/>
                    </a:cubicBezTo>
                    <a:cubicBezTo>
                      <a:pt x="2828" y="1035"/>
                      <a:pt x="2842" y="1035"/>
                      <a:pt x="2855" y="1034"/>
                    </a:cubicBezTo>
                    <a:cubicBezTo>
                      <a:pt x="3515" y="1025"/>
                      <a:pt x="3685" y="490"/>
                      <a:pt x="3355" y="71"/>
                    </a:cubicBezTo>
                    <a:cubicBezTo>
                      <a:pt x="3150" y="32"/>
                      <a:pt x="2903" y="0"/>
                      <a:pt x="2642" y="0"/>
                    </a:cubicBezTo>
                    <a:close/>
                  </a:path>
                </a:pathLst>
              </a:custGeom>
              <a:solidFill>
                <a:srgbClr val="4D1311">
                  <a:alpha val="20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8" name="Google Shape;2458;p46"/>
              <p:cNvSpPr/>
              <p:nvPr/>
            </p:nvSpPr>
            <p:spPr>
              <a:xfrm>
                <a:off x="4082850" y="3203350"/>
                <a:ext cx="324325" cy="362875"/>
              </a:xfrm>
              <a:custGeom>
                <a:avLst/>
                <a:gdLst/>
                <a:ahLst/>
                <a:cxnLst/>
                <a:rect l="l" t="t" r="r" b="b"/>
                <a:pathLst>
                  <a:path w="12973" h="14515" extrusionOk="0">
                    <a:moveTo>
                      <a:pt x="7389" y="1"/>
                    </a:moveTo>
                    <a:cubicBezTo>
                      <a:pt x="5959" y="1"/>
                      <a:pt x="5075" y="918"/>
                      <a:pt x="4756" y="2460"/>
                    </a:cubicBezTo>
                    <a:cubicBezTo>
                      <a:pt x="4720" y="2656"/>
                      <a:pt x="4684" y="2852"/>
                      <a:pt x="4649" y="3048"/>
                    </a:cubicBezTo>
                    <a:cubicBezTo>
                      <a:pt x="4417" y="4619"/>
                      <a:pt x="4488" y="6091"/>
                      <a:pt x="4488" y="6091"/>
                    </a:cubicBezTo>
                    <a:lnTo>
                      <a:pt x="4488" y="6135"/>
                    </a:lnTo>
                    <a:lnTo>
                      <a:pt x="4488" y="6492"/>
                    </a:lnTo>
                    <a:lnTo>
                      <a:pt x="4488" y="6670"/>
                    </a:lnTo>
                    <a:cubicBezTo>
                      <a:pt x="4488" y="6670"/>
                      <a:pt x="4372" y="6688"/>
                      <a:pt x="4194" y="6733"/>
                    </a:cubicBezTo>
                    <a:cubicBezTo>
                      <a:pt x="3783" y="6831"/>
                      <a:pt x="2981" y="7036"/>
                      <a:pt x="2258" y="7348"/>
                    </a:cubicBezTo>
                    <a:cubicBezTo>
                      <a:pt x="2249" y="7348"/>
                      <a:pt x="2240" y="7357"/>
                      <a:pt x="2231" y="7357"/>
                    </a:cubicBezTo>
                    <a:cubicBezTo>
                      <a:pt x="1877" y="7503"/>
                      <a:pt x="1602" y="7559"/>
                      <a:pt x="1384" y="7559"/>
                    </a:cubicBezTo>
                    <a:cubicBezTo>
                      <a:pt x="978" y="7559"/>
                      <a:pt x="774" y="7366"/>
                      <a:pt x="634" y="7215"/>
                    </a:cubicBezTo>
                    <a:cubicBezTo>
                      <a:pt x="467" y="7041"/>
                      <a:pt x="360" y="6817"/>
                      <a:pt x="257" y="6817"/>
                    </a:cubicBezTo>
                    <a:cubicBezTo>
                      <a:pt x="222" y="6817"/>
                      <a:pt x="188" y="6842"/>
                      <a:pt x="153" y="6902"/>
                    </a:cubicBezTo>
                    <a:cubicBezTo>
                      <a:pt x="1" y="7143"/>
                      <a:pt x="358" y="7910"/>
                      <a:pt x="670" y="8116"/>
                    </a:cubicBezTo>
                    <a:cubicBezTo>
                      <a:pt x="839" y="8232"/>
                      <a:pt x="857" y="9168"/>
                      <a:pt x="848" y="10230"/>
                    </a:cubicBezTo>
                    <a:cubicBezTo>
                      <a:pt x="839" y="10881"/>
                      <a:pt x="822" y="11586"/>
                      <a:pt x="813" y="12166"/>
                    </a:cubicBezTo>
                    <a:cubicBezTo>
                      <a:pt x="813" y="12353"/>
                      <a:pt x="813" y="12532"/>
                      <a:pt x="822" y="12692"/>
                    </a:cubicBezTo>
                    <a:cubicBezTo>
                      <a:pt x="857" y="14137"/>
                      <a:pt x="1143" y="14485"/>
                      <a:pt x="1812" y="14503"/>
                    </a:cubicBezTo>
                    <a:cubicBezTo>
                      <a:pt x="1971" y="14509"/>
                      <a:pt x="2140" y="14514"/>
                      <a:pt x="2304" y="14514"/>
                    </a:cubicBezTo>
                    <a:cubicBezTo>
                      <a:pt x="2831" y="14514"/>
                      <a:pt x="3304" y="14464"/>
                      <a:pt x="3195" y="14253"/>
                    </a:cubicBezTo>
                    <a:cubicBezTo>
                      <a:pt x="3043" y="13986"/>
                      <a:pt x="2561" y="14093"/>
                      <a:pt x="2570" y="13986"/>
                    </a:cubicBezTo>
                    <a:cubicBezTo>
                      <a:pt x="2570" y="13888"/>
                      <a:pt x="2713" y="12514"/>
                      <a:pt x="2713" y="12514"/>
                    </a:cubicBezTo>
                    <a:cubicBezTo>
                      <a:pt x="2713" y="12514"/>
                      <a:pt x="3191" y="12712"/>
                      <a:pt x="4111" y="12712"/>
                    </a:cubicBezTo>
                    <a:cubicBezTo>
                      <a:pt x="4688" y="12712"/>
                      <a:pt x="5438" y="12634"/>
                      <a:pt x="6353" y="12380"/>
                    </a:cubicBezTo>
                    <a:cubicBezTo>
                      <a:pt x="6353" y="12380"/>
                      <a:pt x="6353" y="14351"/>
                      <a:pt x="6602" y="14414"/>
                    </a:cubicBezTo>
                    <a:cubicBezTo>
                      <a:pt x="6646" y="14425"/>
                      <a:pt x="6728" y="14430"/>
                      <a:pt x="6833" y="14430"/>
                    </a:cubicBezTo>
                    <a:cubicBezTo>
                      <a:pt x="7307" y="14430"/>
                      <a:pt x="8240" y="14324"/>
                      <a:pt x="8101" y="14200"/>
                    </a:cubicBezTo>
                    <a:cubicBezTo>
                      <a:pt x="7932" y="14057"/>
                      <a:pt x="7566" y="14057"/>
                      <a:pt x="7530" y="13888"/>
                    </a:cubicBezTo>
                    <a:cubicBezTo>
                      <a:pt x="7504" y="13709"/>
                      <a:pt x="7504" y="11381"/>
                      <a:pt x="7593" y="11140"/>
                    </a:cubicBezTo>
                    <a:cubicBezTo>
                      <a:pt x="7655" y="10988"/>
                      <a:pt x="8235" y="10007"/>
                      <a:pt x="8645" y="8972"/>
                    </a:cubicBezTo>
                    <a:cubicBezTo>
                      <a:pt x="8761" y="8687"/>
                      <a:pt x="8868" y="8392"/>
                      <a:pt x="8940" y="8116"/>
                    </a:cubicBezTo>
                    <a:cubicBezTo>
                      <a:pt x="9020" y="7848"/>
                      <a:pt x="9065" y="7598"/>
                      <a:pt x="9083" y="7357"/>
                    </a:cubicBezTo>
                    <a:cubicBezTo>
                      <a:pt x="9190" y="5975"/>
                      <a:pt x="12972" y="3994"/>
                      <a:pt x="12785" y="3834"/>
                    </a:cubicBezTo>
                    <a:cubicBezTo>
                      <a:pt x="12597" y="3673"/>
                      <a:pt x="10688" y="2986"/>
                      <a:pt x="10483" y="2799"/>
                    </a:cubicBezTo>
                    <a:cubicBezTo>
                      <a:pt x="10296" y="2629"/>
                      <a:pt x="10108" y="2469"/>
                      <a:pt x="10171" y="2067"/>
                    </a:cubicBezTo>
                    <a:cubicBezTo>
                      <a:pt x="10233" y="1728"/>
                      <a:pt x="9975" y="756"/>
                      <a:pt x="8806" y="274"/>
                    </a:cubicBezTo>
                    <a:cubicBezTo>
                      <a:pt x="8583" y="185"/>
                      <a:pt x="8333" y="105"/>
                      <a:pt x="8048" y="60"/>
                    </a:cubicBezTo>
                    <a:cubicBezTo>
                      <a:pt x="7817" y="20"/>
                      <a:pt x="7597" y="1"/>
                      <a:pt x="738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9" name="Google Shape;2459;p46"/>
              <p:cNvSpPr/>
              <p:nvPr/>
            </p:nvSpPr>
            <p:spPr>
              <a:xfrm>
                <a:off x="4222025" y="3439450"/>
                <a:ext cx="26125" cy="27250"/>
              </a:xfrm>
              <a:custGeom>
                <a:avLst/>
                <a:gdLst/>
                <a:ahLst/>
                <a:cxnLst/>
                <a:rect l="l" t="t" r="r" b="b"/>
                <a:pathLst>
                  <a:path w="1045" h="1090" extrusionOk="0">
                    <a:moveTo>
                      <a:pt x="529" y="1"/>
                    </a:moveTo>
                    <a:cubicBezTo>
                      <a:pt x="251" y="1"/>
                      <a:pt x="27" y="230"/>
                      <a:pt x="10" y="527"/>
                    </a:cubicBezTo>
                    <a:cubicBezTo>
                      <a:pt x="1" y="822"/>
                      <a:pt x="224" y="1080"/>
                      <a:pt x="509" y="1089"/>
                    </a:cubicBezTo>
                    <a:cubicBezTo>
                      <a:pt x="514" y="1089"/>
                      <a:pt x="519" y="1089"/>
                      <a:pt x="525" y="1089"/>
                    </a:cubicBezTo>
                    <a:cubicBezTo>
                      <a:pt x="795" y="1089"/>
                      <a:pt x="1027" y="861"/>
                      <a:pt x="1035" y="563"/>
                    </a:cubicBezTo>
                    <a:cubicBezTo>
                      <a:pt x="1044" y="260"/>
                      <a:pt x="830" y="10"/>
                      <a:pt x="545" y="1"/>
                    </a:cubicBezTo>
                    <a:cubicBezTo>
                      <a:pt x="540" y="1"/>
                      <a:pt x="534" y="1"/>
                      <a:pt x="52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0" name="Google Shape;2460;p46"/>
              <p:cNvSpPr/>
              <p:nvPr/>
            </p:nvSpPr>
            <p:spPr>
              <a:xfrm>
                <a:off x="4133700" y="3365069"/>
                <a:ext cx="88575" cy="81700"/>
              </a:xfrm>
              <a:custGeom>
                <a:avLst/>
                <a:gdLst/>
                <a:ahLst/>
                <a:cxnLst/>
                <a:rect l="l" t="t" r="r" b="b"/>
                <a:pathLst>
                  <a:path w="3543" h="3268" extrusionOk="0">
                    <a:moveTo>
                      <a:pt x="2454" y="1"/>
                    </a:moveTo>
                    <a:lnTo>
                      <a:pt x="2454" y="179"/>
                    </a:lnTo>
                    <a:cubicBezTo>
                      <a:pt x="2454" y="179"/>
                      <a:pt x="2338" y="197"/>
                      <a:pt x="2160" y="242"/>
                    </a:cubicBezTo>
                    <a:cubicBezTo>
                      <a:pt x="1749" y="340"/>
                      <a:pt x="947" y="545"/>
                      <a:pt x="224" y="857"/>
                    </a:cubicBezTo>
                    <a:cubicBezTo>
                      <a:pt x="215" y="857"/>
                      <a:pt x="206" y="866"/>
                      <a:pt x="197" y="866"/>
                    </a:cubicBezTo>
                    <a:cubicBezTo>
                      <a:pt x="99" y="1063"/>
                      <a:pt x="46" y="1277"/>
                      <a:pt x="37" y="1509"/>
                    </a:cubicBezTo>
                    <a:cubicBezTo>
                      <a:pt x="1" y="2445"/>
                      <a:pt x="759" y="3230"/>
                      <a:pt x="1732" y="3266"/>
                    </a:cubicBezTo>
                    <a:cubicBezTo>
                      <a:pt x="1754" y="3267"/>
                      <a:pt x="1777" y="3267"/>
                      <a:pt x="1799" y="3267"/>
                    </a:cubicBezTo>
                    <a:cubicBezTo>
                      <a:pt x="2733" y="3267"/>
                      <a:pt x="3508" y="2548"/>
                      <a:pt x="3543" y="1634"/>
                    </a:cubicBezTo>
                    <a:cubicBezTo>
                      <a:pt x="3543" y="1544"/>
                      <a:pt x="3543" y="1455"/>
                      <a:pt x="3534" y="1366"/>
                    </a:cubicBezTo>
                    <a:cubicBezTo>
                      <a:pt x="3453" y="750"/>
                      <a:pt x="3034" y="233"/>
                      <a:pt x="245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1" name="Google Shape;2461;p46"/>
              <p:cNvSpPr/>
              <p:nvPr/>
            </p:nvSpPr>
            <p:spPr>
              <a:xfrm>
                <a:off x="4102594" y="3457475"/>
                <a:ext cx="33250" cy="51825"/>
              </a:xfrm>
              <a:custGeom>
                <a:avLst/>
                <a:gdLst/>
                <a:ahLst/>
                <a:cxnLst/>
                <a:rect l="l" t="t" r="r" b="b"/>
                <a:pathLst>
                  <a:path w="1330" h="2073" extrusionOk="0">
                    <a:moveTo>
                      <a:pt x="345" y="1"/>
                    </a:moveTo>
                    <a:cubicBezTo>
                      <a:pt x="236" y="1"/>
                      <a:pt x="130" y="26"/>
                      <a:pt x="36" y="65"/>
                    </a:cubicBezTo>
                    <a:cubicBezTo>
                      <a:pt x="27" y="716"/>
                      <a:pt x="10" y="1421"/>
                      <a:pt x="1" y="2001"/>
                    </a:cubicBezTo>
                    <a:cubicBezTo>
                      <a:pt x="99" y="2045"/>
                      <a:pt x="206" y="2072"/>
                      <a:pt x="322" y="2072"/>
                    </a:cubicBezTo>
                    <a:cubicBezTo>
                      <a:pt x="332" y="2072"/>
                      <a:pt x="342" y="2073"/>
                      <a:pt x="352" y="2073"/>
                    </a:cubicBezTo>
                    <a:cubicBezTo>
                      <a:pt x="865" y="2073"/>
                      <a:pt x="1295" y="1633"/>
                      <a:pt x="1312" y="1073"/>
                    </a:cubicBezTo>
                    <a:cubicBezTo>
                      <a:pt x="1330" y="493"/>
                      <a:pt x="920" y="20"/>
                      <a:pt x="393" y="2"/>
                    </a:cubicBezTo>
                    <a:cubicBezTo>
                      <a:pt x="377" y="1"/>
                      <a:pt x="361" y="1"/>
                      <a:pt x="34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2" name="Google Shape;2462;p46"/>
              <p:cNvSpPr/>
              <p:nvPr/>
            </p:nvSpPr>
            <p:spPr>
              <a:xfrm>
                <a:off x="4198494" y="3202794"/>
                <a:ext cx="112875" cy="96750"/>
              </a:xfrm>
              <a:custGeom>
                <a:avLst/>
                <a:gdLst/>
                <a:ahLst/>
                <a:cxnLst/>
                <a:rect l="l" t="t" r="r" b="b"/>
                <a:pathLst>
                  <a:path w="4515" h="3870" extrusionOk="0">
                    <a:moveTo>
                      <a:pt x="2741" y="1"/>
                    </a:moveTo>
                    <a:cubicBezTo>
                      <a:pt x="1311" y="1"/>
                      <a:pt x="427" y="918"/>
                      <a:pt x="108" y="2460"/>
                    </a:cubicBezTo>
                    <a:cubicBezTo>
                      <a:pt x="72" y="2656"/>
                      <a:pt x="36" y="2852"/>
                      <a:pt x="1" y="3048"/>
                    </a:cubicBezTo>
                    <a:cubicBezTo>
                      <a:pt x="495" y="3431"/>
                      <a:pt x="1237" y="3870"/>
                      <a:pt x="2043" y="3870"/>
                    </a:cubicBezTo>
                    <a:cubicBezTo>
                      <a:pt x="2401" y="3870"/>
                      <a:pt x="2773" y="3783"/>
                      <a:pt x="3141" y="3566"/>
                    </a:cubicBezTo>
                    <a:cubicBezTo>
                      <a:pt x="4515" y="2763"/>
                      <a:pt x="4336" y="1068"/>
                      <a:pt x="4158" y="274"/>
                    </a:cubicBezTo>
                    <a:cubicBezTo>
                      <a:pt x="3935" y="185"/>
                      <a:pt x="3685" y="105"/>
                      <a:pt x="3400" y="60"/>
                    </a:cubicBezTo>
                    <a:cubicBezTo>
                      <a:pt x="3169" y="20"/>
                      <a:pt x="2949" y="1"/>
                      <a:pt x="274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3" name="Google Shape;2463;p46"/>
              <p:cNvSpPr/>
              <p:nvPr/>
            </p:nvSpPr>
            <p:spPr>
              <a:xfrm>
                <a:off x="4187675" y="3356725"/>
                <a:ext cx="118675" cy="70950"/>
              </a:xfrm>
              <a:custGeom>
                <a:avLst/>
                <a:gdLst/>
                <a:ahLst/>
                <a:cxnLst/>
                <a:rect l="l" t="t" r="r" b="b"/>
                <a:pathLst>
                  <a:path w="4747" h="2838" extrusionOk="0">
                    <a:moveTo>
                      <a:pt x="295" y="0"/>
                    </a:moveTo>
                    <a:lnTo>
                      <a:pt x="295" y="357"/>
                    </a:lnTo>
                    <a:lnTo>
                      <a:pt x="295" y="535"/>
                    </a:lnTo>
                    <a:cubicBezTo>
                      <a:pt x="295" y="535"/>
                      <a:pt x="179" y="553"/>
                      <a:pt x="1" y="598"/>
                    </a:cubicBezTo>
                    <a:cubicBezTo>
                      <a:pt x="152" y="821"/>
                      <a:pt x="509" y="1240"/>
                      <a:pt x="1375" y="1722"/>
                    </a:cubicBezTo>
                    <a:cubicBezTo>
                      <a:pt x="1678" y="1891"/>
                      <a:pt x="2044" y="2079"/>
                      <a:pt x="2490" y="2266"/>
                    </a:cubicBezTo>
                    <a:cubicBezTo>
                      <a:pt x="3311" y="2614"/>
                      <a:pt x="3962" y="2775"/>
                      <a:pt x="4452" y="2837"/>
                    </a:cubicBezTo>
                    <a:cubicBezTo>
                      <a:pt x="4568" y="2552"/>
                      <a:pt x="4675" y="2257"/>
                      <a:pt x="4747" y="1981"/>
                    </a:cubicBezTo>
                    <a:cubicBezTo>
                      <a:pt x="3739" y="1543"/>
                      <a:pt x="1152" y="437"/>
                      <a:pt x="295" y="0"/>
                    </a:cubicBezTo>
                    <a:close/>
                  </a:path>
                </a:pathLst>
              </a:custGeom>
              <a:solidFill>
                <a:srgbClr val="4D1311">
                  <a:alpha val="20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4" name="Google Shape;2464;p46"/>
              <p:cNvSpPr/>
              <p:nvPr/>
            </p:nvSpPr>
            <p:spPr>
              <a:xfrm>
                <a:off x="4280450" y="3252350"/>
                <a:ext cx="10300" cy="16975"/>
              </a:xfrm>
              <a:custGeom>
                <a:avLst/>
                <a:gdLst/>
                <a:ahLst/>
                <a:cxnLst/>
                <a:rect l="l" t="t" r="r" b="b"/>
                <a:pathLst>
                  <a:path w="412" h="679" extrusionOk="0">
                    <a:moveTo>
                      <a:pt x="215" y="0"/>
                    </a:moveTo>
                    <a:cubicBezTo>
                      <a:pt x="108" y="0"/>
                      <a:pt x="10" y="143"/>
                      <a:pt x="10" y="330"/>
                    </a:cubicBezTo>
                    <a:cubicBezTo>
                      <a:pt x="1" y="518"/>
                      <a:pt x="81" y="669"/>
                      <a:pt x="197" y="678"/>
                    </a:cubicBezTo>
                    <a:cubicBezTo>
                      <a:pt x="304" y="678"/>
                      <a:pt x="393" y="535"/>
                      <a:pt x="402" y="348"/>
                    </a:cubicBezTo>
                    <a:cubicBezTo>
                      <a:pt x="411" y="161"/>
                      <a:pt x="331" y="9"/>
                      <a:pt x="2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5" name="Google Shape;2465;p46"/>
              <p:cNvSpPr/>
              <p:nvPr/>
            </p:nvSpPr>
            <p:spPr>
              <a:xfrm>
                <a:off x="4322625" y="3253900"/>
                <a:ext cx="10275" cy="16775"/>
              </a:xfrm>
              <a:custGeom>
                <a:avLst/>
                <a:gdLst/>
                <a:ahLst/>
                <a:cxnLst/>
                <a:rect l="l" t="t" r="r" b="b"/>
                <a:pathLst>
                  <a:path w="411" h="671" extrusionOk="0">
                    <a:moveTo>
                      <a:pt x="214" y="1"/>
                    </a:moveTo>
                    <a:cubicBezTo>
                      <a:pt x="107" y="1"/>
                      <a:pt x="9" y="143"/>
                      <a:pt x="9" y="331"/>
                    </a:cubicBezTo>
                    <a:cubicBezTo>
                      <a:pt x="0" y="518"/>
                      <a:pt x="80" y="670"/>
                      <a:pt x="196" y="670"/>
                    </a:cubicBezTo>
                    <a:cubicBezTo>
                      <a:pt x="199" y="670"/>
                      <a:pt x="202" y="670"/>
                      <a:pt x="205" y="670"/>
                    </a:cubicBezTo>
                    <a:cubicBezTo>
                      <a:pt x="308" y="670"/>
                      <a:pt x="393" y="522"/>
                      <a:pt x="401" y="348"/>
                    </a:cubicBezTo>
                    <a:cubicBezTo>
                      <a:pt x="410" y="161"/>
                      <a:pt x="330" y="9"/>
                      <a:pt x="2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6" name="Google Shape;2466;p46"/>
              <p:cNvSpPr/>
              <p:nvPr/>
            </p:nvSpPr>
            <p:spPr>
              <a:xfrm>
                <a:off x="4191925" y="3335800"/>
                <a:ext cx="95700" cy="45250"/>
              </a:xfrm>
              <a:custGeom>
                <a:avLst/>
                <a:gdLst/>
                <a:ahLst/>
                <a:cxnLst/>
                <a:rect l="l" t="t" r="r" b="b"/>
                <a:pathLst>
                  <a:path w="3828" h="1810" extrusionOk="0">
                    <a:moveTo>
                      <a:pt x="100" y="1"/>
                    </a:moveTo>
                    <a:cubicBezTo>
                      <a:pt x="68" y="1"/>
                      <a:pt x="40" y="19"/>
                      <a:pt x="27" y="52"/>
                    </a:cubicBezTo>
                    <a:cubicBezTo>
                      <a:pt x="0" y="97"/>
                      <a:pt x="27" y="141"/>
                      <a:pt x="63" y="159"/>
                    </a:cubicBezTo>
                    <a:lnTo>
                      <a:pt x="3703" y="1801"/>
                    </a:lnTo>
                    <a:cubicBezTo>
                      <a:pt x="3711" y="1810"/>
                      <a:pt x="3720" y="1810"/>
                      <a:pt x="3729" y="1810"/>
                    </a:cubicBezTo>
                    <a:cubicBezTo>
                      <a:pt x="3765" y="1810"/>
                      <a:pt x="3792" y="1792"/>
                      <a:pt x="3810" y="1765"/>
                    </a:cubicBezTo>
                    <a:cubicBezTo>
                      <a:pt x="3827" y="1720"/>
                      <a:pt x="3810" y="1676"/>
                      <a:pt x="3765" y="1658"/>
                    </a:cubicBezTo>
                    <a:lnTo>
                      <a:pt x="134" y="8"/>
                    </a:lnTo>
                    <a:cubicBezTo>
                      <a:pt x="123" y="3"/>
                      <a:pt x="111" y="1"/>
                      <a:pt x="10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7" name="Google Shape;2467;p46"/>
              <p:cNvSpPr/>
              <p:nvPr/>
            </p:nvSpPr>
            <p:spPr>
              <a:xfrm>
                <a:off x="4197950" y="3269775"/>
                <a:ext cx="92125" cy="46600"/>
              </a:xfrm>
              <a:custGeom>
                <a:avLst/>
                <a:gdLst/>
                <a:ahLst/>
                <a:cxnLst/>
                <a:rect l="l" t="t" r="r" b="b"/>
                <a:pathLst>
                  <a:path w="3685" h="1864" extrusionOk="0">
                    <a:moveTo>
                      <a:pt x="90" y="1"/>
                    </a:moveTo>
                    <a:cubicBezTo>
                      <a:pt x="58" y="1"/>
                      <a:pt x="31" y="17"/>
                      <a:pt x="18" y="44"/>
                    </a:cubicBezTo>
                    <a:cubicBezTo>
                      <a:pt x="0" y="88"/>
                      <a:pt x="18" y="133"/>
                      <a:pt x="54" y="151"/>
                    </a:cubicBezTo>
                    <a:lnTo>
                      <a:pt x="3560" y="1855"/>
                    </a:lnTo>
                    <a:cubicBezTo>
                      <a:pt x="3569" y="1863"/>
                      <a:pt x="3578" y="1863"/>
                      <a:pt x="3586" y="1863"/>
                    </a:cubicBezTo>
                    <a:cubicBezTo>
                      <a:pt x="3622" y="1863"/>
                      <a:pt x="3649" y="1846"/>
                      <a:pt x="3667" y="1819"/>
                    </a:cubicBezTo>
                    <a:cubicBezTo>
                      <a:pt x="3685" y="1774"/>
                      <a:pt x="3667" y="1730"/>
                      <a:pt x="3622" y="1712"/>
                    </a:cubicBezTo>
                    <a:lnTo>
                      <a:pt x="125" y="8"/>
                    </a:lnTo>
                    <a:cubicBezTo>
                      <a:pt x="113" y="3"/>
                      <a:pt x="101" y="1"/>
                      <a:pt x="9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8" name="Google Shape;2468;p46"/>
              <p:cNvSpPr/>
              <p:nvPr/>
            </p:nvSpPr>
            <p:spPr>
              <a:xfrm>
                <a:off x="4273775" y="3288025"/>
                <a:ext cx="159925" cy="116375"/>
              </a:xfrm>
              <a:custGeom>
                <a:avLst/>
                <a:gdLst/>
                <a:ahLst/>
                <a:cxnLst/>
                <a:rect l="l" t="t" r="r" b="b"/>
                <a:pathLst>
                  <a:path w="6397" h="4655" extrusionOk="0">
                    <a:moveTo>
                      <a:pt x="4372" y="0"/>
                    </a:moveTo>
                    <a:cubicBezTo>
                      <a:pt x="4372" y="0"/>
                      <a:pt x="3711" y="384"/>
                      <a:pt x="2150" y="687"/>
                    </a:cubicBezTo>
                    <a:cubicBezTo>
                      <a:pt x="1695" y="786"/>
                      <a:pt x="1160" y="866"/>
                      <a:pt x="536" y="928"/>
                    </a:cubicBezTo>
                    <a:cubicBezTo>
                      <a:pt x="536" y="928"/>
                      <a:pt x="0" y="3114"/>
                      <a:pt x="527" y="3765"/>
                    </a:cubicBezTo>
                    <a:cubicBezTo>
                      <a:pt x="938" y="4283"/>
                      <a:pt x="2507" y="4654"/>
                      <a:pt x="3419" y="4654"/>
                    </a:cubicBezTo>
                    <a:cubicBezTo>
                      <a:pt x="3653" y="4654"/>
                      <a:pt x="3844" y="4630"/>
                      <a:pt x="3961" y="4577"/>
                    </a:cubicBezTo>
                    <a:cubicBezTo>
                      <a:pt x="4282" y="4425"/>
                      <a:pt x="4853" y="4122"/>
                      <a:pt x="5326" y="3649"/>
                    </a:cubicBezTo>
                    <a:cubicBezTo>
                      <a:pt x="5692" y="3292"/>
                      <a:pt x="6004" y="2846"/>
                      <a:pt x="6120" y="2293"/>
                    </a:cubicBezTo>
                    <a:cubicBezTo>
                      <a:pt x="6397" y="1017"/>
                      <a:pt x="6192" y="803"/>
                      <a:pt x="5772" y="589"/>
                    </a:cubicBezTo>
                    <a:cubicBezTo>
                      <a:pt x="5362" y="384"/>
                      <a:pt x="4372" y="0"/>
                      <a:pt x="437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9" name="Google Shape;2469;p46"/>
              <p:cNvSpPr/>
              <p:nvPr/>
            </p:nvSpPr>
            <p:spPr>
              <a:xfrm>
                <a:off x="4273775" y="3305425"/>
                <a:ext cx="133175" cy="98975"/>
              </a:xfrm>
              <a:custGeom>
                <a:avLst/>
                <a:gdLst/>
                <a:ahLst/>
                <a:cxnLst/>
                <a:rect l="l" t="t" r="r" b="b"/>
                <a:pathLst>
                  <a:path w="5327" h="3959" extrusionOk="0">
                    <a:moveTo>
                      <a:pt x="2150" y="0"/>
                    </a:moveTo>
                    <a:cubicBezTo>
                      <a:pt x="1695" y="90"/>
                      <a:pt x="1160" y="170"/>
                      <a:pt x="536" y="232"/>
                    </a:cubicBezTo>
                    <a:cubicBezTo>
                      <a:pt x="536" y="232"/>
                      <a:pt x="0" y="2418"/>
                      <a:pt x="527" y="3069"/>
                    </a:cubicBezTo>
                    <a:cubicBezTo>
                      <a:pt x="938" y="3587"/>
                      <a:pt x="2507" y="3958"/>
                      <a:pt x="3419" y="3958"/>
                    </a:cubicBezTo>
                    <a:cubicBezTo>
                      <a:pt x="3653" y="3958"/>
                      <a:pt x="3844" y="3934"/>
                      <a:pt x="3961" y="3881"/>
                    </a:cubicBezTo>
                    <a:cubicBezTo>
                      <a:pt x="4282" y="3729"/>
                      <a:pt x="4853" y="3426"/>
                      <a:pt x="5326" y="2953"/>
                    </a:cubicBezTo>
                    <a:cubicBezTo>
                      <a:pt x="2677" y="2766"/>
                      <a:pt x="2257" y="910"/>
                      <a:pt x="2150" y="0"/>
                    </a:cubicBezTo>
                    <a:close/>
                  </a:path>
                </a:pathLst>
              </a:custGeom>
              <a:solidFill>
                <a:srgbClr val="4D1311">
                  <a:alpha val="20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0" name="Google Shape;2470;p46"/>
              <p:cNvSpPr/>
              <p:nvPr/>
            </p:nvSpPr>
            <p:spPr>
              <a:xfrm>
                <a:off x="4192150" y="3348025"/>
                <a:ext cx="118225" cy="71600"/>
              </a:xfrm>
              <a:custGeom>
                <a:avLst/>
                <a:gdLst/>
                <a:ahLst/>
                <a:cxnLst/>
                <a:rect l="l" t="t" r="r" b="b"/>
                <a:pathLst>
                  <a:path w="4729" h="2864" extrusionOk="0">
                    <a:moveTo>
                      <a:pt x="81" y="0"/>
                    </a:moveTo>
                    <a:cubicBezTo>
                      <a:pt x="81" y="0"/>
                      <a:pt x="54" y="161"/>
                      <a:pt x="27" y="339"/>
                    </a:cubicBezTo>
                    <a:cubicBezTo>
                      <a:pt x="9" y="518"/>
                      <a:pt x="0" y="714"/>
                      <a:pt x="36" y="794"/>
                    </a:cubicBezTo>
                    <a:cubicBezTo>
                      <a:pt x="98" y="946"/>
                      <a:pt x="2382" y="2801"/>
                      <a:pt x="4479" y="2864"/>
                    </a:cubicBezTo>
                    <a:cubicBezTo>
                      <a:pt x="4479" y="2864"/>
                      <a:pt x="4728" y="2186"/>
                      <a:pt x="4719" y="2070"/>
                    </a:cubicBezTo>
                    <a:cubicBezTo>
                      <a:pt x="4719" y="2070"/>
                      <a:pt x="4024" y="1883"/>
                      <a:pt x="3149" y="1570"/>
                    </a:cubicBezTo>
                    <a:cubicBezTo>
                      <a:pt x="2061" y="1178"/>
                      <a:pt x="696" y="607"/>
                      <a:pt x="8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1" name="Google Shape;2471;p46"/>
              <p:cNvSpPr/>
              <p:nvPr/>
            </p:nvSpPr>
            <p:spPr>
              <a:xfrm>
                <a:off x="4192150" y="3356500"/>
                <a:ext cx="118225" cy="63125"/>
              </a:xfrm>
              <a:custGeom>
                <a:avLst/>
                <a:gdLst/>
                <a:ahLst/>
                <a:cxnLst/>
                <a:rect l="l" t="t" r="r" b="b"/>
                <a:pathLst>
                  <a:path w="4729" h="2525" extrusionOk="0">
                    <a:moveTo>
                      <a:pt x="27" y="0"/>
                    </a:moveTo>
                    <a:lnTo>
                      <a:pt x="27" y="0"/>
                    </a:lnTo>
                    <a:cubicBezTo>
                      <a:pt x="9" y="179"/>
                      <a:pt x="0" y="375"/>
                      <a:pt x="36" y="455"/>
                    </a:cubicBezTo>
                    <a:cubicBezTo>
                      <a:pt x="98" y="607"/>
                      <a:pt x="2382" y="2462"/>
                      <a:pt x="4479" y="2525"/>
                    </a:cubicBezTo>
                    <a:cubicBezTo>
                      <a:pt x="4479" y="2525"/>
                      <a:pt x="4728" y="1847"/>
                      <a:pt x="4719" y="1731"/>
                    </a:cubicBezTo>
                    <a:cubicBezTo>
                      <a:pt x="4719" y="1731"/>
                      <a:pt x="4024" y="1544"/>
                      <a:pt x="3149" y="1231"/>
                    </a:cubicBezTo>
                    <a:cubicBezTo>
                      <a:pt x="3071" y="1482"/>
                      <a:pt x="2910" y="1719"/>
                      <a:pt x="2613" y="1719"/>
                    </a:cubicBezTo>
                    <a:cubicBezTo>
                      <a:pt x="2571" y="1719"/>
                      <a:pt x="2527" y="1714"/>
                      <a:pt x="2480" y="1704"/>
                    </a:cubicBezTo>
                    <a:cubicBezTo>
                      <a:pt x="1883" y="1588"/>
                      <a:pt x="660" y="580"/>
                      <a:pt x="27" y="0"/>
                    </a:cubicBezTo>
                    <a:close/>
                  </a:path>
                </a:pathLst>
              </a:custGeom>
              <a:solidFill>
                <a:srgbClr val="4D2392">
                  <a:alpha val="520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72" name="Google Shape;2472;p46"/>
            <p:cNvGrpSpPr/>
            <p:nvPr/>
          </p:nvGrpSpPr>
          <p:grpSpPr>
            <a:xfrm>
              <a:off x="320946" y="3118605"/>
              <a:ext cx="313960" cy="322877"/>
              <a:chOff x="518771" y="2301105"/>
              <a:chExt cx="313960" cy="322877"/>
            </a:xfrm>
          </p:grpSpPr>
          <p:sp>
            <p:nvSpPr>
              <p:cNvPr id="2473" name="Google Shape;2473;p46"/>
              <p:cNvSpPr/>
              <p:nvPr/>
            </p:nvSpPr>
            <p:spPr>
              <a:xfrm flipH="1">
                <a:off x="718789" y="2329219"/>
                <a:ext cx="72576" cy="73443"/>
              </a:xfrm>
              <a:custGeom>
                <a:avLst/>
                <a:gdLst/>
                <a:ahLst/>
                <a:cxnLst/>
                <a:rect l="l" t="t" r="r" b="b"/>
                <a:pathLst>
                  <a:path w="586" h="593" extrusionOk="0">
                    <a:moveTo>
                      <a:pt x="210" y="0"/>
                    </a:moveTo>
                    <a:cubicBezTo>
                      <a:pt x="101" y="0"/>
                      <a:pt x="1" y="143"/>
                      <a:pt x="77" y="227"/>
                    </a:cubicBezTo>
                    <a:cubicBezTo>
                      <a:pt x="112" y="266"/>
                      <a:pt x="143" y="276"/>
                      <a:pt x="167" y="276"/>
                    </a:cubicBezTo>
                    <a:cubicBezTo>
                      <a:pt x="196" y="276"/>
                      <a:pt x="215" y="262"/>
                      <a:pt x="219" y="262"/>
                    </a:cubicBezTo>
                    <a:cubicBezTo>
                      <a:pt x="220" y="262"/>
                      <a:pt x="220" y="262"/>
                      <a:pt x="220" y="263"/>
                    </a:cubicBezTo>
                    <a:cubicBezTo>
                      <a:pt x="282" y="325"/>
                      <a:pt x="496" y="593"/>
                      <a:pt x="496" y="593"/>
                    </a:cubicBezTo>
                    <a:lnTo>
                      <a:pt x="586" y="522"/>
                    </a:lnTo>
                    <a:cubicBezTo>
                      <a:pt x="586" y="522"/>
                      <a:pt x="345" y="245"/>
                      <a:pt x="309" y="200"/>
                    </a:cubicBezTo>
                    <a:cubicBezTo>
                      <a:pt x="300" y="192"/>
                      <a:pt x="398" y="93"/>
                      <a:pt x="265" y="13"/>
                    </a:cubicBezTo>
                    <a:cubicBezTo>
                      <a:pt x="247" y="4"/>
                      <a:pt x="228" y="0"/>
                      <a:pt x="21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4" name="Google Shape;2474;p46"/>
              <p:cNvSpPr/>
              <p:nvPr/>
            </p:nvSpPr>
            <p:spPr>
              <a:xfrm flipH="1">
                <a:off x="744178" y="2405758"/>
                <a:ext cx="88553" cy="40004"/>
              </a:xfrm>
              <a:custGeom>
                <a:avLst/>
                <a:gdLst/>
                <a:ahLst/>
                <a:cxnLst/>
                <a:rect l="l" t="t" r="r" b="b"/>
                <a:pathLst>
                  <a:path w="715" h="323" extrusionOk="0">
                    <a:moveTo>
                      <a:pt x="172" y="0"/>
                    </a:moveTo>
                    <a:cubicBezTo>
                      <a:pt x="163" y="0"/>
                      <a:pt x="154" y="1"/>
                      <a:pt x="144" y="2"/>
                    </a:cubicBezTo>
                    <a:cubicBezTo>
                      <a:pt x="10" y="20"/>
                      <a:pt x="1" y="260"/>
                      <a:pt x="135" y="278"/>
                    </a:cubicBezTo>
                    <a:cubicBezTo>
                      <a:pt x="150" y="282"/>
                      <a:pt x="163" y="283"/>
                      <a:pt x="175" y="283"/>
                    </a:cubicBezTo>
                    <a:cubicBezTo>
                      <a:pt x="249" y="283"/>
                      <a:pt x="260" y="224"/>
                      <a:pt x="267" y="224"/>
                    </a:cubicBezTo>
                    <a:cubicBezTo>
                      <a:pt x="268" y="224"/>
                      <a:pt x="268" y="224"/>
                      <a:pt x="268" y="225"/>
                    </a:cubicBezTo>
                    <a:cubicBezTo>
                      <a:pt x="349" y="243"/>
                      <a:pt x="688" y="323"/>
                      <a:pt x="688" y="323"/>
                    </a:cubicBezTo>
                    <a:lnTo>
                      <a:pt x="714" y="207"/>
                    </a:lnTo>
                    <a:cubicBezTo>
                      <a:pt x="714" y="207"/>
                      <a:pt x="349" y="136"/>
                      <a:pt x="295" y="127"/>
                    </a:cubicBezTo>
                    <a:cubicBezTo>
                      <a:pt x="287" y="118"/>
                      <a:pt x="302" y="0"/>
                      <a:pt x="17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5" name="Google Shape;2475;p46"/>
              <p:cNvSpPr/>
              <p:nvPr/>
            </p:nvSpPr>
            <p:spPr>
              <a:xfrm flipH="1">
                <a:off x="739719" y="2481059"/>
                <a:ext cx="89544" cy="47311"/>
              </a:xfrm>
              <a:custGeom>
                <a:avLst/>
                <a:gdLst/>
                <a:ahLst/>
                <a:cxnLst/>
                <a:rect l="l" t="t" r="r" b="b"/>
                <a:pathLst>
                  <a:path w="723" h="382" extrusionOk="0">
                    <a:moveTo>
                      <a:pt x="686" y="0"/>
                    </a:moveTo>
                    <a:cubicBezTo>
                      <a:pt x="686" y="0"/>
                      <a:pt x="339" y="125"/>
                      <a:pt x="294" y="143"/>
                    </a:cubicBezTo>
                    <a:cubicBezTo>
                      <a:pt x="293" y="143"/>
                      <a:pt x="293" y="144"/>
                      <a:pt x="292" y="144"/>
                    </a:cubicBezTo>
                    <a:cubicBezTo>
                      <a:pt x="278" y="144"/>
                      <a:pt x="243" y="87"/>
                      <a:pt x="184" y="87"/>
                    </a:cubicBezTo>
                    <a:cubicBezTo>
                      <a:pt x="159" y="87"/>
                      <a:pt x="131" y="97"/>
                      <a:pt x="98" y="125"/>
                    </a:cubicBezTo>
                    <a:cubicBezTo>
                      <a:pt x="1" y="206"/>
                      <a:pt x="94" y="381"/>
                      <a:pt x="198" y="381"/>
                    </a:cubicBezTo>
                    <a:cubicBezTo>
                      <a:pt x="209" y="381"/>
                      <a:pt x="220" y="379"/>
                      <a:pt x="232" y="375"/>
                    </a:cubicBezTo>
                    <a:cubicBezTo>
                      <a:pt x="347" y="330"/>
                      <a:pt x="312" y="250"/>
                      <a:pt x="312" y="250"/>
                    </a:cubicBezTo>
                    <a:cubicBezTo>
                      <a:pt x="401" y="214"/>
                      <a:pt x="722" y="107"/>
                      <a:pt x="722" y="107"/>
                    </a:cubicBezTo>
                    <a:lnTo>
                      <a:pt x="6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6" name="Google Shape;2476;p46"/>
              <p:cNvSpPr/>
              <p:nvPr/>
            </p:nvSpPr>
            <p:spPr>
              <a:xfrm flipH="1">
                <a:off x="705537" y="2516356"/>
                <a:ext cx="64030" cy="76539"/>
              </a:xfrm>
              <a:custGeom>
                <a:avLst/>
                <a:gdLst/>
                <a:ahLst/>
                <a:cxnLst/>
                <a:rect l="l" t="t" r="r" b="b"/>
                <a:pathLst>
                  <a:path w="517" h="618" extrusionOk="0">
                    <a:moveTo>
                      <a:pt x="428" y="1"/>
                    </a:moveTo>
                    <a:cubicBezTo>
                      <a:pt x="428" y="1"/>
                      <a:pt x="222" y="313"/>
                      <a:pt x="196" y="358"/>
                    </a:cubicBezTo>
                    <a:cubicBezTo>
                      <a:pt x="195" y="358"/>
                      <a:pt x="194" y="358"/>
                      <a:pt x="193" y="358"/>
                    </a:cubicBezTo>
                    <a:cubicBezTo>
                      <a:pt x="183" y="358"/>
                      <a:pt x="157" y="349"/>
                      <a:pt x="128" y="349"/>
                    </a:cubicBezTo>
                    <a:cubicBezTo>
                      <a:pt x="90" y="349"/>
                      <a:pt x="45" y="366"/>
                      <a:pt x="26" y="447"/>
                    </a:cubicBezTo>
                    <a:cubicBezTo>
                      <a:pt x="1" y="541"/>
                      <a:pt x="99" y="617"/>
                      <a:pt x="185" y="617"/>
                    </a:cubicBezTo>
                    <a:cubicBezTo>
                      <a:pt x="221" y="617"/>
                      <a:pt x="255" y="604"/>
                      <a:pt x="276" y="572"/>
                    </a:cubicBezTo>
                    <a:cubicBezTo>
                      <a:pt x="338" y="465"/>
                      <a:pt x="267" y="429"/>
                      <a:pt x="276" y="420"/>
                    </a:cubicBezTo>
                    <a:cubicBezTo>
                      <a:pt x="320" y="349"/>
                      <a:pt x="517" y="72"/>
                      <a:pt x="517" y="72"/>
                    </a:cubicBezTo>
                    <a:lnTo>
                      <a:pt x="42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7" name="Google Shape;2477;p46"/>
              <p:cNvSpPr/>
              <p:nvPr/>
            </p:nvSpPr>
            <p:spPr>
              <a:xfrm flipH="1">
                <a:off x="549857" y="2512021"/>
                <a:ext cx="78397" cy="68241"/>
              </a:xfrm>
              <a:custGeom>
                <a:avLst/>
                <a:gdLst/>
                <a:ahLst/>
                <a:cxnLst/>
                <a:rect l="l" t="t" r="r" b="b"/>
                <a:pathLst>
                  <a:path w="633" h="551" extrusionOk="0">
                    <a:moveTo>
                      <a:pt x="80" y="0"/>
                    </a:moveTo>
                    <a:lnTo>
                      <a:pt x="0" y="80"/>
                    </a:lnTo>
                    <a:cubicBezTo>
                      <a:pt x="0" y="80"/>
                      <a:pt x="286" y="330"/>
                      <a:pt x="321" y="366"/>
                    </a:cubicBezTo>
                    <a:cubicBezTo>
                      <a:pt x="330" y="375"/>
                      <a:pt x="250" y="482"/>
                      <a:pt x="393" y="544"/>
                    </a:cubicBezTo>
                    <a:cubicBezTo>
                      <a:pt x="405" y="549"/>
                      <a:pt x="418" y="551"/>
                      <a:pt x="430" y="551"/>
                    </a:cubicBezTo>
                    <a:cubicBezTo>
                      <a:pt x="540" y="551"/>
                      <a:pt x="633" y="385"/>
                      <a:pt x="544" y="312"/>
                    </a:cubicBezTo>
                    <a:cubicBezTo>
                      <a:pt x="511" y="283"/>
                      <a:pt x="483" y="274"/>
                      <a:pt x="461" y="274"/>
                    </a:cubicBezTo>
                    <a:cubicBezTo>
                      <a:pt x="426" y="274"/>
                      <a:pt x="403" y="295"/>
                      <a:pt x="395" y="295"/>
                    </a:cubicBezTo>
                    <a:cubicBezTo>
                      <a:pt x="394" y="295"/>
                      <a:pt x="393" y="295"/>
                      <a:pt x="393" y="295"/>
                    </a:cubicBezTo>
                    <a:cubicBezTo>
                      <a:pt x="330" y="241"/>
                      <a:pt x="80" y="0"/>
                      <a:pt x="8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8" name="Google Shape;2478;p46"/>
              <p:cNvSpPr/>
              <p:nvPr/>
            </p:nvSpPr>
            <p:spPr>
              <a:xfrm flipH="1">
                <a:off x="518771" y="2462233"/>
                <a:ext cx="89667" cy="35545"/>
              </a:xfrm>
              <a:custGeom>
                <a:avLst/>
                <a:gdLst/>
                <a:ahLst/>
                <a:cxnLst/>
                <a:rect l="l" t="t" r="r" b="b"/>
                <a:pathLst>
                  <a:path w="724" h="287" extrusionOk="0">
                    <a:moveTo>
                      <a:pt x="572" y="1"/>
                    </a:moveTo>
                    <a:cubicBezTo>
                      <a:pt x="447" y="1"/>
                      <a:pt x="447" y="81"/>
                      <a:pt x="447" y="81"/>
                    </a:cubicBezTo>
                    <a:cubicBezTo>
                      <a:pt x="358" y="81"/>
                      <a:pt x="19" y="45"/>
                      <a:pt x="19" y="45"/>
                    </a:cubicBezTo>
                    <a:lnTo>
                      <a:pt x="1" y="152"/>
                    </a:lnTo>
                    <a:cubicBezTo>
                      <a:pt x="1" y="152"/>
                      <a:pt x="375" y="179"/>
                      <a:pt x="429" y="188"/>
                    </a:cubicBezTo>
                    <a:cubicBezTo>
                      <a:pt x="437" y="188"/>
                      <a:pt x="444" y="286"/>
                      <a:pt x="536" y="286"/>
                    </a:cubicBezTo>
                    <a:cubicBezTo>
                      <a:pt x="552" y="286"/>
                      <a:pt x="569" y="284"/>
                      <a:pt x="590" y="277"/>
                    </a:cubicBezTo>
                    <a:cubicBezTo>
                      <a:pt x="723" y="242"/>
                      <a:pt x="697" y="10"/>
                      <a:pt x="57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9" name="Google Shape;2479;p46"/>
              <p:cNvSpPr/>
              <p:nvPr/>
            </p:nvSpPr>
            <p:spPr>
              <a:xfrm flipH="1">
                <a:off x="535862" y="2377768"/>
                <a:ext cx="85828" cy="54742"/>
              </a:xfrm>
              <a:custGeom>
                <a:avLst/>
                <a:gdLst/>
                <a:ahLst/>
                <a:cxnLst/>
                <a:rect l="l" t="t" r="r" b="b"/>
                <a:pathLst>
                  <a:path w="693" h="442" extrusionOk="0">
                    <a:moveTo>
                      <a:pt x="497" y="1"/>
                    </a:moveTo>
                    <a:cubicBezTo>
                      <a:pt x="480" y="1"/>
                      <a:pt x="463" y="5"/>
                      <a:pt x="447" y="14"/>
                    </a:cubicBezTo>
                    <a:cubicBezTo>
                      <a:pt x="349" y="76"/>
                      <a:pt x="393" y="147"/>
                      <a:pt x="384" y="147"/>
                    </a:cubicBezTo>
                    <a:cubicBezTo>
                      <a:pt x="313" y="192"/>
                      <a:pt x="1" y="344"/>
                      <a:pt x="1" y="344"/>
                    </a:cubicBezTo>
                    <a:lnTo>
                      <a:pt x="54" y="442"/>
                    </a:lnTo>
                    <a:cubicBezTo>
                      <a:pt x="54" y="442"/>
                      <a:pt x="375" y="272"/>
                      <a:pt x="420" y="246"/>
                    </a:cubicBezTo>
                    <a:cubicBezTo>
                      <a:pt x="421" y="245"/>
                      <a:pt x="421" y="245"/>
                      <a:pt x="422" y="245"/>
                    </a:cubicBezTo>
                    <a:cubicBezTo>
                      <a:pt x="436" y="245"/>
                      <a:pt x="474" y="289"/>
                      <a:pt x="525" y="289"/>
                    </a:cubicBezTo>
                    <a:cubicBezTo>
                      <a:pt x="552" y="289"/>
                      <a:pt x="583" y="276"/>
                      <a:pt x="616" y="237"/>
                    </a:cubicBezTo>
                    <a:cubicBezTo>
                      <a:pt x="693" y="145"/>
                      <a:pt x="599" y="1"/>
                      <a:pt x="49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0" name="Google Shape;2480;p46"/>
              <p:cNvSpPr/>
              <p:nvPr/>
            </p:nvSpPr>
            <p:spPr>
              <a:xfrm flipH="1">
                <a:off x="604723" y="2321664"/>
                <a:ext cx="55609" cy="80007"/>
              </a:xfrm>
              <a:custGeom>
                <a:avLst/>
                <a:gdLst/>
                <a:ahLst/>
                <a:cxnLst/>
                <a:rect l="l" t="t" r="r" b="b"/>
                <a:pathLst>
                  <a:path w="449" h="646" extrusionOk="0">
                    <a:moveTo>
                      <a:pt x="278" y="0"/>
                    </a:moveTo>
                    <a:cubicBezTo>
                      <a:pt x="232" y="0"/>
                      <a:pt x="189" y="20"/>
                      <a:pt x="170" y="65"/>
                    </a:cubicBezTo>
                    <a:cubicBezTo>
                      <a:pt x="125" y="172"/>
                      <a:pt x="206" y="199"/>
                      <a:pt x="197" y="208"/>
                    </a:cubicBezTo>
                    <a:cubicBezTo>
                      <a:pt x="161" y="288"/>
                      <a:pt x="0" y="591"/>
                      <a:pt x="0" y="591"/>
                    </a:cubicBezTo>
                    <a:lnTo>
                      <a:pt x="99" y="645"/>
                    </a:lnTo>
                    <a:cubicBezTo>
                      <a:pt x="99" y="645"/>
                      <a:pt x="259" y="306"/>
                      <a:pt x="286" y="261"/>
                    </a:cubicBezTo>
                    <a:cubicBezTo>
                      <a:pt x="287" y="260"/>
                      <a:pt x="289" y="260"/>
                      <a:pt x="293" y="260"/>
                    </a:cubicBezTo>
                    <a:cubicBezTo>
                      <a:pt x="300" y="260"/>
                      <a:pt x="310" y="261"/>
                      <a:pt x="322" y="261"/>
                    </a:cubicBezTo>
                    <a:cubicBezTo>
                      <a:pt x="363" y="261"/>
                      <a:pt x="425" y="249"/>
                      <a:pt x="438" y="145"/>
                    </a:cubicBezTo>
                    <a:cubicBezTo>
                      <a:pt x="449" y="60"/>
                      <a:pt x="359" y="0"/>
                      <a:pt x="2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1" name="Google Shape;2481;p46"/>
              <p:cNvSpPr/>
              <p:nvPr/>
            </p:nvSpPr>
            <p:spPr>
              <a:xfrm flipH="1">
                <a:off x="637914" y="2540754"/>
                <a:ext cx="42357" cy="83227"/>
              </a:xfrm>
              <a:custGeom>
                <a:avLst/>
                <a:gdLst/>
                <a:ahLst/>
                <a:cxnLst/>
                <a:rect l="l" t="t" r="r" b="b"/>
                <a:pathLst>
                  <a:path w="342" h="672" extrusionOk="0">
                    <a:moveTo>
                      <a:pt x="108" y="0"/>
                    </a:moveTo>
                    <a:cubicBezTo>
                      <a:pt x="108" y="0"/>
                      <a:pt x="135" y="375"/>
                      <a:pt x="135" y="419"/>
                    </a:cubicBezTo>
                    <a:cubicBezTo>
                      <a:pt x="135" y="437"/>
                      <a:pt x="1" y="455"/>
                      <a:pt x="63" y="598"/>
                    </a:cubicBezTo>
                    <a:cubicBezTo>
                      <a:pt x="85" y="649"/>
                      <a:pt x="137" y="671"/>
                      <a:pt x="189" y="671"/>
                    </a:cubicBezTo>
                    <a:cubicBezTo>
                      <a:pt x="265" y="671"/>
                      <a:pt x="342" y="623"/>
                      <a:pt x="331" y="544"/>
                    </a:cubicBezTo>
                    <a:cubicBezTo>
                      <a:pt x="322" y="419"/>
                      <a:pt x="242" y="437"/>
                      <a:pt x="242" y="428"/>
                    </a:cubicBezTo>
                    <a:cubicBezTo>
                      <a:pt x="233" y="339"/>
                      <a:pt x="224" y="0"/>
                      <a:pt x="22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2" name="Google Shape;2482;p46"/>
              <p:cNvSpPr/>
              <p:nvPr/>
            </p:nvSpPr>
            <p:spPr>
              <a:xfrm flipH="1">
                <a:off x="666895" y="2301105"/>
                <a:ext cx="42728" cy="83970"/>
              </a:xfrm>
              <a:custGeom>
                <a:avLst/>
                <a:gdLst/>
                <a:ahLst/>
                <a:cxnLst/>
                <a:rect l="l" t="t" r="r" b="b"/>
                <a:pathLst>
                  <a:path w="345" h="678" extrusionOk="0">
                    <a:moveTo>
                      <a:pt x="162" y="0"/>
                    </a:moveTo>
                    <a:cubicBezTo>
                      <a:pt x="84" y="0"/>
                      <a:pt x="1" y="52"/>
                      <a:pt x="6" y="133"/>
                    </a:cubicBezTo>
                    <a:cubicBezTo>
                      <a:pt x="24" y="249"/>
                      <a:pt x="104" y="240"/>
                      <a:pt x="104" y="249"/>
                    </a:cubicBezTo>
                    <a:cubicBezTo>
                      <a:pt x="113" y="338"/>
                      <a:pt x="122" y="677"/>
                      <a:pt x="122" y="677"/>
                    </a:cubicBezTo>
                    <a:lnTo>
                      <a:pt x="229" y="677"/>
                    </a:lnTo>
                    <a:cubicBezTo>
                      <a:pt x="229" y="677"/>
                      <a:pt x="211" y="303"/>
                      <a:pt x="211" y="249"/>
                    </a:cubicBezTo>
                    <a:cubicBezTo>
                      <a:pt x="211" y="240"/>
                      <a:pt x="345" y="222"/>
                      <a:pt x="283" y="71"/>
                    </a:cubicBezTo>
                    <a:cubicBezTo>
                      <a:pt x="262" y="22"/>
                      <a:pt x="213" y="0"/>
                      <a:pt x="16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3" name="Google Shape;2483;p46"/>
              <p:cNvSpPr/>
              <p:nvPr/>
            </p:nvSpPr>
            <p:spPr>
              <a:xfrm flipH="1">
                <a:off x="585031" y="2369470"/>
                <a:ext cx="175867" cy="175743"/>
              </a:xfrm>
              <a:custGeom>
                <a:avLst/>
                <a:gdLst/>
                <a:ahLst/>
                <a:cxnLst/>
                <a:rect l="l" t="t" r="r" b="b"/>
                <a:pathLst>
                  <a:path w="1420" h="1419" extrusionOk="0">
                    <a:moveTo>
                      <a:pt x="714" y="0"/>
                    </a:moveTo>
                    <a:cubicBezTo>
                      <a:pt x="572" y="0"/>
                      <a:pt x="429" y="45"/>
                      <a:pt x="322" y="116"/>
                    </a:cubicBezTo>
                    <a:cubicBezTo>
                      <a:pt x="126" y="241"/>
                      <a:pt x="1" y="464"/>
                      <a:pt x="1" y="705"/>
                    </a:cubicBezTo>
                    <a:cubicBezTo>
                      <a:pt x="1" y="1098"/>
                      <a:pt x="322" y="1419"/>
                      <a:pt x="714" y="1419"/>
                    </a:cubicBezTo>
                    <a:cubicBezTo>
                      <a:pt x="857" y="1419"/>
                      <a:pt x="982" y="1374"/>
                      <a:pt x="1098" y="1303"/>
                    </a:cubicBezTo>
                    <a:cubicBezTo>
                      <a:pt x="1294" y="1178"/>
                      <a:pt x="1419" y="955"/>
                      <a:pt x="1419" y="705"/>
                    </a:cubicBezTo>
                    <a:cubicBezTo>
                      <a:pt x="1419" y="313"/>
                      <a:pt x="1107" y="0"/>
                      <a:pt x="71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4" name="Google Shape;2484;p46"/>
              <p:cNvSpPr/>
              <p:nvPr/>
            </p:nvSpPr>
            <p:spPr>
              <a:xfrm flipH="1">
                <a:off x="624910" y="2383837"/>
                <a:ext cx="135987" cy="161377"/>
              </a:xfrm>
              <a:custGeom>
                <a:avLst/>
                <a:gdLst/>
                <a:ahLst/>
                <a:cxnLst/>
                <a:rect l="l" t="t" r="r" b="b"/>
                <a:pathLst>
                  <a:path w="1098" h="1303" extrusionOk="0">
                    <a:moveTo>
                      <a:pt x="322" y="0"/>
                    </a:moveTo>
                    <a:lnTo>
                      <a:pt x="322" y="0"/>
                    </a:lnTo>
                    <a:cubicBezTo>
                      <a:pt x="126" y="125"/>
                      <a:pt x="1" y="348"/>
                      <a:pt x="1" y="589"/>
                    </a:cubicBezTo>
                    <a:cubicBezTo>
                      <a:pt x="1" y="982"/>
                      <a:pt x="322" y="1303"/>
                      <a:pt x="714" y="1303"/>
                    </a:cubicBezTo>
                    <a:cubicBezTo>
                      <a:pt x="857" y="1303"/>
                      <a:pt x="982" y="1258"/>
                      <a:pt x="1098" y="1187"/>
                    </a:cubicBezTo>
                    <a:lnTo>
                      <a:pt x="1098" y="1187"/>
                    </a:lnTo>
                    <a:cubicBezTo>
                      <a:pt x="1083" y="1187"/>
                      <a:pt x="1067" y="1188"/>
                      <a:pt x="1052" y="1188"/>
                    </a:cubicBezTo>
                    <a:cubicBezTo>
                      <a:pt x="807" y="1188"/>
                      <a:pt x="553" y="1118"/>
                      <a:pt x="402" y="875"/>
                    </a:cubicBezTo>
                    <a:cubicBezTo>
                      <a:pt x="197" y="536"/>
                      <a:pt x="242" y="214"/>
                      <a:pt x="322" y="0"/>
                    </a:cubicBezTo>
                    <a:close/>
                  </a:path>
                </a:pathLst>
              </a:custGeom>
              <a:solidFill>
                <a:srgbClr val="4D2392">
                  <a:alpha val="520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85" name="Google Shape;2485;p46"/>
            <p:cNvGrpSpPr/>
            <p:nvPr/>
          </p:nvGrpSpPr>
          <p:grpSpPr>
            <a:xfrm>
              <a:off x="3046796" y="3384905"/>
              <a:ext cx="313960" cy="322877"/>
              <a:chOff x="518771" y="2301105"/>
              <a:chExt cx="313960" cy="322877"/>
            </a:xfrm>
          </p:grpSpPr>
          <p:sp>
            <p:nvSpPr>
              <p:cNvPr id="2486" name="Google Shape;2486;p46"/>
              <p:cNvSpPr/>
              <p:nvPr/>
            </p:nvSpPr>
            <p:spPr>
              <a:xfrm flipH="1">
                <a:off x="718789" y="2329219"/>
                <a:ext cx="72576" cy="73443"/>
              </a:xfrm>
              <a:custGeom>
                <a:avLst/>
                <a:gdLst/>
                <a:ahLst/>
                <a:cxnLst/>
                <a:rect l="l" t="t" r="r" b="b"/>
                <a:pathLst>
                  <a:path w="586" h="593" extrusionOk="0">
                    <a:moveTo>
                      <a:pt x="210" y="0"/>
                    </a:moveTo>
                    <a:cubicBezTo>
                      <a:pt x="101" y="0"/>
                      <a:pt x="1" y="143"/>
                      <a:pt x="77" y="227"/>
                    </a:cubicBezTo>
                    <a:cubicBezTo>
                      <a:pt x="112" y="266"/>
                      <a:pt x="143" y="276"/>
                      <a:pt x="167" y="276"/>
                    </a:cubicBezTo>
                    <a:cubicBezTo>
                      <a:pt x="196" y="276"/>
                      <a:pt x="215" y="262"/>
                      <a:pt x="219" y="262"/>
                    </a:cubicBezTo>
                    <a:cubicBezTo>
                      <a:pt x="220" y="262"/>
                      <a:pt x="220" y="262"/>
                      <a:pt x="220" y="263"/>
                    </a:cubicBezTo>
                    <a:cubicBezTo>
                      <a:pt x="282" y="325"/>
                      <a:pt x="496" y="593"/>
                      <a:pt x="496" y="593"/>
                    </a:cubicBezTo>
                    <a:lnTo>
                      <a:pt x="586" y="522"/>
                    </a:lnTo>
                    <a:cubicBezTo>
                      <a:pt x="586" y="522"/>
                      <a:pt x="345" y="245"/>
                      <a:pt x="309" y="200"/>
                    </a:cubicBezTo>
                    <a:cubicBezTo>
                      <a:pt x="300" y="192"/>
                      <a:pt x="398" y="93"/>
                      <a:pt x="265" y="13"/>
                    </a:cubicBezTo>
                    <a:cubicBezTo>
                      <a:pt x="247" y="4"/>
                      <a:pt x="228" y="0"/>
                      <a:pt x="21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7" name="Google Shape;2487;p46"/>
              <p:cNvSpPr/>
              <p:nvPr/>
            </p:nvSpPr>
            <p:spPr>
              <a:xfrm flipH="1">
                <a:off x="744178" y="2405758"/>
                <a:ext cx="88553" cy="40004"/>
              </a:xfrm>
              <a:custGeom>
                <a:avLst/>
                <a:gdLst/>
                <a:ahLst/>
                <a:cxnLst/>
                <a:rect l="l" t="t" r="r" b="b"/>
                <a:pathLst>
                  <a:path w="715" h="323" extrusionOk="0">
                    <a:moveTo>
                      <a:pt x="172" y="0"/>
                    </a:moveTo>
                    <a:cubicBezTo>
                      <a:pt x="163" y="0"/>
                      <a:pt x="154" y="1"/>
                      <a:pt x="144" y="2"/>
                    </a:cubicBezTo>
                    <a:cubicBezTo>
                      <a:pt x="10" y="20"/>
                      <a:pt x="1" y="260"/>
                      <a:pt x="135" y="278"/>
                    </a:cubicBezTo>
                    <a:cubicBezTo>
                      <a:pt x="150" y="282"/>
                      <a:pt x="163" y="283"/>
                      <a:pt x="175" y="283"/>
                    </a:cubicBezTo>
                    <a:cubicBezTo>
                      <a:pt x="249" y="283"/>
                      <a:pt x="260" y="224"/>
                      <a:pt x="267" y="224"/>
                    </a:cubicBezTo>
                    <a:cubicBezTo>
                      <a:pt x="268" y="224"/>
                      <a:pt x="268" y="224"/>
                      <a:pt x="268" y="225"/>
                    </a:cubicBezTo>
                    <a:cubicBezTo>
                      <a:pt x="349" y="243"/>
                      <a:pt x="688" y="323"/>
                      <a:pt x="688" y="323"/>
                    </a:cubicBezTo>
                    <a:lnTo>
                      <a:pt x="714" y="207"/>
                    </a:lnTo>
                    <a:cubicBezTo>
                      <a:pt x="714" y="207"/>
                      <a:pt x="349" y="136"/>
                      <a:pt x="295" y="127"/>
                    </a:cubicBezTo>
                    <a:cubicBezTo>
                      <a:pt x="287" y="118"/>
                      <a:pt x="302" y="0"/>
                      <a:pt x="17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8" name="Google Shape;2488;p46"/>
              <p:cNvSpPr/>
              <p:nvPr/>
            </p:nvSpPr>
            <p:spPr>
              <a:xfrm flipH="1">
                <a:off x="739719" y="2481059"/>
                <a:ext cx="89544" cy="47311"/>
              </a:xfrm>
              <a:custGeom>
                <a:avLst/>
                <a:gdLst/>
                <a:ahLst/>
                <a:cxnLst/>
                <a:rect l="l" t="t" r="r" b="b"/>
                <a:pathLst>
                  <a:path w="723" h="382" extrusionOk="0">
                    <a:moveTo>
                      <a:pt x="686" y="0"/>
                    </a:moveTo>
                    <a:cubicBezTo>
                      <a:pt x="686" y="0"/>
                      <a:pt x="339" y="125"/>
                      <a:pt x="294" y="143"/>
                    </a:cubicBezTo>
                    <a:cubicBezTo>
                      <a:pt x="293" y="143"/>
                      <a:pt x="293" y="144"/>
                      <a:pt x="292" y="144"/>
                    </a:cubicBezTo>
                    <a:cubicBezTo>
                      <a:pt x="278" y="144"/>
                      <a:pt x="243" y="87"/>
                      <a:pt x="184" y="87"/>
                    </a:cubicBezTo>
                    <a:cubicBezTo>
                      <a:pt x="159" y="87"/>
                      <a:pt x="131" y="97"/>
                      <a:pt x="98" y="125"/>
                    </a:cubicBezTo>
                    <a:cubicBezTo>
                      <a:pt x="1" y="206"/>
                      <a:pt x="94" y="381"/>
                      <a:pt x="198" y="381"/>
                    </a:cubicBezTo>
                    <a:cubicBezTo>
                      <a:pt x="209" y="381"/>
                      <a:pt x="220" y="379"/>
                      <a:pt x="232" y="375"/>
                    </a:cubicBezTo>
                    <a:cubicBezTo>
                      <a:pt x="347" y="330"/>
                      <a:pt x="312" y="250"/>
                      <a:pt x="312" y="250"/>
                    </a:cubicBezTo>
                    <a:cubicBezTo>
                      <a:pt x="401" y="214"/>
                      <a:pt x="722" y="107"/>
                      <a:pt x="722" y="107"/>
                    </a:cubicBezTo>
                    <a:lnTo>
                      <a:pt x="6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9" name="Google Shape;2489;p46"/>
              <p:cNvSpPr/>
              <p:nvPr/>
            </p:nvSpPr>
            <p:spPr>
              <a:xfrm flipH="1">
                <a:off x="705537" y="2516356"/>
                <a:ext cx="64030" cy="76539"/>
              </a:xfrm>
              <a:custGeom>
                <a:avLst/>
                <a:gdLst/>
                <a:ahLst/>
                <a:cxnLst/>
                <a:rect l="l" t="t" r="r" b="b"/>
                <a:pathLst>
                  <a:path w="517" h="618" extrusionOk="0">
                    <a:moveTo>
                      <a:pt x="428" y="1"/>
                    </a:moveTo>
                    <a:cubicBezTo>
                      <a:pt x="428" y="1"/>
                      <a:pt x="222" y="313"/>
                      <a:pt x="196" y="358"/>
                    </a:cubicBezTo>
                    <a:cubicBezTo>
                      <a:pt x="195" y="358"/>
                      <a:pt x="194" y="358"/>
                      <a:pt x="193" y="358"/>
                    </a:cubicBezTo>
                    <a:cubicBezTo>
                      <a:pt x="183" y="358"/>
                      <a:pt x="157" y="349"/>
                      <a:pt x="128" y="349"/>
                    </a:cubicBezTo>
                    <a:cubicBezTo>
                      <a:pt x="90" y="349"/>
                      <a:pt x="45" y="366"/>
                      <a:pt x="26" y="447"/>
                    </a:cubicBezTo>
                    <a:cubicBezTo>
                      <a:pt x="1" y="541"/>
                      <a:pt x="99" y="617"/>
                      <a:pt x="185" y="617"/>
                    </a:cubicBezTo>
                    <a:cubicBezTo>
                      <a:pt x="221" y="617"/>
                      <a:pt x="255" y="604"/>
                      <a:pt x="276" y="572"/>
                    </a:cubicBezTo>
                    <a:cubicBezTo>
                      <a:pt x="338" y="465"/>
                      <a:pt x="267" y="429"/>
                      <a:pt x="276" y="420"/>
                    </a:cubicBezTo>
                    <a:cubicBezTo>
                      <a:pt x="320" y="349"/>
                      <a:pt x="517" y="72"/>
                      <a:pt x="517" y="72"/>
                    </a:cubicBezTo>
                    <a:lnTo>
                      <a:pt x="42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0" name="Google Shape;2490;p46"/>
              <p:cNvSpPr/>
              <p:nvPr/>
            </p:nvSpPr>
            <p:spPr>
              <a:xfrm flipH="1">
                <a:off x="549857" y="2512021"/>
                <a:ext cx="78397" cy="68241"/>
              </a:xfrm>
              <a:custGeom>
                <a:avLst/>
                <a:gdLst/>
                <a:ahLst/>
                <a:cxnLst/>
                <a:rect l="l" t="t" r="r" b="b"/>
                <a:pathLst>
                  <a:path w="633" h="551" extrusionOk="0">
                    <a:moveTo>
                      <a:pt x="80" y="0"/>
                    </a:moveTo>
                    <a:lnTo>
                      <a:pt x="0" y="80"/>
                    </a:lnTo>
                    <a:cubicBezTo>
                      <a:pt x="0" y="80"/>
                      <a:pt x="286" y="330"/>
                      <a:pt x="321" y="366"/>
                    </a:cubicBezTo>
                    <a:cubicBezTo>
                      <a:pt x="330" y="375"/>
                      <a:pt x="250" y="482"/>
                      <a:pt x="393" y="544"/>
                    </a:cubicBezTo>
                    <a:cubicBezTo>
                      <a:pt x="405" y="549"/>
                      <a:pt x="418" y="551"/>
                      <a:pt x="430" y="551"/>
                    </a:cubicBezTo>
                    <a:cubicBezTo>
                      <a:pt x="540" y="551"/>
                      <a:pt x="633" y="385"/>
                      <a:pt x="544" y="312"/>
                    </a:cubicBezTo>
                    <a:cubicBezTo>
                      <a:pt x="511" y="283"/>
                      <a:pt x="483" y="274"/>
                      <a:pt x="461" y="274"/>
                    </a:cubicBezTo>
                    <a:cubicBezTo>
                      <a:pt x="426" y="274"/>
                      <a:pt x="403" y="295"/>
                      <a:pt x="395" y="295"/>
                    </a:cubicBezTo>
                    <a:cubicBezTo>
                      <a:pt x="394" y="295"/>
                      <a:pt x="393" y="295"/>
                      <a:pt x="393" y="295"/>
                    </a:cubicBezTo>
                    <a:cubicBezTo>
                      <a:pt x="330" y="241"/>
                      <a:pt x="80" y="0"/>
                      <a:pt x="8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1" name="Google Shape;2491;p46"/>
              <p:cNvSpPr/>
              <p:nvPr/>
            </p:nvSpPr>
            <p:spPr>
              <a:xfrm flipH="1">
                <a:off x="518771" y="2462233"/>
                <a:ext cx="89667" cy="35545"/>
              </a:xfrm>
              <a:custGeom>
                <a:avLst/>
                <a:gdLst/>
                <a:ahLst/>
                <a:cxnLst/>
                <a:rect l="l" t="t" r="r" b="b"/>
                <a:pathLst>
                  <a:path w="724" h="287" extrusionOk="0">
                    <a:moveTo>
                      <a:pt x="572" y="1"/>
                    </a:moveTo>
                    <a:cubicBezTo>
                      <a:pt x="447" y="1"/>
                      <a:pt x="447" y="81"/>
                      <a:pt x="447" y="81"/>
                    </a:cubicBezTo>
                    <a:cubicBezTo>
                      <a:pt x="358" y="81"/>
                      <a:pt x="19" y="45"/>
                      <a:pt x="19" y="45"/>
                    </a:cubicBezTo>
                    <a:lnTo>
                      <a:pt x="1" y="152"/>
                    </a:lnTo>
                    <a:cubicBezTo>
                      <a:pt x="1" y="152"/>
                      <a:pt x="375" y="179"/>
                      <a:pt x="429" y="188"/>
                    </a:cubicBezTo>
                    <a:cubicBezTo>
                      <a:pt x="437" y="188"/>
                      <a:pt x="444" y="286"/>
                      <a:pt x="536" y="286"/>
                    </a:cubicBezTo>
                    <a:cubicBezTo>
                      <a:pt x="552" y="286"/>
                      <a:pt x="569" y="284"/>
                      <a:pt x="590" y="277"/>
                    </a:cubicBezTo>
                    <a:cubicBezTo>
                      <a:pt x="723" y="242"/>
                      <a:pt x="697" y="10"/>
                      <a:pt x="57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2" name="Google Shape;2492;p46"/>
              <p:cNvSpPr/>
              <p:nvPr/>
            </p:nvSpPr>
            <p:spPr>
              <a:xfrm flipH="1">
                <a:off x="535862" y="2377768"/>
                <a:ext cx="85828" cy="54742"/>
              </a:xfrm>
              <a:custGeom>
                <a:avLst/>
                <a:gdLst/>
                <a:ahLst/>
                <a:cxnLst/>
                <a:rect l="l" t="t" r="r" b="b"/>
                <a:pathLst>
                  <a:path w="693" h="442" extrusionOk="0">
                    <a:moveTo>
                      <a:pt x="497" y="1"/>
                    </a:moveTo>
                    <a:cubicBezTo>
                      <a:pt x="480" y="1"/>
                      <a:pt x="463" y="5"/>
                      <a:pt x="447" y="14"/>
                    </a:cubicBezTo>
                    <a:cubicBezTo>
                      <a:pt x="349" y="76"/>
                      <a:pt x="393" y="147"/>
                      <a:pt x="384" y="147"/>
                    </a:cubicBezTo>
                    <a:cubicBezTo>
                      <a:pt x="313" y="192"/>
                      <a:pt x="1" y="344"/>
                      <a:pt x="1" y="344"/>
                    </a:cubicBezTo>
                    <a:lnTo>
                      <a:pt x="54" y="442"/>
                    </a:lnTo>
                    <a:cubicBezTo>
                      <a:pt x="54" y="442"/>
                      <a:pt x="375" y="272"/>
                      <a:pt x="420" y="246"/>
                    </a:cubicBezTo>
                    <a:cubicBezTo>
                      <a:pt x="421" y="245"/>
                      <a:pt x="421" y="245"/>
                      <a:pt x="422" y="245"/>
                    </a:cubicBezTo>
                    <a:cubicBezTo>
                      <a:pt x="436" y="245"/>
                      <a:pt x="474" y="289"/>
                      <a:pt x="525" y="289"/>
                    </a:cubicBezTo>
                    <a:cubicBezTo>
                      <a:pt x="552" y="289"/>
                      <a:pt x="583" y="276"/>
                      <a:pt x="616" y="237"/>
                    </a:cubicBezTo>
                    <a:cubicBezTo>
                      <a:pt x="693" y="145"/>
                      <a:pt x="599" y="1"/>
                      <a:pt x="49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3" name="Google Shape;2493;p46"/>
              <p:cNvSpPr/>
              <p:nvPr/>
            </p:nvSpPr>
            <p:spPr>
              <a:xfrm flipH="1">
                <a:off x="604723" y="2321664"/>
                <a:ext cx="55609" cy="80007"/>
              </a:xfrm>
              <a:custGeom>
                <a:avLst/>
                <a:gdLst/>
                <a:ahLst/>
                <a:cxnLst/>
                <a:rect l="l" t="t" r="r" b="b"/>
                <a:pathLst>
                  <a:path w="449" h="646" extrusionOk="0">
                    <a:moveTo>
                      <a:pt x="278" y="0"/>
                    </a:moveTo>
                    <a:cubicBezTo>
                      <a:pt x="232" y="0"/>
                      <a:pt x="189" y="20"/>
                      <a:pt x="170" y="65"/>
                    </a:cubicBezTo>
                    <a:cubicBezTo>
                      <a:pt x="125" y="172"/>
                      <a:pt x="206" y="199"/>
                      <a:pt x="197" y="208"/>
                    </a:cubicBezTo>
                    <a:cubicBezTo>
                      <a:pt x="161" y="288"/>
                      <a:pt x="0" y="591"/>
                      <a:pt x="0" y="591"/>
                    </a:cubicBezTo>
                    <a:lnTo>
                      <a:pt x="99" y="645"/>
                    </a:lnTo>
                    <a:cubicBezTo>
                      <a:pt x="99" y="645"/>
                      <a:pt x="259" y="306"/>
                      <a:pt x="286" y="261"/>
                    </a:cubicBezTo>
                    <a:cubicBezTo>
                      <a:pt x="287" y="260"/>
                      <a:pt x="289" y="260"/>
                      <a:pt x="293" y="260"/>
                    </a:cubicBezTo>
                    <a:cubicBezTo>
                      <a:pt x="300" y="260"/>
                      <a:pt x="310" y="261"/>
                      <a:pt x="322" y="261"/>
                    </a:cubicBezTo>
                    <a:cubicBezTo>
                      <a:pt x="363" y="261"/>
                      <a:pt x="425" y="249"/>
                      <a:pt x="438" y="145"/>
                    </a:cubicBezTo>
                    <a:cubicBezTo>
                      <a:pt x="449" y="60"/>
                      <a:pt x="359" y="0"/>
                      <a:pt x="2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4" name="Google Shape;2494;p46"/>
              <p:cNvSpPr/>
              <p:nvPr/>
            </p:nvSpPr>
            <p:spPr>
              <a:xfrm flipH="1">
                <a:off x="637914" y="2540754"/>
                <a:ext cx="42357" cy="83227"/>
              </a:xfrm>
              <a:custGeom>
                <a:avLst/>
                <a:gdLst/>
                <a:ahLst/>
                <a:cxnLst/>
                <a:rect l="l" t="t" r="r" b="b"/>
                <a:pathLst>
                  <a:path w="342" h="672" extrusionOk="0">
                    <a:moveTo>
                      <a:pt x="108" y="0"/>
                    </a:moveTo>
                    <a:cubicBezTo>
                      <a:pt x="108" y="0"/>
                      <a:pt x="135" y="375"/>
                      <a:pt x="135" y="419"/>
                    </a:cubicBezTo>
                    <a:cubicBezTo>
                      <a:pt x="135" y="437"/>
                      <a:pt x="1" y="455"/>
                      <a:pt x="63" y="598"/>
                    </a:cubicBezTo>
                    <a:cubicBezTo>
                      <a:pt x="85" y="649"/>
                      <a:pt x="137" y="671"/>
                      <a:pt x="189" y="671"/>
                    </a:cubicBezTo>
                    <a:cubicBezTo>
                      <a:pt x="265" y="671"/>
                      <a:pt x="342" y="623"/>
                      <a:pt x="331" y="544"/>
                    </a:cubicBezTo>
                    <a:cubicBezTo>
                      <a:pt x="322" y="419"/>
                      <a:pt x="242" y="437"/>
                      <a:pt x="242" y="428"/>
                    </a:cubicBezTo>
                    <a:cubicBezTo>
                      <a:pt x="233" y="339"/>
                      <a:pt x="224" y="0"/>
                      <a:pt x="22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5" name="Google Shape;2495;p46"/>
              <p:cNvSpPr/>
              <p:nvPr/>
            </p:nvSpPr>
            <p:spPr>
              <a:xfrm flipH="1">
                <a:off x="666895" y="2301105"/>
                <a:ext cx="42728" cy="83970"/>
              </a:xfrm>
              <a:custGeom>
                <a:avLst/>
                <a:gdLst/>
                <a:ahLst/>
                <a:cxnLst/>
                <a:rect l="l" t="t" r="r" b="b"/>
                <a:pathLst>
                  <a:path w="345" h="678" extrusionOk="0">
                    <a:moveTo>
                      <a:pt x="162" y="0"/>
                    </a:moveTo>
                    <a:cubicBezTo>
                      <a:pt x="84" y="0"/>
                      <a:pt x="1" y="52"/>
                      <a:pt x="6" y="133"/>
                    </a:cubicBezTo>
                    <a:cubicBezTo>
                      <a:pt x="24" y="249"/>
                      <a:pt x="104" y="240"/>
                      <a:pt x="104" y="249"/>
                    </a:cubicBezTo>
                    <a:cubicBezTo>
                      <a:pt x="113" y="338"/>
                      <a:pt x="122" y="677"/>
                      <a:pt x="122" y="677"/>
                    </a:cubicBezTo>
                    <a:lnTo>
                      <a:pt x="229" y="677"/>
                    </a:lnTo>
                    <a:cubicBezTo>
                      <a:pt x="229" y="677"/>
                      <a:pt x="211" y="303"/>
                      <a:pt x="211" y="249"/>
                    </a:cubicBezTo>
                    <a:cubicBezTo>
                      <a:pt x="211" y="240"/>
                      <a:pt x="345" y="222"/>
                      <a:pt x="283" y="71"/>
                    </a:cubicBezTo>
                    <a:cubicBezTo>
                      <a:pt x="262" y="22"/>
                      <a:pt x="213" y="0"/>
                      <a:pt x="16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6" name="Google Shape;2496;p46"/>
              <p:cNvSpPr/>
              <p:nvPr/>
            </p:nvSpPr>
            <p:spPr>
              <a:xfrm flipH="1">
                <a:off x="585031" y="2369470"/>
                <a:ext cx="175867" cy="175743"/>
              </a:xfrm>
              <a:custGeom>
                <a:avLst/>
                <a:gdLst/>
                <a:ahLst/>
                <a:cxnLst/>
                <a:rect l="l" t="t" r="r" b="b"/>
                <a:pathLst>
                  <a:path w="1420" h="1419" extrusionOk="0">
                    <a:moveTo>
                      <a:pt x="714" y="0"/>
                    </a:moveTo>
                    <a:cubicBezTo>
                      <a:pt x="572" y="0"/>
                      <a:pt x="429" y="45"/>
                      <a:pt x="322" y="116"/>
                    </a:cubicBezTo>
                    <a:cubicBezTo>
                      <a:pt x="126" y="241"/>
                      <a:pt x="1" y="464"/>
                      <a:pt x="1" y="705"/>
                    </a:cubicBezTo>
                    <a:cubicBezTo>
                      <a:pt x="1" y="1098"/>
                      <a:pt x="322" y="1419"/>
                      <a:pt x="714" y="1419"/>
                    </a:cubicBezTo>
                    <a:cubicBezTo>
                      <a:pt x="857" y="1419"/>
                      <a:pt x="982" y="1374"/>
                      <a:pt x="1098" y="1303"/>
                    </a:cubicBezTo>
                    <a:cubicBezTo>
                      <a:pt x="1294" y="1178"/>
                      <a:pt x="1419" y="955"/>
                      <a:pt x="1419" y="705"/>
                    </a:cubicBezTo>
                    <a:cubicBezTo>
                      <a:pt x="1419" y="313"/>
                      <a:pt x="1107" y="0"/>
                      <a:pt x="71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7" name="Google Shape;2497;p46"/>
              <p:cNvSpPr/>
              <p:nvPr/>
            </p:nvSpPr>
            <p:spPr>
              <a:xfrm flipH="1">
                <a:off x="624910" y="2383837"/>
                <a:ext cx="135987" cy="161377"/>
              </a:xfrm>
              <a:custGeom>
                <a:avLst/>
                <a:gdLst/>
                <a:ahLst/>
                <a:cxnLst/>
                <a:rect l="l" t="t" r="r" b="b"/>
                <a:pathLst>
                  <a:path w="1098" h="1303" extrusionOk="0">
                    <a:moveTo>
                      <a:pt x="322" y="0"/>
                    </a:moveTo>
                    <a:lnTo>
                      <a:pt x="322" y="0"/>
                    </a:lnTo>
                    <a:cubicBezTo>
                      <a:pt x="126" y="125"/>
                      <a:pt x="1" y="348"/>
                      <a:pt x="1" y="589"/>
                    </a:cubicBezTo>
                    <a:cubicBezTo>
                      <a:pt x="1" y="982"/>
                      <a:pt x="322" y="1303"/>
                      <a:pt x="714" y="1303"/>
                    </a:cubicBezTo>
                    <a:cubicBezTo>
                      <a:pt x="857" y="1303"/>
                      <a:pt x="982" y="1258"/>
                      <a:pt x="1098" y="1187"/>
                    </a:cubicBezTo>
                    <a:lnTo>
                      <a:pt x="1098" y="1187"/>
                    </a:lnTo>
                    <a:cubicBezTo>
                      <a:pt x="1083" y="1187"/>
                      <a:pt x="1067" y="1188"/>
                      <a:pt x="1052" y="1188"/>
                    </a:cubicBezTo>
                    <a:cubicBezTo>
                      <a:pt x="807" y="1188"/>
                      <a:pt x="553" y="1118"/>
                      <a:pt x="402" y="875"/>
                    </a:cubicBezTo>
                    <a:cubicBezTo>
                      <a:pt x="197" y="536"/>
                      <a:pt x="242" y="214"/>
                      <a:pt x="322" y="0"/>
                    </a:cubicBezTo>
                    <a:close/>
                  </a:path>
                </a:pathLst>
              </a:custGeom>
              <a:solidFill>
                <a:srgbClr val="4D2392">
                  <a:alpha val="520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98" name="Google Shape;2498;p46"/>
            <p:cNvGrpSpPr/>
            <p:nvPr/>
          </p:nvGrpSpPr>
          <p:grpSpPr>
            <a:xfrm>
              <a:off x="2223146" y="4280630"/>
              <a:ext cx="313960" cy="322877"/>
              <a:chOff x="518771" y="2301105"/>
              <a:chExt cx="313960" cy="322877"/>
            </a:xfrm>
          </p:grpSpPr>
          <p:sp>
            <p:nvSpPr>
              <p:cNvPr id="2499" name="Google Shape;2499;p46"/>
              <p:cNvSpPr/>
              <p:nvPr/>
            </p:nvSpPr>
            <p:spPr>
              <a:xfrm flipH="1">
                <a:off x="718789" y="2329219"/>
                <a:ext cx="72576" cy="73443"/>
              </a:xfrm>
              <a:custGeom>
                <a:avLst/>
                <a:gdLst/>
                <a:ahLst/>
                <a:cxnLst/>
                <a:rect l="l" t="t" r="r" b="b"/>
                <a:pathLst>
                  <a:path w="586" h="593" extrusionOk="0">
                    <a:moveTo>
                      <a:pt x="210" y="0"/>
                    </a:moveTo>
                    <a:cubicBezTo>
                      <a:pt x="101" y="0"/>
                      <a:pt x="1" y="143"/>
                      <a:pt x="77" y="227"/>
                    </a:cubicBezTo>
                    <a:cubicBezTo>
                      <a:pt x="112" y="266"/>
                      <a:pt x="143" y="276"/>
                      <a:pt x="167" y="276"/>
                    </a:cubicBezTo>
                    <a:cubicBezTo>
                      <a:pt x="196" y="276"/>
                      <a:pt x="215" y="262"/>
                      <a:pt x="219" y="262"/>
                    </a:cubicBezTo>
                    <a:cubicBezTo>
                      <a:pt x="220" y="262"/>
                      <a:pt x="220" y="262"/>
                      <a:pt x="220" y="263"/>
                    </a:cubicBezTo>
                    <a:cubicBezTo>
                      <a:pt x="282" y="325"/>
                      <a:pt x="496" y="593"/>
                      <a:pt x="496" y="593"/>
                    </a:cubicBezTo>
                    <a:lnTo>
                      <a:pt x="586" y="522"/>
                    </a:lnTo>
                    <a:cubicBezTo>
                      <a:pt x="586" y="522"/>
                      <a:pt x="345" y="245"/>
                      <a:pt x="309" y="200"/>
                    </a:cubicBezTo>
                    <a:cubicBezTo>
                      <a:pt x="300" y="192"/>
                      <a:pt x="398" y="93"/>
                      <a:pt x="265" y="13"/>
                    </a:cubicBezTo>
                    <a:cubicBezTo>
                      <a:pt x="247" y="4"/>
                      <a:pt x="228" y="0"/>
                      <a:pt x="21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0" name="Google Shape;2500;p46"/>
              <p:cNvSpPr/>
              <p:nvPr/>
            </p:nvSpPr>
            <p:spPr>
              <a:xfrm flipH="1">
                <a:off x="744178" y="2405758"/>
                <a:ext cx="88553" cy="40004"/>
              </a:xfrm>
              <a:custGeom>
                <a:avLst/>
                <a:gdLst/>
                <a:ahLst/>
                <a:cxnLst/>
                <a:rect l="l" t="t" r="r" b="b"/>
                <a:pathLst>
                  <a:path w="715" h="323" extrusionOk="0">
                    <a:moveTo>
                      <a:pt x="172" y="0"/>
                    </a:moveTo>
                    <a:cubicBezTo>
                      <a:pt x="163" y="0"/>
                      <a:pt x="154" y="1"/>
                      <a:pt x="144" y="2"/>
                    </a:cubicBezTo>
                    <a:cubicBezTo>
                      <a:pt x="10" y="20"/>
                      <a:pt x="1" y="260"/>
                      <a:pt x="135" y="278"/>
                    </a:cubicBezTo>
                    <a:cubicBezTo>
                      <a:pt x="150" y="282"/>
                      <a:pt x="163" y="283"/>
                      <a:pt x="175" y="283"/>
                    </a:cubicBezTo>
                    <a:cubicBezTo>
                      <a:pt x="249" y="283"/>
                      <a:pt x="260" y="224"/>
                      <a:pt x="267" y="224"/>
                    </a:cubicBezTo>
                    <a:cubicBezTo>
                      <a:pt x="268" y="224"/>
                      <a:pt x="268" y="224"/>
                      <a:pt x="268" y="225"/>
                    </a:cubicBezTo>
                    <a:cubicBezTo>
                      <a:pt x="349" y="243"/>
                      <a:pt x="688" y="323"/>
                      <a:pt x="688" y="323"/>
                    </a:cubicBezTo>
                    <a:lnTo>
                      <a:pt x="714" y="207"/>
                    </a:lnTo>
                    <a:cubicBezTo>
                      <a:pt x="714" y="207"/>
                      <a:pt x="349" y="136"/>
                      <a:pt x="295" y="127"/>
                    </a:cubicBezTo>
                    <a:cubicBezTo>
                      <a:pt x="287" y="118"/>
                      <a:pt x="302" y="0"/>
                      <a:pt x="17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1" name="Google Shape;2501;p46"/>
              <p:cNvSpPr/>
              <p:nvPr/>
            </p:nvSpPr>
            <p:spPr>
              <a:xfrm flipH="1">
                <a:off x="739719" y="2481059"/>
                <a:ext cx="89544" cy="47311"/>
              </a:xfrm>
              <a:custGeom>
                <a:avLst/>
                <a:gdLst/>
                <a:ahLst/>
                <a:cxnLst/>
                <a:rect l="l" t="t" r="r" b="b"/>
                <a:pathLst>
                  <a:path w="723" h="382" extrusionOk="0">
                    <a:moveTo>
                      <a:pt x="686" y="0"/>
                    </a:moveTo>
                    <a:cubicBezTo>
                      <a:pt x="686" y="0"/>
                      <a:pt x="339" y="125"/>
                      <a:pt x="294" y="143"/>
                    </a:cubicBezTo>
                    <a:cubicBezTo>
                      <a:pt x="293" y="143"/>
                      <a:pt x="293" y="144"/>
                      <a:pt x="292" y="144"/>
                    </a:cubicBezTo>
                    <a:cubicBezTo>
                      <a:pt x="278" y="144"/>
                      <a:pt x="243" y="87"/>
                      <a:pt x="184" y="87"/>
                    </a:cubicBezTo>
                    <a:cubicBezTo>
                      <a:pt x="159" y="87"/>
                      <a:pt x="131" y="97"/>
                      <a:pt x="98" y="125"/>
                    </a:cubicBezTo>
                    <a:cubicBezTo>
                      <a:pt x="1" y="206"/>
                      <a:pt x="94" y="381"/>
                      <a:pt x="198" y="381"/>
                    </a:cubicBezTo>
                    <a:cubicBezTo>
                      <a:pt x="209" y="381"/>
                      <a:pt x="220" y="379"/>
                      <a:pt x="232" y="375"/>
                    </a:cubicBezTo>
                    <a:cubicBezTo>
                      <a:pt x="347" y="330"/>
                      <a:pt x="312" y="250"/>
                      <a:pt x="312" y="250"/>
                    </a:cubicBezTo>
                    <a:cubicBezTo>
                      <a:pt x="401" y="214"/>
                      <a:pt x="722" y="107"/>
                      <a:pt x="722" y="107"/>
                    </a:cubicBezTo>
                    <a:lnTo>
                      <a:pt x="6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2" name="Google Shape;2502;p46"/>
              <p:cNvSpPr/>
              <p:nvPr/>
            </p:nvSpPr>
            <p:spPr>
              <a:xfrm flipH="1">
                <a:off x="705537" y="2516356"/>
                <a:ext cx="64030" cy="76539"/>
              </a:xfrm>
              <a:custGeom>
                <a:avLst/>
                <a:gdLst/>
                <a:ahLst/>
                <a:cxnLst/>
                <a:rect l="l" t="t" r="r" b="b"/>
                <a:pathLst>
                  <a:path w="517" h="618" extrusionOk="0">
                    <a:moveTo>
                      <a:pt x="428" y="1"/>
                    </a:moveTo>
                    <a:cubicBezTo>
                      <a:pt x="428" y="1"/>
                      <a:pt x="222" y="313"/>
                      <a:pt x="196" y="358"/>
                    </a:cubicBezTo>
                    <a:cubicBezTo>
                      <a:pt x="195" y="358"/>
                      <a:pt x="194" y="358"/>
                      <a:pt x="193" y="358"/>
                    </a:cubicBezTo>
                    <a:cubicBezTo>
                      <a:pt x="183" y="358"/>
                      <a:pt x="157" y="349"/>
                      <a:pt x="128" y="349"/>
                    </a:cubicBezTo>
                    <a:cubicBezTo>
                      <a:pt x="90" y="349"/>
                      <a:pt x="45" y="366"/>
                      <a:pt x="26" y="447"/>
                    </a:cubicBezTo>
                    <a:cubicBezTo>
                      <a:pt x="1" y="541"/>
                      <a:pt x="99" y="617"/>
                      <a:pt x="185" y="617"/>
                    </a:cubicBezTo>
                    <a:cubicBezTo>
                      <a:pt x="221" y="617"/>
                      <a:pt x="255" y="604"/>
                      <a:pt x="276" y="572"/>
                    </a:cubicBezTo>
                    <a:cubicBezTo>
                      <a:pt x="338" y="465"/>
                      <a:pt x="267" y="429"/>
                      <a:pt x="276" y="420"/>
                    </a:cubicBezTo>
                    <a:cubicBezTo>
                      <a:pt x="320" y="349"/>
                      <a:pt x="517" y="72"/>
                      <a:pt x="517" y="72"/>
                    </a:cubicBezTo>
                    <a:lnTo>
                      <a:pt x="42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3" name="Google Shape;2503;p46"/>
              <p:cNvSpPr/>
              <p:nvPr/>
            </p:nvSpPr>
            <p:spPr>
              <a:xfrm flipH="1">
                <a:off x="549857" y="2512021"/>
                <a:ext cx="78397" cy="68241"/>
              </a:xfrm>
              <a:custGeom>
                <a:avLst/>
                <a:gdLst/>
                <a:ahLst/>
                <a:cxnLst/>
                <a:rect l="l" t="t" r="r" b="b"/>
                <a:pathLst>
                  <a:path w="633" h="551" extrusionOk="0">
                    <a:moveTo>
                      <a:pt x="80" y="0"/>
                    </a:moveTo>
                    <a:lnTo>
                      <a:pt x="0" y="80"/>
                    </a:lnTo>
                    <a:cubicBezTo>
                      <a:pt x="0" y="80"/>
                      <a:pt x="286" y="330"/>
                      <a:pt x="321" y="366"/>
                    </a:cubicBezTo>
                    <a:cubicBezTo>
                      <a:pt x="330" y="375"/>
                      <a:pt x="250" y="482"/>
                      <a:pt x="393" y="544"/>
                    </a:cubicBezTo>
                    <a:cubicBezTo>
                      <a:pt x="405" y="549"/>
                      <a:pt x="418" y="551"/>
                      <a:pt x="430" y="551"/>
                    </a:cubicBezTo>
                    <a:cubicBezTo>
                      <a:pt x="540" y="551"/>
                      <a:pt x="633" y="385"/>
                      <a:pt x="544" y="312"/>
                    </a:cubicBezTo>
                    <a:cubicBezTo>
                      <a:pt x="511" y="283"/>
                      <a:pt x="483" y="274"/>
                      <a:pt x="461" y="274"/>
                    </a:cubicBezTo>
                    <a:cubicBezTo>
                      <a:pt x="426" y="274"/>
                      <a:pt x="403" y="295"/>
                      <a:pt x="395" y="295"/>
                    </a:cubicBezTo>
                    <a:cubicBezTo>
                      <a:pt x="394" y="295"/>
                      <a:pt x="393" y="295"/>
                      <a:pt x="393" y="295"/>
                    </a:cubicBezTo>
                    <a:cubicBezTo>
                      <a:pt x="330" y="241"/>
                      <a:pt x="80" y="0"/>
                      <a:pt x="8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4" name="Google Shape;2504;p46"/>
              <p:cNvSpPr/>
              <p:nvPr/>
            </p:nvSpPr>
            <p:spPr>
              <a:xfrm flipH="1">
                <a:off x="518771" y="2462233"/>
                <a:ext cx="89667" cy="35545"/>
              </a:xfrm>
              <a:custGeom>
                <a:avLst/>
                <a:gdLst/>
                <a:ahLst/>
                <a:cxnLst/>
                <a:rect l="l" t="t" r="r" b="b"/>
                <a:pathLst>
                  <a:path w="724" h="287" extrusionOk="0">
                    <a:moveTo>
                      <a:pt x="572" y="1"/>
                    </a:moveTo>
                    <a:cubicBezTo>
                      <a:pt x="447" y="1"/>
                      <a:pt x="447" y="81"/>
                      <a:pt x="447" y="81"/>
                    </a:cubicBezTo>
                    <a:cubicBezTo>
                      <a:pt x="358" y="81"/>
                      <a:pt x="19" y="45"/>
                      <a:pt x="19" y="45"/>
                    </a:cubicBezTo>
                    <a:lnTo>
                      <a:pt x="1" y="152"/>
                    </a:lnTo>
                    <a:cubicBezTo>
                      <a:pt x="1" y="152"/>
                      <a:pt x="375" y="179"/>
                      <a:pt x="429" y="188"/>
                    </a:cubicBezTo>
                    <a:cubicBezTo>
                      <a:pt x="437" y="188"/>
                      <a:pt x="444" y="286"/>
                      <a:pt x="536" y="286"/>
                    </a:cubicBezTo>
                    <a:cubicBezTo>
                      <a:pt x="552" y="286"/>
                      <a:pt x="569" y="284"/>
                      <a:pt x="590" y="277"/>
                    </a:cubicBezTo>
                    <a:cubicBezTo>
                      <a:pt x="723" y="242"/>
                      <a:pt x="697" y="10"/>
                      <a:pt x="57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5" name="Google Shape;2505;p46"/>
              <p:cNvSpPr/>
              <p:nvPr/>
            </p:nvSpPr>
            <p:spPr>
              <a:xfrm flipH="1">
                <a:off x="535862" y="2377768"/>
                <a:ext cx="85828" cy="54742"/>
              </a:xfrm>
              <a:custGeom>
                <a:avLst/>
                <a:gdLst/>
                <a:ahLst/>
                <a:cxnLst/>
                <a:rect l="l" t="t" r="r" b="b"/>
                <a:pathLst>
                  <a:path w="693" h="442" extrusionOk="0">
                    <a:moveTo>
                      <a:pt x="497" y="1"/>
                    </a:moveTo>
                    <a:cubicBezTo>
                      <a:pt x="480" y="1"/>
                      <a:pt x="463" y="5"/>
                      <a:pt x="447" y="14"/>
                    </a:cubicBezTo>
                    <a:cubicBezTo>
                      <a:pt x="349" y="76"/>
                      <a:pt x="393" y="147"/>
                      <a:pt x="384" y="147"/>
                    </a:cubicBezTo>
                    <a:cubicBezTo>
                      <a:pt x="313" y="192"/>
                      <a:pt x="1" y="344"/>
                      <a:pt x="1" y="344"/>
                    </a:cubicBezTo>
                    <a:lnTo>
                      <a:pt x="54" y="442"/>
                    </a:lnTo>
                    <a:cubicBezTo>
                      <a:pt x="54" y="442"/>
                      <a:pt x="375" y="272"/>
                      <a:pt x="420" y="246"/>
                    </a:cubicBezTo>
                    <a:cubicBezTo>
                      <a:pt x="421" y="245"/>
                      <a:pt x="421" y="245"/>
                      <a:pt x="422" y="245"/>
                    </a:cubicBezTo>
                    <a:cubicBezTo>
                      <a:pt x="436" y="245"/>
                      <a:pt x="474" y="289"/>
                      <a:pt x="525" y="289"/>
                    </a:cubicBezTo>
                    <a:cubicBezTo>
                      <a:pt x="552" y="289"/>
                      <a:pt x="583" y="276"/>
                      <a:pt x="616" y="237"/>
                    </a:cubicBezTo>
                    <a:cubicBezTo>
                      <a:pt x="693" y="145"/>
                      <a:pt x="599" y="1"/>
                      <a:pt x="49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6" name="Google Shape;2506;p46"/>
              <p:cNvSpPr/>
              <p:nvPr/>
            </p:nvSpPr>
            <p:spPr>
              <a:xfrm flipH="1">
                <a:off x="604723" y="2321664"/>
                <a:ext cx="55609" cy="80007"/>
              </a:xfrm>
              <a:custGeom>
                <a:avLst/>
                <a:gdLst/>
                <a:ahLst/>
                <a:cxnLst/>
                <a:rect l="l" t="t" r="r" b="b"/>
                <a:pathLst>
                  <a:path w="449" h="646" extrusionOk="0">
                    <a:moveTo>
                      <a:pt x="278" y="0"/>
                    </a:moveTo>
                    <a:cubicBezTo>
                      <a:pt x="232" y="0"/>
                      <a:pt x="189" y="20"/>
                      <a:pt x="170" y="65"/>
                    </a:cubicBezTo>
                    <a:cubicBezTo>
                      <a:pt x="125" y="172"/>
                      <a:pt x="206" y="199"/>
                      <a:pt x="197" y="208"/>
                    </a:cubicBezTo>
                    <a:cubicBezTo>
                      <a:pt x="161" y="288"/>
                      <a:pt x="0" y="591"/>
                      <a:pt x="0" y="591"/>
                    </a:cubicBezTo>
                    <a:lnTo>
                      <a:pt x="99" y="645"/>
                    </a:lnTo>
                    <a:cubicBezTo>
                      <a:pt x="99" y="645"/>
                      <a:pt x="259" y="306"/>
                      <a:pt x="286" y="261"/>
                    </a:cubicBezTo>
                    <a:cubicBezTo>
                      <a:pt x="287" y="260"/>
                      <a:pt x="289" y="260"/>
                      <a:pt x="293" y="260"/>
                    </a:cubicBezTo>
                    <a:cubicBezTo>
                      <a:pt x="300" y="260"/>
                      <a:pt x="310" y="261"/>
                      <a:pt x="322" y="261"/>
                    </a:cubicBezTo>
                    <a:cubicBezTo>
                      <a:pt x="363" y="261"/>
                      <a:pt x="425" y="249"/>
                      <a:pt x="438" y="145"/>
                    </a:cubicBezTo>
                    <a:cubicBezTo>
                      <a:pt x="449" y="60"/>
                      <a:pt x="359" y="0"/>
                      <a:pt x="2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7" name="Google Shape;2507;p46"/>
              <p:cNvSpPr/>
              <p:nvPr/>
            </p:nvSpPr>
            <p:spPr>
              <a:xfrm flipH="1">
                <a:off x="637914" y="2540754"/>
                <a:ext cx="42357" cy="83227"/>
              </a:xfrm>
              <a:custGeom>
                <a:avLst/>
                <a:gdLst/>
                <a:ahLst/>
                <a:cxnLst/>
                <a:rect l="l" t="t" r="r" b="b"/>
                <a:pathLst>
                  <a:path w="342" h="672" extrusionOk="0">
                    <a:moveTo>
                      <a:pt x="108" y="0"/>
                    </a:moveTo>
                    <a:cubicBezTo>
                      <a:pt x="108" y="0"/>
                      <a:pt x="135" y="375"/>
                      <a:pt x="135" y="419"/>
                    </a:cubicBezTo>
                    <a:cubicBezTo>
                      <a:pt x="135" y="437"/>
                      <a:pt x="1" y="455"/>
                      <a:pt x="63" y="598"/>
                    </a:cubicBezTo>
                    <a:cubicBezTo>
                      <a:pt x="85" y="649"/>
                      <a:pt x="137" y="671"/>
                      <a:pt x="189" y="671"/>
                    </a:cubicBezTo>
                    <a:cubicBezTo>
                      <a:pt x="265" y="671"/>
                      <a:pt x="342" y="623"/>
                      <a:pt x="331" y="544"/>
                    </a:cubicBezTo>
                    <a:cubicBezTo>
                      <a:pt x="322" y="419"/>
                      <a:pt x="242" y="437"/>
                      <a:pt x="242" y="428"/>
                    </a:cubicBezTo>
                    <a:cubicBezTo>
                      <a:pt x="233" y="339"/>
                      <a:pt x="224" y="0"/>
                      <a:pt x="22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8" name="Google Shape;2508;p46"/>
              <p:cNvSpPr/>
              <p:nvPr/>
            </p:nvSpPr>
            <p:spPr>
              <a:xfrm flipH="1">
                <a:off x="666895" y="2301105"/>
                <a:ext cx="42728" cy="83970"/>
              </a:xfrm>
              <a:custGeom>
                <a:avLst/>
                <a:gdLst/>
                <a:ahLst/>
                <a:cxnLst/>
                <a:rect l="l" t="t" r="r" b="b"/>
                <a:pathLst>
                  <a:path w="345" h="678" extrusionOk="0">
                    <a:moveTo>
                      <a:pt x="162" y="0"/>
                    </a:moveTo>
                    <a:cubicBezTo>
                      <a:pt x="84" y="0"/>
                      <a:pt x="1" y="52"/>
                      <a:pt x="6" y="133"/>
                    </a:cubicBezTo>
                    <a:cubicBezTo>
                      <a:pt x="24" y="249"/>
                      <a:pt x="104" y="240"/>
                      <a:pt x="104" y="249"/>
                    </a:cubicBezTo>
                    <a:cubicBezTo>
                      <a:pt x="113" y="338"/>
                      <a:pt x="122" y="677"/>
                      <a:pt x="122" y="677"/>
                    </a:cubicBezTo>
                    <a:lnTo>
                      <a:pt x="229" y="677"/>
                    </a:lnTo>
                    <a:cubicBezTo>
                      <a:pt x="229" y="677"/>
                      <a:pt x="211" y="303"/>
                      <a:pt x="211" y="249"/>
                    </a:cubicBezTo>
                    <a:cubicBezTo>
                      <a:pt x="211" y="240"/>
                      <a:pt x="345" y="222"/>
                      <a:pt x="283" y="71"/>
                    </a:cubicBezTo>
                    <a:cubicBezTo>
                      <a:pt x="262" y="22"/>
                      <a:pt x="213" y="0"/>
                      <a:pt x="16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9" name="Google Shape;2509;p46"/>
              <p:cNvSpPr/>
              <p:nvPr/>
            </p:nvSpPr>
            <p:spPr>
              <a:xfrm flipH="1">
                <a:off x="585031" y="2369470"/>
                <a:ext cx="175867" cy="175743"/>
              </a:xfrm>
              <a:custGeom>
                <a:avLst/>
                <a:gdLst/>
                <a:ahLst/>
                <a:cxnLst/>
                <a:rect l="l" t="t" r="r" b="b"/>
                <a:pathLst>
                  <a:path w="1420" h="1419" extrusionOk="0">
                    <a:moveTo>
                      <a:pt x="714" y="0"/>
                    </a:moveTo>
                    <a:cubicBezTo>
                      <a:pt x="572" y="0"/>
                      <a:pt x="429" y="45"/>
                      <a:pt x="322" y="116"/>
                    </a:cubicBezTo>
                    <a:cubicBezTo>
                      <a:pt x="126" y="241"/>
                      <a:pt x="1" y="464"/>
                      <a:pt x="1" y="705"/>
                    </a:cubicBezTo>
                    <a:cubicBezTo>
                      <a:pt x="1" y="1098"/>
                      <a:pt x="322" y="1419"/>
                      <a:pt x="714" y="1419"/>
                    </a:cubicBezTo>
                    <a:cubicBezTo>
                      <a:pt x="857" y="1419"/>
                      <a:pt x="982" y="1374"/>
                      <a:pt x="1098" y="1303"/>
                    </a:cubicBezTo>
                    <a:cubicBezTo>
                      <a:pt x="1294" y="1178"/>
                      <a:pt x="1419" y="955"/>
                      <a:pt x="1419" y="705"/>
                    </a:cubicBezTo>
                    <a:cubicBezTo>
                      <a:pt x="1419" y="313"/>
                      <a:pt x="1107" y="0"/>
                      <a:pt x="71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0" name="Google Shape;2510;p46"/>
              <p:cNvSpPr/>
              <p:nvPr/>
            </p:nvSpPr>
            <p:spPr>
              <a:xfrm flipH="1">
                <a:off x="624910" y="2383837"/>
                <a:ext cx="135987" cy="161377"/>
              </a:xfrm>
              <a:custGeom>
                <a:avLst/>
                <a:gdLst/>
                <a:ahLst/>
                <a:cxnLst/>
                <a:rect l="l" t="t" r="r" b="b"/>
                <a:pathLst>
                  <a:path w="1098" h="1303" extrusionOk="0">
                    <a:moveTo>
                      <a:pt x="322" y="0"/>
                    </a:moveTo>
                    <a:lnTo>
                      <a:pt x="322" y="0"/>
                    </a:lnTo>
                    <a:cubicBezTo>
                      <a:pt x="126" y="125"/>
                      <a:pt x="1" y="348"/>
                      <a:pt x="1" y="589"/>
                    </a:cubicBezTo>
                    <a:cubicBezTo>
                      <a:pt x="1" y="982"/>
                      <a:pt x="322" y="1303"/>
                      <a:pt x="714" y="1303"/>
                    </a:cubicBezTo>
                    <a:cubicBezTo>
                      <a:pt x="857" y="1303"/>
                      <a:pt x="982" y="1258"/>
                      <a:pt x="1098" y="1187"/>
                    </a:cubicBezTo>
                    <a:lnTo>
                      <a:pt x="1098" y="1187"/>
                    </a:lnTo>
                    <a:cubicBezTo>
                      <a:pt x="1083" y="1187"/>
                      <a:pt x="1067" y="1188"/>
                      <a:pt x="1052" y="1188"/>
                    </a:cubicBezTo>
                    <a:cubicBezTo>
                      <a:pt x="807" y="1188"/>
                      <a:pt x="553" y="1118"/>
                      <a:pt x="402" y="875"/>
                    </a:cubicBezTo>
                    <a:cubicBezTo>
                      <a:pt x="197" y="536"/>
                      <a:pt x="242" y="214"/>
                      <a:pt x="322" y="0"/>
                    </a:cubicBezTo>
                    <a:close/>
                  </a:path>
                </a:pathLst>
              </a:custGeom>
              <a:solidFill>
                <a:srgbClr val="4D2392">
                  <a:alpha val="520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511" name="Google Shape;2511;p46"/>
          <p:cNvGrpSpPr/>
          <p:nvPr/>
        </p:nvGrpSpPr>
        <p:grpSpPr>
          <a:xfrm>
            <a:off x="5162639" y="3451334"/>
            <a:ext cx="2974941" cy="1152067"/>
            <a:chOff x="4857839" y="3451334"/>
            <a:chExt cx="2974941" cy="1152067"/>
          </a:xfrm>
        </p:grpSpPr>
        <p:grpSp>
          <p:nvGrpSpPr>
            <p:cNvPr id="2512" name="Google Shape;2512;p46"/>
            <p:cNvGrpSpPr/>
            <p:nvPr/>
          </p:nvGrpSpPr>
          <p:grpSpPr>
            <a:xfrm>
              <a:off x="7518821" y="3786055"/>
              <a:ext cx="313960" cy="322877"/>
              <a:chOff x="518771" y="2301105"/>
              <a:chExt cx="313960" cy="322877"/>
            </a:xfrm>
          </p:grpSpPr>
          <p:sp>
            <p:nvSpPr>
              <p:cNvPr id="2513" name="Google Shape;2513;p46"/>
              <p:cNvSpPr/>
              <p:nvPr/>
            </p:nvSpPr>
            <p:spPr>
              <a:xfrm flipH="1">
                <a:off x="718789" y="2329219"/>
                <a:ext cx="72576" cy="73443"/>
              </a:xfrm>
              <a:custGeom>
                <a:avLst/>
                <a:gdLst/>
                <a:ahLst/>
                <a:cxnLst/>
                <a:rect l="l" t="t" r="r" b="b"/>
                <a:pathLst>
                  <a:path w="586" h="593" extrusionOk="0">
                    <a:moveTo>
                      <a:pt x="210" y="0"/>
                    </a:moveTo>
                    <a:cubicBezTo>
                      <a:pt x="101" y="0"/>
                      <a:pt x="1" y="143"/>
                      <a:pt x="77" y="227"/>
                    </a:cubicBezTo>
                    <a:cubicBezTo>
                      <a:pt x="112" y="266"/>
                      <a:pt x="143" y="276"/>
                      <a:pt x="167" y="276"/>
                    </a:cubicBezTo>
                    <a:cubicBezTo>
                      <a:pt x="196" y="276"/>
                      <a:pt x="215" y="262"/>
                      <a:pt x="219" y="262"/>
                    </a:cubicBezTo>
                    <a:cubicBezTo>
                      <a:pt x="220" y="262"/>
                      <a:pt x="220" y="262"/>
                      <a:pt x="220" y="263"/>
                    </a:cubicBezTo>
                    <a:cubicBezTo>
                      <a:pt x="282" y="325"/>
                      <a:pt x="496" y="593"/>
                      <a:pt x="496" y="593"/>
                    </a:cubicBezTo>
                    <a:lnTo>
                      <a:pt x="586" y="522"/>
                    </a:lnTo>
                    <a:cubicBezTo>
                      <a:pt x="586" y="522"/>
                      <a:pt x="345" y="245"/>
                      <a:pt x="309" y="200"/>
                    </a:cubicBezTo>
                    <a:cubicBezTo>
                      <a:pt x="300" y="192"/>
                      <a:pt x="398" y="93"/>
                      <a:pt x="265" y="13"/>
                    </a:cubicBezTo>
                    <a:cubicBezTo>
                      <a:pt x="247" y="4"/>
                      <a:pt x="228" y="0"/>
                      <a:pt x="21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4" name="Google Shape;2514;p46"/>
              <p:cNvSpPr/>
              <p:nvPr/>
            </p:nvSpPr>
            <p:spPr>
              <a:xfrm flipH="1">
                <a:off x="744178" y="2405758"/>
                <a:ext cx="88553" cy="40004"/>
              </a:xfrm>
              <a:custGeom>
                <a:avLst/>
                <a:gdLst/>
                <a:ahLst/>
                <a:cxnLst/>
                <a:rect l="l" t="t" r="r" b="b"/>
                <a:pathLst>
                  <a:path w="715" h="323" extrusionOk="0">
                    <a:moveTo>
                      <a:pt x="172" y="0"/>
                    </a:moveTo>
                    <a:cubicBezTo>
                      <a:pt x="163" y="0"/>
                      <a:pt x="154" y="1"/>
                      <a:pt x="144" y="2"/>
                    </a:cubicBezTo>
                    <a:cubicBezTo>
                      <a:pt x="10" y="20"/>
                      <a:pt x="1" y="260"/>
                      <a:pt x="135" y="278"/>
                    </a:cubicBezTo>
                    <a:cubicBezTo>
                      <a:pt x="150" y="282"/>
                      <a:pt x="163" y="283"/>
                      <a:pt x="175" y="283"/>
                    </a:cubicBezTo>
                    <a:cubicBezTo>
                      <a:pt x="249" y="283"/>
                      <a:pt x="260" y="224"/>
                      <a:pt x="267" y="224"/>
                    </a:cubicBezTo>
                    <a:cubicBezTo>
                      <a:pt x="268" y="224"/>
                      <a:pt x="268" y="224"/>
                      <a:pt x="268" y="225"/>
                    </a:cubicBezTo>
                    <a:cubicBezTo>
                      <a:pt x="349" y="243"/>
                      <a:pt x="688" y="323"/>
                      <a:pt x="688" y="323"/>
                    </a:cubicBezTo>
                    <a:lnTo>
                      <a:pt x="714" y="207"/>
                    </a:lnTo>
                    <a:cubicBezTo>
                      <a:pt x="714" y="207"/>
                      <a:pt x="349" y="136"/>
                      <a:pt x="295" y="127"/>
                    </a:cubicBezTo>
                    <a:cubicBezTo>
                      <a:pt x="287" y="118"/>
                      <a:pt x="302" y="0"/>
                      <a:pt x="17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5" name="Google Shape;2515;p46"/>
              <p:cNvSpPr/>
              <p:nvPr/>
            </p:nvSpPr>
            <p:spPr>
              <a:xfrm flipH="1">
                <a:off x="739719" y="2481059"/>
                <a:ext cx="89544" cy="47311"/>
              </a:xfrm>
              <a:custGeom>
                <a:avLst/>
                <a:gdLst/>
                <a:ahLst/>
                <a:cxnLst/>
                <a:rect l="l" t="t" r="r" b="b"/>
                <a:pathLst>
                  <a:path w="723" h="382" extrusionOk="0">
                    <a:moveTo>
                      <a:pt x="686" y="0"/>
                    </a:moveTo>
                    <a:cubicBezTo>
                      <a:pt x="686" y="0"/>
                      <a:pt x="339" y="125"/>
                      <a:pt x="294" y="143"/>
                    </a:cubicBezTo>
                    <a:cubicBezTo>
                      <a:pt x="293" y="143"/>
                      <a:pt x="293" y="144"/>
                      <a:pt x="292" y="144"/>
                    </a:cubicBezTo>
                    <a:cubicBezTo>
                      <a:pt x="278" y="144"/>
                      <a:pt x="243" y="87"/>
                      <a:pt x="184" y="87"/>
                    </a:cubicBezTo>
                    <a:cubicBezTo>
                      <a:pt x="159" y="87"/>
                      <a:pt x="131" y="97"/>
                      <a:pt x="98" y="125"/>
                    </a:cubicBezTo>
                    <a:cubicBezTo>
                      <a:pt x="1" y="206"/>
                      <a:pt x="94" y="381"/>
                      <a:pt x="198" y="381"/>
                    </a:cubicBezTo>
                    <a:cubicBezTo>
                      <a:pt x="209" y="381"/>
                      <a:pt x="220" y="379"/>
                      <a:pt x="232" y="375"/>
                    </a:cubicBezTo>
                    <a:cubicBezTo>
                      <a:pt x="347" y="330"/>
                      <a:pt x="312" y="250"/>
                      <a:pt x="312" y="250"/>
                    </a:cubicBezTo>
                    <a:cubicBezTo>
                      <a:pt x="401" y="214"/>
                      <a:pt x="722" y="107"/>
                      <a:pt x="722" y="107"/>
                    </a:cubicBezTo>
                    <a:lnTo>
                      <a:pt x="6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6" name="Google Shape;2516;p46"/>
              <p:cNvSpPr/>
              <p:nvPr/>
            </p:nvSpPr>
            <p:spPr>
              <a:xfrm flipH="1">
                <a:off x="705537" y="2516356"/>
                <a:ext cx="64030" cy="76539"/>
              </a:xfrm>
              <a:custGeom>
                <a:avLst/>
                <a:gdLst/>
                <a:ahLst/>
                <a:cxnLst/>
                <a:rect l="l" t="t" r="r" b="b"/>
                <a:pathLst>
                  <a:path w="517" h="618" extrusionOk="0">
                    <a:moveTo>
                      <a:pt x="428" y="1"/>
                    </a:moveTo>
                    <a:cubicBezTo>
                      <a:pt x="428" y="1"/>
                      <a:pt x="222" y="313"/>
                      <a:pt x="196" y="358"/>
                    </a:cubicBezTo>
                    <a:cubicBezTo>
                      <a:pt x="195" y="358"/>
                      <a:pt x="194" y="358"/>
                      <a:pt x="193" y="358"/>
                    </a:cubicBezTo>
                    <a:cubicBezTo>
                      <a:pt x="183" y="358"/>
                      <a:pt x="157" y="349"/>
                      <a:pt x="128" y="349"/>
                    </a:cubicBezTo>
                    <a:cubicBezTo>
                      <a:pt x="90" y="349"/>
                      <a:pt x="45" y="366"/>
                      <a:pt x="26" y="447"/>
                    </a:cubicBezTo>
                    <a:cubicBezTo>
                      <a:pt x="1" y="541"/>
                      <a:pt x="99" y="617"/>
                      <a:pt x="185" y="617"/>
                    </a:cubicBezTo>
                    <a:cubicBezTo>
                      <a:pt x="221" y="617"/>
                      <a:pt x="255" y="604"/>
                      <a:pt x="276" y="572"/>
                    </a:cubicBezTo>
                    <a:cubicBezTo>
                      <a:pt x="338" y="465"/>
                      <a:pt x="267" y="429"/>
                      <a:pt x="276" y="420"/>
                    </a:cubicBezTo>
                    <a:cubicBezTo>
                      <a:pt x="320" y="349"/>
                      <a:pt x="517" y="72"/>
                      <a:pt x="517" y="72"/>
                    </a:cubicBezTo>
                    <a:lnTo>
                      <a:pt x="42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7" name="Google Shape;2517;p46"/>
              <p:cNvSpPr/>
              <p:nvPr/>
            </p:nvSpPr>
            <p:spPr>
              <a:xfrm flipH="1">
                <a:off x="549857" y="2512021"/>
                <a:ext cx="78397" cy="68241"/>
              </a:xfrm>
              <a:custGeom>
                <a:avLst/>
                <a:gdLst/>
                <a:ahLst/>
                <a:cxnLst/>
                <a:rect l="l" t="t" r="r" b="b"/>
                <a:pathLst>
                  <a:path w="633" h="551" extrusionOk="0">
                    <a:moveTo>
                      <a:pt x="80" y="0"/>
                    </a:moveTo>
                    <a:lnTo>
                      <a:pt x="0" y="80"/>
                    </a:lnTo>
                    <a:cubicBezTo>
                      <a:pt x="0" y="80"/>
                      <a:pt x="286" y="330"/>
                      <a:pt x="321" y="366"/>
                    </a:cubicBezTo>
                    <a:cubicBezTo>
                      <a:pt x="330" y="375"/>
                      <a:pt x="250" y="482"/>
                      <a:pt x="393" y="544"/>
                    </a:cubicBezTo>
                    <a:cubicBezTo>
                      <a:pt x="405" y="549"/>
                      <a:pt x="418" y="551"/>
                      <a:pt x="430" y="551"/>
                    </a:cubicBezTo>
                    <a:cubicBezTo>
                      <a:pt x="540" y="551"/>
                      <a:pt x="633" y="385"/>
                      <a:pt x="544" y="312"/>
                    </a:cubicBezTo>
                    <a:cubicBezTo>
                      <a:pt x="511" y="283"/>
                      <a:pt x="483" y="274"/>
                      <a:pt x="461" y="274"/>
                    </a:cubicBezTo>
                    <a:cubicBezTo>
                      <a:pt x="426" y="274"/>
                      <a:pt x="403" y="295"/>
                      <a:pt x="395" y="295"/>
                    </a:cubicBezTo>
                    <a:cubicBezTo>
                      <a:pt x="394" y="295"/>
                      <a:pt x="393" y="295"/>
                      <a:pt x="393" y="295"/>
                    </a:cubicBezTo>
                    <a:cubicBezTo>
                      <a:pt x="330" y="241"/>
                      <a:pt x="80" y="0"/>
                      <a:pt x="8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8" name="Google Shape;2518;p46"/>
              <p:cNvSpPr/>
              <p:nvPr/>
            </p:nvSpPr>
            <p:spPr>
              <a:xfrm flipH="1">
                <a:off x="518771" y="2462233"/>
                <a:ext cx="89667" cy="35545"/>
              </a:xfrm>
              <a:custGeom>
                <a:avLst/>
                <a:gdLst/>
                <a:ahLst/>
                <a:cxnLst/>
                <a:rect l="l" t="t" r="r" b="b"/>
                <a:pathLst>
                  <a:path w="724" h="287" extrusionOk="0">
                    <a:moveTo>
                      <a:pt x="572" y="1"/>
                    </a:moveTo>
                    <a:cubicBezTo>
                      <a:pt x="447" y="1"/>
                      <a:pt x="447" y="81"/>
                      <a:pt x="447" y="81"/>
                    </a:cubicBezTo>
                    <a:cubicBezTo>
                      <a:pt x="358" y="81"/>
                      <a:pt x="19" y="45"/>
                      <a:pt x="19" y="45"/>
                    </a:cubicBezTo>
                    <a:lnTo>
                      <a:pt x="1" y="152"/>
                    </a:lnTo>
                    <a:cubicBezTo>
                      <a:pt x="1" y="152"/>
                      <a:pt x="375" y="179"/>
                      <a:pt x="429" y="188"/>
                    </a:cubicBezTo>
                    <a:cubicBezTo>
                      <a:pt x="437" y="188"/>
                      <a:pt x="444" y="286"/>
                      <a:pt x="536" y="286"/>
                    </a:cubicBezTo>
                    <a:cubicBezTo>
                      <a:pt x="552" y="286"/>
                      <a:pt x="569" y="284"/>
                      <a:pt x="590" y="277"/>
                    </a:cubicBezTo>
                    <a:cubicBezTo>
                      <a:pt x="723" y="242"/>
                      <a:pt x="697" y="10"/>
                      <a:pt x="57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9" name="Google Shape;2519;p46"/>
              <p:cNvSpPr/>
              <p:nvPr/>
            </p:nvSpPr>
            <p:spPr>
              <a:xfrm flipH="1">
                <a:off x="535862" y="2377768"/>
                <a:ext cx="85828" cy="54742"/>
              </a:xfrm>
              <a:custGeom>
                <a:avLst/>
                <a:gdLst/>
                <a:ahLst/>
                <a:cxnLst/>
                <a:rect l="l" t="t" r="r" b="b"/>
                <a:pathLst>
                  <a:path w="693" h="442" extrusionOk="0">
                    <a:moveTo>
                      <a:pt x="497" y="1"/>
                    </a:moveTo>
                    <a:cubicBezTo>
                      <a:pt x="480" y="1"/>
                      <a:pt x="463" y="5"/>
                      <a:pt x="447" y="14"/>
                    </a:cubicBezTo>
                    <a:cubicBezTo>
                      <a:pt x="349" y="76"/>
                      <a:pt x="393" y="147"/>
                      <a:pt x="384" y="147"/>
                    </a:cubicBezTo>
                    <a:cubicBezTo>
                      <a:pt x="313" y="192"/>
                      <a:pt x="1" y="344"/>
                      <a:pt x="1" y="344"/>
                    </a:cubicBezTo>
                    <a:lnTo>
                      <a:pt x="54" y="442"/>
                    </a:lnTo>
                    <a:cubicBezTo>
                      <a:pt x="54" y="442"/>
                      <a:pt x="375" y="272"/>
                      <a:pt x="420" y="246"/>
                    </a:cubicBezTo>
                    <a:cubicBezTo>
                      <a:pt x="421" y="245"/>
                      <a:pt x="421" y="245"/>
                      <a:pt x="422" y="245"/>
                    </a:cubicBezTo>
                    <a:cubicBezTo>
                      <a:pt x="436" y="245"/>
                      <a:pt x="474" y="289"/>
                      <a:pt x="525" y="289"/>
                    </a:cubicBezTo>
                    <a:cubicBezTo>
                      <a:pt x="552" y="289"/>
                      <a:pt x="583" y="276"/>
                      <a:pt x="616" y="237"/>
                    </a:cubicBezTo>
                    <a:cubicBezTo>
                      <a:pt x="693" y="145"/>
                      <a:pt x="599" y="1"/>
                      <a:pt x="49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0" name="Google Shape;2520;p46"/>
              <p:cNvSpPr/>
              <p:nvPr/>
            </p:nvSpPr>
            <p:spPr>
              <a:xfrm flipH="1">
                <a:off x="604723" y="2321664"/>
                <a:ext cx="55609" cy="80007"/>
              </a:xfrm>
              <a:custGeom>
                <a:avLst/>
                <a:gdLst/>
                <a:ahLst/>
                <a:cxnLst/>
                <a:rect l="l" t="t" r="r" b="b"/>
                <a:pathLst>
                  <a:path w="449" h="646" extrusionOk="0">
                    <a:moveTo>
                      <a:pt x="278" y="0"/>
                    </a:moveTo>
                    <a:cubicBezTo>
                      <a:pt x="232" y="0"/>
                      <a:pt x="189" y="20"/>
                      <a:pt x="170" y="65"/>
                    </a:cubicBezTo>
                    <a:cubicBezTo>
                      <a:pt x="125" y="172"/>
                      <a:pt x="206" y="199"/>
                      <a:pt x="197" y="208"/>
                    </a:cubicBezTo>
                    <a:cubicBezTo>
                      <a:pt x="161" y="288"/>
                      <a:pt x="0" y="591"/>
                      <a:pt x="0" y="591"/>
                    </a:cubicBezTo>
                    <a:lnTo>
                      <a:pt x="99" y="645"/>
                    </a:lnTo>
                    <a:cubicBezTo>
                      <a:pt x="99" y="645"/>
                      <a:pt x="259" y="306"/>
                      <a:pt x="286" y="261"/>
                    </a:cubicBezTo>
                    <a:cubicBezTo>
                      <a:pt x="287" y="260"/>
                      <a:pt x="289" y="260"/>
                      <a:pt x="293" y="260"/>
                    </a:cubicBezTo>
                    <a:cubicBezTo>
                      <a:pt x="300" y="260"/>
                      <a:pt x="310" y="261"/>
                      <a:pt x="322" y="261"/>
                    </a:cubicBezTo>
                    <a:cubicBezTo>
                      <a:pt x="363" y="261"/>
                      <a:pt x="425" y="249"/>
                      <a:pt x="438" y="145"/>
                    </a:cubicBezTo>
                    <a:cubicBezTo>
                      <a:pt x="449" y="60"/>
                      <a:pt x="359" y="0"/>
                      <a:pt x="2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1" name="Google Shape;2521;p46"/>
              <p:cNvSpPr/>
              <p:nvPr/>
            </p:nvSpPr>
            <p:spPr>
              <a:xfrm flipH="1">
                <a:off x="637914" y="2540754"/>
                <a:ext cx="42357" cy="83227"/>
              </a:xfrm>
              <a:custGeom>
                <a:avLst/>
                <a:gdLst/>
                <a:ahLst/>
                <a:cxnLst/>
                <a:rect l="l" t="t" r="r" b="b"/>
                <a:pathLst>
                  <a:path w="342" h="672" extrusionOk="0">
                    <a:moveTo>
                      <a:pt x="108" y="0"/>
                    </a:moveTo>
                    <a:cubicBezTo>
                      <a:pt x="108" y="0"/>
                      <a:pt x="135" y="375"/>
                      <a:pt x="135" y="419"/>
                    </a:cubicBezTo>
                    <a:cubicBezTo>
                      <a:pt x="135" y="437"/>
                      <a:pt x="1" y="455"/>
                      <a:pt x="63" y="598"/>
                    </a:cubicBezTo>
                    <a:cubicBezTo>
                      <a:pt x="85" y="649"/>
                      <a:pt x="137" y="671"/>
                      <a:pt x="189" y="671"/>
                    </a:cubicBezTo>
                    <a:cubicBezTo>
                      <a:pt x="265" y="671"/>
                      <a:pt x="342" y="623"/>
                      <a:pt x="331" y="544"/>
                    </a:cubicBezTo>
                    <a:cubicBezTo>
                      <a:pt x="322" y="419"/>
                      <a:pt x="242" y="437"/>
                      <a:pt x="242" y="428"/>
                    </a:cubicBezTo>
                    <a:cubicBezTo>
                      <a:pt x="233" y="339"/>
                      <a:pt x="224" y="0"/>
                      <a:pt x="22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2" name="Google Shape;2522;p46"/>
              <p:cNvSpPr/>
              <p:nvPr/>
            </p:nvSpPr>
            <p:spPr>
              <a:xfrm flipH="1">
                <a:off x="666895" y="2301105"/>
                <a:ext cx="42728" cy="83970"/>
              </a:xfrm>
              <a:custGeom>
                <a:avLst/>
                <a:gdLst/>
                <a:ahLst/>
                <a:cxnLst/>
                <a:rect l="l" t="t" r="r" b="b"/>
                <a:pathLst>
                  <a:path w="345" h="678" extrusionOk="0">
                    <a:moveTo>
                      <a:pt x="162" y="0"/>
                    </a:moveTo>
                    <a:cubicBezTo>
                      <a:pt x="84" y="0"/>
                      <a:pt x="1" y="52"/>
                      <a:pt x="6" y="133"/>
                    </a:cubicBezTo>
                    <a:cubicBezTo>
                      <a:pt x="24" y="249"/>
                      <a:pt x="104" y="240"/>
                      <a:pt x="104" y="249"/>
                    </a:cubicBezTo>
                    <a:cubicBezTo>
                      <a:pt x="113" y="338"/>
                      <a:pt x="122" y="677"/>
                      <a:pt x="122" y="677"/>
                    </a:cubicBezTo>
                    <a:lnTo>
                      <a:pt x="229" y="677"/>
                    </a:lnTo>
                    <a:cubicBezTo>
                      <a:pt x="229" y="677"/>
                      <a:pt x="211" y="303"/>
                      <a:pt x="211" y="249"/>
                    </a:cubicBezTo>
                    <a:cubicBezTo>
                      <a:pt x="211" y="240"/>
                      <a:pt x="345" y="222"/>
                      <a:pt x="283" y="71"/>
                    </a:cubicBezTo>
                    <a:cubicBezTo>
                      <a:pt x="262" y="22"/>
                      <a:pt x="213" y="0"/>
                      <a:pt x="16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3" name="Google Shape;2523;p46"/>
              <p:cNvSpPr/>
              <p:nvPr/>
            </p:nvSpPr>
            <p:spPr>
              <a:xfrm flipH="1">
                <a:off x="585031" y="2369470"/>
                <a:ext cx="175867" cy="175743"/>
              </a:xfrm>
              <a:custGeom>
                <a:avLst/>
                <a:gdLst/>
                <a:ahLst/>
                <a:cxnLst/>
                <a:rect l="l" t="t" r="r" b="b"/>
                <a:pathLst>
                  <a:path w="1420" h="1419" extrusionOk="0">
                    <a:moveTo>
                      <a:pt x="714" y="0"/>
                    </a:moveTo>
                    <a:cubicBezTo>
                      <a:pt x="572" y="0"/>
                      <a:pt x="429" y="45"/>
                      <a:pt x="322" y="116"/>
                    </a:cubicBezTo>
                    <a:cubicBezTo>
                      <a:pt x="126" y="241"/>
                      <a:pt x="1" y="464"/>
                      <a:pt x="1" y="705"/>
                    </a:cubicBezTo>
                    <a:cubicBezTo>
                      <a:pt x="1" y="1098"/>
                      <a:pt x="322" y="1419"/>
                      <a:pt x="714" y="1419"/>
                    </a:cubicBezTo>
                    <a:cubicBezTo>
                      <a:pt x="857" y="1419"/>
                      <a:pt x="982" y="1374"/>
                      <a:pt x="1098" y="1303"/>
                    </a:cubicBezTo>
                    <a:cubicBezTo>
                      <a:pt x="1294" y="1178"/>
                      <a:pt x="1419" y="955"/>
                      <a:pt x="1419" y="705"/>
                    </a:cubicBezTo>
                    <a:cubicBezTo>
                      <a:pt x="1419" y="313"/>
                      <a:pt x="1107" y="0"/>
                      <a:pt x="71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4" name="Google Shape;2524;p46"/>
              <p:cNvSpPr/>
              <p:nvPr/>
            </p:nvSpPr>
            <p:spPr>
              <a:xfrm flipH="1">
                <a:off x="624910" y="2383837"/>
                <a:ext cx="135987" cy="161377"/>
              </a:xfrm>
              <a:custGeom>
                <a:avLst/>
                <a:gdLst/>
                <a:ahLst/>
                <a:cxnLst/>
                <a:rect l="l" t="t" r="r" b="b"/>
                <a:pathLst>
                  <a:path w="1098" h="1303" extrusionOk="0">
                    <a:moveTo>
                      <a:pt x="322" y="0"/>
                    </a:moveTo>
                    <a:lnTo>
                      <a:pt x="322" y="0"/>
                    </a:lnTo>
                    <a:cubicBezTo>
                      <a:pt x="126" y="125"/>
                      <a:pt x="1" y="348"/>
                      <a:pt x="1" y="589"/>
                    </a:cubicBezTo>
                    <a:cubicBezTo>
                      <a:pt x="1" y="982"/>
                      <a:pt x="322" y="1303"/>
                      <a:pt x="714" y="1303"/>
                    </a:cubicBezTo>
                    <a:cubicBezTo>
                      <a:pt x="857" y="1303"/>
                      <a:pt x="982" y="1258"/>
                      <a:pt x="1098" y="1187"/>
                    </a:cubicBezTo>
                    <a:lnTo>
                      <a:pt x="1098" y="1187"/>
                    </a:lnTo>
                    <a:cubicBezTo>
                      <a:pt x="1083" y="1187"/>
                      <a:pt x="1067" y="1188"/>
                      <a:pt x="1052" y="1188"/>
                    </a:cubicBezTo>
                    <a:cubicBezTo>
                      <a:pt x="807" y="1188"/>
                      <a:pt x="553" y="1118"/>
                      <a:pt x="402" y="875"/>
                    </a:cubicBezTo>
                    <a:cubicBezTo>
                      <a:pt x="197" y="536"/>
                      <a:pt x="242" y="214"/>
                      <a:pt x="322" y="0"/>
                    </a:cubicBezTo>
                    <a:close/>
                  </a:path>
                </a:pathLst>
              </a:custGeom>
              <a:solidFill>
                <a:srgbClr val="4D2392">
                  <a:alpha val="520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25" name="Google Shape;2525;p46"/>
            <p:cNvGrpSpPr/>
            <p:nvPr/>
          </p:nvGrpSpPr>
          <p:grpSpPr>
            <a:xfrm>
              <a:off x="4857839" y="3542767"/>
              <a:ext cx="267023" cy="274639"/>
              <a:chOff x="518771" y="2301105"/>
              <a:chExt cx="313960" cy="322877"/>
            </a:xfrm>
          </p:grpSpPr>
          <p:sp>
            <p:nvSpPr>
              <p:cNvPr id="2526" name="Google Shape;2526;p46"/>
              <p:cNvSpPr/>
              <p:nvPr/>
            </p:nvSpPr>
            <p:spPr>
              <a:xfrm flipH="1">
                <a:off x="718789" y="2329219"/>
                <a:ext cx="72576" cy="73443"/>
              </a:xfrm>
              <a:custGeom>
                <a:avLst/>
                <a:gdLst/>
                <a:ahLst/>
                <a:cxnLst/>
                <a:rect l="l" t="t" r="r" b="b"/>
                <a:pathLst>
                  <a:path w="586" h="593" extrusionOk="0">
                    <a:moveTo>
                      <a:pt x="210" y="0"/>
                    </a:moveTo>
                    <a:cubicBezTo>
                      <a:pt x="101" y="0"/>
                      <a:pt x="1" y="143"/>
                      <a:pt x="77" y="227"/>
                    </a:cubicBezTo>
                    <a:cubicBezTo>
                      <a:pt x="112" y="266"/>
                      <a:pt x="143" y="276"/>
                      <a:pt x="167" y="276"/>
                    </a:cubicBezTo>
                    <a:cubicBezTo>
                      <a:pt x="196" y="276"/>
                      <a:pt x="215" y="262"/>
                      <a:pt x="219" y="262"/>
                    </a:cubicBezTo>
                    <a:cubicBezTo>
                      <a:pt x="220" y="262"/>
                      <a:pt x="220" y="262"/>
                      <a:pt x="220" y="263"/>
                    </a:cubicBezTo>
                    <a:cubicBezTo>
                      <a:pt x="282" y="325"/>
                      <a:pt x="496" y="593"/>
                      <a:pt x="496" y="593"/>
                    </a:cubicBezTo>
                    <a:lnTo>
                      <a:pt x="586" y="522"/>
                    </a:lnTo>
                    <a:cubicBezTo>
                      <a:pt x="586" y="522"/>
                      <a:pt x="345" y="245"/>
                      <a:pt x="309" y="200"/>
                    </a:cubicBezTo>
                    <a:cubicBezTo>
                      <a:pt x="300" y="192"/>
                      <a:pt x="398" y="93"/>
                      <a:pt x="265" y="13"/>
                    </a:cubicBezTo>
                    <a:cubicBezTo>
                      <a:pt x="247" y="4"/>
                      <a:pt x="228" y="0"/>
                      <a:pt x="21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7" name="Google Shape;2527;p46"/>
              <p:cNvSpPr/>
              <p:nvPr/>
            </p:nvSpPr>
            <p:spPr>
              <a:xfrm flipH="1">
                <a:off x="744178" y="2405758"/>
                <a:ext cx="88553" cy="40004"/>
              </a:xfrm>
              <a:custGeom>
                <a:avLst/>
                <a:gdLst/>
                <a:ahLst/>
                <a:cxnLst/>
                <a:rect l="l" t="t" r="r" b="b"/>
                <a:pathLst>
                  <a:path w="715" h="323" extrusionOk="0">
                    <a:moveTo>
                      <a:pt x="172" y="0"/>
                    </a:moveTo>
                    <a:cubicBezTo>
                      <a:pt x="163" y="0"/>
                      <a:pt x="154" y="1"/>
                      <a:pt x="144" y="2"/>
                    </a:cubicBezTo>
                    <a:cubicBezTo>
                      <a:pt x="10" y="20"/>
                      <a:pt x="1" y="260"/>
                      <a:pt x="135" y="278"/>
                    </a:cubicBezTo>
                    <a:cubicBezTo>
                      <a:pt x="150" y="282"/>
                      <a:pt x="163" y="283"/>
                      <a:pt x="175" y="283"/>
                    </a:cubicBezTo>
                    <a:cubicBezTo>
                      <a:pt x="249" y="283"/>
                      <a:pt x="260" y="224"/>
                      <a:pt x="267" y="224"/>
                    </a:cubicBezTo>
                    <a:cubicBezTo>
                      <a:pt x="268" y="224"/>
                      <a:pt x="268" y="224"/>
                      <a:pt x="268" y="225"/>
                    </a:cubicBezTo>
                    <a:cubicBezTo>
                      <a:pt x="349" y="243"/>
                      <a:pt x="688" y="323"/>
                      <a:pt x="688" y="323"/>
                    </a:cubicBezTo>
                    <a:lnTo>
                      <a:pt x="714" y="207"/>
                    </a:lnTo>
                    <a:cubicBezTo>
                      <a:pt x="714" y="207"/>
                      <a:pt x="349" y="136"/>
                      <a:pt x="295" y="127"/>
                    </a:cubicBezTo>
                    <a:cubicBezTo>
                      <a:pt x="287" y="118"/>
                      <a:pt x="302" y="0"/>
                      <a:pt x="17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8" name="Google Shape;2528;p46"/>
              <p:cNvSpPr/>
              <p:nvPr/>
            </p:nvSpPr>
            <p:spPr>
              <a:xfrm flipH="1">
                <a:off x="739719" y="2481059"/>
                <a:ext cx="89544" cy="47311"/>
              </a:xfrm>
              <a:custGeom>
                <a:avLst/>
                <a:gdLst/>
                <a:ahLst/>
                <a:cxnLst/>
                <a:rect l="l" t="t" r="r" b="b"/>
                <a:pathLst>
                  <a:path w="723" h="382" extrusionOk="0">
                    <a:moveTo>
                      <a:pt x="686" y="0"/>
                    </a:moveTo>
                    <a:cubicBezTo>
                      <a:pt x="686" y="0"/>
                      <a:pt x="339" y="125"/>
                      <a:pt x="294" y="143"/>
                    </a:cubicBezTo>
                    <a:cubicBezTo>
                      <a:pt x="293" y="143"/>
                      <a:pt x="293" y="144"/>
                      <a:pt x="292" y="144"/>
                    </a:cubicBezTo>
                    <a:cubicBezTo>
                      <a:pt x="278" y="144"/>
                      <a:pt x="243" y="87"/>
                      <a:pt x="184" y="87"/>
                    </a:cubicBezTo>
                    <a:cubicBezTo>
                      <a:pt x="159" y="87"/>
                      <a:pt x="131" y="97"/>
                      <a:pt x="98" y="125"/>
                    </a:cubicBezTo>
                    <a:cubicBezTo>
                      <a:pt x="1" y="206"/>
                      <a:pt x="94" y="381"/>
                      <a:pt x="198" y="381"/>
                    </a:cubicBezTo>
                    <a:cubicBezTo>
                      <a:pt x="209" y="381"/>
                      <a:pt x="220" y="379"/>
                      <a:pt x="232" y="375"/>
                    </a:cubicBezTo>
                    <a:cubicBezTo>
                      <a:pt x="347" y="330"/>
                      <a:pt x="312" y="250"/>
                      <a:pt x="312" y="250"/>
                    </a:cubicBezTo>
                    <a:cubicBezTo>
                      <a:pt x="401" y="214"/>
                      <a:pt x="722" y="107"/>
                      <a:pt x="722" y="107"/>
                    </a:cubicBezTo>
                    <a:lnTo>
                      <a:pt x="6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9" name="Google Shape;2529;p46"/>
              <p:cNvSpPr/>
              <p:nvPr/>
            </p:nvSpPr>
            <p:spPr>
              <a:xfrm flipH="1">
                <a:off x="705537" y="2516356"/>
                <a:ext cx="64030" cy="76539"/>
              </a:xfrm>
              <a:custGeom>
                <a:avLst/>
                <a:gdLst/>
                <a:ahLst/>
                <a:cxnLst/>
                <a:rect l="l" t="t" r="r" b="b"/>
                <a:pathLst>
                  <a:path w="517" h="618" extrusionOk="0">
                    <a:moveTo>
                      <a:pt x="428" y="1"/>
                    </a:moveTo>
                    <a:cubicBezTo>
                      <a:pt x="428" y="1"/>
                      <a:pt x="222" y="313"/>
                      <a:pt x="196" y="358"/>
                    </a:cubicBezTo>
                    <a:cubicBezTo>
                      <a:pt x="195" y="358"/>
                      <a:pt x="194" y="358"/>
                      <a:pt x="193" y="358"/>
                    </a:cubicBezTo>
                    <a:cubicBezTo>
                      <a:pt x="183" y="358"/>
                      <a:pt x="157" y="349"/>
                      <a:pt x="128" y="349"/>
                    </a:cubicBezTo>
                    <a:cubicBezTo>
                      <a:pt x="90" y="349"/>
                      <a:pt x="45" y="366"/>
                      <a:pt x="26" y="447"/>
                    </a:cubicBezTo>
                    <a:cubicBezTo>
                      <a:pt x="1" y="541"/>
                      <a:pt x="99" y="617"/>
                      <a:pt x="185" y="617"/>
                    </a:cubicBezTo>
                    <a:cubicBezTo>
                      <a:pt x="221" y="617"/>
                      <a:pt x="255" y="604"/>
                      <a:pt x="276" y="572"/>
                    </a:cubicBezTo>
                    <a:cubicBezTo>
                      <a:pt x="338" y="465"/>
                      <a:pt x="267" y="429"/>
                      <a:pt x="276" y="420"/>
                    </a:cubicBezTo>
                    <a:cubicBezTo>
                      <a:pt x="320" y="349"/>
                      <a:pt x="517" y="72"/>
                      <a:pt x="517" y="72"/>
                    </a:cubicBezTo>
                    <a:lnTo>
                      <a:pt x="42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0" name="Google Shape;2530;p46"/>
              <p:cNvSpPr/>
              <p:nvPr/>
            </p:nvSpPr>
            <p:spPr>
              <a:xfrm flipH="1">
                <a:off x="549857" y="2512021"/>
                <a:ext cx="78397" cy="68241"/>
              </a:xfrm>
              <a:custGeom>
                <a:avLst/>
                <a:gdLst/>
                <a:ahLst/>
                <a:cxnLst/>
                <a:rect l="l" t="t" r="r" b="b"/>
                <a:pathLst>
                  <a:path w="633" h="551" extrusionOk="0">
                    <a:moveTo>
                      <a:pt x="80" y="0"/>
                    </a:moveTo>
                    <a:lnTo>
                      <a:pt x="0" y="80"/>
                    </a:lnTo>
                    <a:cubicBezTo>
                      <a:pt x="0" y="80"/>
                      <a:pt x="286" y="330"/>
                      <a:pt x="321" y="366"/>
                    </a:cubicBezTo>
                    <a:cubicBezTo>
                      <a:pt x="330" y="375"/>
                      <a:pt x="250" y="482"/>
                      <a:pt x="393" y="544"/>
                    </a:cubicBezTo>
                    <a:cubicBezTo>
                      <a:pt x="405" y="549"/>
                      <a:pt x="418" y="551"/>
                      <a:pt x="430" y="551"/>
                    </a:cubicBezTo>
                    <a:cubicBezTo>
                      <a:pt x="540" y="551"/>
                      <a:pt x="633" y="385"/>
                      <a:pt x="544" y="312"/>
                    </a:cubicBezTo>
                    <a:cubicBezTo>
                      <a:pt x="511" y="283"/>
                      <a:pt x="483" y="274"/>
                      <a:pt x="461" y="274"/>
                    </a:cubicBezTo>
                    <a:cubicBezTo>
                      <a:pt x="426" y="274"/>
                      <a:pt x="403" y="295"/>
                      <a:pt x="395" y="295"/>
                    </a:cubicBezTo>
                    <a:cubicBezTo>
                      <a:pt x="394" y="295"/>
                      <a:pt x="393" y="295"/>
                      <a:pt x="393" y="295"/>
                    </a:cubicBezTo>
                    <a:cubicBezTo>
                      <a:pt x="330" y="241"/>
                      <a:pt x="80" y="0"/>
                      <a:pt x="8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1" name="Google Shape;2531;p46"/>
              <p:cNvSpPr/>
              <p:nvPr/>
            </p:nvSpPr>
            <p:spPr>
              <a:xfrm flipH="1">
                <a:off x="518771" y="2462233"/>
                <a:ext cx="89667" cy="35545"/>
              </a:xfrm>
              <a:custGeom>
                <a:avLst/>
                <a:gdLst/>
                <a:ahLst/>
                <a:cxnLst/>
                <a:rect l="l" t="t" r="r" b="b"/>
                <a:pathLst>
                  <a:path w="724" h="287" extrusionOk="0">
                    <a:moveTo>
                      <a:pt x="572" y="1"/>
                    </a:moveTo>
                    <a:cubicBezTo>
                      <a:pt x="447" y="1"/>
                      <a:pt x="447" y="81"/>
                      <a:pt x="447" y="81"/>
                    </a:cubicBezTo>
                    <a:cubicBezTo>
                      <a:pt x="358" y="81"/>
                      <a:pt x="19" y="45"/>
                      <a:pt x="19" y="45"/>
                    </a:cubicBezTo>
                    <a:lnTo>
                      <a:pt x="1" y="152"/>
                    </a:lnTo>
                    <a:cubicBezTo>
                      <a:pt x="1" y="152"/>
                      <a:pt x="375" y="179"/>
                      <a:pt x="429" y="188"/>
                    </a:cubicBezTo>
                    <a:cubicBezTo>
                      <a:pt x="437" y="188"/>
                      <a:pt x="444" y="286"/>
                      <a:pt x="536" y="286"/>
                    </a:cubicBezTo>
                    <a:cubicBezTo>
                      <a:pt x="552" y="286"/>
                      <a:pt x="569" y="284"/>
                      <a:pt x="590" y="277"/>
                    </a:cubicBezTo>
                    <a:cubicBezTo>
                      <a:pt x="723" y="242"/>
                      <a:pt x="697" y="10"/>
                      <a:pt x="57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2" name="Google Shape;2532;p46"/>
              <p:cNvSpPr/>
              <p:nvPr/>
            </p:nvSpPr>
            <p:spPr>
              <a:xfrm flipH="1">
                <a:off x="535862" y="2377768"/>
                <a:ext cx="85828" cy="54742"/>
              </a:xfrm>
              <a:custGeom>
                <a:avLst/>
                <a:gdLst/>
                <a:ahLst/>
                <a:cxnLst/>
                <a:rect l="l" t="t" r="r" b="b"/>
                <a:pathLst>
                  <a:path w="693" h="442" extrusionOk="0">
                    <a:moveTo>
                      <a:pt x="497" y="1"/>
                    </a:moveTo>
                    <a:cubicBezTo>
                      <a:pt x="480" y="1"/>
                      <a:pt x="463" y="5"/>
                      <a:pt x="447" y="14"/>
                    </a:cubicBezTo>
                    <a:cubicBezTo>
                      <a:pt x="349" y="76"/>
                      <a:pt x="393" y="147"/>
                      <a:pt x="384" y="147"/>
                    </a:cubicBezTo>
                    <a:cubicBezTo>
                      <a:pt x="313" y="192"/>
                      <a:pt x="1" y="344"/>
                      <a:pt x="1" y="344"/>
                    </a:cubicBezTo>
                    <a:lnTo>
                      <a:pt x="54" y="442"/>
                    </a:lnTo>
                    <a:cubicBezTo>
                      <a:pt x="54" y="442"/>
                      <a:pt x="375" y="272"/>
                      <a:pt x="420" y="246"/>
                    </a:cubicBezTo>
                    <a:cubicBezTo>
                      <a:pt x="421" y="245"/>
                      <a:pt x="421" y="245"/>
                      <a:pt x="422" y="245"/>
                    </a:cubicBezTo>
                    <a:cubicBezTo>
                      <a:pt x="436" y="245"/>
                      <a:pt x="474" y="289"/>
                      <a:pt x="525" y="289"/>
                    </a:cubicBezTo>
                    <a:cubicBezTo>
                      <a:pt x="552" y="289"/>
                      <a:pt x="583" y="276"/>
                      <a:pt x="616" y="237"/>
                    </a:cubicBezTo>
                    <a:cubicBezTo>
                      <a:pt x="693" y="145"/>
                      <a:pt x="599" y="1"/>
                      <a:pt x="49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3" name="Google Shape;2533;p46"/>
              <p:cNvSpPr/>
              <p:nvPr/>
            </p:nvSpPr>
            <p:spPr>
              <a:xfrm flipH="1">
                <a:off x="604723" y="2321664"/>
                <a:ext cx="55609" cy="80007"/>
              </a:xfrm>
              <a:custGeom>
                <a:avLst/>
                <a:gdLst/>
                <a:ahLst/>
                <a:cxnLst/>
                <a:rect l="l" t="t" r="r" b="b"/>
                <a:pathLst>
                  <a:path w="449" h="646" extrusionOk="0">
                    <a:moveTo>
                      <a:pt x="278" y="0"/>
                    </a:moveTo>
                    <a:cubicBezTo>
                      <a:pt x="232" y="0"/>
                      <a:pt x="189" y="20"/>
                      <a:pt x="170" y="65"/>
                    </a:cubicBezTo>
                    <a:cubicBezTo>
                      <a:pt x="125" y="172"/>
                      <a:pt x="206" y="199"/>
                      <a:pt x="197" y="208"/>
                    </a:cubicBezTo>
                    <a:cubicBezTo>
                      <a:pt x="161" y="288"/>
                      <a:pt x="0" y="591"/>
                      <a:pt x="0" y="591"/>
                    </a:cubicBezTo>
                    <a:lnTo>
                      <a:pt x="99" y="645"/>
                    </a:lnTo>
                    <a:cubicBezTo>
                      <a:pt x="99" y="645"/>
                      <a:pt x="259" y="306"/>
                      <a:pt x="286" y="261"/>
                    </a:cubicBezTo>
                    <a:cubicBezTo>
                      <a:pt x="287" y="260"/>
                      <a:pt x="289" y="260"/>
                      <a:pt x="293" y="260"/>
                    </a:cubicBezTo>
                    <a:cubicBezTo>
                      <a:pt x="300" y="260"/>
                      <a:pt x="310" y="261"/>
                      <a:pt x="322" y="261"/>
                    </a:cubicBezTo>
                    <a:cubicBezTo>
                      <a:pt x="363" y="261"/>
                      <a:pt x="425" y="249"/>
                      <a:pt x="438" y="145"/>
                    </a:cubicBezTo>
                    <a:cubicBezTo>
                      <a:pt x="449" y="60"/>
                      <a:pt x="359" y="0"/>
                      <a:pt x="2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4" name="Google Shape;2534;p46"/>
              <p:cNvSpPr/>
              <p:nvPr/>
            </p:nvSpPr>
            <p:spPr>
              <a:xfrm flipH="1">
                <a:off x="637914" y="2540754"/>
                <a:ext cx="42357" cy="83227"/>
              </a:xfrm>
              <a:custGeom>
                <a:avLst/>
                <a:gdLst/>
                <a:ahLst/>
                <a:cxnLst/>
                <a:rect l="l" t="t" r="r" b="b"/>
                <a:pathLst>
                  <a:path w="342" h="672" extrusionOk="0">
                    <a:moveTo>
                      <a:pt x="108" y="0"/>
                    </a:moveTo>
                    <a:cubicBezTo>
                      <a:pt x="108" y="0"/>
                      <a:pt x="135" y="375"/>
                      <a:pt x="135" y="419"/>
                    </a:cubicBezTo>
                    <a:cubicBezTo>
                      <a:pt x="135" y="437"/>
                      <a:pt x="1" y="455"/>
                      <a:pt x="63" y="598"/>
                    </a:cubicBezTo>
                    <a:cubicBezTo>
                      <a:pt x="85" y="649"/>
                      <a:pt x="137" y="671"/>
                      <a:pt x="189" y="671"/>
                    </a:cubicBezTo>
                    <a:cubicBezTo>
                      <a:pt x="265" y="671"/>
                      <a:pt x="342" y="623"/>
                      <a:pt x="331" y="544"/>
                    </a:cubicBezTo>
                    <a:cubicBezTo>
                      <a:pt x="322" y="419"/>
                      <a:pt x="242" y="437"/>
                      <a:pt x="242" y="428"/>
                    </a:cubicBezTo>
                    <a:cubicBezTo>
                      <a:pt x="233" y="339"/>
                      <a:pt x="224" y="0"/>
                      <a:pt x="22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5" name="Google Shape;2535;p46"/>
              <p:cNvSpPr/>
              <p:nvPr/>
            </p:nvSpPr>
            <p:spPr>
              <a:xfrm flipH="1">
                <a:off x="666895" y="2301105"/>
                <a:ext cx="42728" cy="83970"/>
              </a:xfrm>
              <a:custGeom>
                <a:avLst/>
                <a:gdLst/>
                <a:ahLst/>
                <a:cxnLst/>
                <a:rect l="l" t="t" r="r" b="b"/>
                <a:pathLst>
                  <a:path w="345" h="678" extrusionOk="0">
                    <a:moveTo>
                      <a:pt x="162" y="0"/>
                    </a:moveTo>
                    <a:cubicBezTo>
                      <a:pt x="84" y="0"/>
                      <a:pt x="1" y="52"/>
                      <a:pt x="6" y="133"/>
                    </a:cubicBezTo>
                    <a:cubicBezTo>
                      <a:pt x="24" y="249"/>
                      <a:pt x="104" y="240"/>
                      <a:pt x="104" y="249"/>
                    </a:cubicBezTo>
                    <a:cubicBezTo>
                      <a:pt x="113" y="338"/>
                      <a:pt x="122" y="677"/>
                      <a:pt x="122" y="677"/>
                    </a:cubicBezTo>
                    <a:lnTo>
                      <a:pt x="229" y="677"/>
                    </a:lnTo>
                    <a:cubicBezTo>
                      <a:pt x="229" y="677"/>
                      <a:pt x="211" y="303"/>
                      <a:pt x="211" y="249"/>
                    </a:cubicBezTo>
                    <a:cubicBezTo>
                      <a:pt x="211" y="240"/>
                      <a:pt x="345" y="222"/>
                      <a:pt x="283" y="71"/>
                    </a:cubicBezTo>
                    <a:cubicBezTo>
                      <a:pt x="262" y="22"/>
                      <a:pt x="213" y="0"/>
                      <a:pt x="16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6" name="Google Shape;2536;p46"/>
              <p:cNvSpPr/>
              <p:nvPr/>
            </p:nvSpPr>
            <p:spPr>
              <a:xfrm flipH="1">
                <a:off x="585031" y="2369470"/>
                <a:ext cx="175867" cy="175743"/>
              </a:xfrm>
              <a:custGeom>
                <a:avLst/>
                <a:gdLst/>
                <a:ahLst/>
                <a:cxnLst/>
                <a:rect l="l" t="t" r="r" b="b"/>
                <a:pathLst>
                  <a:path w="1420" h="1419" extrusionOk="0">
                    <a:moveTo>
                      <a:pt x="714" y="0"/>
                    </a:moveTo>
                    <a:cubicBezTo>
                      <a:pt x="572" y="0"/>
                      <a:pt x="429" y="45"/>
                      <a:pt x="322" y="116"/>
                    </a:cubicBezTo>
                    <a:cubicBezTo>
                      <a:pt x="126" y="241"/>
                      <a:pt x="1" y="464"/>
                      <a:pt x="1" y="705"/>
                    </a:cubicBezTo>
                    <a:cubicBezTo>
                      <a:pt x="1" y="1098"/>
                      <a:pt x="322" y="1419"/>
                      <a:pt x="714" y="1419"/>
                    </a:cubicBezTo>
                    <a:cubicBezTo>
                      <a:pt x="857" y="1419"/>
                      <a:pt x="982" y="1374"/>
                      <a:pt x="1098" y="1303"/>
                    </a:cubicBezTo>
                    <a:cubicBezTo>
                      <a:pt x="1294" y="1178"/>
                      <a:pt x="1419" y="955"/>
                      <a:pt x="1419" y="705"/>
                    </a:cubicBezTo>
                    <a:cubicBezTo>
                      <a:pt x="1419" y="313"/>
                      <a:pt x="1107" y="0"/>
                      <a:pt x="71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7" name="Google Shape;2537;p46"/>
              <p:cNvSpPr/>
              <p:nvPr/>
            </p:nvSpPr>
            <p:spPr>
              <a:xfrm flipH="1">
                <a:off x="624910" y="2383837"/>
                <a:ext cx="135987" cy="161377"/>
              </a:xfrm>
              <a:custGeom>
                <a:avLst/>
                <a:gdLst/>
                <a:ahLst/>
                <a:cxnLst/>
                <a:rect l="l" t="t" r="r" b="b"/>
                <a:pathLst>
                  <a:path w="1098" h="1303" extrusionOk="0">
                    <a:moveTo>
                      <a:pt x="322" y="0"/>
                    </a:moveTo>
                    <a:lnTo>
                      <a:pt x="322" y="0"/>
                    </a:lnTo>
                    <a:cubicBezTo>
                      <a:pt x="126" y="125"/>
                      <a:pt x="1" y="348"/>
                      <a:pt x="1" y="589"/>
                    </a:cubicBezTo>
                    <a:cubicBezTo>
                      <a:pt x="1" y="982"/>
                      <a:pt x="322" y="1303"/>
                      <a:pt x="714" y="1303"/>
                    </a:cubicBezTo>
                    <a:cubicBezTo>
                      <a:pt x="857" y="1303"/>
                      <a:pt x="982" y="1258"/>
                      <a:pt x="1098" y="1187"/>
                    </a:cubicBezTo>
                    <a:lnTo>
                      <a:pt x="1098" y="1187"/>
                    </a:lnTo>
                    <a:cubicBezTo>
                      <a:pt x="1083" y="1187"/>
                      <a:pt x="1067" y="1188"/>
                      <a:pt x="1052" y="1188"/>
                    </a:cubicBezTo>
                    <a:cubicBezTo>
                      <a:pt x="807" y="1188"/>
                      <a:pt x="553" y="1118"/>
                      <a:pt x="402" y="875"/>
                    </a:cubicBezTo>
                    <a:cubicBezTo>
                      <a:pt x="197" y="536"/>
                      <a:pt x="242" y="214"/>
                      <a:pt x="322" y="0"/>
                    </a:cubicBezTo>
                    <a:close/>
                  </a:path>
                </a:pathLst>
              </a:custGeom>
              <a:solidFill>
                <a:srgbClr val="4D2392">
                  <a:alpha val="520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38" name="Google Shape;2538;p46"/>
            <p:cNvGrpSpPr/>
            <p:nvPr/>
          </p:nvGrpSpPr>
          <p:grpSpPr>
            <a:xfrm>
              <a:off x="5772662" y="3451334"/>
              <a:ext cx="873785" cy="1152067"/>
              <a:chOff x="5772662" y="3451334"/>
              <a:chExt cx="873785" cy="1152067"/>
            </a:xfrm>
          </p:grpSpPr>
          <p:sp>
            <p:nvSpPr>
              <p:cNvPr id="2539" name="Google Shape;2539;p46"/>
              <p:cNvSpPr/>
              <p:nvPr/>
            </p:nvSpPr>
            <p:spPr>
              <a:xfrm>
                <a:off x="5921438" y="4541140"/>
                <a:ext cx="633776" cy="62261"/>
              </a:xfrm>
              <a:custGeom>
                <a:avLst/>
                <a:gdLst/>
                <a:ahLst/>
                <a:cxnLst/>
                <a:rect l="l" t="t" r="r" b="b"/>
                <a:pathLst>
                  <a:path w="9538" h="937" extrusionOk="0">
                    <a:moveTo>
                      <a:pt x="4773" y="0"/>
                    </a:moveTo>
                    <a:cubicBezTo>
                      <a:pt x="2142" y="0"/>
                      <a:pt x="0" y="205"/>
                      <a:pt x="0" y="473"/>
                    </a:cubicBezTo>
                    <a:cubicBezTo>
                      <a:pt x="0" y="732"/>
                      <a:pt x="2142" y="937"/>
                      <a:pt x="4773" y="937"/>
                    </a:cubicBezTo>
                    <a:cubicBezTo>
                      <a:pt x="7405" y="937"/>
                      <a:pt x="9537" y="732"/>
                      <a:pt x="9537" y="473"/>
                    </a:cubicBezTo>
                    <a:cubicBezTo>
                      <a:pt x="9537" y="205"/>
                      <a:pt x="7405" y="0"/>
                      <a:pt x="4773" y="0"/>
                    </a:cubicBezTo>
                    <a:close/>
                  </a:path>
                </a:pathLst>
              </a:custGeom>
              <a:solidFill>
                <a:srgbClr val="7F3DEC">
                  <a:alpha val="1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0" name="Google Shape;2540;p46"/>
              <p:cNvSpPr/>
              <p:nvPr/>
            </p:nvSpPr>
            <p:spPr>
              <a:xfrm>
                <a:off x="6027554" y="4430239"/>
                <a:ext cx="111499" cy="144058"/>
              </a:xfrm>
              <a:custGeom>
                <a:avLst/>
                <a:gdLst/>
                <a:ahLst/>
                <a:cxnLst/>
                <a:rect l="l" t="t" r="r" b="b"/>
                <a:pathLst>
                  <a:path w="1678" h="2168" extrusionOk="0">
                    <a:moveTo>
                      <a:pt x="1017" y="1"/>
                    </a:moveTo>
                    <a:lnTo>
                      <a:pt x="750" y="54"/>
                    </a:lnTo>
                    <a:cubicBezTo>
                      <a:pt x="741" y="90"/>
                      <a:pt x="750" y="358"/>
                      <a:pt x="750" y="643"/>
                    </a:cubicBezTo>
                    <a:cubicBezTo>
                      <a:pt x="759" y="991"/>
                      <a:pt x="768" y="1366"/>
                      <a:pt x="768" y="1366"/>
                    </a:cubicBezTo>
                    <a:cubicBezTo>
                      <a:pt x="768" y="1366"/>
                      <a:pt x="0" y="2071"/>
                      <a:pt x="116" y="2160"/>
                    </a:cubicBezTo>
                    <a:cubicBezTo>
                      <a:pt x="122" y="2164"/>
                      <a:pt x="129" y="2166"/>
                      <a:pt x="138" y="2166"/>
                    </a:cubicBezTo>
                    <a:cubicBezTo>
                      <a:pt x="294" y="2166"/>
                      <a:pt x="876" y="1524"/>
                      <a:pt x="941" y="1524"/>
                    </a:cubicBezTo>
                    <a:cubicBezTo>
                      <a:pt x="943" y="1524"/>
                      <a:pt x="945" y="1525"/>
                      <a:pt x="946" y="1526"/>
                    </a:cubicBezTo>
                    <a:cubicBezTo>
                      <a:pt x="979" y="1567"/>
                      <a:pt x="1474" y="2168"/>
                      <a:pt x="1599" y="2168"/>
                    </a:cubicBezTo>
                    <a:cubicBezTo>
                      <a:pt x="1611" y="2168"/>
                      <a:pt x="1619" y="2162"/>
                      <a:pt x="1624" y="2151"/>
                    </a:cubicBezTo>
                    <a:cubicBezTo>
                      <a:pt x="1677" y="2026"/>
                      <a:pt x="1107" y="1393"/>
                      <a:pt x="1098" y="1357"/>
                    </a:cubicBezTo>
                    <a:cubicBezTo>
                      <a:pt x="1089" y="1330"/>
                      <a:pt x="1071" y="1018"/>
                      <a:pt x="1053" y="688"/>
                    </a:cubicBezTo>
                    <a:cubicBezTo>
                      <a:pt x="1035" y="349"/>
                      <a:pt x="1017" y="1"/>
                      <a:pt x="101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1" name="Google Shape;2541;p46"/>
              <p:cNvSpPr/>
              <p:nvPr/>
            </p:nvSpPr>
            <p:spPr>
              <a:xfrm>
                <a:off x="6076725" y="4430239"/>
                <a:ext cx="20798" cy="45716"/>
              </a:xfrm>
              <a:custGeom>
                <a:avLst/>
                <a:gdLst/>
                <a:ahLst/>
                <a:cxnLst/>
                <a:rect l="l" t="t" r="r" b="b"/>
                <a:pathLst>
                  <a:path w="313" h="688" extrusionOk="0">
                    <a:moveTo>
                      <a:pt x="277" y="1"/>
                    </a:moveTo>
                    <a:lnTo>
                      <a:pt x="10" y="54"/>
                    </a:lnTo>
                    <a:cubicBezTo>
                      <a:pt x="1" y="90"/>
                      <a:pt x="10" y="358"/>
                      <a:pt x="10" y="643"/>
                    </a:cubicBezTo>
                    <a:cubicBezTo>
                      <a:pt x="99" y="661"/>
                      <a:pt x="206" y="679"/>
                      <a:pt x="313" y="688"/>
                    </a:cubicBezTo>
                    <a:cubicBezTo>
                      <a:pt x="295" y="349"/>
                      <a:pt x="277" y="1"/>
                      <a:pt x="277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2" name="Google Shape;2542;p46"/>
              <p:cNvSpPr/>
              <p:nvPr/>
            </p:nvSpPr>
            <p:spPr>
              <a:xfrm>
                <a:off x="6318594" y="4430239"/>
                <a:ext cx="111499" cy="144058"/>
              </a:xfrm>
              <a:custGeom>
                <a:avLst/>
                <a:gdLst/>
                <a:ahLst/>
                <a:cxnLst/>
                <a:rect l="l" t="t" r="r" b="b"/>
                <a:pathLst>
                  <a:path w="1678" h="2168" extrusionOk="0">
                    <a:moveTo>
                      <a:pt x="1018" y="1"/>
                    </a:moveTo>
                    <a:lnTo>
                      <a:pt x="750" y="54"/>
                    </a:lnTo>
                    <a:cubicBezTo>
                      <a:pt x="741" y="90"/>
                      <a:pt x="741" y="358"/>
                      <a:pt x="750" y="643"/>
                    </a:cubicBezTo>
                    <a:cubicBezTo>
                      <a:pt x="750" y="991"/>
                      <a:pt x="759" y="1366"/>
                      <a:pt x="759" y="1366"/>
                    </a:cubicBezTo>
                    <a:cubicBezTo>
                      <a:pt x="759" y="1366"/>
                      <a:pt x="1" y="2071"/>
                      <a:pt x="117" y="2160"/>
                    </a:cubicBezTo>
                    <a:cubicBezTo>
                      <a:pt x="122" y="2164"/>
                      <a:pt x="130" y="2166"/>
                      <a:pt x="138" y="2166"/>
                    </a:cubicBezTo>
                    <a:cubicBezTo>
                      <a:pt x="294" y="2166"/>
                      <a:pt x="875" y="1524"/>
                      <a:pt x="933" y="1524"/>
                    </a:cubicBezTo>
                    <a:cubicBezTo>
                      <a:pt x="935" y="1524"/>
                      <a:pt x="937" y="1525"/>
                      <a:pt x="937" y="1526"/>
                    </a:cubicBezTo>
                    <a:cubicBezTo>
                      <a:pt x="970" y="1567"/>
                      <a:pt x="1473" y="2168"/>
                      <a:pt x="1599" y="2168"/>
                    </a:cubicBezTo>
                    <a:cubicBezTo>
                      <a:pt x="1611" y="2168"/>
                      <a:pt x="1620" y="2162"/>
                      <a:pt x="1624" y="2151"/>
                    </a:cubicBezTo>
                    <a:cubicBezTo>
                      <a:pt x="1678" y="2026"/>
                      <a:pt x="1107" y="1393"/>
                      <a:pt x="1098" y="1357"/>
                    </a:cubicBezTo>
                    <a:cubicBezTo>
                      <a:pt x="1089" y="1330"/>
                      <a:pt x="1071" y="1018"/>
                      <a:pt x="1053" y="688"/>
                    </a:cubicBezTo>
                    <a:cubicBezTo>
                      <a:pt x="1035" y="349"/>
                      <a:pt x="1018" y="1"/>
                      <a:pt x="101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3" name="Google Shape;2543;p46"/>
              <p:cNvSpPr/>
              <p:nvPr/>
            </p:nvSpPr>
            <p:spPr>
              <a:xfrm>
                <a:off x="6367832" y="4430239"/>
                <a:ext cx="20798" cy="45716"/>
              </a:xfrm>
              <a:custGeom>
                <a:avLst/>
                <a:gdLst/>
                <a:ahLst/>
                <a:cxnLst/>
                <a:rect l="l" t="t" r="r" b="b"/>
                <a:pathLst>
                  <a:path w="313" h="688" extrusionOk="0">
                    <a:moveTo>
                      <a:pt x="277" y="1"/>
                    </a:moveTo>
                    <a:lnTo>
                      <a:pt x="9" y="54"/>
                    </a:lnTo>
                    <a:cubicBezTo>
                      <a:pt x="0" y="90"/>
                      <a:pt x="0" y="358"/>
                      <a:pt x="9" y="643"/>
                    </a:cubicBezTo>
                    <a:cubicBezTo>
                      <a:pt x="98" y="661"/>
                      <a:pt x="205" y="679"/>
                      <a:pt x="312" y="688"/>
                    </a:cubicBezTo>
                    <a:cubicBezTo>
                      <a:pt x="294" y="349"/>
                      <a:pt x="277" y="1"/>
                      <a:pt x="277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4" name="Google Shape;2544;p46"/>
              <p:cNvSpPr/>
              <p:nvPr/>
            </p:nvSpPr>
            <p:spPr>
              <a:xfrm>
                <a:off x="5841966" y="4065708"/>
                <a:ext cx="168444" cy="276289"/>
              </a:xfrm>
              <a:custGeom>
                <a:avLst/>
                <a:gdLst/>
                <a:ahLst/>
                <a:cxnLst/>
                <a:rect l="l" t="t" r="r" b="b"/>
                <a:pathLst>
                  <a:path w="2535" h="4158" extrusionOk="0">
                    <a:moveTo>
                      <a:pt x="1928" y="0"/>
                    </a:moveTo>
                    <a:cubicBezTo>
                      <a:pt x="1910" y="18"/>
                      <a:pt x="1696" y="206"/>
                      <a:pt x="1419" y="500"/>
                    </a:cubicBezTo>
                    <a:cubicBezTo>
                      <a:pt x="893" y="1053"/>
                      <a:pt x="126" y="1972"/>
                      <a:pt x="46" y="2837"/>
                    </a:cubicBezTo>
                    <a:cubicBezTo>
                      <a:pt x="0" y="3306"/>
                      <a:pt x="99" y="3432"/>
                      <a:pt x="218" y="3432"/>
                    </a:cubicBezTo>
                    <a:cubicBezTo>
                      <a:pt x="355" y="3432"/>
                      <a:pt x="518" y="3266"/>
                      <a:pt x="518" y="3266"/>
                    </a:cubicBezTo>
                    <a:lnTo>
                      <a:pt x="518" y="3266"/>
                    </a:lnTo>
                    <a:cubicBezTo>
                      <a:pt x="518" y="3266"/>
                      <a:pt x="510" y="4158"/>
                      <a:pt x="943" y="4158"/>
                    </a:cubicBezTo>
                    <a:cubicBezTo>
                      <a:pt x="947" y="4158"/>
                      <a:pt x="951" y="4158"/>
                      <a:pt x="956" y="4158"/>
                    </a:cubicBezTo>
                    <a:cubicBezTo>
                      <a:pt x="1063" y="4158"/>
                      <a:pt x="1196" y="4095"/>
                      <a:pt x="1357" y="3961"/>
                    </a:cubicBezTo>
                    <a:cubicBezTo>
                      <a:pt x="2213" y="3248"/>
                      <a:pt x="2535" y="411"/>
                      <a:pt x="2535" y="411"/>
                    </a:cubicBezTo>
                    <a:lnTo>
                      <a:pt x="192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5" name="Google Shape;2545;p46"/>
              <p:cNvSpPr/>
              <p:nvPr/>
            </p:nvSpPr>
            <p:spPr>
              <a:xfrm>
                <a:off x="5879908" y="4065708"/>
                <a:ext cx="130503" cy="276289"/>
              </a:xfrm>
              <a:custGeom>
                <a:avLst/>
                <a:gdLst/>
                <a:ahLst/>
                <a:cxnLst/>
                <a:rect l="l" t="t" r="r" b="b"/>
                <a:pathLst>
                  <a:path w="1964" h="4158" extrusionOk="0">
                    <a:moveTo>
                      <a:pt x="1357" y="0"/>
                    </a:moveTo>
                    <a:cubicBezTo>
                      <a:pt x="1339" y="18"/>
                      <a:pt x="1125" y="206"/>
                      <a:pt x="848" y="500"/>
                    </a:cubicBezTo>
                    <a:cubicBezTo>
                      <a:pt x="492" y="1356"/>
                      <a:pt x="1" y="2918"/>
                      <a:pt x="385" y="4158"/>
                    </a:cubicBezTo>
                    <a:cubicBezTo>
                      <a:pt x="492" y="4158"/>
                      <a:pt x="625" y="4095"/>
                      <a:pt x="786" y="3961"/>
                    </a:cubicBezTo>
                    <a:cubicBezTo>
                      <a:pt x="1642" y="3248"/>
                      <a:pt x="1964" y="411"/>
                      <a:pt x="1964" y="411"/>
                    </a:cubicBezTo>
                    <a:lnTo>
                      <a:pt x="1357" y="0"/>
                    </a:ln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6" name="Google Shape;2546;p46"/>
              <p:cNvSpPr/>
              <p:nvPr/>
            </p:nvSpPr>
            <p:spPr>
              <a:xfrm>
                <a:off x="6420525" y="4065708"/>
                <a:ext cx="168511" cy="276289"/>
              </a:xfrm>
              <a:custGeom>
                <a:avLst/>
                <a:gdLst/>
                <a:ahLst/>
                <a:cxnLst/>
                <a:rect l="l" t="t" r="r" b="b"/>
                <a:pathLst>
                  <a:path w="2536" h="4158" extrusionOk="0">
                    <a:moveTo>
                      <a:pt x="608" y="0"/>
                    </a:moveTo>
                    <a:lnTo>
                      <a:pt x="1" y="411"/>
                    </a:lnTo>
                    <a:cubicBezTo>
                      <a:pt x="1" y="411"/>
                      <a:pt x="322" y="3248"/>
                      <a:pt x="1179" y="3961"/>
                    </a:cubicBezTo>
                    <a:cubicBezTo>
                      <a:pt x="1339" y="4095"/>
                      <a:pt x="1473" y="4158"/>
                      <a:pt x="1580" y="4158"/>
                    </a:cubicBezTo>
                    <a:cubicBezTo>
                      <a:pt x="1584" y="4158"/>
                      <a:pt x="1589" y="4158"/>
                      <a:pt x="1593" y="4158"/>
                    </a:cubicBezTo>
                    <a:cubicBezTo>
                      <a:pt x="2026" y="4158"/>
                      <a:pt x="2017" y="3266"/>
                      <a:pt x="2017" y="3266"/>
                    </a:cubicBezTo>
                    <a:lnTo>
                      <a:pt x="2017" y="3266"/>
                    </a:lnTo>
                    <a:cubicBezTo>
                      <a:pt x="2017" y="3266"/>
                      <a:pt x="2181" y="3432"/>
                      <a:pt x="2317" y="3432"/>
                    </a:cubicBezTo>
                    <a:cubicBezTo>
                      <a:pt x="2437" y="3432"/>
                      <a:pt x="2536" y="3306"/>
                      <a:pt x="2490" y="2837"/>
                    </a:cubicBezTo>
                    <a:cubicBezTo>
                      <a:pt x="2410" y="1972"/>
                      <a:pt x="1642" y="1053"/>
                      <a:pt x="1116" y="500"/>
                    </a:cubicBezTo>
                    <a:cubicBezTo>
                      <a:pt x="840" y="206"/>
                      <a:pt x="625" y="18"/>
                      <a:pt x="60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7" name="Google Shape;2547;p46"/>
              <p:cNvSpPr/>
              <p:nvPr/>
            </p:nvSpPr>
            <p:spPr>
              <a:xfrm>
                <a:off x="6420525" y="4065708"/>
                <a:ext cx="130503" cy="276289"/>
              </a:xfrm>
              <a:custGeom>
                <a:avLst/>
                <a:gdLst/>
                <a:ahLst/>
                <a:cxnLst/>
                <a:rect l="l" t="t" r="r" b="b"/>
                <a:pathLst>
                  <a:path w="1964" h="4158" extrusionOk="0">
                    <a:moveTo>
                      <a:pt x="608" y="0"/>
                    </a:moveTo>
                    <a:lnTo>
                      <a:pt x="1" y="411"/>
                    </a:lnTo>
                    <a:cubicBezTo>
                      <a:pt x="1" y="411"/>
                      <a:pt x="322" y="3248"/>
                      <a:pt x="1179" y="3961"/>
                    </a:cubicBezTo>
                    <a:cubicBezTo>
                      <a:pt x="1339" y="4095"/>
                      <a:pt x="1473" y="4158"/>
                      <a:pt x="1580" y="4158"/>
                    </a:cubicBezTo>
                    <a:cubicBezTo>
                      <a:pt x="1964" y="2918"/>
                      <a:pt x="1473" y="1356"/>
                      <a:pt x="1116" y="500"/>
                    </a:cubicBezTo>
                    <a:cubicBezTo>
                      <a:pt x="840" y="206"/>
                      <a:pt x="625" y="18"/>
                      <a:pt x="608" y="0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8" name="Google Shape;2548;p46"/>
              <p:cNvSpPr/>
              <p:nvPr/>
            </p:nvSpPr>
            <p:spPr>
              <a:xfrm>
                <a:off x="5917916" y="4075210"/>
                <a:ext cx="594506" cy="382339"/>
              </a:xfrm>
              <a:custGeom>
                <a:avLst/>
                <a:gdLst/>
                <a:ahLst/>
                <a:cxnLst/>
                <a:rect l="l" t="t" r="r" b="b"/>
                <a:pathLst>
                  <a:path w="8947" h="5754" extrusionOk="0">
                    <a:moveTo>
                      <a:pt x="1169" y="0"/>
                    </a:moveTo>
                    <a:cubicBezTo>
                      <a:pt x="1151" y="27"/>
                      <a:pt x="946" y="268"/>
                      <a:pt x="714" y="678"/>
                    </a:cubicBezTo>
                    <a:cubicBezTo>
                      <a:pt x="392" y="1231"/>
                      <a:pt x="18" y="2106"/>
                      <a:pt x="9" y="3185"/>
                    </a:cubicBezTo>
                    <a:cubicBezTo>
                      <a:pt x="0" y="4948"/>
                      <a:pt x="1028" y="5753"/>
                      <a:pt x="3628" y="5753"/>
                    </a:cubicBezTo>
                    <a:cubicBezTo>
                      <a:pt x="3778" y="5753"/>
                      <a:pt x="3934" y="5751"/>
                      <a:pt x="4095" y="5745"/>
                    </a:cubicBezTo>
                    <a:lnTo>
                      <a:pt x="4844" y="5745"/>
                    </a:lnTo>
                    <a:cubicBezTo>
                      <a:pt x="5005" y="5751"/>
                      <a:pt x="5161" y="5753"/>
                      <a:pt x="5311" y="5753"/>
                    </a:cubicBezTo>
                    <a:cubicBezTo>
                      <a:pt x="7911" y="5753"/>
                      <a:pt x="8947" y="4948"/>
                      <a:pt x="8930" y="3185"/>
                    </a:cubicBezTo>
                    <a:cubicBezTo>
                      <a:pt x="8921" y="2141"/>
                      <a:pt x="8573" y="1294"/>
                      <a:pt x="8261" y="732"/>
                    </a:cubicBezTo>
                    <a:cubicBezTo>
                      <a:pt x="8011" y="286"/>
                      <a:pt x="7788" y="27"/>
                      <a:pt x="777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9" name="Google Shape;2549;p46"/>
              <p:cNvSpPr/>
              <p:nvPr/>
            </p:nvSpPr>
            <p:spPr>
              <a:xfrm>
                <a:off x="5965293" y="4075210"/>
                <a:ext cx="501546" cy="89571"/>
              </a:xfrm>
              <a:custGeom>
                <a:avLst/>
                <a:gdLst/>
                <a:ahLst/>
                <a:cxnLst/>
                <a:rect l="l" t="t" r="r" b="b"/>
                <a:pathLst>
                  <a:path w="7548" h="1348" extrusionOk="0">
                    <a:moveTo>
                      <a:pt x="456" y="0"/>
                    </a:moveTo>
                    <a:cubicBezTo>
                      <a:pt x="438" y="27"/>
                      <a:pt x="233" y="268"/>
                      <a:pt x="1" y="678"/>
                    </a:cubicBezTo>
                    <a:cubicBezTo>
                      <a:pt x="634" y="973"/>
                      <a:pt x="1838" y="1338"/>
                      <a:pt x="3935" y="1347"/>
                    </a:cubicBezTo>
                    <a:cubicBezTo>
                      <a:pt x="3959" y="1347"/>
                      <a:pt x="3983" y="1347"/>
                      <a:pt x="4006" y="1347"/>
                    </a:cubicBezTo>
                    <a:cubicBezTo>
                      <a:pt x="5585" y="1347"/>
                      <a:pt x="6748" y="1057"/>
                      <a:pt x="7548" y="732"/>
                    </a:cubicBezTo>
                    <a:cubicBezTo>
                      <a:pt x="7298" y="286"/>
                      <a:pt x="7075" y="27"/>
                      <a:pt x="7057" y="0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0" name="Google Shape;2550;p46"/>
              <p:cNvSpPr/>
              <p:nvPr/>
            </p:nvSpPr>
            <p:spPr>
              <a:xfrm>
                <a:off x="5772662" y="3451334"/>
                <a:ext cx="873785" cy="685539"/>
              </a:xfrm>
              <a:custGeom>
                <a:avLst/>
                <a:gdLst/>
                <a:ahLst/>
                <a:cxnLst/>
                <a:rect l="l" t="t" r="r" b="b"/>
                <a:pathLst>
                  <a:path w="13150" h="10317" extrusionOk="0">
                    <a:moveTo>
                      <a:pt x="5583" y="1"/>
                    </a:moveTo>
                    <a:cubicBezTo>
                      <a:pt x="5402" y="1"/>
                      <a:pt x="4942" y="224"/>
                      <a:pt x="3818" y="1084"/>
                    </a:cubicBezTo>
                    <a:cubicBezTo>
                      <a:pt x="2150" y="2368"/>
                      <a:pt x="509" y="4313"/>
                      <a:pt x="250" y="6392"/>
                    </a:cubicBezTo>
                    <a:cubicBezTo>
                      <a:pt x="0" y="8470"/>
                      <a:pt x="2534" y="10317"/>
                      <a:pt x="6789" y="10317"/>
                    </a:cubicBezTo>
                    <a:cubicBezTo>
                      <a:pt x="13052" y="10317"/>
                      <a:pt x="13150" y="6347"/>
                      <a:pt x="10714" y="3136"/>
                    </a:cubicBezTo>
                    <a:cubicBezTo>
                      <a:pt x="9020" y="907"/>
                      <a:pt x="7562" y="553"/>
                      <a:pt x="6770" y="553"/>
                    </a:cubicBezTo>
                    <a:cubicBezTo>
                      <a:pt x="6423" y="553"/>
                      <a:pt x="6204" y="621"/>
                      <a:pt x="6147" y="629"/>
                    </a:cubicBezTo>
                    <a:cubicBezTo>
                      <a:pt x="6141" y="629"/>
                      <a:pt x="6136" y="630"/>
                      <a:pt x="6132" y="630"/>
                    </a:cubicBezTo>
                    <a:cubicBezTo>
                      <a:pt x="5995" y="630"/>
                      <a:pt x="6402" y="365"/>
                      <a:pt x="6281" y="192"/>
                    </a:cubicBezTo>
                    <a:cubicBezTo>
                      <a:pt x="6258" y="162"/>
                      <a:pt x="6225" y="149"/>
                      <a:pt x="6184" y="149"/>
                    </a:cubicBezTo>
                    <a:cubicBezTo>
                      <a:pt x="5984" y="149"/>
                      <a:pt x="5604" y="460"/>
                      <a:pt x="5433" y="549"/>
                    </a:cubicBezTo>
                    <a:cubicBezTo>
                      <a:pt x="5409" y="560"/>
                      <a:pt x="5394" y="565"/>
                      <a:pt x="5387" y="565"/>
                    </a:cubicBezTo>
                    <a:cubicBezTo>
                      <a:pt x="5331" y="565"/>
                      <a:pt x="5692" y="269"/>
                      <a:pt x="5692" y="111"/>
                    </a:cubicBezTo>
                    <a:cubicBezTo>
                      <a:pt x="5692" y="53"/>
                      <a:pt x="5670" y="1"/>
                      <a:pt x="558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1" name="Google Shape;2551;p46"/>
              <p:cNvSpPr/>
              <p:nvPr/>
            </p:nvSpPr>
            <p:spPr>
              <a:xfrm>
                <a:off x="6019846" y="3774469"/>
                <a:ext cx="64653" cy="81465"/>
              </a:xfrm>
              <a:custGeom>
                <a:avLst/>
                <a:gdLst/>
                <a:ahLst/>
                <a:cxnLst/>
                <a:rect l="l" t="t" r="r" b="b"/>
                <a:pathLst>
                  <a:path w="973" h="1226" extrusionOk="0">
                    <a:moveTo>
                      <a:pt x="558" y="1"/>
                    </a:moveTo>
                    <a:cubicBezTo>
                      <a:pt x="247" y="1"/>
                      <a:pt x="70" y="773"/>
                      <a:pt x="9" y="1109"/>
                    </a:cubicBezTo>
                    <a:cubicBezTo>
                      <a:pt x="0" y="1163"/>
                      <a:pt x="27" y="1208"/>
                      <a:pt x="81" y="1217"/>
                    </a:cubicBezTo>
                    <a:cubicBezTo>
                      <a:pt x="86" y="1218"/>
                      <a:pt x="92" y="1218"/>
                      <a:pt x="98" y="1218"/>
                    </a:cubicBezTo>
                    <a:cubicBezTo>
                      <a:pt x="138" y="1218"/>
                      <a:pt x="180" y="1192"/>
                      <a:pt x="188" y="1145"/>
                    </a:cubicBezTo>
                    <a:cubicBezTo>
                      <a:pt x="294" y="598"/>
                      <a:pt x="469" y="182"/>
                      <a:pt x="560" y="182"/>
                    </a:cubicBezTo>
                    <a:cubicBezTo>
                      <a:pt x="561" y="182"/>
                      <a:pt x="561" y="182"/>
                      <a:pt x="562" y="182"/>
                    </a:cubicBezTo>
                    <a:cubicBezTo>
                      <a:pt x="669" y="200"/>
                      <a:pt x="768" y="655"/>
                      <a:pt x="785" y="1136"/>
                    </a:cubicBezTo>
                    <a:cubicBezTo>
                      <a:pt x="785" y="1190"/>
                      <a:pt x="830" y="1225"/>
                      <a:pt x="875" y="1225"/>
                    </a:cubicBezTo>
                    <a:cubicBezTo>
                      <a:pt x="928" y="1225"/>
                      <a:pt x="973" y="1181"/>
                      <a:pt x="964" y="1127"/>
                    </a:cubicBezTo>
                    <a:cubicBezTo>
                      <a:pt x="964" y="878"/>
                      <a:pt x="910" y="57"/>
                      <a:pt x="589" y="3"/>
                    </a:cubicBezTo>
                    <a:cubicBezTo>
                      <a:pt x="579" y="2"/>
                      <a:pt x="568" y="1"/>
                      <a:pt x="5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2" name="Google Shape;2552;p46"/>
              <p:cNvSpPr/>
              <p:nvPr/>
            </p:nvSpPr>
            <p:spPr>
              <a:xfrm>
                <a:off x="5895922" y="3864173"/>
                <a:ext cx="140603" cy="60534"/>
              </a:xfrm>
              <a:custGeom>
                <a:avLst/>
                <a:gdLst/>
                <a:ahLst/>
                <a:cxnLst/>
                <a:rect l="l" t="t" r="r" b="b"/>
                <a:pathLst>
                  <a:path w="2116" h="911" extrusionOk="0">
                    <a:moveTo>
                      <a:pt x="1054" y="0"/>
                    </a:moveTo>
                    <a:cubicBezTo>
                      <a:pt x="474" y="0"/>
                      <a:pt x="1" y="206"/>
                      <a:pt x="1" y="455"/>
                    </a:cubicBezTo>
                    <a:cubicBezTo>
                      <a:pt x="1" y="705"/>
                      <a:pt x="474" y="910"/>
                      <a:pt x="1054" y="910"/>
                    </a:cubicBezTo>
                    <a:cubicBezTo>
                      <a:pt x="1642" y="910"/>
                      <a:pt x="2115" y="705"/>
                      <a:pt x="2115" y="455"/>
                    </a:cubicBezTo>
                    <a:cubicBezTo>
                      <a:pt x="2115" y="206"/>
                      <a:pt x="1642" y="0"/>
                      <a:pt x="105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3" name="Google Shape;2553;p46"/>
              <p:cNvSpPr/>
              <p:nvPr/>
            </p:nvSpPr>
            <p:spPr>
              <a:xfrm>
                <a:off x="6297863" y="3774469"/>
                <a:ext cx="64055" cy="81465"/>
              </a:xfrm>
              <a:custGeom>
                <a:avLst/>
                <a:gdLst/>
                <a:ahLst/>
                <a:cxnLst/>
                <a:rect l="l" t="t" r="r" b="b"/>
                <a:pathLst>
                  <a:path w="964" h="1226" extrusionOk="0">
                    <a:moveTo>
                      <a:pt x="406" y="1"/>
                    </a:moveTo>
                    <a:cubicBezTo>
                      <a:pt x="396" y="1"/>
                      <a:pt x="385" y="2"/>
                      <a:pt x="375" y="3"/>
                    </a:cubicBezTo>
                    <a:cubicBezTo>
                      <a:pt x="54" y="57"/>
                      <a:pt x="0" y="878"/>
                      <a:pt x="0" y="1127"/>
                    </a:cubicBezTo>
                    <a:cubicBezTo>
                      <a:pt x="0" y="1181"/>
                      <a:pt x="36" y="1225"/>
                      <a:pt x="90" y="1225"/>
                    </a:cubicBezTo>
                    <a:cubicBezTo>
                      <a:pt x="134" y="1225"/>
                      <a:pt x="179" y="1190"/>
                      <a:pt x="179" y="1136"/>
                    </a:cubicBezTo>
                    <a:cubicBezTo>
                      <a:pt x="197" y="655"/>
                      <a:pt x="304" y="200"/>
                      <a:pt x="402" y="182"/>
                    </a:cubicBezTo>
                    <a:cubicBezTo>
                      <a:pt x="403" y="182"/>
                      <a:pt x="404" y="182"/>
                      <a:pt x="405" y="182"/>
                    </a:cubicBezTo>
                    <a:cubicBezTo>
                      <a:pt x="495" y="182"/>
                      <a:pt x="671" y="598"/>
                      <a:pt x="776" y="1145"/>
                    </a:cubicBezTo>
                    <a:cubicBezTo>
                      <a:pt x="784" y="1192"/>
                      <a:pt x="826" y="1218"/>
                      <a:pt x="866" y="1218"/>
                    </a:cubicBezTo>
                    <a:cubicBezTo>
                      <a:pt x="872" y="1218"/>
                      <a:pt x="878" y="1218"/>
                      <a:pt x="884" y="1217"/>
                    </a:cubicBezTo>
                    <a:cubicBezTo>
                      <a:pt x="937" y="1208"/>
                      <a:pt x="964" y="1163"/>
                      <a:pt x="955" y="1109"/>
                    </a:cubicBezTo>
                    <a:cubicBezTo>
                      <a:pt x="894" y="773"/>
                      <a:pt x="717" y="1"/>
                      <a:pt x="40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4" name="Google Shape;2554;p46"/>
              <p:cNvSpPr/>
              <p:nvPr/>
            </p:nvSpPr>
            <p:spPr>
              <a:xfrm>
                <a:off x="6345306" y="3864173"/>
                <a:ext cx="140536" cy="60534"/>
              </a:xfrm>
              <a:custGeom>
                <a:avLst/>
                <a:gdLst/>
                <a:ahLst/>
                <a:cxnLst/>
                <a:rect l="l" t="t" r="r" b="b"/>
                <a:pathLst>
                  <a:path w="2115" h="911" extrusionOk="0">
                    <a:moveTo>
                      <a:pt x="1062" y="0"/>
                    </a:moveTo>
                    <a:cubicBezTo>
                      <a:pt x="473" y="0"/>
                      <a:pt x="0" y="206"/>
                      <a:pt x="0" y="455"/>
                    </a:cubicBezTo>
                    <a:cubicBezTo>
                      <a:pt x="0" y="705"/>
                      <a:pt x="473" y="910"/>
                      <a:pt x="1062" y="910"/>
                    </a:cubicBezTo>
                    <a:cubicBezTo>
                      <a:pt x="1641" y="910"/>
                      <a:pt x="2114" y="705"/>
                      <a:pt x="2114" y="455"/>
                    </a:cubicBezTo>
                    <a:cubicBezTo>
                      <a:pt x="2114" y="206"/>
                      <a:pt x="1641" y="0"/>
                      <a:pt x="106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5" name="Google Shape;2555;p46"/>
              <p:cNvSpPr/>
              <p:nvPr/>
            </p:nvSpPr>
            <p:spPr>
              <a:xfrm>
                <a:off x="5788675" y="3821381"/>
                <a:ext cx="267385" cy="87910"/>
              </a:xfrm>
              <a:custGeom>
                <a:avLst/>
                <a:gdLst/>
                <a:ahLst/>
                <a:cxnLst/>
                <a:rect l="l" t="t" r="r" b="b"/>
                <a:pathLst>
                  <a:path w="4024" h="1323" extrusionOk="0">
                    <a:moveTo>
                      <a:pt x="107" y="0"/>
                    </a:moveTo>
                    <a:cubicBezTo>
                      <a:pt x="67" y="0"/>
                      <a:pt x="26" y="26"/>
                      <a:pt x="18" y="64"/>
                    </a:cubicBezTo>
                    <a:cubicBezTo>
                      <a:pt x="0" y="118"/>
                      <a:pt x="27" y="163"/>
                      <a:pt x="80" y="180"/>
                    </a:cubicBezTo>
                    <a:lnTo>
                      <a:pt x="3899" y="1322"/>
                    </a:lnTo>
                    <a:lnTo>
                      <a:pt x="3916" y="1322"/>
                    </a:lnTo>
                    <a:cubicBezTo>
                      <a:pt x="3961" y="1322"/>
                      <a:pt x="3997" y="1296"/>
                      <a:pt x="4006" y="1260"/>
                    </a:cubicBezTo>
                    <a:cubicBezTo>
                      <a:pt x="4024" y="1215"/>
                      <a:pt x="3997" y="1162"/>
                      <a:pt x="3943" y="1144"/>
                    </a:cubicBezTo>
                    <a:lnTo>
                      <a:pt x="125" y="2"/>
                    </a:lnTo>
                    <a:cubicBezTo>
                      <a:pt x="119" y="1"/>
                      <a:pt x="113" y="0"/>
                      <a:pt x="1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6" name="Google Shape;2556;p46"/>
              <p:cNvSpPr/>
              <p:nvPr/>
            </p:nvSpPr>
            <p:spPr>
              <a:xfrm>
                <a:off x="5910740" y="4050159"/>
                <a:ext cx="141733" cy="34021"/>
              </a:xfrm>
              <a:custGeom>
                <a:avLst/>
                <a:gdLst/>
                <a:ahLst/>
                <a:cxnLst/>
                <a:rect l="l" t="t" r="r" b="b"/>
                <a:pathLst>
                  <a:path w="2133" h="512" extrusionOk="0">
                    <a:moveTo>
                      <a:pt x="2037" y="1"/>
                    </a:moveTo>
                    <a:cubicBezTo>
                      <a:pt x="2030" y="1"/>
                      <a:pt x="2024" y="1"/>
                      <a:pt x="2017" y="3"/>
                    </a:cubicBezTo>
                    <a:lnTo>
                      <a:pt x="90" y="333"/>
                    </a:lnTo>
                    <a:cubicBezTo>
                      <a:pt x="37" y="342"/>
                      <a:pt x="1" y="386"/>
                      <a:pt x="10" y="440"/>
                    </a:cubicBezTo>
                    <a:cubicBezTo>
                      <a:pt x="19" y="484"/>
                      <a:pt x="63" y="511"/>
                      <a:pt x="99" y="511"/>
                    </a:cubicBezTo>
                    <a:lnTo>
                      <a:pt x="117" y="511"/>
                    </a:lnTo>
                    <a:lnTo>
                      <a:pt x="2053" y="181"/>
                    </a:lnTo>
                    <a:cubicBezTo>
                      <a:pt x="2097" y="172"/>
                      <a:pt x="2133" y="119"/>
                      <a:pt x="2124" y="74"/>
                    </a:cubicBezTo>
                    <a:cubicBezTo>
                      <a:pt x="2116" y="27"/>
                      <a:pt x="2081" y="1"/>
                      <a:pt x="20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7" name="Google Shape;2557;p46"/>
              <p:cNvSpPr/>
              <p:nvPr/>
            </p:nvSpPr>
            <p:spPr>
              <a:xfrm>
                <a:off x="6313278" y="3821381"/>
                <a:ext cx="267385" cy="87910"/>
              </a:xfrm>
              <a:custGeom>
                <a:avLst/>
                <a:gdLst/>
                <a:ahLst/>
                <a:cxnLst/>
                <a:rect l="l" t="t" r="r" b="b"/>
                <a:pathLst>
                  <a:path w="4024" h="1323" extrusionOk="0">
                    <a:moveTo>
                      <a:pt x="3916" y="0"/>
                    </a:moveTo>
                    <a:cubicBezTo>
                      <a:pt x="3910" y="0"/>
                      <a:pt x="3905" y="1"/>
                      <a:pt x="3899" y="2"/>
                    </a:cubicBezTo>
                    <a:lnTo>
                      <a:pt x="81" y="1144"/>
                    </a:lnTo>
                    <a:cubicBezTo>
                      <a:pt x="27" y="1162"/>
                      <a:pt x="0" y="1215"/>
                      <a:pt x="18" y="1260"/>
                    </a:cubicBezTo>
                    <a:cubicBezTo>
                      <a:pt x="27" y="1296"/>
                      <a:pt x="63" y="1322"/>
                      <a:pt x="107" y="1322"/>
                    </a:cubicBezTo>
                    <a:lnTo>
                      <a:pt x="134" y="1322"/>
                    </a:lnTo>
                    <a:lnTo>
                      <a:pt x="3943" y="180"/>
                    </a:lnTo>
                    <a:cubicBezTo>
                      <a:pt x="3997" y="163"/>
                      <a:pt x="4024" y="118"/>
                      <a:pt x="4006" y="64"/>
                    </a:cubicBezTo>
                    <a:cubicBezTo>
                      <a:pt x="3998" y="26"/>
                      <a:pt x="3956" y="0"/>
                      <a:pt x="391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8" name="Google Shape;2558;p46"/>
              <p:cNvSpPr/>
              <p:nvPr/>
            </p:nvSpPr>
            <p:spPr>
              <a:xfrm>
                <a:off x="6351818" y="4050159"/>
                <a:ext cx="141733" cy="34021"/>
              </a:xfrm>
              <a:custGeom>
                <a:avLst/>
                <a:gdLst/>
                <a:ahLst/>
                <a:cxnLst/>
                <a:rect l="l" t="t" r="r" b="b"/>
                <a:pathLst>
                  <a:path w="2133" h="512" extrusionOk="0">
                    <a:moveTo>
                      <a:pt x="96" y="1"/>
                    </a:moveTo>
                    <a:cubicBezTo>
                      <a:pt x="52" y="1"/>
                      <a:pt x="17" y="27"/>
                      <a:pt x="9" y="74"/>
                    </a:cubicBezTo>
                    <a:cubicBezTo>
                      <a:pt x="0" y="119"/>
                      <a:pt x="36" y="172"/>
                      <a:pt x="80" y="181"/>
                    </a:cubicBezTo>
                    <a:lnTo>
                      <a:pt x="2016" y="511"/>
                    </a:lnTo>
                    <a:lnTo>
                      <a:pt x="2034" y="511"/>
                    </a:lnTo>
                    <a:cubicBezTo>
                      <a:pt x="2079" y="511"/>
                      <a:pt x="2114" y="484"/>
                      <a:pt x="2123" y="440"/>
                    </a:cubicBezTo>
                    <a:cubicBezTo>
                      <a:pt x="2132" y="386"/>
                      <a:pt x="2097" y="342"/>
                      <a:pt x="2052" y="333"/>
                    </a:cubicBezTo>
                    <a:lnTo>
                      <a:pt x="116" y="3"/>
                    </a:lnTo>
                    <a:cubicBezTo>
                      <a:pt x="109" y="1"/>
                      <a:pt x="103" y="1"/>
                      <a:pt x="9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9" name="Google Shape;2559;p46"/>
              <p:cNvSpPr/>
              <p:nvPr/>
            </p:nvSpPr>
            <p:spPr>
              <a:xfrm>
                <a:off x="6032272" y="3873675"/>
                <a:ext cx="355162" cy="211635"/>
              </a:xfrm>
              <a:custGeom>
                <a:avLst/>
                <a:gdLst/>
                <a:ahLst/>
                <a:cxnLst/>
                <a:rect l="l" t="t" r="r" b="b"/>
                <a:pathLst>
                  <a:path w="5345" h="3185" extrusionOk="0">
                    <a:moveTo>
                      <a:pt x="2392" y="0"/>
                    </a:moveTo>
                    <a:cubicBezTo>
                      <a:pt x="2151" y="0"/>
                      <a:pt x="1928" y="0"/>
                      <a:pt x="1722" y="9"/>
                    </a:cubicBezTo>
                    <a:cubicBezTo>
                      <a:pt x="1642" y="9"/>
                      <a:pt x="1553" y="18"/>
                      <a:pt x="1473" y="18"/>
                    </a:cubicBezTo>
                    <a:cubicBezTo>
                      <a:pt x="1267" y="36"/>
                      <a:pt x="1089" y="54"/>
                      <a:pt x="928" y="89"/>
                    </a:cubicBezTo>
                    <a:cubicBezTo>
                      <a:pt x="536" y="170"/>
                      <a:pt x="277" y="330"/>
                      <a:pt x="197" y="651"/>
                    </a:cubicBezTo>
                    <a:cubicBezTo>
                      <a:pt x="19" y="1338"/>
                      <a:pt x="1" y="2123"/>
                      <a:pt x="54" y="2471"/>
                    </a:cubicBezTo>
                    <a:cubicBezTo>
                      <a:pt x="90" y="2730"/>
                      <a:pt x="224" y="2908"/>
                      <a:pt x="688" y="3024"/>
                    </a:cubicBezTo>
                    <a:cubicBezTo>
                      <a:pt x="875" y="3060"/>
                      <a:pt x="1098" y="3096"/>
                      <a:pt x="1383" y="3122"/>
                    </a:cubicBezTo>
                    <a:cubicBezTo>
                      <a:pt x="1401" y="3122"/>
                      <a:pt x="1419" y="3122"/>
                      <a:pt x="1428" y="3131"/>
                    </a:cubicBezTo>
                    <a:cubicBezTo>
                      <a:pt x="1705" y="3149"/>
                      <a:pt x="1937" y="3167"/>
                      <a:pt x="2133" y="3176"/>
                    </a:cubicBezTo>
                    <a:cubicBezTo>
                      <a:pt x="2374" y="3185"/>
                      <a:pt x="2552" y="3185"/>
                      <a:pt x="2686" y="3185"/>
                    </a:cubicBezTo>
                    <a:lnTo>
                      <a:pt x="2855" y="3185"/>
                    </a:lnTo>
                    <a:cubicBezTo>
                      <a:pt x="3061" y="3185"/>
                      <a:pt x="3337" y="3176"/>
                      <a:pt x="3676" y="3149"/>
                    </a:cubicBezTo>
                    <a:cubicBezTo>
                      <a:pt x="3765" y="3140"/>
                      <a:pt x="3864" y="3131"/>
                      <a:pt x="3962" y="3122"/>
                    </a:cubicBezTo>
                    <a:cubicBezTo>
                      <a:pt x="4113" y="3114"/>
                      <a:pt x="4256" y="3096"/>
                      <a:pt x="4372" y="3078"/>
                    </a:cubicBezTo>
                    <a:cubicBezTo>
                      <a:pt x="5077" y="2962"/>
                      <a:pt x="5255" y="2775"/>
                      <a:pt x="5300" y="2471"/>
                    </a:cubicBezTo>
                    <a:cubicBezTo>
                      <a:pt x="5300" y="2427"/>
                      <a:pt x="5309" y="2373"/>
                      <a:pt x="5318" y="2302"/>
                    </a:cubicBezTo>
                    <a:cubicBezTo>
                      <a:pt x="5344" y="1909"/>
                      <a:pt x="5309" y="1240"/>
                      <a:pt x="5157" y="651"/>
                    </a:cubicBezTo>
                    <a:cubicBezTo>
                      <a:pt x="5068" y="312"/>
                      <a:pt x="4791" y="152"/>
                      <a:pt x="4363" y="71"/>
                    </a:cubicBezTo>
                    <a:cubicBezTo>
                      <a:pt x="4211" y="45"/>
                      <a:pt x="4033" y="27"/>
                      <a:pt x="3828" y="18"/>
                    </a:cubicBezTo>
                    <a:cubicBezTo>
                      <a:pt x="3560" y="0"/>
                      <a:pt x="3257" y="0"/>
                      <a:pt x="291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0" name="Google Shape;2560;p46"/>
              <p:cNvSpPr/>
              <p:nvPr/>
            </p:nvSpPr>
            <p:spPr>
              <a:xfrm>
                <a:off x="6067821" y="3874804"/>
                <a:ext cx="62328" cy="206984"/>
              </a:xfrm>
              <a:custGeom>
                <a:avLst/>
                <a:gdLst/>
                <a:ahLst/>
                <a:cxnLst/>
                <a:rect l="l" t="t" r="r" b="b"/>
                <a:pathLst>
                  <a:path w="938" h="3115" extrusionOk="0">
                    <a:moveTo>
                      <a:pt x="938" y="1"/>
                    </a:moveTo>
                    <a:lnTo>
                      <a:pt x="938" y="1"/>
                    </a:lnTo>
                    <a:cubicBezTo>
                      <a:pt x="732" y="19"/>
                      <a:pt x="554" y="37"/>
                      <a:pt x="393" y="72"/>
                    </a:cubicBezTo>
                    <a:cubicBezTo>
                      <a:pt x="260" y="652"/>
                      <a:pt x="1" y="1928"/>
                      <a:pt x="153" y="3007"/>
                    </a:cubicBezTo>
                    <a:cubicBezTo>
                      <a:pt x="340" y="3043"/>
                      <a:pt x="563" y="3079"/>
                      <a:pt x="848" y="3105"/>
                    </a:cubicBezTo>
                    <a:cubicBezTo>
                      <a:pt x="866" y="3105"/>
                      <a:pt x="884" y="3105"/>
                      <a:pt x="893" y="3114"/>
                    </a:cubicBezTo>
                    <a:cubicBezTo>
                      <a:pt x="813" y="2249"/>
                      <a:pt x="759" y="1071"/>
                      <a:pt x="93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1" name="Google Shape;2561;p46"/>
              <p:cNvSpPr/>
              <p:nvPr/>
            </p:nvSpPr>
            <p:spPr>
              <a:xfrm>
                <a:off x="6168024" y="3873675"/>
                <a:ext cx="58142" cy="211635"/>
              </a:xfrm>
              <a:custGeom>
                <a:avLst/>
                <a:gdLst/>
                <a:ahLst/>
                <a:cxnLst/>
                <a:rect l="l" t="t" r="r" b="b"/>
                <a:pathLst>
                  <a:path w="875" h="3185" extrusionOk="0">
                    <a:moveTo>
                      <a:pt x="349" y="0"/>
                    </a:moveTo>
                    <a:cubicBezTo>
                      <a:pt x="286" y="277"/>
                      <a:pt x="161" y="821"/>
                      <a:pt x="90" y="1463"/>
                    </a:cubicBezTo>
                    <a:cubicBezTo>
                      <a:pt x="27" y="2007"/>
                      <a:pt x="1" y="2623"/>
                      <a:pt x="90" y="3176"/>
                    </a:cubicBezTo>
                    <a:cubicBezTo>
                      <a:pt x="331" y="3185"/>
                      <a:pt x="509" y="3185"/>
                      <a:pt x="643" y="3185"/>
                    </a:cubicBezTo>
                    <a:lnTo>
                      <a:pt x="812" y="3185"/>
                    </a:lnTo>
                    <a:cubicBezTo>
                      <a:pt x="786" y="2846"/>
                      <a:pt x="759" y="2462"/>
                      <a:pt x="741" y="2061"/>
                    </a:cubicBezTo>
                    <a:cubicBezTo>
                      <a:pt x="732" y="1401"/>
                      <a:pt x="750" y="678"/>
                      <a:pt x="87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2" name="Google Shape;2562;p46"/>
              <p:cNvSpPr/>
              <p:nvPr/>
            </p:nvSpPr>
            <p:spPr>
              <a:xfrm>
                <a:off x="6268227" y="3874804"/>
                <a:ext cx="54553" cy="208180"/>
              </a:xfrm>
              <a:custGeom>
                <a:avLst/>
                <a:gdLst/>
                <a:ahLst/>
                <a:cxnLst/>
                <a:rect l="l" t="t" r="r" b="b"/>
                <a:pathLst>
                  <a:path w="821" h="3133" extrusionOk="0">
                    <a:moveTo>
                      <a:pt x="277" y="1"/>
                    </a:moveTo>
                    <a:cubicBezTo>
                      <a:pt x="170" y="518"/>
                      <a:pt x="0" y="1410"/>
                      <a:pt x="27" y="2276"/>
                    </a:cubicBezTo>
                    <a:cubicBezTo>
                      <a:pt x="36" y="2570"/>
                      <a:pt x="63" y="2856"/>
                      <a:pt x="125" y="3132"/>
                    </a:cubicBezTo>
                    <a:cubicBezTo>
                      <a:pt x="214" y="3123"/>
                      <a:pt x="313" y="3114"/>
                      <a:pt x="411" y="3105"/>
                    </a:cubicBezTo>
                    <a:cubicBezTo>
                      <a:pt x="562" y="3097"/>
                      <a:pt x="705" y="3079"/>
                      <a:pt x="821" y="3061"/>
                    </a:cubicBezTo>
                    <a:cubicBezTo>
                      <a:pt x="803" y="2829"/>
                      <a:pt x="776" y="2570"/>
                      <a:pt x="759" y="2303"/>
                    </a:cubicBezTo>
                    <a:cubicBezTo>
                      <a:pt x="723" y="1616"/>
                      <a:pt x="714" y="813"/>
                      <a:pt x="812" y="54"/>
                    </a:cubicBezTo>
                    <a:cubicBezTo>
                      <a:pt x="660" y="28"/>
                      <a:pt x="482" y="10"/>
                      <a:pt x="27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3" name="Google Shape;2563;p46"/>
              <p:cNvSpPr/>
              <p:nvPr/>
            </p:nvSpPr>
            <p:spPr>
              <a:xfrm>
                <a:off x="6076725" y="3575193"/>
                <a:ext cx="215888" cy="101731"/>
              </a:xfrm>
              <a:custGeom>
                <a:avLst/>
                <a:gdLst/>
                <a:ahLst/>
                <a:cxnLst/>
                <a:rect l="l" t="t" r="r" b="b"/>
                <a:pathLst>
                  <a:path w="3249" h="1531" extrusionOk="0">
                    <a:moveTo>
                      <a:pt x="1687" y="156"/>
                    </a:moveTo>
                    <a:cubicBezTo>
                      <a:pt x="1705" y="156"/>
                      <a:pt x="1723" y="156"/>
                      <a:pt x="1740" y="174"/>
                    </a:cubicBezTo>
                    <a:cubicBezTo>
                      <a:pt x="1856" y="255"/>
                      <a:pt x="1910" y="567"/>
                      <a:pt x="1821" y="861"/>
                    </a:cubicBezTo>
                    <a:cubicBezTo>
                      <a:pt x="1812" y="915"/>
                      <a:pt x="1785" y="986"/>
                      <a:pt x="1749" y="1049"/>
                    </a:cubicBezTo>
                    <a:cubicBezTo>
                      <a:pt x="1705" y="1013"/>
                      <a:pt x="1678" y="968"/>
                      <a:pt x="1642" y="915"/>
                    </a:cubicBezTo>
                    <a:cubicBezTo>
                      <a:pt x="1464" y="629"/>
                      <a:pt x="1446" y="299"/>
                      <a:pt x="1615" y="183"/>
                    </a:cubicBezTo>
                    <a:cubicBezTo>
                      <a:pt x="1642" y="165"/>
                      <a:pt x="1660" y="156"/>
                      <a:pt x="1687" y="156"/>
                    </a:cubicBezTo>
                    <a:close/>
                    <a:moveTo>
                      <a:pt x="2908" y="0"/>
                    </a:moveTo>
                    <a:cubicBezTo>
                      <a:pt x="2896" y="0"/>
                      <a:pt x="2882" y="5"/>
                      <a:pt x="2873" y="14"/>
                    </a:cubicBezTo>
                    <a:cubicBezTo>
                      <a:pt x="2856" y="23"/>
                      <a:pt x="2856" y="58"/>
                      <a:pt x="2864" y="76"/>
                    </a:cubicBezTo>
                    <a:cubicBezTo>
                      <a:pt x="2873" y="76"/>
                      <a:pt x="3150" y="433"/>
                      <a:pt x="3087" y="772"/>
                    </a:cubicBezTo>
                    <a:cubicBezTo>
                      <a:pt x="3052" y="933"/>
                      <a:pt x="2945" y="1075"/>
                      <a:pt x="2757" y="1182"/>
                    </a:cubicBezTo>
                    <a:cubicBezTo>
                      <a:pt x="2595" y="1275"/>
                      <a:pt x="2444" y="1313"/>
                      <a:pt x="2306" y="1313"/>
                    </a:cubicBezTo>
                    <a:cubicBezTo>
                      <a:pt x="2110" y="1313"/>
                      <a:pt x="1943" y="1235"/>
                      <a:pt x="1812" y="1120"/>
                    </a:cubicBezTo>
                    <a:cubicBezTo>
                      <a:pt x="1856" y="1049"/>
                      <a:pt x="1883" y="977"/>
                      <a:pt x="1910" y="888"/>
                    </a:cubicBezTo>
                    <a:cubicBezTo>
                      <a:pt x="2008" y="576"/>
                      <a:pt x="1954" y="210"/>
                      <a:pt x="1794" y="94"/>
                    </a:cubicBezTo>
                    <a:cubicBezTo>
                      <a:pt x="1760" y="73"/>
                      <a:pt x="1724" y="62"/>
                      <a:pt x="1687" y="62"/>
                    </a:cubicBezTo>
                    <a:cubicBezTo>
                      <a:pt x="1646" y="62"/>
                      <a:pt x="1604" y="75"/>
                      <a:pt x="1562" y="103"/>
                    </a:cubicBezTo>
                    <a:cubicBezTo>
                      <a:pt x="1357" y="255"/>
                      <a:pt x="1357" y="638"/>
                      <a:pt x="1571" y="968"/>
                    </a:cubicBezTo>
                    <a:cubicBezTo>
                      <a:pt x="1607" y="1022"/>
                      <a:pt x="1651" y="1084"/>
                      <a:pt x="1696" y="1129"/>
                    </a:cubicBezTo>
                    <a:cubicBezTo>
                      <a:pt x="1580" y="1289"/>
                      <a:pt x="1392" y="1423"/>
                      <a:pt x="1071" y="1441"/>
                    </a:cubicBezTo>
                    <a:cubicBezTo>
                      <a:pt x="1056" y="1442"/>
                      <a:pt x="1042" y="1442"/>
                      <a:pt x="1027" y="1442"/>
                    </a:cubicBezTo>
                    <a:cubicBezTo>
                      <a:pt x="781" y="1442"/>
                      <a:pt x="591" y="1370"/>
                      <a:pt x="456" y="1218"/>
                    </a:cubicBezTo>
                    <a:cubicBezTo>
                      <a:pt x="90" y="826"/>
                      <a:pt x="188" y="58"/>
                      <a:pt x="188" y="49"/>
                    </a:cubicBezTo>
                    <a:cubicBezTo>
                      <a:pt x="197" y="23"/>
                      <a:pt x="179" y="5"/>
                      <a:pt x="152" y="5"/>
                    </a:cubicBezTo>
                    <a:cubicBezTo>
                      <a:pt x="148" y="3"/>
                      <a:pt x="143" y="2"/>
                      <a:pt x="138" y="2"/>
                    </a:cubicBezTo>
                    <a:cubicBezTo>
                      <a:pt x="117" y="2"/>
                      <a:pt x="99" y="18"/>
                      <a:pt x="99" y="41"/>
                    </a:cubicBezTo>
                    <a:cubicBezTo>
                      <a:pt x="99" y="76"/>
                      <a:pt x="1" y="852"/>
                      <a:pt x="384" y="1281"/>
                    </a:cubicBezTo>
                    <a:cubicBezTo>
                      <a:pt x="545" y="1450"/>
                      <a:pt x="750" y="1530"/>
                      <a:pt x="1018" y="1530"/>
                    </a:cubicBezTo>
                    <a:lnTo>
                      <a:pt x="1071" y="1530"/>
                    </a:lnTo>
                    <a:cubicBezTo>
                      <a:pt x="1366" y="1521"/>
                      <a:pt x="1607" y="1396"/>
                      <a:pt x="1758" y="1191"/>
                    </a:cubicBezTo>
                    <a:cubicBezTo>
                      <a:pt x="1902" y="1320"/>
                      <a:pt x="2082" y="1404"/>
                      <a:pt x="2293" y="1404"/>
                    </a:cubicBezTo>
                    <a:cubicBezTo>
                      <a:pt x="2447" y="1404"/>
                      <a:pt x="2617" y="1359"/>
                      <a:pt x="2802" y="1254"/>
                    </a:cubicBezTo>
                    <a:cubicBezTo>
                      <a:pt x="3016" y="1138"/>
                      <a:pt x="3141" y="977"/>
                      <a:pt x="3177" y="790"/>
                    </a:cubicBezTo>
                    <a:cubicBezTo>
                      <a:pt x="3248" y="406"/>
                      <a:pt x="2954" y="32"/>
                      <a:pt x="2936" y="14"/>
                    </a:cubicBezTo>
                    <a:cubicBezTo>
                      <a:pt x="2931" y="5"/>
                      <a:pt x="2920" y="0"/>
                      <a:pt x="290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4" name="Google Shape;2564;p46"/>
              <p:cNvSpPr/>
              <p:nvPr/>
            </p:nvSpPr>
            <p:spPr>
              <a:xfrm>
                <a:off x="6032272" y="3874273"/>
                <a:ext cx="353368" cy="211037"/>
              </a:xfrm>
              <a:custGeom>
                <a:avLst/>
                <a:gdLst/>
                <a:ahLst/>
                <a:cxnLst/>
                <a:rect l="l" t="t" r="r" b="b"/>
                <a:pathLst>
                  <a:path w="5318" h="3176" extrusionOk="0">
                    <a:moveTo>
                      <a:pt x="1722" y="0"/>
                    </a:moveTo>
                    <a:cubicBezTo>
                      <a:pt x="1642" y="0"/>
                      <a:pt x="1553" y="9"/>
                      <a:pt x="1473" y="9"/>
                    </a:cubicBezTo>
                    <a:cubicBezTo>
                      <a:pt x="1267" y="27"/>
                      <a:pt x="1089" y="45"/>
                      <a:pt x="928" y="80"/>
                    </a:cubicBezTo>
                    <a:cubicBezTo>
                      <a:pt x="536" y="161"/>
                      <a:pt x="277" y="321"/>
                      <a:pt x="197" y="642"/>
                    </a:cubicBezTo>
                    <a:cubicBezTo>
                      <a:pt x="19" y="1329"/>
                      <a:pt x="1" y="2114"/>
                      <a:pt x="54" y="2462"/>
                    </a:cubicBezTo>
                    <a:cubicBezTo>
                      <a:pt x="90" y="2721"/>
                      <a:pt x="224" y="2899"/>
                      <a:pt x="688" y="3015"/>
                    </a:cubicBezTo>
                    <a:cubicBezTo>
                      <a:pt x="875" y="3051"/>
                      <a:pt x="1098" y="3087"/>
                      <a:pt x="1383" y="3113"/>
                    </a:cubicBezTo>
                    <a:cubicBezTo>
                      <a:pt x="1401" y="3113"/>
                      <a:pt x="1419" y="3113"/>
                      <a:pt x="1428" y="3122"/>
                    </a:cubicBezTo>
                    <a:cubicBezTo>
                      <a:pt x="1705" y="3140"/>
                      <a:pt x="1937" y="3158"/>
                      <a:pt x="2133" y="3167"/>
                    </a:cubicBezTo>
                    <a:cubicBezTo>
                      <a:pt x="2374" y="3176"/>
                      <a:pt x="2552" y="3176"/>
                      <a:pt x="2686" y="3176"/>
                    </a:cubicBezTo>
                    <a:lnTo>
                      <a:pt x="2855" y="3176"/>
                    </a:lnTo>
                    <a:cubicBezTo>
                      <a:pt x="3061" y="3176"/>
                      <a:pt x="3337" y="3167"/>
                      <a:pt x="3676" y="3140"/>
                    </a:cubicBezTo>
                    <a:cubicBezTo>
                      <a:pt x="3765" y="3131"/>
                      <a:pt x="3864" y="3122"/>
                      <a:pt x="3962" y="3113"/>
                    </a:cubicBezTo>
                    <a:cubicBezTo>
                      <a:pt x="4113" y="3105"/>
                      <a:pt x="4256" y="3087"/>
                      <a:pt x="4372" y="3069"/>
                    </a:cubicBezTo>
                    <a:cubicBezTo>
                      <a:pt x="5077" y="2953"/>
                      <a:pt x="5255" y="2766"/>
                      <a:pt x="5300" y="2462"/>
                    </a:cubicBezTo>
                    <a:cubicBezTo>
                      <a:pt x="5300" y="2418"/>
                      <a:pt x="5309" y="2364"/>
                      <a:pt x="5318" y="2293"/>
                    </a:cubicBezTo>
                    <a:lnTo>
                      <a:pt x="5318" y="2293"/>
                    </a:lnTo>
                    <a:cubicBezTo>
                      <a:pt x="5032" y="2302"/>
                      <a:pt x="4702" y="2311"/>
                      <a:pt x="4310" y="2311"/>
                    </a:cubicBezTo>
                    <a:cubicBezTo>
                      <a:pt x="4158" y="2302"/>
                      <a:pt x="4006" y="2302"/>
                      <a:pt x="3846" y="2302"/>
                    </a:cubicBezTo>
                    <a:cubicBezTo>
                      <a:pt x="3748" y="2293"/>
                      <a:pt x="3658" y="2293"/>
                      <a:pt x="3578" y="2284"/>
                    </a:cubicBezTo>
                    <a:cubicBezTo>
                      <a:pt x="3266" y="2248"/>
                      <a:pt x="3007" y="2168"/>
                      <a:pt x="2784" y="2052"/>
                    </a:cubicBezTo>
                    <a:cubicBezTo>
                      <a:pt x="2499" y="1900"/>
                      <a:pt x="2284" y="1686"/>
                      <a:pt x="2133" y="1454"/>
                    </a:cubicBezTo>
                    <a:cubicBezTo>
                      <a:pt x="1803" y="963"/>
                      <a:pt x="1731" y="366"/>
                      <a:pt x="1722" y="0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8" name="Google Shape;2359;p45"/>
          <p:cNvSpPr txBox="1">
            <a:spLocks noGrp="1"/>
          </p:cNvSpPr>
          <p:nvPr>
            <p:ph type="title"/>
          </p:nvPr>
        </p:nvSpPr>
        <p:spPr>
          <a:xfrm>
            <a:off x="720000" y="242541"/>
            <a:ext cx="7704000" cy="1575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 dirty="0">
                <a:solidFill>
                  <a:srgbClr val="7F3D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8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sz="4800" b="1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9" name="Title 1"/>
          <p:cNvSpPr txBox="1">
            <a:spLocks/>
          </p:cNvSpPr>
          <p:nvPr/>
        </p:nvSpPr>
        <p:spPr>
          <a:xfrm>
            <a:off x="841617" y="1481752"/>
            <a:ext cx="7392149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Titan One"/>
              <a:buNone/>
              <a:defRPr sz="63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573785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/>
      <p:bldP spid="12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2359;p45"/>
          <p:cNvSpPr txBox="1">
            <a:spLocks noGrp="1"/>
          </p:cNvSpPr>
          <p:nvPr>
            <p:ph type="title"/>
          </p:nvPr>
        </p:nvSpPr>
        <p:spPr>
          <a:xfrm>
            <a:off x="0" y="88076"/>
            <a:ext cx="9144000" cy="859375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2: Cùng người thân lau dọn, sắp xếp lại các đồ dùng trong nhà.</a:t>
            </a:r>
            <a:endParaRPr b="1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Google Shape;1703;p37"/>
          <p:cNvSpPr txBox="1">
            <a:spLocks/>
          </p:cNvSpPr>
          <p:nvPr/>
        </p:nvSpPr>
        <p:spPr>
          <a:xfrm>
            <a:off x="3835401" y="1387973"/>
            <a:ext cx="5106764" cy="2864384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330200">
              <a:lnSpc>
                <a:spcPct val="150000"/>
              </a:lnSpc>
              <a:buSzPts val="1600"/>
              <a:buFont typeface="Arial"/>
              <a:buChar char="●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330200">
              <a:lnSpc>
                <a:spcPct val="150000"/>
              </a:lnSpc>
              <a:buSzPts val="1600"/>
              <a:buFont typeface="Arial"/>
              <a:buChar char="●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330200">
              <a:lnSpc>
                <a:spcPct val="150000"/>
              </a:lnSpc>
              <a:buSzPts val="1600"/>
              <a:buFont typeface="Arial"/>
              <a:buChar char="●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52D4AF-F643-4B9D-9E78-BD6D0B0575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88325"/>
            <a:ext cx="3835401" cy="2020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177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" name="Google Shape;3072;p54"/>
          <p:cNvGrpSpPr/>
          <p:nvPr/>
        </p:nvGrpSpPr>
        <p:grpSpPr>
          <a:xfrm flipH="1">
            <a:off x="269725" y="2650511"/>
            <a:ext cx="1599554" cy="2073235"/>
            <a:chOff x="6660150" y="1656850"/>
            <a:chExt cx="382925" cy="496322"/>
          </a:xfrm>
        </p:grpSpPr>
        <p:sp>
          <p:nvSpPr>
            <p:cNvPr id="3073" name="Google Shape;3073;p54"/>
            <p:cNvSpPr/>
            <p:nvPr/>
          </p:nvSpPr>
          <p:spPr>
            <a:xfrm>
              <a:off x="6689315" y="2123595"/>
              <a:ext cx="335356" cy="29576"/>
            </a:xfrm>
            <a:custGeom>
              <a:avLst/>
              <a:gdLst/>
              <a:ahLst/>
              <a:cxnLst/>
              <a:rect l="l" t="t" r="r" b="b"/>
              <a:pathLst>
                <a:path w="10127" h="893" extrusionOk="0">
                  <a:moveTo>
                    <a:pt x="5068" y="0"/>
                  </a:moveTo>
                  <a:cubicBezTo>
                    <a:pt x="2267" y="0"/>
                    <a:pt x="1" y="197"/>
                    <a:pt x="1" y="446"/>
                  </a:cubicBezTo>
                  <a:cubicBezTo>
                    <a:pt x="1" y="696"/>
                    <a:pt x="2267" y="892"/>
                    <a:pt x="5068" y="892"/>
                  </a:cubicBezTo>
                  <a:cubicBezTo>
                    <a:pt x="7860" y="892"/>
                    <a:pt x="10126" y="696"/>
                    <a:pt x="10126" y="446"/>
                  </a:cubicBezTo>
                  <a:cubicBezTo>
                    <a:pt x="10126" y="197"/>
                    <a:pt x="7860" y="0"/>
                    <a:pt x="5068" y="0"/>
                  </a:cubicBezTo>
                  <a:close/>
                </a:path>
              </a:pathLst>
            </a:custGeom>
            <a:solidFill>
              <a:srgbClr val="7F3DEC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4" name="Google Shape;3074;p54"/>
            <p:cNvSpPr/>
            <p:nvPr/>
          </p:nvSpPr>
          <p:spPr>
            <a:xfrm>
              <a:off x="6759400" y="2042425"/>
              <a:ext cx="66050" cy="100625"/>
            </a:xfrm>
            <a:custGeom>
              <a:avLst/>
              <a:gdLst/>
              <a:ahLst/>
              <a:cxnLst/>
              <a:rect l="l" t="t" r="r" b="b"/>
              <a:pathLst>
                <a:path w="2642" h="4025" extrusionOk="0">
                  <a:moveTo>
                    <a:pt x="366" y="1"/>
                  </a:moveTo>
                  <a:cubicBezTo>
                    <a:pt x="366" y="1"/>
                    <a:pt x="339" y="99"/>
                    <a:pt x="313" y="251"/>
                  </a:cubicBezTo>
                  <a:cubicBezTo>
                    <a:pt x="286" y="366"/>
                    <a:pt x="259" y="518"/>
                    <a:pt x="232" y="697"/>
                  </a:cubicBezTo>
                  <a:cubicBezTo>
                    <a:pt x="224" y="723"/>
                    <a:pt x="224" y="759"/>
                    <a:pt x="215" y="786"/>
                  </a:cubicBezTo>
                  <a:cubicBezTo>
                    <a:pt x="116" y="1437"/>
                    <a:pt x="0" y="2347"/>
                    <a:pt x="0" y="3043"/>
                  </a:cubicBezTo>
                  <a:cubicBezTo>
                    <a:pt x="9" y="3569"/>
                    <a:pt x="81" y="3962"/>
                    <a:pt x="277" y="4015"/>
                  </a:cubicBezTo>
                  <a:cubicBezTo>
                    <a:pt x="303" y="4021"/>
                    <a:pt x="330" y="4024"/>
                    <a:pt x="358" y="4024"/>
                  </a:cubicBezTo>
                  <a:cubicBezTo>
                    <a:pt x="488" y="4024"/>
                    <a:pt x="626" y="3958"/>
                    <a:pt x="759" y="3855"/>
                  </a:cubicBezTo>
                  <a:cubicBezTo>
                    <a:pt x="893" y="3748"/>
                    <a:pt x="1017" y="3614"/>
                    <a:pt x="1133" y="3462"/>
                  </a:cubicBezTo>
                  <a:cubicBezTo>
                    <a:pt x="1438" y="3082"/>
                    <a:pt x="1670" y="2637"/>
                    <a:pt x="1724" y="2637"/>
                  </a:cubicBezTo>
                  <a:cubicBezTo>
                    <a:pt x="1727" y="2637"/>
                    <a:pt x="1729" y="2639"/>
                    <a:pt x="1731" y="2641"/>
                  </a:cubicBezTo>
                  <a:cubicBezTo>
                    <a:pt x="1752" y="2672"/>
                    <a:pt x="1777" y="2722"/>
                    <a:pt x="1828" y="2722"/>
                  </a:cubicBezTo>
                  <a:cubicBezTo>
                    <a:pt x="1911" y="2722"/>
                    <a:pt x="2061" y="2589"/>
                    <a:pt x="2365" y="2026"/>
                  </a:cubicBezTo>
                  <a:cubicBezTo>
                    <a:pt x="2382" y="1999"/>
                    <a:pt x="2400" y="1972"/>
                    <a:pt x="2409" y="1937"/>
                  </a:cubicBezTo>
                  <a:cubicBezTo>
                    <a:pt x="2463" y="1847"/>
                    <a:pt x="2516" y="1740"/>
                    <a:pt x="2570" y="1624"/>
                  </a:cubicBezTo>
                  <a:cubicBezTo>
                    <a:pt x="2597" y="1580"/>
                    <a:pt x="2614" y="1535"/>
                    <a:pt x="2641" y="1491"/>
                  </a:cubicBezTo>
                  <a:lnTo>
                    <a:pt x="2365" y="1312"/>
                  </a:lnTo>
                  <a:lnTo>
                    <a:pt x="3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5" name="Google Shape;3075;p54"/>
            <p:cNvSpPr/>
            <p:nvPr/>
          </p:nvSpPr>
          <p:spPr>
            <a:xfrm>
              <a:off x="6765200" y="2042425"/>
              <a:ext cx="60250" cy="96375"/>
            </a:xfrm>
            <a:custGeom>
              <a:avLst/>
              <a:gdLst/>
              <a:ahLst/>
              <a:cxnLst/>
              <a:rect l="l" t="t" r="r" b="b"/>
              <a:pathLst>
                <a:path w="2410" h="3855" extrusionOk="0">
                  <a:moveTo>
                    <a:pt x="134" y="1"/>
                  </a:moveTo>
                  <a:cubicBezTo>
                    <a:pt x="134" y="1"/>
                    <a:pt x="107" y="99"/>
                    <a:pt x="81" y="251"/>
                  </a:cubicBezTo>
                  <a:cubicBezTo>
                    <a:pt x="54" y="366"/>
                    <a:pt x="27" y="518"/>
                    <a:pt x="0" y="697"/>
                  </a:cubicBezTo>
                  <a:cubicBezTo>
                    <a:pt x="322" y="1062"/>
                    <a:pt x="946" y="1633"/>
                    <a:pt x="1874" y="1874"/>
                  </a:cubicBezTo>
                  <a:cubicBezTo>
                    <a:pt x="1802" y="2097"/>
                    <a:pt x="1722" y="2302"/>
                    <a:pt x="1642" y="2320"/>
                  </a:cubicBezTo>
                  <a:cubicBezTo>
                    <a:pt x="1632" y="2322"/>
                    <a:pt x="1622" y="2323"/>
                    <a:pt x="1613" y="2323"/>
                  </a:cubicBezTo>
                  <a:cubicBezTo>
                    <a:pt x="1504" y="2323"/>
                    <a:pt x="1455" y="2186"/>
                    <a:pt x="1395" y="2186"/>
                  </a:cubicBezTo>
                  <a:cubicBezTo>
                    <a:pt x="1376" y="2186"/>
                    <a:pt x="1355" y="2201"/>
                    <a:pt x="1330" y="2240"/>
                  </a:cubicBezTo>
                  <a:cubicBezTo>
                    <a:pt x="1232" y="2409"/>
                    <a:pt x="625" y="3364"/>
                    <a:pt x="625" y="3364"/>
                  </a:cubicBezTo>
                  <a:cubicBezTo>
                    <a:pt x="536" y="3542"/>
                    <a:pt x="509" y="3703"/>
                    <a:pt x="527" y="3855"/>
                  </a:cubicBezTo>
                  <a:cubicBezTo>
                    <a:pt x="661" y="3748"/>
                    <a:pt x="785" y="3614"/>
                    <a:pt x="901" y="3462"/>
                  </a:cubicBezTo>
                  <a:cubicBezTo>
                    <a:pt x="1206" y="3082"/>
                    <a:pt x="1438" y="2637"/>
                    <a:pt x="1492" y="2637"/>
                  </a:cubicBezTo>
                  <a:cubicBezTo>
                    <a:pt x="1495" y="2637"/>
                    <a:pt x="1497" y="2639"/>
                    <a:pt x="1499" y="2641"/>
                  </a:cubicBezTo>
                  <a:cubicBezTo>
                    <a:pt x="1519" y="2671"/>
                    <a:pt x="1544" y="2720"/>
                    <a:pt x="1595" y="2720"/>
                  </a:cubicBezTo>
                  <a:cubicBezTo>
                    <a:pt x="1682" y="2720"/>
                    <a:pt x="1844" y="2575"/>
                    <a:pt x="2177" y="1937"/>
                  </a:cubicBezTo>
                  <a:cubicBezTo>
                    <a:pt x="2195" y="1919"/>
                    <a:pt x="2204" y="1901"/>
                    <a:pt x="2213" y="1874"/>
                  </a:cubicBezTo>
                  <a:cubicBezTo>
                    <a:pt x="2231" y="1847"/>
                    <a:pt x="2240" y="1821"/>
                    <a:pt x="2257" y="1794"/>
                  </a:cubicBezTo>
                  <a:cubicBezTo>
                    <a:pt x="2284" y="1740"/>
                    <a:pt x="2311" y="1687"/>
                    <a:pt x="2338" y="1624"/>
                  </a:cubicBezTo>
                  <a:cubicBezTo>
                    <a:pt x="2365" y="1580"/>
                    <a:pt x="2382" y="1535"/>
                    <a:pt x="2409" y="1491"/>
                  </a:cubicBezTo>
                  <a:lnTo>
                    <a:pt x="2133" y="1312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4D1311">
                <a:alpha val="31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6" name="Google Shape;3076;p54"/>
            <p:cNvSpPr/>
            <p:nvPr/>
          </p:nvSpPr>
          <p:spPr>
            <a:xfrm>
              <a:off x="6759400" y="2118475"/>
              <a:ext cx="28350" cy="24600"/>
            </a:xfrm>
            <a:custGeom>
              <a:avLst/>
              <a:gdLst/>
              <a:ahLst/>
              <a:cxnLst/>
              <a:rect l="l" t="t" r="r" b="b"/>
              <a:pathLst>
                <a:path w="1134" h="984" extrusionOk="0">
                  <a:moveTo>
                    <a:pt x="0" y="1"/>
                  </a:moveTo>
                  <a:lnTo>
                    <a:pt x="0" y="1"/>
                  </a:lnTo>
                  <a:cubicBezTo>
                    <a:pt x="9" y="500"/>
                    <a:pt x="72" y="884"/>
                    <a:pt x="250" y="964"/>
                  </a:cubicBezTo>
                  <a:cubicBezTo>
                    <a:pt x="259" y="964"/>
                    <a:pt x="268" y="973"/>
                    <a:pt x="277" y="973"/>
                  </a:cubicBezTo>
                  <a:cubicBezTo>
                    <a:pt x="306" y="980"/>
                    <a:pt x="336" y="984"/>
                    <a:pt x="365" y="984"/>
                  </a:cubicBezTo>
                  <a:cubicBezTo>
                    <a:pt x="626" y="984"/>
                    <a:pt x="901" y="716"/>
                    <a:pt x="1133" y="420"/>
                  </a:cubicBezTo>
                  <a:cubicBezTo>
                    <a:pt x="1026" y="340"/>
                    <a:pt x="910" y="277"/>
                    <a:pt x="794" y="224"/>
                  </a:cubicBezTo>
                  <a:cubicBezTo>
                    <a:pt x="509" y="81"/>
                    <a:pt x="215" y="28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7" name="Google Shape;3077;p54"/>
            <p:cNvSpPr/>
            <p:nvPr/>
          </p:nvSpPr>
          <p:spPr>
            <a:xfrm>
              <a:off x="6765650" y="2124050"/>
              <a:ext cx="22100" cy="19025"/>
            </a:xfrm>
            <a:custGeom>
              <a:avLst/>
              <a:gdLst/>
              <a:ahLst/>
              <a:cxnLst/>
              <a:rect l="l" t="t" r="r" b="b"/>
              <a:pathLst>
                <a:path w="884" h="761" extrusionOk="0">
                  <a:moveTo>
                    <a:pt x="544" y="1"/>
                  </a:moveTo>
                  <a:cubicBezTo>
                    <a:pt x="384" y="295"/>
                    <a:pt x="170" y="554"/>
                    <a:pt x="0" y="741"/>
                  </a:cubicBezTo>
                  <a:cubicBezTo>
                    <a:pt x="9" y="741"/>
                    <a:pt x="18" y="750"/>
                    <a:pt x="27" y="750"/>
                  </a:cubicBezTo>
                  <a:cubicBezTo>
                    <a:pt x="56" y="757"/>
                    <a:pt x="86" y="761"/>
                    <a:pt x="115" y="761"/>
                  </a:cubicBezTo>
                  <a:cubicBezTo>
                    <a:pt x="376" y="761"/>
                    <a:pt x="651" y="493"/>
                    <a:pt x="883" y="197"/>
                  </a:cubicBezTo>
                  <a:cubicBezTo>
                    <a:pt x="776" y="117"/>
                    <a:pt x="660" y="54"/>
                    <a:pt x="544" y="1"/>
                  </a:cubicBezTo>
                  <a:close/>
                </a:path>
              </a:pathLst>
            </a:custGeom>
            <a:solidFill>
              <a:srgbClr val="4D1311">
                <a:alpha val="31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8" name="Google Shape;3078;p54"/>
            <p:cNvSpPr/>
            <p:nvPr/>
          </p:nvSpPr>
          <p:spPr>
            <a:xfrm>
              <a:off x="6742675" y="1862000"/>
              <a:ext cx="219250" cy="276175"/>
            </a:xfrm>
            <a:custGeom>
              <a:avLst/>
              <a:gdLst/>
              <a:ahLst/>
              <a:cxnLst/>
              <a:rect l="l" t="t" r="r" b="b"/>
              <a:pathLst>
                <a:path w="8770" h="11047" extrusionOk="0">
                  <a:moveTo>
                    <a:pt x="1062" y="1"/>
                  </a:moveTo>
                  <a:cubicBezTo>
                    <a:pt x="1062" y="1"/>
                    <a:pt x="0" y="3248"/>
                    <a:pt x="99" y="5121"/>
                  </a:cubicBezTo>
                  <a:cubicBezTo>
                    <a:pt x="163" y="6343"/>
                    <a:pt x="311" y="6553"/>
                    <a:pt x="406" y="6553"/>
                  </a:cubicBezTo>
                  <a:cubicBezTo>
                    <a:pt x="456" y="6553"/>
                    <a:pt x="491" y="6495"/>
                    <a:pt x="491" y="6495"/>
                  </a:cubicBezTo>
                  <a:cubicBezTo>
                    <a:pt x="491" y="6495"/>
                    <a:pt x="723" y="7004"/>
                    <a:pt x="982" y="7468"/>
                  </a:cubicBezTo>
                  <a:cubicBezTo>
                    <a:pt x="1116" y="7708"/>
                    <a:pt x="1249" y="7931"/>
                    <a:pt x="1374" y="8074"/>
                  </a:cubicBezTo>
                  <a:cubicBezTo>
                    <a:pt x="1472" y="8181"/>
                    <a:pt x="1544" y="8244"/>
                    <a:pt x="1615" y="8270"/>
                  </a:cubicBezTo>
                  <a:cubicBezTo>
                    <a:pt x="1642" y="8279"/>
                    <a:pt x="1666" y="8284"/>
                    <a:pt x="1689" y="8284"/>
                  </a:cubicBezTo>
                  <a:cubicBezTo>
                    <a:pt x="1711" y="8284"/>
                    <a:pt x="1731" y="8279"/>
                    <a:pt x="1749" y="8270"/>
                  </a:cubicBezTo>
                  <a:cubicBezTo>
                    <a:pt x="1820" y="8244"/>
                    <a:pt x="1847" y="8172"/>
                    <a:pt x="1847" y="8172"/>
                  </a:cubicBezTo>
                  <a:cubicBezTo>
                    <a:pt x="1918" y="8244"/>
                    <a:pt x="1990" y="8306"/>
                    <a:pt x="2070" y="8360"/>
                  </a:cubicBezTo>
                  <a:cubicBezTo>
                    <a:pt x="2329" y="8565"/>
                    <a:pt x="2614" y="8690"/>
                    <a:pt x="2891" y="8770"/>
                  </a:cubicBezTo>
                  <a:cubicBezTo>
                    <a:pt x="3007" y="8797"/>
                    <a:pt x="3114" y="8824"/>
                    <a:pt x="3230" y="8841"/>
                  </a:cubicBezTo>
                  <a:lnTo>
                    <a:pt x="3239" y="8841"/>
                  </a:lnTo>
                  <a:cubicBezTo>
                    <a:pt x="3408" y="8866"/>
                    <a:pt x="3572" y="8876"/>
                    <a:pt x="3726" y="8876"/>
                  </a:cubicBezTo>
                  <a:cubicBezTo>
                    <a:pt x="4294" y="8876"/>
                    <a:pt x="4720" y="8743"/>
                    <a:pt x="4720" y="8743"/>
                  </a:cubicBezTo>
                  <a:cubicBezTo>
                    <a:pt x="4916" y="9091"/>
                    <a:pt x="5978" y="9787"/>
                    <a:pt x="6192" y="9858"/>
                  </a:cubicBezTo>
                  <a:cubicBezTo>
                    <a:pt x="6242" y="9876"/>
                    <a:pt x="6278" y="9884"/>
                    <a:pt x="6305" y="9884"/>
                  </a:cubicBezTo>
                  <a:cubicBezTo>
                    <a:pt x="6398" y="9884"/>
                    <a:pt x="6374" y="9787"/>
                    <a:pt x="6388" y="9662"/>
                  </a:cubicBezTo>
                  <a:cubicBezTo>
                    <a:pt x="6389" y="9656"/>
                    <a:pt x="6393" y="9652"/>
                    <a:pt x="6400" y="9652"/>
                  </a:cubicBezTo>
                  <a:cubicBezTo>
                    <a:pt x="6486" y="9652"/>
                    <a:pt x="6991" y="10149"/>
                    <a:pt x="7512" y="10545"/>
                  </a:cubicBezTo>
                  <a:cubicBezTo>
                    <a:pt x="7690" y="10679"/>
                    <a:pt x="7860" y="10804"/>
                    <a:pt x="8020" y="10893"/>
                  </a:cubicBezTo>
                  <a:cubicBezTo>
                    <a:pt x="8189" y="10988"/>
                    <a:pt x="8337" y="11046"/>
                    <a:pt x="8453" y="11046"/>
                  </a:cubicBezTo>
                  <a:cubicBezTo>
                    <a:pt x="8491" y="11046"/>
                    <a:pt x="8525" y="11040"/>
                    <a:pt x="8556" y="11027"/>
                  </a:cubicBezTo>
                  <a:cubicBezTo>
                    <a:pt x="8743" y="10938"/>
                    <a:pt x="8770" y="10429"/>
                    <a:pt x="8743" y="9814"/>
                  </a:cubicBezTo>
                  <a:cubicBezTo>
                    <a:pt x="8690" y="8797"/>
                    <a:pt x="8484" y="7485"/>
                    <a:pt x="8591" y="7423"/>
                  </a:cubicBezTo>
                  <a:cubicBezTo>
                    <a:pt x="8770" y="7325"/>
                    <a:pt x="8502" y="4158"/>
                    <a:pt x="8342" y="3979"/>
                  </a:cubicBezTo>
                  <a:cubicBezTo>
                    <a:pt x="8287" y="3919"/>
                    <a:pt x="8270" y="3899"/>
                    <a:pt x="8279" y="3899"/>
                  </a:cubicBezTo>
                  <a:cubicBezTo>
                    <a:pt x="8295" y="3899"/>
                    <a:pt x="8397" y="3963"/>
                    <a:pt x="8525" y="3963"/>
                  </a:cubicBezTo>
                  <a:cubicBezTo>
                    <a:pt x="8535" y="3963"/>
                    <a:pt x="8545" y="3962"/>
                    <a:pt x="8556" y="3962"/>
                  </a:cubicBezTo>
                  <a:cubicBezTo>
                    <a:pt x="8769" y="3935"/>
                    <a:pt x="8185" y="1107"/>
                    <a:pt x="8066" y="1107"/>
                  </a:cubicBezTo>
                  <a:cubicBezTo>
                    <a:pt x="8066" y="1107"/>
                    <a:pt x="8065" y="1107"/>
                    <a:pt x="8065" y="1107"/>
                  </a:cubicBezTo>
                  <a:cubicBezTo>
                    <a:pt x="7690" y="1149"/>
                    <a:pt x="7311" y="1168"/>
                    <a:pt x="6932" y="1168"/>
                  </a:cubicBezTo>
                  <a:cubicBezTo>
                    <a:pt x="6435" y="1168"/>
                    <a:pt x="5941" y="1136"/>
                    <a:pt x="5460" y="1080"/>
                  </a:cubicBezTo>
                  <a:cubicBezTo>
                    <a:pt x="3631" y="875"/>
                    <a:pt x="2008" y="349"/>
                    <a:pt x="1356" y="117"/>
                  </a:cubicBezTo>
                  <a:cubicBezTo>
                    <a:pt x="1169" y="45"/>
                    <a:pt x="1062" y="1"/>
                    <a:pt x="10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9" name="Google Shape;3079;p54"/>
            <p:cNvSpPr/>
            <p:nvPr/>
          </p:nvSpPr>
          <p:spPr>
            <a:xfrm>
              <a:off x="6794425" y="2070975"/>
              <a:ext cx="153900" cy="63375"/>
            </a:xfrm>
            <a:custGeom>
              <a:avLst/>
              <a:gdLst/>
              <a:ahLst/>
              <a:cxnLst/>
              <a:rect l="l" t="t" r="r" b="b"/>
              <a:pathLst>
                <a:path w="6156" h="2535" extrusionOk="0">
                  <a:moveTo>
                    <a:pt x="0" y="1"/>
                  </a:moveTo>
                  <a:lnTo>
                    <a:pt x="0" y="1"/>
                  </a:lnTo>
                  <a:cubicBezTo>
                    <a:pt x="259" y="206"/>
                    <a:pt x="544" y="331"/>
                    <a:pt x="821" y="411"/>
                  </a:cubicBezTo>
                  <a:cubicBezTo>
                    <a:pt x="937" y="438"/>
                    <a:pt x="1044" y="465"/>
                    <a:pt x="1160" y="482"/>
                  </a:cubicBezTo>
                  <a:lnTo>
                    <a:pt x="1169" y="482"/>
                  </a:lnTo>
                  <a:cubicBezTo>
                    <a:pt x="1338" y="507"/>
                    <a:pt x="1502" y="517"/>
                    <a:pt x="1656" y="517"/>
                  </a:cubicBezTo>
                  <a:cubicBezTo>
                    <a:pt x="2224" y="517"/>
                    <a:pt x="2650" y="384"/>
                    <a:pt x="2650" y="384"/>
                  </a:cubicBezTo>
                  <a:cubicBezTo>
                    <a:pt x="2846" y="732"/>
                    <a:pt x="3908" y="1428"/>
                    <a:pt x="4122" y="1499"/>
                  </a:cubicBezTo>
                  <a:cubicBezTo>
                    <a:pt x="4172" y="1517"/>
                    <a:pt x="4208" y="1525"/>
                    <a:pt x="4235" y="1525"/>
                  </a:cubicBezTo>
                  <a:cubicBezTo>
                    <a:pt x="4328" y="1525"/>
                    <a:pt x="4304" y="1428"/>
                    <a:pt x="4318" y="1303"/>
                  </a:cubicBezTo>
                  <a:cubicBezTo>
                    <a:pt x="4319" y="1297"/>
                    <a:pt x="4323" y="1293"/>
                    <a:pt x="4330" y="1293"/>
                  </a:cubicBezTo>
                  <a:cubicBezTo>
                    <a:pt x="4416" y="1293"/>
                    <a:pt x="4921" y="1790"/>
                    <a:pt x="5442" y="2186"/>
                  </a:cubicBezTo>
                  <a:cubicBezTo>
                    <a:pt x="5620" y="2320"/>
                    <a:pt x="5790" y="2445"/>
                    <a:pt x="5950" y="2534"/>
                  </a:cubicBezTo>
                  <a:lnTo>
                    <a:pt x="6156" y="2106"/>
                  </a:lnTo>
                  <a:cubicBezTo>
                    <a:pt x="6156" y="2106"/>
                    <a:pt x="4559" y="848"/>
                    <a:pt x="4300" y="750"/>
                  </a:cubicBezTo>
                  <a:cubicBezTo>
                    <a:pt x="4268" y="737"/>
                    <a:pt x="4241" y="731"/>
                    <a:pt x="4219" y="731"/>
                  </a:cubicBezTo>
                  <a:cubicBezTo>
                    <a:pt x="4066" y="731"/>
                    <a:pt x="4143" y="1021"/>
                    <a:pt x="4104" y="1107"/>
                  </a:cubicBezTo>
                  <a:cubicBezTo>
                    <a:pt x="4101" y="1117"/>
                    <a:pt x="4092" y="1121"/>
                    <a:pt x="4079" y="1121"/>
                  </a:cubicBezTo>
                  <a:cubicBezTo>
                    <a:pt x="3948" y="1121"/>
                    <a:pt x="3363" y="667"/>
                    <a:pt x="3096" y="375"/>
                  </a:cubicBezTo>
                  <a:cubicBezTo>
                    <a:pt x="2893" y="154"/>
                    <a:pt x="2854" y="57"/>
                    <a:pt x="2655" y="57"/>
                  </a:cubicBezTo>
                  <a:cubicBezTo>
                    <a:pt x="2557" y="57"/>
                    <a:pt x="2419" y="81"/>
                    <a:pt x="2204" y="126"/>
                  </a:cubicBezTo>
                  <a:cubicBezTo>
                    <a:pt x="1801" y="208"/>
                    <a:pt x="1460" y="240"/>
                    <a:pt x="1173" y="240"/>
                  </a:cubicBezTo>
                  <a:cubicBezTo>
                    <a:pt x="565" y="240"/>
                    <a:pt x="200" y="98"/>
                    <a:pt x="0" y="1"/>
                  </a:cubicBezTo>
                  <a:close/>
                </a:path>
              </a:pathLst>
            </a:custGeom>
            <a:solidFill>
              <a:srgbClr val="4D1311">
                <a:alpha val="31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0" name="Google Shape;3080;p54"/>
            <p:cNvSpPr/>
            <p:nvPr/>
          </p:nvSpPr>
          <p:spPr>
            <a:xfrm>
              <a:off x="6930450" y="2107325"/>
              <a:ext cx="31025" cy="30900"/>
            </a:xfrm>
            <a:custGeom>
              <a:avLst/>
              <a:gdLst/>
              <a:ahLst/>
              <a:cxnLst/>
              <a:rect l="l" t="t" r="r" b="b"/>
              <a:pathLst>
                <a:path w="1241" h="1236" extrusionOk="0">
                  <a:moveTo>
                    <a:pt x="1232" y="1"/>
                  </a:moveTo>
                  <a:lnTo>
                    <a:pt x="1232" y="1"/>
                  </a:lnTo>
                  <a:cubicBezTo>
                    <a:pt x="973" y="99"/>
                    <a:pt x="768" y="197"/>
                    <a:pt x="599" y="295"/>
                  </a:cubicBezTo>
                  <a:cubicBezTo>
                    <a:pt x="295" y="456"/>
                    <a:pt x="117" y="607"/>
                    <a:pt x="1" y="732"/>
                  </a:cubicBezTo>
                  <a:cubicBezTo>
                    <a:pt x="359" y="1006"/>
                    <a:pt x="717" y="1235"/>
                    <a:pt x="942" y="1235"/>
                  </a:cubicBezTo>
                  <a:cubicBezTo>
                    <a:pt x="980" y="1235"/>
                    <a:pt x="1015" y="1228"/>
                    <a:pt x="1045" y="1214"/>
                  </a:cubicBezTo>
                  <a:cubicBezTo>
                    <a:pt x="1125" y="1169"/>
                    <a:pt x="1179" y="1053"/>
                    <a:pt x="1205" y="884"/>
                  </a:cubicBezTo>
                  <a:cubicBezTo>
                    <a:pt x="1241" y="661"/>
                    <a:pt x="1241" y="349"/>
                    <a:pt x="12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1" name="Google Shape;3081;p54"/>
            <p:cNvSpPr/>
            <p:nvPr/>
          </p:nvSpPr>
          <p:spPr>
            <a:xfrm>
              <a:off x="6930450" y="2114700"/>
              <a:ext cx="30150" cy="23525"/>
            </a:xfrm>
            <a:custGeom>
              <a:avLst/>
              <a:gdLst/>
              <a:ahLst/>
              <a:cxnLst/>
              <a:rect l="l" t="t" r="r" b="b"/>
              <a:pathLst>
                <a:path w="1206" h="941" extrusionOk="0">
                  <a:moveTo>
                    <a:pt x="599" y="0"/>
                  </a:moveTo>
                  <a:cubicBezTo>
                    <a:pt x="295" y="161"/>
                    <a:pt x="117" y="312"/>
                    <a:pt x="1" y="437"/>
                  </a:cubicBezTo>
                  <a:cubicBezTo>
                    <a:pt x="359" y="711"/>
                    <a:pt x="717" y="940"/>
                    <a:pt x="942" y="940"/>
                  </a:cubicBezTo>
                  <a:cubicBezTo>
                    <a:pt x="980" y="940"/>
                    <a:pt x="1015" y="933"/>
                    <a:pt x="1045" y="919"/>
                  </a:cubicBezTo>
                  <a:cubicBezTo>
                    <a:pt x="1125" y="874"/>
                    <a:pt x="1179" y="758"/>
                    <a:pt x="1205" y="589"/>
                  </a:cubicBezTo>
                  <a:cubicBezTo>
                    <a:pt x="1027" y="455"/>
                    <a:pt x="822" y="268"/>
                    <a:pt x="599" y="0"/>
                  </a:cubicBezTo>
                  <a:close/>
                </a:path>
              </a:pathLst>
            </a:custGeom>
            <a:solidFill>
              <a:srgbClr val="4D1311">
                <a:alpha val="31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2" name="Google Shape;3082;p54"/>
            <p:cNvSpPr/>
            <p:nvPr/>
          </p:nvSpPr>
          <p:spPr>
            <a:xfrm>
              <a:off x="6747125" y="1864900"/>
              <a:ext cx="137425" cy="180350"/>
            </a:xfrm>
            <a:custGeom>
              <a:avLst/>
              <a:gdLst/>
              <a:ahLst/>
              <a:cxnLst/>
              <a:rect l="l" t="t" r="r" b="b"/>
              <a:pathLst>
                <a:path w="5497" h="7214" extrusionOk="0">
                  <a:moveTo>
                    <a:pt x="1178" y="1"/>
                  </a:moveTo>
                  <a:cubicBezTo>
                    <a:pt x="902" y="1009"/>
                    <a:pt x="1" y="4497"/>
                    <a:pt x="384" y="5764"/>
                  </a:cubicBezTo>
                  <a:cubicBezTo>
                    <a:pt x="662" y="6694"/>
                    <a:pt x="1453" y="7213"/>
                    <a:pt x="2391" y="7213"/>
                  </a:cubicBezTo>
                  <a:cubicBezTo>
                    <a:pt x="2659" y="7213"/>
                    <a:pt x="2938" y="7171"/>
                    <a:pt x="3221" y="7084"/>
                  </a:cubicBezTo>
                  <a:cubicBezTo>
                    <a:pt x="3525" y="6986"/>
                    <a:pt x="3846" y="6834"/>
                    <a:pt x="4149" y="6620"/>
                  </a:cubicBezTo>
                  <a:cubicBezTo>
                    <a:pt x="5496" y="5710"/>
                    <a:pt x="5345" y="2008"/>
                    <a:pt x="5282" y="964"/>
                  </a:cubicBezTo>
                  <a:cubicBezTo>
                    <a:pt x="3560" y="768"/>
                    <a:pt x="2026" y="295"/>
                    <a:pt x="1303" y="45"/>
                  </a:cubicBezTo>
                  <a:cubicBezTo>
                    <a:pt x="1259" y="27"/>
                    <a:pt x="1223" y="10"/>
                    <a:pt x="11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3" name="Google Shape;3083;p54"/>
            <p:cNvSpPr/>
            <p:nvPr/>
          </p:nvSpPr>
          <p:spPr>
            <a:xfrm>
              <a:off x="6767875" y="1866025"/>
              <a:ext cx="116675" cy="175975"/>
            </a:xfrm>
            <a:custGeom>
              <a:avLst/>
              <a:gdLst/>
              <a:ahLst/>
              <a:cxnLst/>
              <a:rect l="l" t="t" r="r" b="b"/>
              <a:pathLst>
                <a:path w="4667" h="7039" extrusionOk="0">
                  <a:moveTo>
                    <a:pt x="473" y="0"/>
                  </a:moveTo>
                  <a:lnTo>
                    <a:pt x="473" y="0"/>
                  </a:lnTo>
                  <a:cubicBezTo>
                    <a:pt x="438" y="205"/>
                    <a:pt x="438" y="428"/>
                    <a:pt x="482" y="660"/>
                  </a:cubicBezTo>
                  <a:cubicBezTo>
                    <a:pt x="500" y="750"/>
                    <a:pt x="821" y="1169"/>
                    <a:pt x="2293" y="1365"/>
                  </a:cubicBezTo>
                  <a:cubicBezTo>
                    <a:pt x="3765" y="1552"/>
                    <a:pt x="4220" y="3408"/>
                    <a:pt x="3640" y="3578"/>
                  </a:cubicBezTo>
                  <a:cubicBezTo>
                    <a:pt x="3069" y="3747"/>
                    <a:pt x="536" y="3578"/>
                    <a:pt x="268" y="4015"/>
                  </a:cubicBezTo>
                  <a:cubicBezTo>
                    <a:pt x="0" y="4452"/>
                    <a:pt x="54" y="5219"/>
                    <a:pt x="1642" y="5531"/>
                  </a:cubicBezTo>
                  <a:cubicBezTo>
                    <a:pt x="2641" y="5727"/>
                    <a:pt x="2784" y="6486"/>
                    <a:pt x="2391" y="7039"/>
                  </a:cubicBezTo>
                  <a:cubicBezTo>
                    <a:pt x="2695" y="6941"/>
                    <a:pt x="3016" y="6789"/>
                    <a:pt x="3319" y="6575"/>
                  </a:cubicBezTo>
                  <a:cubicBezTo>
                    <a:pt x="4666" y="5665"/>
                    <a:pt x="4515" y="1963"/>
                    <a:pt x="4452" y="919"/>
                  </a:cubicBezTo>
                  <a:cubicBezTo>
                    <a:pt x="2730" y="723"/>
                    <a:pt x="1196" y="250"/>
                    <a:pt x="473" y="0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4" name="Google Shape;3084;p54"/>
            <p:cNvSpPr/>
            <p:nvPr/>
          </p:nvSpPr>
          <p:spPr>
            <a:xfrm>
              <a:off x="6728175" y="1656850"/>
              <a:ext cx="314900" cy="242025"/>
            </a:xfrm>
            <a:custGeom>
              <a:avLst/>
              <a:gdLst/>
              <a:ahLst/>
              <a:cxnLst/>
              <a:rect l="l" t="t" r="r" b="b"/>
              <a:pathLst>
                <a:path w="12596" h="9681" extrusionOk="0">
                  <a:moveTo>
                    <a:pt x="6505" y="1"/>
                  </a:moveTo>
                  <a:cubicBezTo>
                    <a:pt x="5979" y="1"/>
                    <a:pt x="5223" y="56"/>
                    <a:pt x="4202" y="205"/>
                  </a:cubicBezTo>
                  <a:cubicBezTo>
                    <a:pt x="2008" y="526"/>
                    <a:pt x="893" y="1775"/>
                    <a:pt x="634" y="2301"/>
                  </a:cubicBezTo>
                  <a:cubicBezTo>
                    <a:pt x="440" y="2669"/>
                    <a:pt x="485" y="2757"/>
                    <a:pt x="565" y="2757"/>
                  </a:cubicBezTo>
                  <a:cubicBezTo>
                    <a:pt x="595" y="2757"/>
                    <a:pt x="631" y="2744"/>
                    <a:pt x="661" y="2729"/>
                  </a:cubicBezTo>
                  <a:cubicBezTo>
                    <a:pt x="662" y="2728"/>
                    <a:pt x="663" y="2728"/>
                    <a:pt x="664" y="2728"/>
                  </a:cubicBezTo>
                  <a:lnTo>
                    <a:pt x="664" y="2728"/>
                  </a:lnTo>
                  <a:cubicBezTo>
                    <a:pt x="701" y="2728"/>
                    <a:pt x="450" y="3220"/>
                    <a:pt x="250" y="3889"/>
                  </a:cubicBezTo>
                  <a:cubicBezTo>
                    <a:pt x="224" y="3969"/>
                    <a:pt x="206" y="4041"/>
                    <a:pt x="188" y="4121"/>
                  </a:cubicBezTo>
                  <a:cubicBezTo>
                    <a:pt x="72" y="4540"/>
                    <a:pt x="1" y="5013"/>
                    <a:pt x="36" y="5477"/>
                  </a:cubicBezTo>
                  <a:cubicBezTo>
                    <a:pt x="72" y="6021"/>
                    <a:pt x="188" y="6717"/>
                    <a:pt x="607" y="7377"/>
                  </a:cubicBezTo>
                  <a:cubicBezTo>
                    <a:pt x="652" y="7439"/>
                    <a:pt x="696" y="7502"/>
                    <a:pt x="741" y="7564"/>
                  </a:cubicBezTo>
                  <a:cubicBezTo>
                    <a:pt x="821" y="7671"/>
                    <a:pt x="902" y="7770"/>
                    <a:pt x="991" y="7868"/>
                  </a:cubicBezTo>
                  <a:cubicBezTo>
                    <a:pt x="1696" y="8608"/>
                    <a:pt x="2927" y="9241"/>
                    <a:pt x="5077" y="9482"/>
                  </a:cubicBezTo>
                  <a:cubicBezTo>
                    <a:pt x="6239" y="9611"/>
                    <a:pt x="7179" y="9680"/>
                    <a:pt x="7949" y="9680"/>
                  </a:cubicBezTo>
                  <a:cubicBezTo>
                    <a:pt x="10117" y="9680"/>
                    <a:pt x="10950" y="9133"/>
                    <a:pt x="11660" y="7823"/>
                  </a:cubicBezTo>
                  <a:cubicBezTo>
                    <a:pt x="12595" y="6108"/>
                    <a:pt x="11980" y="3914"/>
                    <a:pt x="12058" y="3914"/>
                  </a:cubicBezTo>
                  <a:lnTo>
                    <a:pt x="12058" y="3914"/>
                  </a:lnTo>
                  <a:cubicBezTo>
                    <a:pt x="12061" y="3914"/>
                    <a:pt x="12065" y="3917"/>
                    <a:pt x="12071" y="3925"/>
                  </a:cubicBezTo>
                  <a:cubicBezTo>
                    <a:pt x="12100" y="3961"/>
                    <a:pt x="12135" y="3984"/>
                    <a:pt x="12161" y="3984"/>
                  </a:cubicBezTo>
                  <a:cubicBezTo>
                    <a:pt x="12269" y="3984"/>
                    <a:pt x="12247" y="3603"/>
                    <a:pt x="11250" y="2247"/>
                  </a:cubicBezTo>
                  <a:cubicBezTo>
                    <a:pt x="10741" y="1569"/>
                    <a:pt x="10001" y="1114"/>
                    <a:pt x="9305" y="829"/>
                  </a:cubicBezTo>
                  <a:cubicBezTo>
                    <a:pt x="8270" y="401"/>
                    <a:pt x="7316" y="303"/>
                    <a:pt x="7316" y="303"/>
                  </a:cubicBezTo>
                  <a:cubicBezTo>
                    <a:pt x="7640" y="172"/>
                    <a:pt x="7431" y="1"/>
                    <a:pt x="65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5" name="Google Shape;3085;p54"/>
            <p:cNvSpPr/>
            <p:nvPr/>
          </p:nvSpPr>
          <p:spPr>
            <a:xfrm>
              <a:off x="6735525" y="1680600"/>
              <a:ext cx="245375" cy="196350"/>
            </a:xfrm>
            <a:custGeom>
              <a:avLst/>
              <a:gdLst/>
              <a:ahLst/>
              <a:cxnLst/>
              <a:rect l="l" t="t" r="r" b="b"/>
              <a:pathLst>
                <a:path w="9815" h="7854" extrusionOk="0">
                  <a:moveTo>
                    <a:pt x="3539" y="0"/>
                  </a:moveTo>
                  <a:cubicBezTo>
                    <a:pt x="2875" y="0"/>
                    <a:pt x="2172" y="375"/>
                    <a:pt x="1589" y="949"/>
                  </a:cubicBezTo>
                  <a:cubicBezTo>
                    <a:pt x="634" y="1886"/>
                    <a:pt x="1" y="3394"/>
                    <a:pt x="340" y="4794"/>
                  </a:cubicBezTo>
                  <a:cubicBezTo>
                    <a:pt x="367" y="4901"/>
                    <a:pt x="393" y="5000"/>
                    <a:pt x="429" y="5107"/>
                  </a:cubicBezTo>
                  <a:cubicBezTo>
                    <a:pt x="1031" y="6835"/>
                    <a:pt x="3234" y="7854"/>
                    <a:pt x="5393" y="7854"/>
                  </a:cubicBezTo>
                  <a:cubicBezTo>
                    <a:pt x="6210" y="7854"/>
                    <a:pt x="7020" y="7708"/>
                    <a:pt x="7735" y="7399"/>
                  </a:cubicBezTo>
                  <a:cubicBezTo>
                    <a:pt x="7959" y="7301"/>
                    <a:pt x="8164" y="7185"/>
                    <a:pt x="8351" y="7043"/>
                  </a:cubicBezTo>
                  <a:cubicBezTo>
                    <a:pt x="9564" y="6124"/>
                    <a:pt x="9814" y="4375"/>
                    <a:pt x="9413" y="2966"/>
                  </a:cubicBezTo>
                  <a:cubicBezTo>
                    <a:pt x="9181" y="2145"/>
                    <a:pt x="8726" y="1440"/>
                    <a:pt x="8110" y="1074"/>
                  </a:cubicBezTo>
                  <a:cubicBezTo>
                    <a:pt x="7682" y="817"/>
                    <a:pt x="7306" y="723"/>
                    <a:pt x="6985" y="723"/>
                  </a:cubicBezTo>
                  <a:cubicBezTo>
                    <a:pt x="6114" y="723"/>
                    <a:pt x="5648" y="1413"/>
                    <a:pt x="5648" y="1413"/>
                  </a:cubicBezTo>
                  <a:cubicBezTo>
                    <a:pt x="5648" y="1413"/>
                    <a:pt x="5470" y="102"/>
                    <a:pt x="3650" y="4"/>
                  </a:cubicBezTo>
                  <a:cubicBezTo>
                    <a:pt x="3613" y="2"/>
                    <a:pt x="3576" y="0"/>
                    <a:pt x="35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6" name="Google Shape;3086;p54"/>
            <p:cNvSpPr/>
            <p:nvPr/>
          </p:nvSpPr>
          <p:spPr>
            <a:xfrm>
              <a:off x="6735525" y="1704325"/>
              <a:ext cx="99275" cy="102725"/>
            </a:xfrm>
            <a:custGeom>
              <a:avLst/>
              <a:gdLst/>
              <a:ahLst/>
              <a:cxnLst/>
              <a:rect l="l" t="t" r="r" b="b"/>
              <a:pathLst>
                <a:path w="3971" h="4109" extrusionOk="0">
                  <a:moveTo>
                    <a:pt x="1589" y="0"/>
                  </a:moveTo>
                  <a:cubicBezTo>
                    <a:pt x="634" y="946"/>
                    <a:pt x="1" y="2445"/>
                    <a:pt x="340" y="3845"/>
                  </a:cubicBezTo>
                  <a:cubicBezTo>
                    <a:pt x="527" y="3908"/>
                    <a:pt x="715" y="3961"/>
                    <a:pt x="911" y="3997"/>
                  </a:cubicBezTo>
                  <a:cubicBezTo>
                    <a:pt x="1235" y="4068"/>
                    <a:pt x="1567" y="4108"/>
                    <a:pt x="1886" y="4108"/>
                  </a:cubicBezTo>
                  <a:cubicBezTo>
                    <a:pt x="2812" y="4108"/>
                    <a:pt x="3622" y="3767"/>
                    <a:pt x="3775" y="2837"/>
                  </a:cubicBezTo>
                  <a:cubicBezTo>
                    <a:pt x="3971" y="1642"/>
                    <a:pt x="2802" y="723"/>
                    <a:pt x="2017" y="241"/>
                  </a:cubicBezTo>
                  <a:cubicBezTo>
                    <a:pt x="1848" y="143"/>
                    <a:pt x="1705" y="63"/>
                    <a:pt x="15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7" name="Google Shape;3087;p54"/>
            <p:cNvSpPr/>
            <p:nvPr/>
          </p:nvSpPr>
          <p:spPr>
            <a:xfrm>
              <a:off x="6801325" y="1760175"/>
              <a:ext cx="15650" cy="21250"/>
            </a:xfrm>
            <a:custGeom>
              <a:avLst/>
              <a:gdLst/>
              <a:ahLst/>
              <a:cxnLst/>
              <a:rect l="l" t="t" r="r" b="b"/>
              <a:pathLst>
                <a:path w="626" h="850" extrusionOk="0">
                  <a:moveTo>
                    <a:pt x="371" y="1"/>
                  </a:moveTo>
                  <a:cubicBezTo>
                    <a:pt x="239" y="1"/>
                    <a:pt x="103" y="152"/>
                    <a:pt x="54" y="363"/>
                  </a:cubicBezTo>
                  <a:cubicBezTo>
                    <a:pt x="1" y="594"/>
                    <a:pt x="63" y="809"/>
                    <a:pt x="206" y="844"/>
                  </a:cubicBezTo>
                  <a:cubicBezTo>
                    <a:pt x="219" y="848"/>
                    <a:pt x="233" y="849"/>
                    <a:pt x="247" y="849"/>
                  </a:cubicBezTo>
                  <a:cubicBezTo>
                    <a:pt x="379" y="849"/>
                    <a:pt x="523" y="698"/>
                    <a:pt x="572" y="487"/>
                  </a:cubicBezTo>
                  <a:cubicBezTo>
                    <a:pt x="625" y="255"/>
                    <a:pt x="554" y="32"/>
                    <a:pt x="411" y="6"/>
                  </a:cubicBezTo>
                  <a:cubicBezTo>
                    <a:pt x="398" y="2"/>
                    <a:pt x="384" y="1"/>
                    <a:pt x="3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8" name="Google Shape;3088;p54"/>
            <p:cNvSpPr/>
            <p:nvPr/>
          </p:nvSpPr>
          <p:spPr>
            <a:xfrm>
              <a:off x="6809125" y="1763650"/>
              <a:ext cx="2925" cy="5625"/>
            </a:xfrm>
            <a:custGeom>
              <a:avLst/>
              <a:gdLst/>
              <a:ahLst/>
              <a:cxnLst/>
              <a:rect l="l" t="t" r="r" b="b"/>
              <a:pathLst>
                <a:path w="117" h="225" extrusionOk="0">
                  <a:moveTo>
                    <a:pt x="90" y="0"/>
                  </a:moveTo>
                  <a:cubicBezTo>
                    <a:pt x="63" y="0"/>
                    <a:pt x="28" y="45"/>
                    <a:pt x="19" y="99"/>
                  </a:cubicBezTo>
                  <a:cubicBezTo>
                    <a:pt x="1" y="161"/>
                    <a:pt x="10" y="215"/>
                    <a:pt x="37" y="224"/>
                  </a:cubicBezTo>
                  <a:cubicBezTo>
                    <a:pt x="38" y="224"/>
                    <a:pt x="40" y="225"/>
                    <a:pt x="42" y="225"/>
                  </a:cubicBezTo>
                  <a:cubicBezTo>
                    <a:pt x="60" y="225"/>
                    <a:pt x="91" y="182"/>
                    <a:pt x="99" y="125"/>
                  </a:cubicBezTo>
                  <a:cubicBezTo>
                    <a:pt x="117" y="63"/>
                    <a:pt x="108" y="9"/>
                    <a:pt x="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9" name="Google Shape;3089;p54"/>
            <p:cNvSpPr/>
            <p:nvPr/>
          </p:nvSpPr>
          <p:spPr>
            <a:xfrm>
              <a:off x="6735525" y="1704325"/>
              <a:ext cx="50450" cy="99950"/>
            </a:xfrm>
            <a:custGeom>
              <a:avLst/>
              <a:gdLst/>
              <a:ahLst/>
              <a:cxnLst/>
              <a:rect l="l" t="t" r="r" b="b"/>
              <a:pathLst>
                <a:path w="2018" h="3998" extrusionOk="0">
                  <a:moveTo>
                    <a:pt x="1589" y="0"/>
                  </a:moveTo>
                  <a:cubicBezTo>
                    <a:pt x="634" y="946"/>
                    <a:pt x="1" y="2445"/>
                    <a:pt x="340" y="3845"/>
                  </a:cubicBezTo>
                  <a:cubicBezTo>
                    <a:pt x="527" y="3908"/>
                    <a:pt x="715" y="3961"/>
                    <a:pt x="911" y="3997"/>
                  </a:cubicBezTo>
                  <a:cubicBezTo>
                    <a:pt x="554" y="2159"/>
                    <a:pt x="1482" y="830"/>
                    <a:pt x="2017" y="241"/>
                  </a:cubicBezTo>
                  <a:cubicBezTo>
                    <a:pt x="1848" y="143"/>
                    <a:pt x="1705" y="63"/>
                    <a:pt x="1589" y="0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0" name="Google Shape;3090;p54"/>
            <p:cNvSpPr/>
            <p:nvPr/>
          </p:nvSpPr>
          <p:spPr>
            <a:xfrm>
              <a:off x="6870925" y="1749400"/>
              <a:ext cx="109975" cy="107275"/>
            </a:xfrm>
            <a:custGeom>
              <a:avLst/>
              <a:gdLst/>
              <a:ahLst/>
              <a:cxnLst/>
              <a:rect l="l" t="t" r="r" b="b"/>
              <a:pathLst>
                <a:path w="4399" h="4291" extrusionOk="0">
                  <a:moveTo>
                    <a:pt x="2293" y="0"/>
                  </a:moveTo>
                  <a:cubicBezTo>
                    <a:pt x="1244" y="0"/>
                    <a:pt x="158" y="309"/>
                    <a:pt x="89" y="1570"/>
                  </a:cubicBezTo>
                  <a:cubicBezTo>
                    <a:pt x="0" y="3086"/>
                    <a:pt x="1249" y="3800"/>
                    <a:pt x="2257" y="4121"/>
                  </a:cubicBezTo>
                  <a:cubicBezTo>
                    <a:pt x="2507" y="4201"/>
                    <a:pt x="2739" y="4255"/>
                    <a:pt x="2935" y="4291"/>
                  </a:cubicBezTo>
                  <a:cubicBezTo>
                    <a:pt x="4148" y="3372"/>
                    <a:pt x="4398" y="1623"/>
                    <a:pt x="3997" y="214"/>
                  </a:cubicBezTo>
                  <a:cubicBezTo>
                    <a:pt x="3800" y="160"/>
                    <a:pt x="3506" y="107"/>
                    <a:pt x="3167" y="62"/>
                  </a:cubicBezTo>
                  <a:cubicBezTo>
                    <a:pt x="2896" y="26"/>
                    <a:pt x="2596" y="0"/>
                    <a:pt x="229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1" name="Google Shape;3091;p54"/>
            <p:cNvSpPr/>
            <p:nvPr/>
          </p:nvSpPr>
          <p:spPr>
            <a:xfrm>
              <a:off x="6883625" y="1784500"/>
              <a:ext cx="15625" cy="21225"/>
            </a:xfrm>
            <a:custGeom>
              <a:avLst/>
              <a:gdLst/>
              <a:ahLst/>
              <a:cxnLst/>
              <a:rect l="l" t="t" r="r" b="b"/>
              <a:pathLst>
                <a:path w="625" h="849" extrusionOk="0">
                  <a:moveTo>
                    <a:pt x="379" y="0"/>
                  </a:moveTo>
                  <a:cubicBezTo>
                    <a:pt x="246" y="0"/>
                    <a:pt x="103" y="152"/>
                    <a:pt x="54" y="362"/>
                  </a:cubicBezTo>
                  <a:cubicBezTo>
                    <a:pt x="1" y="594"/>
                    <a:pt x="72" y="817"/>
                    <a:pt x="215" y="844"/>
                  </a:cubicBezTo>
                  <a:cubicBezTo>
                    <a:pt x="228" y="847"/>
                    <a:pt x="242" y="849"/>
                    <a:pt x="255" y="849"/>
                  </a:cubicBezTo>
                  <a:cubicBezTo>
                    <a:pt x="387" y="849"/>
                    <a:pt x="523" y="697"/>
                    <a:pt x="571" y="487"/>
                  </a:cubicBezTo>
                  <a:cubicBezTo>
                    <a:pt x="625" y="255"/>
                    <a:pt x="563" y="41"/>
                    <a:pt x="420" y="5"/>
                  </a:cubicBezTo>
                  <a:cubicBezTo>
                    <a:pt x="406" y="2"/>
                    <a:pt x="393" y="0"/>
                    <a:pt x="3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2" name="Google Shape;3092;p54"/>
            <p:cNvSpPr/>
            <p:nvPr/>
          </p:nvSpPr>
          <p:spPr>
            <a:xfrm>
              <a:off x="6891425" y="1788150"/>
              <a:ext cx="2925" cy="5450"/>
            </a:xfrm>
            <a:custGeom>
              <a:avLst/>
              <a:gdLst/>
              <a:ahLst/>
              <a:cxnLst/>
              <a:rect l="l" t="t" r="r" b="b"/>
              <a:pathLst>
                <a:path w="117" h="218" extrusionOk="0">
                  <a:moveTo>
                    <a:pt x="83" y="1"/>
                  </a:moveTo>
                  <a:cubicBezTo>
                    <a:pt x="57" y="1"/>
                    <a:pt x="27" y="43"/>
                    <a:pt x="19" y="100"/>
                  </a:cubicBezTo>
                  <a:cubicBezTo>
                    <a:pt x="1" y="162"/>
                    <a:pt x="10" y="216"/>
                    <a:pt x="36" y="216"/>
                  </a:cubicBezTo>
                  <a:cubicBezTo>
                    <a:pt x="38" y="217"/>
                    <a:pt x="40" y="217"/>
                    <a:pt x="41" y="217"/>
                  </a:cubicBezTo>
                  <a:cubicBezTo>
                    <a:pt x="60" y="217"/>
                    <a:pt x="91" y="175"/>
                    <a:pt x="108" y="118"/>
                  </a:cubicBezTo>
                  <a:cubicBezTo>
                    <a:pt x="117" y="55"/>
                    <a:pt x="108" y="2"/>
                    <a:pt x="90" y="2"/>
                  </a:cubicBezTo>
                  <a:cubicBezTo>
                    <a:pt x="88" y="1"/>
                    <a:pt x="85" y="1"/>
                    <a:pt x="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3" name="Google Shape;3093;p54"/>
            <p:cNvSpPr/>
            <p:nvPr/>
          </p:nvSpPr>
          <p:spPr>
            <a:xfrm>
              <a:off x="6927350" y="1750925"/>
              <a:ext cx="53550" cy="105750"/>
            </a:xfrm>
            <a:custGeom>
              <a:avLst/>
              <a:gdLst/>
              <a:ahLst/>
              <a:cxnLst/>
              <a:rect l="l" t="t" r="r" b="b"/>
              <a:pathLst>
                <a:path w="2142" h="4230" extrusionOk="0">
                  <a:moveTo>
                    <a:pt x="910" y="1"/>
                  </a:moveTo>
                  <a:lnTo>
                    <a:pt x="910" y="1"/>
                  </a:lnTo>
                  <a:cubicBezTo>
                    <a:pt x="1865" y="1973"/>
                    <a:pt x="616" y="3480"/>
                    <a:pt x="0" y="4060"/>
                  </a:cubicBezTo>
                  <a:cubicBezTo>
                    <a:pt x="250" y="4140"/>
                    <a:pt x="482" y="4194"/>
                    <a:pt x="678" y="4230"/>
                  </a:cubicBezTo>
                  <a:cubicBezTo>
                    <a:pt x="1891" y="3311"/>
                    <a:pt x="2141" y="1562"/>
                    <a:pt x="1740" y="153"/>
                  </a:cubicBezTo>
                  <a:cubicBezTo>
                    <a:pt x="1543" y="99"/>
                    <a:pt x="1249" y="46"/>
                    <a:pt x="910" y="1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4" name="Google Shape;3094;p54"/>
            <p:cNvSpPr/>
            <p:nvPr/>
          </p:nvSpPr>
          <p:spPr>
            <a:xfrm>
              <a:off x="6827200" y="1799850"/>
              <a:ext cx="28800" cy="17125"/>
            </a:xfrm>
            <a:custGeom>
              <a:avLst/>
              <a:gdLst/>
              <a:ahLst/>
              <a:cxnLst/>
              <a:rect l="l" t="t" r="r" b="b"/>
              <a:pathLst>
                <a:path w="1152" h="685" extrusionOk="0">
                  <a:moveTo>
                    <a:pt x="496" y="97"/>
                  </a:moveTo>
                  <a:cubicBezTo>
                    <a:pt x="532" y="97"/>
                    <a:pt x="569" y="99"/>
                    <a:pt x="607" y="105"/>
                  </a:cubicBezTo>
                  <a:cubicBezTo>
                    <a:pt x="741" y="114"/>
                    <a:pt x="857" y="158"/>
                    <a:pt x="937" y="221"/>
                  </a:cubicBezTo>
                  <a:cubicBezTo>
                    <a:pt x="1009" y="274"/>
                    <a:pt x="1053" y="337"/>
                    <a:pt x="1044" y="390"/>
                  </a:cubicBezTo>
                  <a:cubicBezTo>
                    <a:pt x="1035" y="453"/>
                    <a:pt x="982" y="506"/>
                    <a:pt x="902" y="542"/>
                  </a:cubicBezTo>
                  <a:cubicBezTo>
                    <a:pt x="830" y="568"/>
                    <a:pt x="744" y="585"/>
                    <a:pt x="653" y="585"/>
                  </a:cubicBezTo>
                  <a:cubicBezTo>
                    <a:pt x="621" y="585"/>
                    <a:pt x="587" y="582"/>
                    <a:pt x="554" y="578"/>
                  </a:cubicBezTo>
                  <a:cubicBezTo>
                    <a:pt x="304" y="551"/>
                    <a:pt x="108" y="417"/>
                    <a:pt x="125" y="283"/>
                  </a:cubicBezTo>
                  <a:cubicBezTo>
                    <a:pt x="133" y="177"/>
                    <a:pt x="295" y="97"/>
                    <a:pt x="496" y="97"/>
                  </a:cubicBezTo>
                  <a:close/>
                  <a:moveTo>
                    <a:pt x="513" y="0"/>
                  </a:moveTo>
                  <a:cubicBezTo>
                    <a:pt x="251" y="0"/>
                    <a:pt x="43" y="110"/>
                    <a:pt x="27" y="274"/>
                  </a:cubicBezTo>
                  <a:cubicBezTo>
                    <a:pt x="0" y="462"/>
                    <a:pt x="232" y="640"/>
                    <a:pt x="545" y="676"/>
                  </a:cubicBezTo>
                  <a:cubicBezTo>
                    <a:pt x="580" y="676"/>
                    <a:pt x="616" y="685"/>
                    <a:pt x="652" y="685"/>
                  </a:cubicBezTo>
                  <a:cubicBezTo>
                    <a:pt x="759" y="685"/>
                    <a:pt x="857" y="667"/>
                    <a:pt x="937" y="631"/>
                  </a:cubicBezTo>
                  <a:cubicBezTo>
                    <a:pt x="1053" y="578"/>
                    <a:pt x="1125" y="497"/>
                    <a:pt x="1133" y="408"/>
                  </a:cubicBezTo>
                  <a:cubicBezTo>
                    <a:pt x="1151" y="310"/>
                    <a:pt x="1098" y="221"/>
                    <a:pt x="991" y="140"/>
                  </a:cubicBezTo>
                  <a:cubicBezTo>
                    <a:pt x="893" y="69"/>
                    <a:pt x="768" y="24"/>
                    <a:pt x="625" y="7"/>
                  </a:cubicBezTo>
                  <a:cubicBezTo>
                    <a:pt x="587" y="2"/>
                    <a:pt x="550" y="0"/>
                    <a:pt x="5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5" name="Google Shape;3095;p54"/>
            <p:cNvSpPr/>
            <p:nvPr/>
          </p:nvSpPr>
          <p:spPr>
            <a:xfrm>
              <a:off x="6743350" y="1677550"/>
              <a:ext cx="299725" cy="221325"/>
            </a:xfrm>
            <a:custGeom>
              <a:avLst/>
              <a:gdLst/>
              <a:ahLst/>
              <a:cxnLst/>
              <a:rect l="l" t="t" r="r" b="b"/>
              <a:pathLst>
                <a:path w="11989" h="8853" extrusionOk="0">
                  <a:moveTo>
                    <a:pt x="5995" y="5487"/>
                  </a:moveTo>
                  <a:lnTo>
                    <a:pt x="10411" y="6139"/>
                  </a:lnTo>
                  <a:cubicBezTo>
                    <a:pt x="10366" y="6219"/>
                    <a:pt x="10322" y="6308"/>
                    <a:pt x="10268" y="6397"/>
                  </a:cubicBezTo>
                  <a:cubicBezTo>
                    <a:pt x="9448" y="7753"/>
                    <a:pt x="8199" y="8351"/>
                    <a:pt x="6566" y="8458"/>
                  </a:cubicBezTo>
                  <a:lnTo>
                    <a:pt x="5397" y="7468"/>
                  </a:lnTo>
                  <a:cubicBezTo>
                    <a:pt x="5585" y="7173"/>
                    <a:pt x="5933" y="5755"/>
                    <a:pt x="5995" y="5487"/>
                  </a:cubicBezTo>
                  <a:close/>
                  <a:moveTo>
                    <a:pt x="8698" y="1"/>
                  </a:moveTo>
                  <a:lnTo>
                    <a:pt x="8698" y="1"/>
                  </a:lnTo>
                  <a:cubicBezTo>
                    <a:pt x="9358" y="643"/>
                    <a:pt x="10250" y="1571"/>
                    <a:pt x="10420" y="2035"/>
                  </a:cubicBezTo>
                  <a:cubicBezTo>
                    <a:pt x="10688" y="2775"/>
                    <a:pt x="10393" y="2490"/>
                    <a:pt x="10375" y="2659"/>
                  </a:cubicBezTo>
                  <a:cubicBezTo>
                    <a:pt x="10358" y="2802"/>
                    <a:pt x="11036" y="4390"/>
                    <a:pt x="10527" y="5844"/>
                  </a:cubicBezTo>
                  <a:lnTo>
                    <a:pt x="5790" y="5238"/>
                  </a:lnTo>
                  <a:lnTo>
                    <a:pt x="5656" y="5389"/>
                  </a:lnTo>
                  <a:lnTo>
                    <a:pt x="5549" y="5371"/>
                  </a:lnTo>
                  <a:lnTo>
                    <a:pt x="5023" y="7191"/>
                  </a:lnTo>
                  <a:lnTo>
                    <a:pt x="4942" y="7111"/>
                  </a:lnTo>
                  <a:lnTo>
                    <a:pt x="1588" y="6264"/>
                  </a:lnTo>
                  <a:cubicBezTo>
                    <a:pt x="1659" y="6237"/>
                    <a:pt x="1713" y="6219"/>
                    <a:pt x="1713" y="6219"/>
                  </a:cubicBezTo>
                  <a:lnTo>
                    <a:pt x="1392" y="6183"/>
                  </a:lnTo>
                  <a:lnTo>
                    <a:pt x="0" y="6549"/>
                  </a:lnTo>
                  <a:cubicBezTo>
                    <a:pt x="45" y="6611"/>
                    <a:pt x="89" y="6674"/>
                    <a:pt x="134" y="6736"/>
                  </a:cubicBezTo>
                  <a:cubicBezTo>
                    <a:pt x="411" y="6647"/>
                    <a:pt x="874" y="6495"/>
                    <a:pt x="1231" y="6379"/>
                  </a:cubicBezTo>
                  <a:cubicBezTo>
                    <a:pt x="1285" y="6451"/>
                    <a:pt x="1481" y="6620"/>
                    <a:pt x="2141" y="6897"/>
                  </a:cubicBezTo>
                  <a:cubicBezTo>
                    <a:pt x="2819" y="7171"/>
                    <a:pt x="3882" y="7480"/>
                    <a:pt x="4641" y="7480"/>
                  </a:cubicBezTo>
                  <a:cubicBezTo>
                    <a:pt x="4821" y="7480"/>
                    <a:pt x="4984" y="7463"/>
                    <a:pt x="5121" y="7423"/>
                  </a:cubicBezTo>
                  <a:cubicBezTo>
                    <a:pt x="5424" y="7691"/>
                    <a:pt x="6040" y="8226"/>
                    <a:pt x="6334" y="8467"/>
                  </a:cubicBezTo>
                  <a:cubicBezTo>
                    <a:pt x="6240" y="8471"/>
                    <a:pt x="6142" y="8474"/>
                    <a:pt x="6043" y="8474"/>
                  </a:cubicBezTo>
                  <a:cubicBezTo>
                    <a:pt x="5944" y="8474"/>
                    <a:pt x="5843" y="8471"/>
                    <a:pt x="5745" y="8467"/>
                  </a:cubicBezTo>
                  <a:cubicBezTo>
                    <a:pt x="3943" y="8413"/>
                    <a:pt x="1900" y="8119"/>
                    <a:pt x="384" y="7040"/>
                  </a:cubicBezTo>
                  <a:lnTo>
                    <a:pt x="384" y="7040"/>
                  </a:lnTo>
                  <a:cubicBezTo>
                    <a:pt x="1089" y="7780"/>
                    <a:pt x="2320" y="8413"/>
                    <a:pt x="4470" y="8654"/>
                  </a:cubicBezTo>
                  <a:cubicBezTo>
                    <a:pt x="5632" y="8783"/>
                    <a:pt x="6572" y="8852"/>
                    <a:pt x="7342" y="8852"/>
                  </a:cubicBezTo>
                  <a:cubicBezTo>
                    <a:pt x="9510" y="8852"/>
                    <a:pt x="10343" y="8305"/>
                    <a:pt x="11053" y="6995"/>
                  </a:cubicBezTo>
                  <a:cubicBezTo>
                    <a:pt x="11988" y="5280"/>
                    <a:pt x="11373" y="3086"/>
                    <a:pt x="11451" y="3086"/>
                  </a:cubicBezTo>
                  <a:lnTo>
                    <a:pt x="11451" y="3086"/>
                  </a:lnTo>
                  <a:cubicBezTo>
                    <a:pt x="11454" y="3086"/>
                    <a:pt x="11458" y="3089"/>
                    <a:pt x="11464" y="3097"/>
                  </a:cubicBezTo>
                  <a:cubicBezTo>
                    <a:pt x="11493" y="3133"/>
                    <a:pt x="11528" y="3156"/>
                    <a:pt x="11554" y="3156"/>
                  </a:cubicBezTo>
                  <a:cubicBezTo>
                    <a:pt x="11662" y="3156"/>
                    <a:pt x="11640" y="2775"/>
                    <a:pt x="10643" y="1419"/>
                  </a:cubicBezTo>
                  <a:cubicBezTo>
                    <a:pt x="10134" y="741"/>
                    <a:pt x="9394" y="295"/>
                    <a:pt x="8698" y="1"/>
                  </a:cubicBezTo>
                  <a:close/>
                </a:path>
              </a:pathLst>
            </a:custGeom>
            <a:solidFill>
              <a:srgbClr val="4D1311">
                <a:alpha val="31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6" name="Google Shape;3096;p54"/>
            <p:cNvSpPr/>
            <p:nvPr/>
          </p:nvSpPr>
          <p:spPr>
            <a:xfrm>
              <a:off x="6732850" y="1754050"/>
              <a:ext cx="56900" cy="30375"/>
            </a:xfrm>
            <a:custGeom>
              <a:avLst/>
              <a:gdLst/>
              <a:ahLst/>
              <a:cxnLst/>
              <a:rect l="l" t="t" r="r" b="b"/>
              <a:pathLst>
                <a:path w="2276" h="1215" extrusionOk="0">
                  <a:moveTo>
                    <a:pt x="63" y="1"/>
                  </a:moveTo>
                  <a:cubicBezTo>
                    <a:pt x="37" y="81"/>
                    <a:pt x="19" y="153"/>
                    <a:pt x="1" y="233"/>
                  </a:cubicBezTo>
                  <a:lnTo>
                    <a:pt x="2276" y="1214"/>
                  </a:lnTo>
                  <a:lnTo>
                    <a:pt x="2151" y="1009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rgbClr val="8F4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7" name="Google Shape;3097;p54"/>
            <p:cNvSpPr/>
            <p:nvPr/>
          </p:nvSpPr>
          <p:spPr>
            <a:xfrm>
              <a:off x="6731300" y="1752425"/>
              <a:ext cx="56675" cy="26850"/>
            </a:xfrm>
            <a:custGeom>
              <a:avLst/>
              <a:gdLst/>
              <a:ahLst/>
              <a:cxnLst/>
              <a:rect l="l" t="t" r="r" b="b"/>
              <a:pathLst>
                <a:path w="2267" h="1074" extrusionOk="0">
                  <a:moveTo>
                    <a:pt x="52" y="0"/>
                  </a:moveTo>
                  <a:cubicBezTo>
                    <a:pt x="33" y="0"/>
                    <a:pt x="16" y="10"/>
                    <a:pt x="9" y="30"/>
                  </a:cubicBezTo>
                  <a:cubicBezTo>
                    <a:pt x="0" y="57"/>
                    <a:pt x="9" y="84"/>
                    <a:pt x="36" y="93"/>
                  </a:cubicBezTo>
                  <a:lnTo>
                    <a:pt x="2195" y="1074"/>
                  </a:lnTo>
                  <a:lnTo>
                    <a:pt x="2213" y="1074"/>
                  </a:lnTo>
                  <a:cubicBezTo>
                    <a:pt x="2231" y="1074"/>
                    <a:pt x="2249" y="1065"/>
                    <a:pt x="2257" y="1047"/>
                  </a:cubicBezTo>
                  <a:cubicBezTo>
                    <a:pt x="2266" y="1020"/>
                    <a:pt x="2257" y="994"/>
                    <a:pt x="2231" y="985"/>
                  </a:cubicBezTo>
                  <a:lnTo>
                    <a:pt x="72" y="3"/>
                  </a:lnTo>
                  <a:cubicBezTo>
                    <a:pt x="65" y="1"/>
                    <a:pt x="58" y="0"/>
                    <a:pt x="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8" name="Google Shape;3098;p54"/>
            <p:cNvSpPr/>
            <p:nvPr/>
          </p:nvSpPr>
          <p:spPr>
            <a:xfrm>
              <a:off x="6888075" y="1807525"/>
              <a:ext cx="143875" cy="21275"/>
            </a:xfrm>
            <a:custGeom>
              <a:avLst/>
              <a:gdLst/>
              <a:ahLst/>
              <a:cxnLst/>
              <a:rect l="l" t="t" r="r" b="b"/>
              <a:pathLst>
                <a:path w="5755" h="851" extrusionOk="0">
                  <a:moveTo>
                    <a:pt x="41" y="1"/>
                  </a:moveTo>
                  <a:cubicBezTo>
                    <a:pt x="22" y="1"/>
                    <a:pt x="8" y="17"/>
                    <a:pt x="1" y="39"/>
                  </a:cubicBezTo>
                  <a:cubicBezTo>
                    <a:pt x="1" y="65"/>
                    <a:pt x="19" y="92"/>
                    <a:pt x="46" y="92"/>
                  </a:cubicBezTo>
                  <a:lnTo>
                    <a:pt x="5701" y="850"/>
                  </a:lnTo>
                  <a:lnTo>
                    <a:pt x="5710" y="850"/>
                  </a:lnTo>
                  <a:cubicBezTo>
                    <a:pt x="5728" y="850"/>
                    <a:pt x="5755" y="833"/>
                    <a:pt x="5755" y="806"/>
                  </a:cubicBezTo>
                  <a:cubicBezTo>
                    <a:pt x="5755" y="779"/>
                    <a:pt x="5737" y="752"/>
                    <a:pt x="5710" y="752"/>
                  </a:cubicBezTo>
                  <a:lnTo>
                    <a:pt x="54" y="3"/>
                  </a:lnTo>
                  <a:cubicBezTo>
                    <a:pt x="50" y="1"/>
                    <a:pt x="45" y="1"/>
                    <a:pt x="4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9" name="Google Shape;3099;p54"/>
            <p:cNvSpPr/>
            <p:nvPr/>
          </p:nvSpPr>
          <p:spPr>
            <a:xfrm>
              <a:off x="6871125" y="1858150"/>
              <a:ext cx="51550" cy="41800"/>
            </a:xfrm>
            <a:custGeom>
              <a:avLst/>
              <a:gdLst/>
              <a:ahLst/>
              <a:cxnLst/>
              <a:rect l="l" t="t" r="r" b="b"/>
              <a:pathLst>
                <a:path w="2062" h="1672" extrusionOk="0">
                  <a:moveTo>
                    <a:pt x="85" y="1"/>
                  </a:moveTo>
                  <a:cubicBezTo>
                    <a:pt x="63" y="1"/>
                    <a:pt x="44" y="17"/>
                    <a:pt x="37" y="39"/>
                  </a:cubicBezTo>
                  <a:cubicBezTo>
                    <a:pt x="28" y="74"/>
                    <a:pt x="1" y="181"/>
                    <a:pt x="1981" y="1662"/>
                  </a:cubicBezTo>
                  <a:cubicBezTo>
                    <a:pt x="1990" y="1662"/>
                    <a:pt x="1999" y="1671"/>
                    <a:pt x="2008" y="1671"/>
                  </a:cubicBezTo>
                  <a:cubicBezTo>
                    <a:pt x="2017" y="1671"/>
                    <a:pt x="2035" y="1662"/>
                    <a:pt x="2044" y="1644"/>
                  </a:cubicBezTo>
                  <a:cubicBezTo>
                    <a:pt x="2062" y="1627"/>
                    <a:pt x="2053" y="1600"/>
                    <a:pt x="2035" y="1582"/>
                  </a:cubicBezTo>
                  <a:cubicBezTo>
                    <a:pt x="1330" y="1056"/>
                    <a:pt x="197" y="181"/>
                    <a:pt x="135" y="48"/>
                  </a:cubicBezTo>
                  <a:cubicBezTo>
                    <a:pt x="135" y="30"/>
                    <a:pt x="117" y="12"/>
                    <a:pt x="99" y="3"/>
                  </a:cubicBezTo>
                  <a:cubicBezTo>
                    <a:pt x="94" y="1"/>
                    <a:pt x="90" y="1"/>
                    <a:pt x="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0" name="Google Shape;3100;p54"/>
            <p:cNvSpPr/>
            <p:nvPr/>
          </p:nvSpPr>
          <p:spPr>
            <a:xfrm>
              <a:off x="6738650" y="1831350"/>
              <a:ext cx="37050" cy="11275"/>
            </a:xfrm>
            <a:custGeom>
              <a:avLst/>
              <a:gdLst/>
              <a:ahLst/>
              <a:cxnLst/>
              <a:rect l="l" t="t" r="r" b="b"/>
              <a:pathLst>
                <a:path w="1482" h="451" extrusionOk="0">
                  <a:moveTo>
                    <a:pt x="1421" y="1"/>
                  </a:moveTo>
                  <a:cubicBezTo>
                    <a:pt x="1410" y="1"/>
                    <a:pt x="1401" y="5"/>
                    <a:pt x="1393" y="13"/>
                  </a:cubicBezTo>
                  <a:cubicBezTo>
                    <a:pt x="1330" y="58"/>
                    <a:pt x="527" y="245"/>
                    <a:pt x="37" y="361"/>
                  </a:cubicBezTo>
                  <a:cubicBezTo>
                    <a:pt x="10" y="361"/>
                    <a:pt x="1" y="388"/>
                    <a:pt x="1" y="415"/>
                  </a:cubicBezTo>
                  <a:cubicBezTo>
                    <a:pt x="10" y="442"/>
                    <a:pt x="28" y="451"/>
                    <a:pt x="45" y="451"/>
                  </a:cubicBezTo>
                  <a:lnTo>
                    <a:pt x="63" y="451"/>
                  </a:lnTo>
                  <a:cubicBezTo>
                    <a:pt x="670" y="317"/>
                    <a:pt x="1410" y="138"/>
                    <a:pt x="1455" y="85"/>
                  </a:cubicBezTo>
                  <a:cubicBezTo>
                    <a:pt x="1473" y="67"/>
                    <a:pt x="1482" y="40"/>
                    <a:pt x="1464" y="22"/>
                  </a:cubicBezTo>
                  <a:cubicBezTo>
                    <a:pt x="1449" y="8"/>
                    <a:pt x="1434" y="1"/>
                    <a:pt x="14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1" name="Google Shape;3101;p54"/>
            <p:cNvSpPr/>
            <p:nvPr/>
          </p:nvSpPr>
          <p:spPr>
            <a:xfrm>
              <a:off x="6774125" y="1775425"/>
              <a:ext cx="116225" cy="86000"/>
            </a:xfrm>
            <a:custGeom>
              <a:avLst/>
              <a:gdLst/>
              <a:ahLst/>
              <a:cxnLst/>
              <a:rect l="l" t="t" r="r" b="b"/>
              <a:pathLst>
                <a:path w="4649" h="3440" extrusionOk="0">
                  <a:moveTo>
                    <a:pt x="545" y="0"/>
                  </a:moveTo>
                  <a:cubicBezTo>
                    <a:pt x="534" y="0"/>
                    <a:pt x="525" y="1"/>
                    <a:pt x="518" y="2"/>
                  </a:cubicBezTo>
                  <a:cubicBezTo>
                    <a:pt x="455" y="20"/>
                    <a:pt x="393" y="118"/>
                    <a:pt x="339" y="261"/>
                  </a:cubicBezTo>
                  <a:cubicBezTo>
                    <a:pt x="295" y="386"/>
                    <a:pt x="259" y="546"/>
                    <a:pt x="223" y="716"/>
                  </a:cubicBezTo>
                  <a:cubicBezTo>
                    <a:pt x="197" y="823"/>
                    <a:pt x="179" y="939"/>
                    <a:pt x="161" y="1055"/>
                  </a:cubicBezTo>
                  <a:cubicBezTo>
                    <a:pt x="134" y="1207"/>
                    <a:pt x="116" y="1358"/>
                    <a:pt x="89" y="1501"/>
                  </a:cubicBezTo>
                  <a:cubicBezTo>
                    <a:pt x="81" y="1590"/>
                    <a:pt x="72" y="1679"/>
                    <a:pt x="63" y="1769"/>
                  </a:cubicBezTo>
                  <a:cubicBezTo>
                    <a:pt x="36" y="1956"/>
                    <a:pt x="18" y="2108"/>
                    <a:pt x="9" y="2197"/>
                  </a:cubicBezTo>
                  <a:cubicBezTo>
                    <a:pt x="9" y="2259"/>
                    <a:pt x="0" y="2295"/>
                    <a:pt x="0" y="2295"/>
                  </a:cubicBezTo>
                  <a:cubicBezTo>
                    <a:pt x="648" y="2966"/>
                    <a:pt x="3005" y="3440"/>
                    <a:pt x="3720" y="3440"/>
                  </a:cubicBezTo>
                  <a:cubicBezTo>
                    <a:pt x="3822" y="3440"/>
                    <a:pt x="3891" y="3430"/>
                    <a:pt x="3917" y="3410"/>
                  </a:cubicBezTo>
                  <a:cubicBezTo>
                    <a:pt x="3934" y="3401"/>
                    <a:pt x="3952" y="3383"/>
                    <a:pt x="3961" y="3357"/>
                  </a:cubicBezTo>
                  <a:cubicBezTo>
                    <a:pt x="3997" y="3312"/>
                    <a:pt x="4042" y="3232"/>
                    <a:pt x="4077" y="3134"/>
                  </a:cubicBezTo>
                  <a:cubicBezTo>
                    <a:pt x="4086" y="3107"/>
                    <a:pt x="4095" y="3080"/>
                    <a:pt x="4104" y="3062"/>
                  </a:cubicBezTo>
                  <a:cubicBezTo>
                    <a:pt x="4149" y="2946"/>
                    <a:pt x="4193" y="2830"/>
                    <a:pt x="4229" y="2696"/>
                  </a:cubicBezTo>
                  <a:cubicBezTo>
                    <a:pt x="4265" y="2589"/>
                    <a:pt x="4300" y="2482"/>
                    <a:pt x="4327" y="2375"/>
                  </a:cubicBezTo>
                  <a:cubicBezTo>
                    <a:pt x="4381" y="2206"/>
                    <a:pt x="4425" y="2036"/>
                    <a:pt x="4470" y="1885"/>
                  </a:cubicBezTo>
                  <a:cubicBezTo>
                    <a:pt x="4505" y="1760"/>
                    <a:pt x="4532" y="1644"/>
                    <a:pt x="4559" y="1546"/>
                  </a:cubicBezTo>
                  <a:cubicBezTo>
                    <a:pt x="4577" y="1447"/>
                    <a:pt x="4595" y="1376"/>
                    <a:pt x="4612" y="1332"/>
                  </a:cubicBezTo>
                  <a:cubicBezTo>
                    <a:pt x="4648" y="1153"/>
                    <a:pt x="2980" y="600"/>
                    <a:pt x="1758" y="270"/>
                  </a:cubicBezTo>
                  <a:cubicBezTo>
                    <a:pt x="1176" y="112"/>
                    <a:pt x="695" y="0"/>
                    <a:pt x="5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2" name="Google Shape;3102;p54"/>
            <p:cNvSpPr/>
            <p:nvPr/>
          </p:nvSpPr>
          <p:spPr>
            <a:xfrm>
              <a:off x="6779700" y="1781950"/>
              <a:ext cx="108400" cy="40600"/>
            </a:xfrm>
            <a:custGeom>
              <a:avLst/>
              <a:gdLst/>
              <a:ahLst/>
              <a:cxnLst/>
              <a:rect l="l" t="t" r="r" b="b"/>
              <a:pathLst>
                <a:path w="4336" h="1624" extrusionOk="0">
                  <a:moveTo>
                    <a:pt x="116" y="0"/>
                  </a:moveTo>
                  <a:cubicBezTo>
                    <a:pt x="72" y="125"/>
                    <a:pt x="36" y="285"/>
                    <a:pt x="0" y="455"/>
                  </a:cubicBezTo>
                  <a:cubicBezTo>
                    <a:pt x="429" y="508"/>
                    <a:pt x="910" y="607"/>
                    <a:pt x="1401" y="723"/>
                  </a:cubicBezTo>
                  <a:cubicBezTo>
                    <a:pt x="2561" y="1017"/>
                    <a:pt x="3729" y="1436"/>
                    <a:pt x="4247" y="1624"/>
                  </a:cubicBezTo>
                  <a:cubicBezTo>
                    <a:pt x="4282" y="1499"/>
                    <a:pt x="4309" y="1383"/>
                    <a:pt x="4336" y="1285"/>
                  </a:cubicBezTo>
                  <a:cubicBezTo>
                    <a:pt x="3524" y="919"/>
                    <a:pt x="2382" y="580"/>
                    <a:pt x="1454" y="330"/>
                  </a:cubicBezTo>
                  <a:cubicBezTo>
                    <a:pt x="892" y="178"/>
                    <a:pt x="411" y="71"/>
                    <a:pt x="1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3" name="Google Shape;3103;p54"/>
            <p:cNvSpPr/>
            <p:nvPr/>
          </p:nvSpPr>
          <p:spPr>
            <a:xfrm>
              <a:off x="6776350" y="1801775"/>
              <a:ext cx="105950" cy="41075"/>
            </a:xfrm>
            <a:custGeom>
              <a:avLst/>
              <a:gdLst/>
              <a:ahLst/>
              <a:cxnLst/>
              <a:rect l="l" t="t" r="r" b="b"/>
              <a:pathLst>
                <a:path w="4238" h="1643" extrusionOk="0">
                  <a:moveTo>
                    <a:pt x="72" y="1"/>
                  </a:moveTo>
                  <a:cubicBezTo>
                    <a:pt x="45" y="153"/>
                    <a:pt x="27" y="304"/>
                    <a:pt x="0" y="447"/>
                  </a:cubicBezTo>
                  <a:cubicBezTo>
                    <a:pt x="518" y="527"/>
                    <a:pt x="1080" y="652"/>
                    <a:pt x="1633" y="804"/>
                  </a:cubicBezTo>
                  <a:cubicBezTo>
                    <a:pt x="2757" y="1116"/>
                    <a:pt x="3801" y="1509"/>
                    <a:pt x="4140" y="1642"/>
                  </a:cubicBezTo>
                  <a:cubicBezTo>
                    <a:pt x="4176" y="1535"/>
                    <a:pt x="4211" y="1428"/>
                    <a:pt x="4238" y="1321"/>
                  </a:cubicBezTo>
                  <a:cubicBezTo>
                    <a:pt x="3515" y="964"/>
                    <a:pt x="2463" y="634"/>
                    <a:pt x="1535" y="376"/>
                  </a:cubicBezTo>
                  <a:cubicBezTo>
                    <a:pt x="955" y="215"/>
                    <a:pt x="429" y="90"/>
                    <a:pt x="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4" name="Google Shape;3104;p54"/>
            <p:cNvSpPr/>
            <p:nvPr/>
          </p:nvSpPr>
          <p:spPr>
            <a:xfrm>
              <a:off x="6774350" y="1819625"/>
              <a:ext cx="102375" cy="39725"/>
            </a:xfrm>
            <a:custGeom>
              <a:avLst/>
              <a:gdLst/>
              <a:ahLst/>
              <a:cxnLst/>
              <a:rect l="l" t="t" r="r" b="b"/>
              <a:pathLst>
                <a:path w="4095" h="1589" extrusionOk="0">
                  <a:moveTo>
                    <a:pt x="54" y="1"/>
                  </a:moveTo>
                  <a:cubicBezTo>
                    <a:pt x="27" y="188"/>
                    <a:pt x="9" y="340"/>
                    <a:pt x="0" y="429"/>
                  </a:cubicBezTo>
                  <a:cubicBezTo>
                    <a:pt x="1535" y="688"/>
                    <a:pt x="3444" y="1401"/>
                    <a:pt x="3952" y="1589"/>
                  </a:cubicBezTo>
                  <a:cubicBezTo>
                    <a:pt x="3988" y="1544"/>
                    <a:pt x="4033" y="1464"/>
                    <a:pt x="4068" y="1366"/>
                  </a:cubicBezTo>
                  <a:cubicBezTo>
                    <a:pt x="4077" y="1339"/>
                    <a:pt x="4086" y="1312"/>
                    <a:pt x="4095" y="1294"/>
                  </a:cubicBezTo>
                  <a:cubicBezTo>
                    <a:pt x="3524" y="1000"/>
                    <a:pt x="2721" y="732"/>
                    <a:pt x="1954" y="500"/>
                  </a:cubicBezTo>
                  <a:cubicBezTo>
                    <a:pt x="1231" y="295"/>
                    <a:pt x="535" y="117"/>
                    <a:pt x="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5" name="Google Shape;3105;p54"/>
            <p:cNvSpPr/>
            <p:nvPr/>
          </p:nvSpPr>
          <p:spPr>
            <a:xfrm>
              <a:off x="6774125" y="1775425"/>
              <a:ext cx="101950" cy="86000"/>
            </a:xfrm>
            <a:custGeom>
              <a:avLst/>
              <a:gdLst/>
              <a:ahLst/>
              <a:cxnLst/>
              <a:rect l="l" t="t" r="r" b="b"/>
              <a:pathLst>
                <a:path w="4078" h="3440" extrusionOk="0">
                  <a:moveTo>
                    <a:pt x="545" y="0"/>
                  </a:moveTo>
                  <a:cubicBezTo>
                    <a:pt x="534" y="0"/>
                    <a:pt x="525" y="1"/>
                    <a:pt x="518" y="2"/>
                  </a:cubicBezTo>
                  <a:cubicBezTo>
                    <a:pt x="455" y="20"/>
                    <a:pt x="393" y="118"/>
                    <a:pt x="339" y="261"/>
                  </a:cubicBezTo>
                  <a:cubicBezTo>
                    <a:pt x="295" y="386"/>
                    <a:pt x="259" y="546"/>
                    <a:pt x="223" y="716"/>
                  </a:cubicBezTo>
                  <a:cubicBezTo>
                    <a:pt x="197" y="823"/>
                    <a:pt x="179" y="939"/>
                    <a:pt x="161" y="1055"/>
                  </a:cubicBezTo>
                  <a:cubicBezTo>
                    <a:pt x="134" y="1207"/>
                    <a:pt x="116" y="1358"/>
                    <a:pt x="89" y="1501"/>
                  </a:cubicBezTo>
                  <a:cubicBezTo>
                    <a:pt x="81" y="1590"/>
                    <a:pt x="72" y="1679"/>
                    <a:pt x="63" y="1769"/>
                  </a:cubicBezTo>
                  <a:cubicBezTo>
                    <a:pt x="36" y="1956"/>
                    <a:pt x="18" y="2108"/>
                    <a:pt x="9" y="2197"/>
                  </a:cubicBezTo>
                  <a:cubicBezTo>
                    <a:pt x="9" y="2259"/>
                    <a:pt x="0" y="2295"/>
                    <a:pt x="0" y="2295"/>
                  </a:cubicBezTo>
                  <a:cubicBezTo>
                    <a:pt x="648" y="2966"/>
                    <a:pt x="3005" y="3440"/>
                    <a:pt x="3720" y="3440"/>
                  </a:cubicBezTo>
                  <a:cubicBezTo>
                    <a:pt x="3822" y="3440"/>
                    <a:pt x="3891" y="3430"/>
                    <a:pt x="3917" y="3410"/>
                  </a:cubicBezTo>
                  <a:cubicBezTo>
                    <a:pt x="3934" y="3401"/>
                    <a:pt x="3952" y="3383"/>
                    <a:pt x="3961" y="3357"/>
                  </a:cubicBezTo>
                  <a:cubicBezTo>
                    <a:pt x="3997" y="3312"/>
                    <a:pt x="4042" y="3232"/>
                    <a:pt x="4077" y="3134"/>
                  </a:cubicBezTo>
                  <a:cubicBezTo>
                    <a:pt x="3711" y="3027"/>
                    <a:pt x="3203" y="2866"/>
                    <a:pt x="2525" y="2634"/>
                  </a:cubicBezTo>
                  <a:cubicBezTo>
                    <a:pt x="2284" y="2554"/>
                    <a:pt x="2097" y="2429"/>
                    <a:pt x="1963" y="2268"/>
                  </a:cubicBezTo>
                  <a:cubicBezTo>
                    <a:pt x="1847" y="2152"/>
                    <a:pt x="1776" y="2010"/>
                    <a:pt x="1722" y="1858"/>
                  </a:cubicBezTo>
                  <a:cubicBezTo>
                    <a:pt x="1669" y="1724"/>
                    <a:pt x="1642" y="1581"/>
                    <a:pt x="1624" y="1430"/>
                  </a:cubicBezTo>
                  <a:cubicBezTo>
                    <a:pt x="1606" y="1278"/>
                    <a:pt x="1615" y="1135"/>
                    <a:pt x="1624" y="984"/>
                  </a:cubicBezTo>
                  <a:cubicBezTo>
                    <a:pt x="1633" y="850"/>
                    <a:pt x="1651" y="716"/>
                    <a:pt x="1677" y="591"/>
                  </a:cubicBezTo>
                  <a:cubicBezTo>
                    <a:pt x="1704" y="475"/>
                    <a:pt x="1722" y="359"/>
                    <a:pt x="1758" y="270"/>
                  </a:cubicBezTo>
                  <a:cubicBezTo>
                    <a:pt x="1176" y="112"/>
                    <a:pt x="695" y="0"/>
                    <a:pt x="545" y="0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6" name="Google Shape;3106;p54"/>
            <p:cNvSpPr/>
            <p:nvPr/>
          </p:nvSpPr>
          <p:spPr>
            <a:xfrm>
              <a:off x="6660150" y="1847050"/>
              <a:ext cx="91700" cy="141900"/>
            </a:xfrm>
            <a:custGeom>
              <a:avLst/>
              <a:gdLst/>
              <a:ahLst/>
              <a:cxnLst/>
              <a:rect l="l" t="t" r="r" b="b"/>
              <a:pathLst>
                <a:path w="3668" h="5676" extrusionOk="0">
                  <a:moveTo>
                    <a:pt x="3462" y="0"/>
                  </a:moveTo>
                  <a:cubicBezTo>
                    <a:pt x="3248" y="0"/>
                    <a:pt x="2873" y="35"/>
                    <a:pt x="2454" y="81"/>
                  </a:cubicBezTo>
                  <a:cubicBezTo>
                    <a:pt x="1482" y="188"/>
                    <a:pt x="268" y="367"/>
                    <a:pt x="152" y="385"/>
                  </a:cubicBezTo>
                  <a:cubicBezTo>
                    <a:pt x="1" y="411"/>
                    <a:pt x="188" y="3320"/>
                    <a:pt x="411" y="4658"/>
                  </a:cubicBezTo>
                  <a:cubicBezTo>
                    <a:pt x="473" y="5032"/>
                    <a:pt x="536" y="5282"/>
                    <a:pt x="598" y="5327"/>
                  </a:cubicBezTo>
                  <a:cubicBezTo>
                    <a:pt x="843" y="5472"/>
                    <a:pt x="2850" y="5676"/>
                    <a:pt x="3464" y="5676"/>
                  </a:cubicBezTo>
                  <a:cubicBezTo>
                    <a:pt x="3567" y="5676"/>
                    <a:pt x="3631" y="5670"/>
                    <a:pt x="3640" y="5657"/>
                  </a:cubicBezTo>
                  <a:cubicBezTo>
                    <a:pt x="3667" y="5612"/>
                    <a:pt x="3649" y="197"/>
                    <a:pt x="3649" y="37"/>
                  </a:cubicBezTo>
                  <a:cubicBezTo>
                    <a:pt x="3649" y="11"/>
                    <a:pt x="3580" y="0"/>
                    <a:pt x="34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7" name="Google Shape;3107;p54"/>
            <p:cNvSpPr/>
            <p:nvPr/>
          </p:nvSpPr>
          <p:spPr>
            <a:xfrm>
              <a:off x="6670400" y="1847050"/>
              <a:ext cx="81450" cy="141900"/>
            </a:xfrm>
            <a:custGeom>
              <a:avLst/>
              <a:gdLst/>
              <a:ahLst/>
              <a:cxnLst/>
              <a:rect l="l" t="t" r="r" b="b"/>
              <a:pathLst>
                <a:path w="3258" h="5676" extrusionOk="0">
                  <a:moveTo>
                    <a:pt x="3052" y="0"/>
                  </a:moveTo>
                  <a:cubicBezTo>
                    <a:pt x="2838" y="0"/>
                    <a:pt x="2463" y="35"/>
                    <a:pt x="2044" y="81"/>
                  </a:cubicBezTo>
                  <a:cubicBezTo>
                    <a:pt x="2142" y="1063"/>
                    <a:pt x="2347" y="3757"/>
                    <a:pt x="1687" y="4337"/>
                  </a:cubicBezTo>
                  <a:cubicBezTo>
                    <a:pt x="1381" y="4612"/>
                    <a:pt x="938" y="4694"/>
                    <a:pt x="517" y="4694"/>
                  </a:cubicBezTo>
                  <a:cubicBezTo>
                    <a:pt x="337" y="4694"/>
                    <a:pt x="161" y="4679"/>
                    <a:pt x="1" y="4658"/>
                  </a:cubicBezTo>
                  <a:lnTo>
                    <a:pt x="1" y="4658"/>
                  </a:lnTo>
                  <a:cubicBezTo>
                    <a:pt x="63" y="5032"/>
                    <a:pt x="126" y="5282"/>
                    <a:pt x="188" y="5327"/>
                  </a:cubicBezTo>
                  <a:cubicBezTo>
                    <a:pt x="433" y="5472"/>
                    <a:pt x="2440" y="5676"/>
                    <a:pt x="3054" y="5676"/>
                  </a:cubicBezTo>
                  <a:cubicBezTo>
                    <a:pt x="3157" y="5676"/>
                    <a:pt x="3221" y="5670"/>
                    <a:pt x="3230" y="5657"/>
                  </a:cubicBezTo>
                  <a:cubicBezTo>
                    <a:pt x="3257" y="5612"/>
                    <a:pt x="3239" y="197"/>
                    <a:pt x="3239" y="37"/>
                  </a:cubicBezTo>
                  <a:cubicBezTo>
                    <a:pt x="3239" y="11"/>
                    <a:pt x="3170" y="0"/>
                    <a:pt x="3052" y="0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8" name="Google Shape;3108;p54"/>
            <p:cNvSpPr/>
            <p:nvPr/>
          </p:nvSpPr>
          <p:spPr>
            <a:xfrm>
              <a:off x="6749375" y="1847950"/>
              <a:ext cx="43050" cy="141000"/>
            </a:xfrm>
            <a:custGeom>
              <a:avLst/>
              <a:gdLst/>
              <a:ahLst/>
              <a:cxnLst/>
              <a:rect l="l" t="t" r="r" b="b"/>
              <a:pathLst>
                <a:path w="1722" h="5640" extrusionOk="0">
                  <a:moveTo>
                    <a:pt x="80" y="1"/>
                  </a:moveTo>
                  <a:cubicBezTo>
                    <a:pt x="45" y="152"/>
                    <a:pt x="0" y="2311"/>
                    <a:pt x="0" y="3908"/>
                  </a:cubicBezTo>
                  <a:cubicBezTo>
                    <a:pt x="0" y="4854"/>
                    <a:pt x="18" y="5603"/>
                    <a:pt x="71" y="5621"/>
                  </a:cubicBezTo>
                  <a:cubicBezTo>
                    <a:pt x="94" y="5634"/>
                    <a:pt x="146" y="5639"/>
                    <a:pt x="218" y="5639"/>
                  </a:cubicBezTo>
                  <a:cubicBezTo>
                    <a:pt x="551" y="5639"/>
                    <a:pt x="1299" y="5518"/>
                    <a:pt x="1365" y="5416"/>
                  </a:cubicBezTo>
                  <a:cubicBezTo>
                    <a:pt x="1383" y="5380"/>
                    <a:pt x="1418" y="4996"/>
                    <a:pt x="1463" y="4443"/>
                  </a:cubicBezTo>
                  <a:cubicBezTo>
                    <a:pt x="1579" y="2945"/>
                    <a:pt x="1722" y="241"/>
                    <a:pt x="1713" y="161"/>
                  </a:cubicBezTo>
                  <a:cubicBezTo>
                    <a:pt x="1695" y="45"/>
                    <a:pt x="80" y="1"/>
                    <a:pt x="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9" name="Google Shape;3109;p54"/>
            <p:cNvSpPr/>
            <p:nvPr/>
          </p:nvSpPr>
          <p:spPr>
            <a:xfrm>
              <a:off x="6749375" y="1945650"/>
              <a:ext cx="36600" cy="43300"/>
            </a:xfrm>
            <a:custGeom>
              <a:avLst/>
              <a:gdLst/>
              <a:ahLst/>
              <a:cxnLst/>
              <a:rect l="l" t="t" r="r" b="b"/>
              <a:pathLst>
                <a:path w="1464" h="1732" extrusionOk="0">
                  <a:moveTo>
                    <a:pt x="0" y="0"/>
                  </a:moveTo>
                  <a:cubicBezTo>
                    <a:pt x="0" y="946"/>
                    <a:pt x="18" y="1695"/>
                    <a:pt x="71" y="1713"/>
                  </a:cubicBezTo>
                  <a:cubicBezTo>
                    <a:pt x="94" y="1726"/>
                    <a:pt x="146" y="1731"/>
                    <a:pt x="218" y="1731"/>
                  </a:cubicBezTo>
                  <a:cubicBezTo>
                    <a:pt x="551" y="1731"/>
                    <a:pt x="1299" y="1610"/>
                    <a:pt x="1365" y="1508"/>
                  </a:cubicBezTo>
                  <a:cubicBezTo>
                    <a:pt x="1383" y="1472"/>
                    <a:pt x="1418" y="1088"/>
                    <a:pt x="1463" y="535"/>
                  </a:cubicBezTo>
                  <a:cubicBezTo>
                    <a:pt x="1026" y="366"/>
                    <a:pt x="428" y="152"/>
                    <a:pt x="0" y="0"/>
                  </a:cubicBezTo>
                  <a:close/>
                </a:path>
              </a:pathLst>
            </a:custGeom>
            <a:solidFill>
              <a:srgbClr val="F5C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0" name="Google Shape;3110;p54"/>
            <p:cNvSpPr/>
            <p:nvPr/>
          </p:nvSpPr>
          <p:spPr>
            <a:xfrm>
              <a:off x="6733975" y="1917025"/>
              <a:ext cx="168375" cy="78875"/>
            </a:xfrm>
            <a:custGeom>
              <a:avLst/>
              <a:gdLst/>
              <a:ahLst/>
              <a:cxnLst/>
              <a:rect l="l" t="t" r="r" b="b"/>
              <a:pathLst>
                <a:path w="6735" h="3155" extrusionOk="0">
                  <a:moveTo>
                    <a:pt x="6054" y="0"/>
                  </a:moveTo>
                  <a:cubicBezTo>
                    <a:pt x="6035" y="0"/>
                    <a:pt x="6015" y="1"/>
                    <a:pt x="5995" y="3"/>
                  </a:cubicBezTo>
                  <a:cubicBezTo>
                    <a:pt x="5245" y="87"/>
                    <a:pt x="4001" y="553"/>
                    <a:pt x="2670" y="553"/>
                  </a:cubicBezTo>
                  <a:cubicBezTo>
                    <a:pt x="2451" y="553"/>
                    <a:pt x="2230" y="541"/>
                    <a:pt x="2008" y="512"/>
                  </a:cubicBezTo>
                  <a:cubicBezTo>
                    <a:pt x="1580" y="458"/>
                    <a:pt x="1241" y="396"/>
                    <a:pt x="973" y="351"/>
                  </a:cubicBezTo>
                  <a:cubicBezTo>
                    <a:pt x="648" y="297"/>
                    <a:pt x="434" y="260"/>
                    <a:pt x="291" y="260"/>
                  </a:cubicBezTo>
                  <a:cubicBezTo>
                    <a:pt x="129" y="260"/>
                    <a:pt x="61" y="308"/>
                    <a:pt x="27" y="431"/>
                  </a:cubicBezTo>
                  <a:cubicBezTo>
                    <a:pt x="0" y="538"/>
                    <a:pt x="36" y="735"/>
                    <a:pt x="108" y="967"/>
                  </a:cubicBezTo>
                  <a:cubicBezTo>
                    <a:pt x="161" y="1100"/>
                    <a:pt x="224" y="1252"/>
                    <a:pt x="295" y="1395"/>
                  </a:cubicBezTo>
                  <a:cubicBezTo>
                    <a:pt x="473" y="1734"/>
                    <a:pt x="732" y="2073"/>
                    <a:pt x="1035" y="2251"/>
                  </a:cubicBezTo>
                  <a:cubicBezTo>
                    <a:pt x="1357" y="2450"/>
                    <a:pt x="1529" y="2500"/>
                    <a:pt x="1628" y="2500"/>
                  </a:cubicBezTo>
                  <a:cubicBezTo>
                    <a:pt x="1728" y="2500"/>
                    <a:pt x="1753" y="2447"/>
                    <a:pt x="1785" y="2447"/>
                  </a:cubicBezTo>
                  <a:cubicBezTo>
                    <a:pt x="1835" y="2447"/>
                    <a:pt x="2803" y="3155"/>
                    <a:pt x="4339" y="3155"/>
                  </a:cubicBezTo>
                  <a:cubicBezTo>
                    <a:pt x="4700" y="3155"/>
                    <a:pt x="5094" y="3115"/>
                    <a:pt x="5514" y="3018"/>
                  </a:cubicBezTo>
                  <a:cubicBezTo>
                    <a:pt x="5897" y="2929"/>
                    <a:pt x="6210" y="2510"/>
                    <a:pt x="6397" y="2019"/>
                  </a:cubicBezTo>
                  <a:cubicBezTo>
                    <a:pt x="6735" y="1136"/>
                    <a:pt x="6686" y="0"/>
                    <a:pt x="60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1" name="Google Shape;3111;p54"/>
            <p:cNvSpPr/>
            <p:nvPr/>
          </p:nvSpPr>
          <p:spPr>
            <a:xfrm>
              <a:off x="6736650" y="1938725"/>
              <a:ext cx="157250" cy="57175"/>
            </a:xfrm>
            <a:custGeom>
              <a:avLst/>
              <a:gdLst/>
              <a:ahLst/>
              <a:cxnLst/>
              <a:rect l="l" t="t" r="r" b="b"/>
              <a:pathLst>
                <a:path w="6290" h="2287" extrusionOk="0">
                  <a:moveTo>
                    <a:pt x="286" y="0"/>
                  </a:moveTo>
                  <a:cubicBezTo>
                    <a:pt x="188" y="27"/>
                    <a:pt x="90" y="63"/>
                    <a:pt x="1" y="99"/>
                  </a:cubicBezTo>
                  <a:cubicBezTo>
                    <a:pt x="54" y="232"/>
                    <a:pt x="117" y="384"/>
                    <a:pt x="188" y="527"/>
                  </a:cubicBezTo>
                  <a:cubicBezTo>
                    <a:pt x="366" y="866"/>
                    <a:pt x="625" y="1205"/>
                    <a:pt x="928" y="1383"/>
                  </a:cubicBezTo>
                  <a:cubicBezTo>
                    <a:pt x="1250" y="1582"/>
                    <a:pt x="1422" y="1632"/>
                    <a:pt x="1521" y="1632"/>
                  </a:cubicBezTo>
                  <a:cubicBezTo>
                    <a:pt x="1621" y="1632"/>
                    <a:pt x="1646" y="1579"/>
                    <a:pt x="1678" y="1579"/>
                  </a:cubicBezTo>
                  <a:cubicBezTo>
                    <a:pt x="1728" y="1579"/>
                    <a:pt x="2696" y="2287"/>
                    <a:pt x="4232" y="2287"/>
                  </a:cubicBezTo>
                  <a:cubicBezTo>
                    <a:pt x="4593" y="2287"/>
                    <a:pt x="4987" y="2247"/>
                    <a:pt x="5407" y="2150"/>
                  </a:cubicBezTo>
                  <a:cubicBezTo>
                    <a:pt x="5790" y="2061"/>
                    <a:pt x="6103" y="1642"/>
                    <a:pt x="6290" y="1151"/>
                  </a:cubicBezTo>
                  <a:lnTo>
                    <a:pt x="6290" y="1151"/>
                  </a:lnTo>
                  <a:cubicBezTo>
                    <a:pt x="5835" y="1419"/>
                    <a:pt x="5193" y="1731"/>
                    <a:pt x="4336" y="1803"/>
                  </a:cubicBezTo>
                  <a:cubicBezTo>
                    <a:pt x="4209" y="1814"/>
                    <a:pt x="4086" y="1819"/>
                    <a:pt x="3967" y="1819"/>
                  </a:cubicBezTo>
                  <a:cubicBezTo>
                    <a:pt x="2479" y="1819"/>
                    <a:pt x="1603" y="1003"/>
                    <a:pt x="1446" y="937"/>
                  </a:cubicBezTo>
                  <a:cubicBezTo>
                    <a:pt x="1430" y="931"/>
                    <a:pt x="1417" y="928"/>
                    <a:pt x="1406" y="928"/>
                  </a:cubicBezTo>
                  <a:cubicBezTo>
                    <a:pt x="1331" y="928"/>
                    <a:pt x="1351" y="1063"/>
                    <a:pt x="1260" y="1063"/>
                  </a:cubicBezTo>
                  <a:cubicBezTo>
                    <a:pt x="1221" y="1063"/>
                    <a:pt x="1160" y="1038"/>
                    <a:pt x="1062" y="964"/>
                  </a:cubicBezTo>
                  <a:cubicBezTo>
                    <a:pt x="696" y="696"/>
                    <a:pt x="286" y="0"/>
                    <a:pt x="286" y="0"/>
                  </a:cubicBezTo>
                  <a:close/>
                </a:path>
              </a:pathLst>
            </a:custGeom>
            <a:solidFill>
              <a:srgbClr val="4D1311">
                <a:alpha val="31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2" name="Google Shape;3112;p54"/>
            <p:cNvSpPr/>
            <p:nvPr/>
          </p:nvSpPr>
          <p:spPr>
            <a:xfrm>
              <a:off x="6733525" y="1923475"/>
              <a:ext cx="24775" cy="28425"/>
            </a:xfrm>
            <a:custGeom>
              <a:avLst/>
              <a:gdLst/>
              <a:ahLst/>
              <a:cxnLst/>
              <a:rect l="l" t="t" r="r" b="b"/>
              <a:pathLst>
                <a:path w="991" h="1137" extrusionOk="0">
                  <a:moveTo>
                    <a:pt x="305" y="0"/>
                  </a:moveTo>
                  <a:cubicBezTo>
                    <a:pt x="259" y="0"/>
                    <a:pt x="220" y="4"/>
                    <a:pt x="188" y="13"/>
                  </a:cubicBezTo>
                  <a:cubicBezTo>
                    <a:pt x="108" y="40"/>
                    <a:pt x="63" y="84"/>
                    <a:pt x="45" y="173"/>
                  </a:cubicBezTo>
                  <a:cubicBezTo>
                    <a:pt x="1" y="343"/>
                    <a:pt x="108" y="744"/>
                    <a:pt x="313" y="1137"/>
                  </a:cubicBezTo>
                  <a:cubicBezTo>
                    <a:pt x="527" y="1012"/>
                    <a:pt x="679" y="878"/>
                    <a:pt x="777" y="744"/>
                  </a:cubicBezTo>
                  <a:cubicBezTo>
                    <a:pt x="955" y="503"/>
                    <a:pt x="991" y="271"/>
                    <a:pt x="991" y="93"/>
                  </a:cubicBezTo>
                  <a:cubicBezTo>
                    <a:pt x="666" y="39"/>
                    <a:pt x="449" y="0"/>
                    <a:pt x="3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3" name="Google Shape;3113;p54"/>
            <p:cNvSpPr/>
            <p:nvPr/>
          </p:nvSpPr>
          <p:spPr>
            <a:xfrm>
              <a:off x="6733525" y="1923775"/>
              <a:ext cx="19425" cy="28125"/>
            </a:xfrm>
            <a:custGeom>
              <a:avLst/>
              <a:gdLst/>
              <a:ahLst/>
              <a:cxnLst/>
              <a:rect l="l" t="t" r="r" b="b"/>
              <a:pathLst>
                <a:path w="777" h="1125" extrusionOk="0">
                  <a:moveTo>
                    <a:pt x="188" y="1"/>
                  </a:moveTo>
                  <a:cubicBezTo>
                    <a:pt x="108" y="28"/>
                    <a:pt x="72" y="72"/>
                    <a:pt x="45" y="161"/>
                  </a:cubicBezTo>
                  <a:cubicBezTo>
                    <a:pt x="1" y="331"/>
                    <a:pt x="108" y="732"/>
                    <a:pt x="313" y="1125"/>
                  </a:cubicBezTo>
                  <a:cubicBezTo>
                    <a:pt x="527" y="1000"/>
                    <a:pt x="679" y="866"/>
                    <a:pt x="777" y="732"/>
                  </a:cubicBezTo>
                  <a:cubicBezTo>
                    <a:pt x="509" y="518"/>
                    <a:pt x="322" y="233"/>
                    <a:pt x="188" y="1"/>
                  </a:cubicBezTo>
                  <a:close/>
                </a:path>
              </a:pathLst>
            </a:custGeom>
            <a:solidFill>
              <a:srgbClr val="4D1311">
                <a:alpha val="31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14" name="Google Shape;3114;p54"/>
          <p:cNvGrpSpPr/>
          <p:nvPr/>
        </p:nvGrpSpPr>
        <p:grpSpPr>
          <a:xfrm>
            <a:off x="6" y="914681"/>
            <a:ext cx="8758497" cy="3224025"/>
            <a:chOff x="6" y="914681"/>
            <a:chExt cx="8758497" cy="3224025"/>
          </a:xfrm>
        </p:grpSpPr>
        <p:grpSp>
          <p:nvGrpSpPr>
            <p:cNvPr id="3115" name="Google Shape;3115;p54"/>
            <p:cNvGrpSpPr/>
            <p:nvPr/>
          </p:nvGrpSpPr>
          <p:grpSpPr>
            <a:xfrm>
              <a:off x="269731" y="1839864"/>
              <a:ext cx="312534" cy="297767"/>
              <a:chOff x="6129210" y="2819761"/>
              <a:chExt cx="295066" cy="281124"/>
            </a:xfrm>
          </p:grpSpPr>
          <p:sp>
            <p:nvSpPr>
              <p:cNvPr id="3116" name="Google Shape;3116;p54"/>
              <p:cNvSpPr/>
              <p:nvPr/>
            </p:nvSpPr>
            <p:spPr>
              <a:xfrm>
                <a:off x="6150243" y="2861587"/>
                <a:ext cx="75359" cy="57451"/>
              </a:xfrm>
              <a:custGeom>
                <a:avLst/>
                <a:gdLst/>
                <a:ahLst/>
                <a:cxnLst/>
                <a:rect l="l" t="t" r="r" b="b"/>
                <a:pathLst>
                  <a:path w="627" h="478" extrusionOk="0">
                    <a:moveTo>
                      <a:pt x="186" y="1"/>
                    </a:moveTo>
                    <a:cubicBezTo>
                      <a:pt x="76" y="1"/>
                      <a:pt x="1" y="172"/>
                      <a:pt x="91" y="237"/>
                    </a:cubicBezTo>
                    <a:cubicBezTo>
                      <a:pt x="121" y="256"/>
                      <a:pt x="147" y="263"/>
                      <a:pt x="167" y="263"/>
                    </a:cubicBezTo>
                    <a:cubicBezTo>
                      <a:pt x="209" y="263"/>
                      <a:pt x="230" y="236"/>
                      <a:pt x="233" y="236"/>
                    </a:cubicBezTo>
                    <a:cubicBezTo>
                      <a:pt x="234" y="236"/>
                      <a:pt x="234" y="236"/>
                      <a:pt x="234" y="237"/>
                    </a:cubicBezTo>
                    <a:cubicBezTo>
                      <a:pt x="305" y="282"/>
                      <a:pt x="564" y="478"/>
                      <a:pt x="564" y="478"/>
                    </a:cubicBezTo>
                    <a:lnTo>
                      <a:pt x="626" y="398"/>
                    </a:lnTo>
                    <a:cubicBezTo>
                      <a:pt x="626" y="398"/>
                      <a:pt x="341" y="192"/>
                      <a:pt x="305" y="166"/>
                    </a:cubicBezTo>
                    <a:cubicBezTo>
                      <a:pt x="287" y="157"/>
                      <a:pt x="359" y="41"/>
                      <a:pt x="216" y="5"/>
                    </a:cubicBezTo>
                    <a:cubicBezTo>
                      <a:pt x="206" y="2"/>
                      <a:pt x="196" y="1"/>
                      <a:pt x="18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7" name="Google Shape;3117;p54"/>
              <p:cNvSpPr/>
              <p:nvPr/>
            </p:nvSpPr>
            <p:spPr>
              <a:xfrm>
                <a:off x="6129210" y="2938870"/>
                <a:ext cx="81369" cy="32812"/>
              </a:xfrm>
              <a:custGeom>
                <a:avLst/>
                <a:gdLst/>
                <a:ahLst/>
                <a:cxnLst/>
                <a:rect l="l" t="t" r="r" b="b"/>
                <a:pathLst>
                  <a:path w="677" h="273" extrusionOk="0">
                    <a:moveTo>
                      <a:pt x="172" y="1"/>
                    </a:moveTo>
                    <a:cubicBezTo>
                      <a:pt x="156" y="1"/>
                      <a:pt x="137" y="4"/>
                      <a:pt x="114" y="13"/>
                    </a:cubicBezTo>
                    <a:cubicBezTo>
                      <a:pt x="1" y="66"/>
                      <a:pt x="41" y="272"/>
                      <a:pt x="152" y="272"/>
                    </a:cubicBezTo>
                    <a:cubicBezTo>
                      <a:pt x="154" y="272"/>
                      <a:pt x="157" y="272"/>
                      <a:pt x="159" y="272"/>
                    </a:cubicBezTo>
                    <a:cubicBezTo>
                      <a:pt x="275" y="272"/>
                      <a:pt x="266" y="192"/>
                      <a:pt x="275" y="192"/>
                    </a:cubicBezTo>
                    <a:cubicBezTo>
                      <a:pt x="355" y="183"/>
                      <a:pt x="676" y="183"/>
                      <a:pt x="676" y="183"/>
                    </a:cubicBezTo>
                    <a:lnTo>
                      <a:pt x="676" y="76"/>
                    </a:lnTo>
                    <a:cubicBezTo>
                      <a:pt x="676" y="76"/>
                      <a:pt x="328" y="94"/>
                      <a:pt x="284" y="94"/>
                    </a:cubicBezTo>
                    <a:cubicBezTo>
                      <a:pt x="269" y="94"/>
                      <a:pt x="254" y="1"/>
                      <a:pt x="17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8" name="Google Shape;3118;p54"/>
              <p:cNvSpPr/>
              <p:nvPr/>
            </p:nvSpPr>
            <p:spPr>
              <a:xfrm>
                <a:off x="6153008" y="2991873"/>
                <a:ext cx="75840" cy="55888"/>
              </a:xfrm>
              <a:custGeom>
                <a:avLst/>
                <a:gdLst/>
                <a:ahLst/>
                <a:cxnLst/>
                <a:rect l="l" t="t" r="r" b="b"/>
                <a:pathLst>
                  <a:path w="631" h="465" extrusionOk="0">
                    <a:moveTo>
                      <a:pt x="577" y="1"/>
                    </a:moveTo>
                    <a:cubicBezTo>
                      <a:pt x="577" y="1"/>
                      <a:pt x="282" y="197"/>
                      <a:pt x="246" y="224"/>
                    </a:cubicBezTo>
                    <a:cubicBezTo>
                      <a:pt x="246" y="224"/>
                      <a:pt x="245" y="224"/>
                      <a:pt x="244" y="224"/>
                    </a:cubicBezTo>
                    <a:cubicBezTo>
                      <a:pt x="230" y="224"/>
                      <a:pt x="197" y="193"/>
                      <a:pt x="154" y="193"/>
                    </a:cubicBezTo>
                    <a:cubicBezTo>
                      <a:pt x="125" y="193"/>
                      <a:pt x="93" y="206"/>
                      <a:pt x="59" y="250"/>
                    </a:cubicBezTo>
                    <a:cubicBezTo>
                      <a:pt x="0" y="339"/>
                      <a:pt x="94" y="464"/>
                      <a:pt x="184" y="464"/>
                    </a:cubicBezTo>
                    <a:cubicBezTo>
                      <a:pt x="202" y="464"/>
                      <a:pt x="221" y="459"/>
                      <a:pt x="238" y="447"/>
                    </a:cubicBezTo>
                    <a:cubicBezTo>
                      <a:pt x="336" y="375"/>
                      <a:pt x="282" y="313"/>
                      <a:pt x="291" y="313"/>
                    </a:cubicBezTo>
                    <a:cubicBezTo>
                      <a:pt x="353" y="268"/>
                      <a:pt x="630" y="90"/>
                      <a:pt x="630" y="90"/>
                    </a:cubicBezTo>
                    <a:lnTo>
                      <a:pt x="577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9" name="Google Shape;3119;p54"/>
              <p:cNvSpPr/>
              <p:nvPr/>
            </p:nvSpPr>
            <p:spPr>
              <a:xfrm>
                <a:off x="6222237" y="3017594"/>
                <a:ext cx="44110" cy="74999"/>
              </a:xfrm>
              <a:custGeom>
                <a:avLst/>
                <a:gdLst/>
                <a:ahLst/>
                <a:cxnLst/>
                <a:rect l="l" t="t" r="r" b="b"/>
                <a:pathLst>
                  <a:path w="367" h="624" extrusionOk="0">
                    <a:moveTo>
                      <a:pt x="268" y="1"/>
                    </a:moveTo>
                    <a:cubicBezTo>
                      <a:pt x="268" y="1"/>
                      <a:pt x="152" y="331"/>
                      <a:pt x="134" y="375"/>
                    </a:cubicBezTo>
                    <a:cubicBezTo>
                      <a:pt x="125" y="393"/>
                      <a:pt x="1" y="357"/>
                      <a:pt x="1" y="500"/>
                    </a:cubicBezTo>
                    <a:cubicBezTo>
                      <a:pt x="1" y="579"/>
                      <a:pt x="78" y="624"/>
                      <a:pt x="148" y="624"/>
                    </a:cubicBezTo>
                    <a:cubicBezTo>
                      <a:pt x="198" y="624"/>
                      <a:pt x="245" y="602"/>
                      <a:pt x="259" y="554"/>
                    </a:cubicBezTo>
                    <a:cubicBezTo>
                      <a:pt x="295" y="447"/>
                      <a:pt x="215" y="429"/>
                      <a:pt x="224" y="420"/>
                    </a:cubicBezTo>
                    <a:cubicBezTo>
                      <a:pt x="250" y="340"/>
                      <a:pt x="366" y="45"/>
                      <a:pt x="366" y="45"/>
                    </a:cubicBezTo>
                    <a:lnTo>
                      <a:pt x="26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0" name="Google Shape;3120;p54"/>
              <p:cNvSpPr/>
              <p:nvPr/>
            </p:nvSpPr>
            <p:spPr>
              <a:xfrm>
                <a:off x="6334855" y="2991873"/>
                <a:ext cx="78845" cy="51682"/>
              </a:xfrm>
              <a:custGeom>
                <a:avLst/>
                <a:gdLst/>
                <a:ahLst/>
                <a:cxnLst/>
                <a:rect l="l" t="t" r="r" b="b"/>
                <a:pathLst>
                  <a:path w="656" h="430" extrusionOk="0">
                    <a:moveTo>
                      <a:pt x="54" y="1"/>
                    </a:moveTo>
                    <a:lnTo>
                      <a:pt x="0" y="99"/>
                    </a:lnTo>
                    <a:cubicBezTo>
                      <a:pt x="0" y="99"/>
                      <a:pt x="312" y="259"/>
                      <a:pt x="348" y="286"/>
                    </a:cubicBezTo>
                    <a:cubicBezTo>
                      <a:pt x="366" y="286"/>
                      <a:pt x="312" y="411"/>
                      <a:pt x="464" y="429"/>
                    </a:cubicBezTo>
                    <a:cubicBezTo>
                      <a:pt x="469" y="429"/>
                      <a:pt x="474" y="430"/>
                      <a:pt x="479" y="430"/>
                    </a:cubicBezTo>
                    <a:cubicBezTo>
                      <a:pt x="594" y="430"/>
                      <a:pt x="656" y="230"/>
                      <a:pt x="544" y="179"/>
                    </a:cubicBezTo>
                    <a:cubicBezTo>
                      <a:pt x="521" y="168"/>
                      <a:pt x="501" y="164"/>
                      <a:pt x="484" y="164"/>
                    </a:cubicBezTo>
                    <a:cubicBezTo>
                      <a:pt x="435" y="164"/>
                      <a:pt x="414" y="198"/>
                      <a:pt x="411" y="198"/>
                    </a:cubicBezTo>
                    <a:cubicBezTo>
                      <a:pt x="411" y="198"/>
                      <a:pt x="411" y="197"/>
                      <a:pt x="411" y="197"/>
                    </a:cubicBezTo>
                    <a:cubicBezTo>
                      <a:pt x="330" y="161"/>
                      <a:pt x="54" y="1"/>
                      <a:pt x="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1" name="Google Shape;3121;p54"/>
              <p:cNvSpPr/>
              <p:nvPr/>
            </p:nvSpPr>
            <p:spPr>
              <a:xfrm>
                <a:off x="6341225" y="2930456"/>
                <a:ext cx="83051" cy="33052"/>
              </a:xfrm>
              <a:custGeom>
                <a:avLst/>
                <a:gdLst/>
                <a:ahLst/>
                <a:cxnLst/>
                <a:rect l="l" t="t" r="r" b="b"/>
                <a:pathLst>
                  <a:path w="691" h="275" extrusionOk="0">
                    <a:moveTo>
                      <a:pt x="522" y="1"/>
                    </a:moveTo>
                    <a:cubicBezTo>
                      <a:pt x="515" y="1"/>
                      <a:pt x="508" y="1"/>
                      <a:pt x="500" y="3"/>
                    </a:cubicBezTo>
                    <a:cubicBezTo>
                      <a:pt x="393" y="21"/>
                      <a:pt x="411" y="101"/>
                      <a:pt x="402" y="101"/>
                    </a:cubicBezTo>
                    <a:cubicBezTo>
                      <a:pt x="322" y="119"/>
                      <a:pt x="1" y="164"/>
                      <a:pt x="1" y="164"/>
                    </a:cubicBezTo>
                    <a:lnTo>
                      <a:pt x="19" y="271"/>
                    </a:lnTo>
                    <a:cubicBezTo>
                      <a:pt x="19" y="271"/>
                      <a:pt x="367" y="208"/>
                      <a:pt x="411" y="199"/>
                    </a:cubicBezTo>
                    <a:cubicBezTo>
                      <a:pt x="425" y="199"/>
                      <a:pt x="444" y="275"/>
                      <a:pt x="515" y="275"/>
                    </a:cubicBezTo>
                    <a:cubicBezTo>
                      <a:pt x="535" y="275"/>
                      <a:pt x="560" y="269"/>
                      <a:pt x="590" y="253"/>
                    </a:cubicBezTo>
                    <a:cubicBezTo>
                      <a:pt x="690" y="194"/>
                      <a:pt x="633" y="1"/>
                      <a:pt x="52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2" name="Google Shape;3122;p54"/>
              <p:cNvSpPr/>
              <p:nvPr/>
            </p:nvSpPr>
            <p:spPr>
              <a:xfrm>
                <a:off x="6317668" y="2859184"/>
                <a:ext cx="70552" cy="62018"/>
              </a:xfrm>
              <a:custGeom>
                <a:avLst/>
                <a:gdLst/>
                <a:ahLst/>
                <a:cxnLst/>
                <a:rect l="l" t="t" r="r" b="b"/>
                <a:pathLst>
                  <a:path w="587" h="516" extrusionOk="0">
                    <a:moveTo>
                      <a:pt x="404" y="1"/>
                    </a:moveTo>
                    <a:cubicBezTo>
                      <a:pt x="381" y="1"/>
                      <a:pt x="358" y="8"/>
                      <a:pt x="339" y="25"/>
                    </a:cubicBezTo>
                    <a:cubicBezTo>
                      <a:pt x="259" y="105"/>
                      <a:pt x="313" y="159"/>
                      <a:pt x="313" y="168"/>
                    </a:cubicBezTo>
                    <a:cubicBezTo>
                      <a:pt x="250" y="221"/>
                      <a:pt x="0" y="435"/>
                      <a:pt x="0" y="435"/>
                    </a:cubicBezTo>
                    <a:lnTo>
                      <a:pt x="72" y="516"/>
                    </a:lnTo>
                    <a:cubicBezTo>
                      <a:pt x="72" y="516"/>
                      <a:pt x="331" y="275"/>
                      <a:pt x="366" y="248"/>
                    </a:cubicBezTo>
                    <a:cubicBezTo>
                      <a:pt x="367" y="248"/>
                      <a:pt x="367" y="247"/>
                      <a:pt x="368" y="247"/>
                    </a:cubicBezTo>
                    <a:cubicBezTo>
                      <a:pt x="377" y="247"/>
                      <a:pt x="408" y="269"/>
                      <a:pt x="445" y="269"/>
                    </a:cubicBezTo>
                    <a:cubicBezTo>
                      <a:pt x="477" y="269"/>
                      <a:pt x="513" y="253"/>
                      <a:pt x="545" y="195"/>
                    </a:cubicBezTo>
                    <a:cubicBezTo>
                      <a:pt x="587" y="103"/>
                      <a:pt x="490" y="1"/>
                      <a:pt x="40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3" name="Google Shape;3123;p54"/>
              <p:cNvSpPr/>
              <p:nvPr/>
            </p:nvSpPr>
            <p:spPr>
              <a:xfrm>
                <a:off x="6278005" y="2823487"/>
                <a:ext cx="38701" cy="76321"/>
              </a:xfrm>
              <a:custGeom>
                <a:avLst/>
                <a:gdLst/>
                <a:ahLst/>
                <a:cxnLst/>
                <a:rect l="l" t="t" r="r" b="b"/>
                <a:pathLst>
                  <a:path w="322" h="635" extrusionOk="0">
                    <a:moveTo>
                      <a:pt x="163" y="1"/>
                    </a:moveTo>
                    <a:cubicBezTo>
                      <a:pt x="105" y="1"/>
                      <a:pt x="49" y="30"/>
                      <a:pt x="36" y="90"/>
                    </a:cubicBezTo>
                    <a:cubicBezTo>
                      <a:pt x="18" y="197"/>
                      <a:pt x="99" y="206"/>
                      <a:pt x="90" y="215"/>
                    </a:cubicBezTo>
                    <a:cubicBezTo>
                      <a:pt x="81" y="295"/>
                      <a:pt x="0" y="608"/>
                      <a:pt x="0" y="608"/>
                    </a:cubicBezTo>
                    <a:lnTo>
                      <a:pt x="107" y="634"/>
                    </a:lnTo>
                    <a:cubicBezTo>
                      <a:pt x="107" y="634"/>
                      <a:pt x="179" y="295"/>
                      <a:pt x="188" y="251"/>
                    </a:cubicBezTo>
                    <a:cubicBezTo>
                      <a:pt x="188" y="233"/>
                      <a:pt x="322" y="251"/>
                      <a:pt x="304" y="99"/>
                    </a:cubicBezTo>
                    <a:cubicBezTo>
                      <a:pt x="290" y="34"/>
                      <a:pt x="226" y="1"/>
                      <a:pt x="16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4" name="Google Shape;3124;p54"/>
              <p:cNvSpPr/>
              <p:nvPr/>
            </p:nvSpPr>
            <p:spPr>
              <a:xfrm>
                <a:off x="6303726" y="3025166"/>
                <a:ext cx="43629" cy="75720"/>
              </a:xfrm>
              <a:custGeom>
                <a:avLst/>
                <a:gdLst/>
                <a:ahLst/>
                <a:cxnLst/>
                <a:rect l="l" t="t" r="r" b="b"/>
                <a:pathLst>
                  <a:path w="363" h="630" extrusionOk="0">
                    <a:moveTo>
                      <a:pt x="108" y="0"/>
                    </a:moveTo>
                    <a:lnTo>
                      <a:pt x="9" y="27"/>
                    </a:lnTo>
                    <a:cubicBezTo>
                      <a:pt x="9" y="27"/>
                      <a:pt x="108" y="357"/>
                      <a:pt x="125" y="410"/>
                    </a:cubicBezTo>
                    <a:cubicBezTo>
                      <a:pt x="125" y="419"/>
                      <a:pt x="1" y="473"/>
                      <a:pt x="99" y="589"/>
                    </a:cubicBezTo>
                    <a:cubicBezTo>
                      <a:pt x="119" y="617"/>
                      <a:pt x="151" y="629"/>
                      <a:pt x="184" y="629"/>
                    </a:cubicBezTo>
                    <a:cubicBezTo>
                      <a:pt x="267" y="629"/>
                      <a:pt x="362" y="556"/>
                      <a:pt x="331" y="473"/>
                    </a:cubicBezTo>
                    <a:cubicBezTo>
                      <a:pt x="307" y="402"/>
                      <a:pt x="267" y="390"/>
                      <a:pt x="243" y="390"/>
                    </a:cubicBezTo>
                    <a:cubicBezTo>
                      <a:pt x="231" y="390"/>
                      <a:pt x="224" y="393"/>
                      <a:pt x="224" y="393"/>
                    </a:cubicBezTo>
                    <a:cubicBezTo>
                      <a:pt x="197" y="312"/>
                      <a:pt x="108" y="0"/>
                      <a:pt x="1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5" name="Google Shape;3125;p54"/>
              <p:cNvSpPr/>
              <p:nvPr/>
            </p:nvSpPr>
            <p:spPr>
              <a:xfrm>
                <a:off x="6214906" y="2819761"/>
                <a:ext cx="42788" cy="75720"/>
              </a:xfrm>
              <a:custGeom>
                <a:avLst/>
                <a:gdLst/>
                <a:ahLst/>
                <a:cxnLst/>
                <a:rect l="l" t="t" r="r" b="b"/>
                <a:pathLst>
                  <a:path w="356" h="630" extrusionOk="0">
                    <a:moveTo>
                      <a:pt x="177" y="1"/>
                    </a:moveTo>
                    <a:cubicBezTo>
                      <a:pt x="93" y="1"/>
                      <a:pt x="0" y="74"/>
                      <a:pt x="26" y="157"/>
                    </a:cubicBezTo>
                    <a:cubicBezTo>
                      <a:pt x="50" y="228"/>
                      <a:pt x="89" y="240"/>
                      <a:pt x="116" y="240"/>
                    </a:cubicBezTo>
                    <a:cubicBezTo>
                      <a:pt x="129" y="240"/>
                      <a:pt x="139" y="237"/>
                      <a:pt x="142" y="237"/>
                    </a:cubicBezTo>
                    <a:cubicBezTo>
                      <a:pt x="160" y="317"/>
                      <a:pt x="249" y="630"/>
                      <a:pt x="249" y="630"/>
                    </a:cubicBezTo>
                    <a:lnTo>
                      <a:pt x="356" y="603"/>
                    </a:lnTo>
                    <a:cubicBezTo>
                      <a:pt x="356" y="603"/>
                      <a:pt x="249" y="273"/>
                      <a:pt x="231" y="219"/>
                    </a:cubicBezTo>
                    <a:cubicBezTo>
                      <a:pt x="231" y="210"/>
                      <a:pt x="356" y="157"/>
                      <a:pt x="267" y="41"/>
                    </a:cubicBezTo>
                    <a:cubicBezTo>
                      <a:pt x="244" y="13"/>
                      <a:pt x="211" y="1"/>
                      <a:pt x="17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6" name="Google Shape;3126;p54"/>
              <p:cNvSpPr/>
              <p:nvPr/>
            </p:nvSpPr>
            <p:spPr>
              <a:xfrm>
                <a:off x="6195435" y="2874688"/>
                <a:ext cx="170550" cy="160454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1335" extrusionOk="0">
                    <a:moveTo>
                      <a:pt x="711" y="1"/>
                    </a:moveTo>
                    <a:cubicBezTo>
                      <a:pt x="656" y="1"/>
                      <a:pt x="601" y="7"/>
                      <a:pt x="545" y="21"/>
                    </a:cubicBezTo>
                    <a:cubicBezTo>
                      <a:pt x="411" y="48"/>
                      <a:pt x="304" y="119"/>
                      <a:pt x="215" y="217"/>
                    </a:cubicBezTo>
                    <a:cubicBezTo>
                      <a:pt x="72" y="378"/>
                      <a:pt x="0" y="601"/>
                      <a:pt x="54" y="824"/>
                    </a:cubicBezTo>
                    <a:cubicBezTo>
                      <a:pt x="130" y="1134"/>
                      <a:pt x="404" y="1335"/>
                      <a:pt x="703" y="1335"/>
                    </a:cubicBezTo>
                    <a:cubicBezTo>
                      <a:pt x="756" y="1335"/>
                      <a:pt x="811" y="1328"/>
                      <a:pt x="866" y="1315"/>
                    </a:cubicBezTo>
                    <a:cubicBezTo>
                      <a:pt x="1000" y="1288"/>
                      <a:pt x="1107" y="1216"/>
                      <a:pt x="1196" y="1127"/>
                    </a:cubicBezTo>
                    <a:cubicBezTo>
                      <a:pt x="1348" y="967"/>
                      <a:pt x="1419" y="735"/>
                      <a:pt x="1356" y="512"/>
                    </a:cubicBezTo>
                    <a:cubicBezTo>
                      <a:pt x="1281" y="202"/>
                      <a:pt x="1013" y="1"/>
                      <a:pt x="71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7" name="Google Shape;3127;p54"/>
              <p:cNvSpPr/>
              <p:nvPr/>
            </p:nvSpPr>
            <p:spPr>
              <a:xfrm>
                <a:off x="6195435" y="2900769"/>
                <a:ext cx="143747" cy="134372"/>
              </a:xfrm>
              <a:custGeom>
                <a:avLst/>
                <a:gdLst/>
                <a:ahLst/>
                <a:cxnLst/>
                <a:rect l="l" t="t" r="r" b="b"/>
                <a:pathLst>
                  <a:path w="1196" h="1118" extrusionOk="0">
                    <a:moveTo>
                      <a:pt x="215" y="0"/>
                    </a:moveTo>
                    <a:lnTo>
                      <a:pt x="215" y="0"/>
                    </a:lnTo>
                    <a:cubicBezTo>
                      <a:pt x="72" y="161"/>
                      <a:pt x="0" y="384"/>
                      <a:pt x="54" y="607"/>
                    </a:cubicBezTo>
                    <a:cubicBezTo>
                      <a:pt x="130" y="917"/>
                      <a:pt x="404" y="1118"/>
                      <a:pt x="703" y="1118"/>
                    </a:cubicBezTo>
                    <a:cubicBezTo>
                      <a:pt x="756" y="1118"/>
                      <a:pt x="811" y="1111"/>
                      <a:pt x="866" y="1098"/>
                    </a:cubicBezTo>
                    <a:cubicBezTo>
                      <a:pt x="1000" y="1071"/>
                      <a:pt x="1107" y="999"/>
                      <a:pt x="1196" y="910"/>
                    </a:cubicBezTo>
                    <a:lnTo>
                      <a:pt x="1196" y="910"/>
                    </a:lnTo>
                    <a:cubicBezTo>
                      <a:pt x="1110" y="937"/>
                      <a:pt x="1019" y="953"/>
                      <a:pt x="928" y="953"/>
                    </a:cubicBezTo>
                    <a:cubicBezTo>
                      <a:pt x="774" y="953"/>
                      <a:pt x="620" y="905"/>
                      <a:pt x="491" y="776"/>
                    </a:cubicBezTo>
                    <a:cubicBezTo>
                      <a:pt x="224" y="518"/>
                      <a:pt x="197" y="214"/>
                      <a:pt x="215" y="0"/>
                    </a:cubicBezTo>
                    <a:close/>
                  </a:path>
                </a:pathLst>
              </a:custGeom>
              <a:solidFill>
                <a:srgbClr val="4D2392">
                  <a:alpha val="520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28" name="Google Shape;3128;p54"/>
            <p:cNvGrpSpPr/>
            <p:nvPr/>
          </p:nvGrpSpPr>
          <p:grpSpPr>
            <a:xfrm>
              <a:off x="1091456" y="1177889"/>
              <a:ext cx="312534" cy="297767"/>
              <a:chOff x="6129210" y="2819761"/>
              <a:chExt cx="295066" cy="281124"/>
            </a:xfrm>
          </p:grpSpPr>
          <p:sp>
            <p:nvSpPr>
              <p:cNvPr id="3129" name="Google Shape;3129;p54"/>
              <p:cNvSpPr/>
              <p:nvPr/>
            </p:nvSpPr>
            <p:spPr>
              <a:xfrm>
                <a:off x="6150243" y="2861587"/>
                <a:ext cx="75359" cy="57451"/>
              </a:xfrm>
              <a:custGeom>
                <a:avLst/>
                <a:gdLst/>
                <a:ahLst/>
                <a:cxnLst/>
                <a:rect l="l" t="t" r="r" b="b"/>
                <a:pathLst>
                  <a:path w="627" h="478" extrusionOk="0">
                    <a:moveTo>
                      <a:pt x="186" y="1"/>
                    </a:moveTo>
                    <a:cubicBezTo>
                      <a:pt x="76" y="1"/>
                      <a:pt x="1" y="172"/>
                      <a:pt x="91" y="237"/>
                    </a:cubicBezTo>
                    <a:cubicBezTo>
                      <a:pt x="121" y="256"/>
                      <a:pt x="147" y="263"/>
                      <a:pt x="167" y="263"/>
                    </a:cubicBezTo>
                    <a:cubicBezTo>
                      <a:pt x="209" y="263"/>
                      <a:pt x="230" y="236"/>
                      <a:pt x="233" y="236"/>
                    </a:cubicBezTo>
                    <a:cubicBezTo>
                      <a:pt x="234" y="236"/>
                      <a:pt x="234" y="236"/>
                      <a:pt x="234" y="237"/>
                    </a:cubicBezTo>
                    <a:cubicBezTo>
                      <a:pt x="305" y="282"/>
                      <a:pt x="564" y="478"/>
                      <a:pt x="564" y="478"/>
                    </a:cubicBezTo>
                    <a:lnTo>
                      <a:pt x="626" y="398"/>
                    </a:lnTo>
                    <a:cubicBezTo>
                      <a:pt x="626" y="398"/>
                      <a:pt x="341" y="192"/>
                      <a:pt x="305" y="166"/>
                    </a:cubicBezTo>
                    <a:cubicBezTo>
                      <a:pt x="287" y="157"/>
                      <a:pt x="359" y="41"/>
                      <a:pt x="216" y="5"/>
                    </a:cubicBezTo>
                    <a:cubicBezTo>
                      <a:pt x="206" y="2"/>
                      <a:pt x="196" y="1"/>
                      <a:pt x="18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0" name="Google Shape;3130;p54"/>
              <p:cNvSpPr/>
              <p:nvPr/>
            </p:nvSpPr>
            <p:spPr>
              <a:xfrm>
                <a:off x="6129210" y="2938870"/>
                <a:ext cx="81369" cy="32812"/>
              </a:xfrm>
              <a:custGeom>
                <a:avLst/>
                <a:gdLst/>
                <a:ahLst/>
                <a:cxnLst/>
                <a:rect l="l" t="t" r="r" b="b"/>
                <a:pathLst>
                  <a:path w="677" h="273" extrusionOk="0">
                    <a:moveTo>
                      <a:pt x="172" y="1"/>
                    </a:moveTo>
                    <a:cubicBezTo>
                      <a:pt x="156" y="1"/>
                      <a:pt x="137" y="4"/>
                      <a:pt x="114" y="13"/>
                    </a:cubicBezTo>
                    <a:cubicBezTo>
                      <a:pt x="1" y="66"/>
                      <a:pt x="41" y="272"/>
                      <a:pt x="152" y="272"/>
                    </a:cubicBezTo>
                    <a:cubicBezTo>
                      <a:pt x="154" y="272"/>
                      <a:pt x="157" y="272"/>
                      <a:pt x="159" y="272"/>
                    </a:cubicBezTo>
                    <a:cubicBezTo>
                      <a:pt x="275" y="272"/>
                      <a:pt x="266" y="192"/>
                      <a:pt x="275" y="192"/>
                    </a:cubicBezTo>
                    <a:cubicBezTo>
                      <a:pt x="355" y="183"/>
                      <a:pt x="676" y="183"/>
                      <a:pt x="676" y="183"/>
                    </a:cubicBezTo>
                    <a:lnTo>
                      <a:pt x="676" y="76"/>
                    </a:lnTo>
                    <a:cubicBezTo>
                      <a:pt x="676" y="76"/>
                      <a:pt x="328" y="94"/>
                      <a:pt x="284" y="94"/>
                    </a:cubicBezTo>
                    <a:cubicBezTo>
                      <a:pt x="269" y="94"/>
                      <a:pt x="254" y="1"/>
                      <a:pt x="17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1" name="Google Shape;3131;p54"/>
              <p:cNvSpPr/>
              <p:nvPr/>
            </p:nvSpPr>
            <p:spPr>
              <a:xfrm>
                <a:off x="6153008" y="2991873"/>
                <a:ext cx="75840" cy="55888"/>
              </a:xfrm>
              <a:custGeom>
                <a:avLst/>
                <a:gdLst/>
                <a:ahLst/>
                <a:cxnLst/>
                <a:rect l="l" t="t" r="r" b="b"/>
                <a:pathLst>
                  <a:path w="631" h="465" extrusionOk="0">
                    <a:moveTo>
                      <a:pt x="577" y="1"/>
                    </a:moveTo>
                    <a:cubicBezTo>
                      <a:pt x="577" y="1"/>
                      <a:pt x="282" y="197"/>
                      <a:pt x="246" y="224"/>
                    </a:cubicBezTo>
                    <a:cubicBezTo>
                      <a:pt x="246" y="224"/>
                      <a:pt x="245" y="224"/>
                      <a:pt x="244" y="224"/>
                    </a:cubicBezTo>
                    <a:cubicBezTo>
                      <a:pt x="230" y="224"/>
                      <a:pt x="197" y="193"/>
                      <a:pt x="154" y="193"/>
                    </a:cubicBezTo>
                    <a:cubicBezTo>
                      <a:pt x="125" y="193"/>
                      <a:pt x="93" y="206"/>
                      <a:pt x="59" y="250"/>
                    </a:cubicBezTo>
                    <a:cubicBezTo>
                      <a:pt x="0" y="339"/>
                      <a:pt x="94" y="464"/>
                      <a:pt x="184" y="464"/>
                    </a:cubicBezTo>
                    <a:cubicBezTo>
                      <a:pt x="202" y="464"/>
                      <a:pt x="221" y="459"/>
                      <a:pt x="238" y="447"/>
                    </a:cubicBezTo>
                    <a:cubicBezTo>
                      <a:pt x="336" y="375"/>
                      <a:pt x="282" y="313"/>
                      <a:pt x="291" y="313"/>
                    </a:cubicBezTo>
                    <a:cubicBezTo>
                      <a:pt x="353" y="268"/>
                      <a:pt x="630" y="90"/>
                      <a:pt x="630" y="90"/>
                    </a:cubicBezTo>
                    <a:lnTo>
                      <a:pt x="577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2" name="Google Shape;3132;p54"/>
              <p:cNvSpPr/>
              <p:nvPr/>
            </p:nvSpPr>
            <p:spPr>
              <a:xfrm>
                <a:off x="6222237" y="3017594"/>
                <a:ext cx="44110" cy="74999"/>
              </a:xfrm>
              <a:custGeom>
                <a:avLst/>
                <a:gdLst/>
                <a:ahLst/>
                <a:cxnLst/>
                <a:rect l="l" t="t" r="r" b="b"/>
                <a:pathLst>
                  <a:path w="367" h="624" extrusionOk="0">
                    <a:moveTo>
                      <a:pt x="268" y="1"/>
                    </a:moveTo>
                    <a:cubicBezTo>
                      <a:pt x="268" y="1"/>
                      <a:pt x="152" y="331"/>
                      <a:pt x="134" y="375"/>
                    </a:cubicBezTo>
                    <a:cubicBezTo>
                      <a:pt x="125" y="393"/>
                      <a:pt x="1" y="357"/>
                      <a:pt x="1" y="500"/>
                    </a:cubicBezTo>
                    <a:cubicBezTo>
                      <a:pt x="1" y="579"/>
                      <a:pt x="78" y="624"/>
                      <a:pt x="148" y="624"/>
                    </a:cubicBezTo>
                    <a:cubicBezTo>
                      <a:pt x="198" y="624"/>
                      <a:pt x="245" y="602"/>
                      <a:pt x="259" y="554"/>
                    </a:cubicBezTo>
                    <a:cubicBezTo>
                      <a:pt x="295" y="447"/>
                      <a:pt x="215" y="429"/>
                      <a:pt x="224" y="420"/>
                    </a:cubicBezTo>
                    <a:cubicBezTo>
                      <a:pt x="250" y="340"/>
                      <a:pt x="366" y="45"/>
                      <a:pt x="366" y="45"/>
                    </a:cubicBezTo>
                    <a:lnTo>
                      <a:pt x="26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3" name="Google Shape;3133;p54"/>
              <p:cNvSpPr/>
              <p:nvPr/>
            </p:nvSpPr>
            <p:spPr>
              <a:xfrm>
                <a:off x="6334855" y="2991873"/>
                <a:ext cx="78845" cy="51682"/>
              </a:xfrm>
              <a:custGeom>
                <a:avLst/>
                <a:gdLst/>
                <a:ahLst/>
                <a:cxnLst/>
                <a:rect l="l" t="t" r="r" b="b"/>
                <a:pathLst>
                  <a:path w="656" h="430" extrusionOk="0">
                    <a:moveTo>
                      <a:pt x="54" y="1"/>
                    </a:moveTo>
                    <a:lnTo>
                      <a:pt x="0" y="99"/>
                    </a:lnTo>
                    <a:cubicBezTo>
                      <a:pt x="0" y="99"/>
                      <a:pt x="312" y="259"/>
                      <a:pt x="348" y="286"/>
                    </a:cubicBezTo>
                    <a:cubicBezTo>
                      <a:pt x="366" y="286"/>
                      <a:pt x="312" y="411"/>
                      <a:pt x="464" y="429"/>
                    </a:cubicBezTo>
                    <a:cubicBezTo>
                      <a:pt x="469" y="429"/>
                      <a:pt x="474" y="430"/>
                      <a:pt x="479" y="430"/>
                    </a:cubicBezTo>
                    <a:cubicBezTo>
                      <a:pt x="594" y="430"/>
                      <a:pt x="656" y="230"/>
                      <a:pt x="544" y="179"/>
                    </a:cubicBezTo>
                    <a:cubicBezTo>
                      <a:pt x="521" y="168"/>
                      <a:pt x="501" y="164"/>
                      <a:pt x="484" y="164"/>
                    </a:cubicBezTo>
                    <a:cubicBezTo>
                      <a:pt x="435" y="164"/>
                      <a:pt x="414" y="198"/>
                      <a:pt x="411" y="198"/>
                    </a:cubicBezTo>
                    <a:cubicBezTo>
                      <a:pt x="411" y="198"/>
                      <a:pt x="411" y="197"/>
                      <a:pt x="411" y="197"/>
                    </a:cubicBezTo>
                    <a:cubicBezTo>
                      <a:pt x="330" y="161"/>
                      <a:pt x="54" y="1"/>
                      <a:pt x="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4" name="Google Shape;3134;p54"/>
              <p:cNvSpPr/>
              <p:nvPr/>
            </p:nvSpPr>
            <p:spPr>
              <a:xfrm>
                <a:off x="6341225" y="2930456"/>
                <a:ext cx="83051" cy="33052"/>
              </a:xfrm>
              <a:custGeom>
                <a:avLst/>
                <a:gdLst/>
                <a:ahLst/>
                <a:cxnLst/>
                <a:rect l="l" t="t" r="r" b="b"/>
                <a:pathLst>
                  <a:path w="691" h="275" extrusionOk="0">
                    <a:moveTo>
                      <a:pt x="522" y="1"/>
                    </a:moveTo>
                    <a:cubicBezTo>
                      <a:pt x="515" y="1"/>
                      <a:pt x="508" y="1"/>
                      <a:pt x="500" y="3"/>
                    </a:cubicBezTo>
                    <a:cubicBezTo>
                      <a:pt x="393" y="21"/>
                      <a:pt x="411" y="101"/>
                      <a:pt x="402" y="101"/>
                    </a:cubicBezTo>
                    <a:cubicBezTo>
                      <a:pt x="322" y="119"/>
                      <a:pt x="1" y="164"/>
                      <a:pt x="1" y="164"/>
                    </a:cubicBezTo>
                    <a:lnTo>
                      <a:pt x="19" y="271"/>
                    </a:lnTo>
                    <a:cubicBezTo>
                      <a:pt x="19" y="271"/>
                      <a:pt x="367" y="208"/>
                      <a:pt x="411" y="199"/>
                    </a:cubicBezTo>
                    <a:cubicBezTo>
                      <a:pt x="425" y="199"/>
                      <a:pt x="444" y="275"/>
                      <a:pt x="515" y="275"/>
                    </a:cubicBezTo>
                    <a:cubicBezTo>
                      <a:pt x="535" y="275"/>
                      <a:pt x="560" y="269"/>
                      <a:pt x="590" y="253"/>
                    </a:cubicBezTo>
                    <a:cubicBezTo>
                      <a:pt x="690" y="194"/>
                      <a:pt x="633" y="1"/>
                      <a:pt x="52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5" name="Google Shape;3135;p54"/>
              <p:cNvSpPr/>
              <p:nvPr/>
            </p:nvSpPr>
            <p:spPr>
              <a:xfrm>
                <a:off x="6317668" y="2859184"/>
                <a:ext cx="70552" cy="62018"/>
              </a:xfrm>
              <a:custGeom>
                <a:avLst/>
                <a:gdLst/>
                <a:ahLst/>
                <a:cxnLst/>
                <a:rect l="l" t="t" r="r" b="b"/>
                <a:pathLst>
                  <a:path w="587" h="516" extrusionOk="0">
                    <a:moveTo>
                      <a:pt x="404" y="1"/>
                    </a:moveTo>
                    <a:cubicBezTo>
                      <a:pt x="381" y="1"/>
                      <a:pt x="358" y="8"/>
                      <a:pt x="339" y="25"/>
                    </a:cubicBezTo>
                    <a:cubicBezTo>
                      <a:pt x="259" y="105"/>
                      <a:pt x="313" y="159"/>
                      <a:pt x="313" y="168"/>
                    </a:cubicBezTo>
                    <a:cubicBezTo>
                      <a:pt x="250" y="221"/>
                      <a:pt x="0" y="435"/>
                      <a:pt x="0" y="435"/>
                    </a:cubicBezTo>
                    <a:lnTo>
                      <a:pt x="72" y="516"/>
                    </a:lnTo>
                    <a:cubicBezTo>
                      <a:pt x="72" y="516"/>
                      <a:pt x="331" y="275"/>
                      <a:pt x="366" y="248"/>
                    </a:cubicBezTo>
                    <a:cubicBezTo>
                      <a:pt x="367" y="248"/>
                      <a:pt x="367" y="247"/>
                      <a:pt x="368" y="247"/>
                    </a:cubicBezTo>
                    <a:cubicBezTo>
                      <a:pt x="377" y="247"/>
                      <a:pt x="408" y="269"/>
                      <a:pt x="445" y="269"/>
                    </a:cubicBezTo>
                    <a:cubicBezTo>
                      <a:pt x="477" y="269"/>
                      <a:pt x="513" y="253"/>
                      <a:pt x="545" y="195"/>
                    </a:cubicBezTo>
                    <a:cubicBezTo>
                      <a:pt x="587" y="103"/>
                      <a:pt x="490" y="1"/>
                      <a:pt x="40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6" name="Google Shape;3136;p54"/>
              <p:cNvSpPr/>
              <p:nvPr/>
            </p:nvSpPr>
            <p:spPr>
              <a:xfrm>
                <a:off x="6278005" y="2823487"/>
                <a:ext cx="38701" cy="76321"/>
              </a:xfrm>
              <a:custGeom>
                <a:avLst/>
                <a:gdLst/>
                <a:ahLst/>
                <a:cxnLst/>
                <a:rect l="l" t="t" r="r" b="b"/>
                <a:pathLst>
                  <a:path w="322" h="635" extrusionOk="0">
                    <a:moveTo>
                      <a:pt x="163" y="1"/>
                    </a:moveTo>
                    <a:cubicBezTo>
                      <a:pt x="105" y="1"/>
                      <a:pt x="49" y="30"/>
                      <a:pt x="36" y="90"/>
                    </a:cubicBezTo>
                    <a:cubicBezTo>
                      <a:pt x="18" y="197"/>
                      <a:pt x="99" y="206"/>
                      <a:pt x="90" y="215"/>
                    </a:cubicBezTo>
                    <a:cubicBezTo>
                      <a:pt x="81" y="295"/>
                      <a:pt x="0" y="608"/>
                      <a:pt x="0" y="608"/>
                    </a:cubicBezTo>
                    <a:lnTo>
                      <a:pt x="107" y="634"/>
                    </a:lnTo>
                    <a:cubicBezTo>
                      <a:pt x="107" y="634"/>
                      <a:pt x="179" y="295"/>
                      <a:pt x="188" y="251"/>
                    </a:cubicBezTo>
                    <a:cubicBezTo>
                      <a:pt x="188" y="233"/>
                      <a:pt x="322" y="251"/>
                      <a:pt x="304" y="99"/>
                    </a:cubicBezTo>
                    <a:cubicBezTo>
                      <a:pt x="290" y="34"/>
                      <a:pt x="226" y="1"/>
                      <a:pt x="16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7" name="Google Shape;3137;p54"/>
              <p:cNvSpPr/>
              <p:nvPr/>
            </p:nvSpPr>
            <p:spPr>
              <a:xfrm>
                <a:off x="6303726" y="3025166"/>
                <a:ext cx="43629" cy="75720"/>
              </a:xfrm>
              <a:custGeom>
                <a:avLst/>
                <a:gdLst/>
                <a:ahLst/>
                <a:cxnLst/>
                <a:rect l="l" t="t" r="r" b="b"/>
                <a:pathLst>
                  <a:path w="363" h="630" extrusionOk="0">
                    <a:moveTo>
                      <a:pt x="108" y="0"/>
                    </a:moveTo>
                    <a:lnTo>
                      <a:pt x="9" y="27"/>
                    </a:lnTo>
                    <a:cubicBezTo>
                      <a:pt x="9" y="27"/>
                      <a:pt x="108" y="357"/>
                      <a:pt x="125" y="410"/>
                    </a:cubicBezTo>
                    <a:cubicBezTo>
                      <a:pt x="125" y="419"/>
                      <a:pt x="1" y="473"/>
                      <a:pt x="99" y="589"/>
                    </a:cubicBezTo>
                    <a:cubicBezTo>
                      <a:pt x="119" y="617"/>
                      <a:pt x="151" y="629"/>
                      <a:pt x="184" y="629"/>
                    </a:cubicBezTo>
                    <a:cubicBezTo>
                      <a:pt x="267" y="629"/>
                      <a:pt x="362" y="556"/>
                      <a:pt x="331" y="473"/>
                    </a:cubicBezTo>
                    <a:cubicBezTo>
                      <a:pt x="307" y="402"/>
                      <a:pt x="267" y="390"/>
                      <a:pt x="243" y="390"/>
                    </a:cubicBezTo>
                    <a:cubicBezTo>
                      <a:pt x="231" y="390"/>
                      <a:pt x="224" y="393"/>
                      <a:pt x="224" y="393"/>
                    </a:cubicBezTo>
                    <a:cubicBezTo>
                      <a:pt x="197" y="312"/>
                      <a:pt x="108" y="0"/>
                      <a:pt x="1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8" name="Google Shape;3138;p54"/>
              <p:cNvSpPr/>
              <p:nvPr/>
            </p:nvSpPr>
            <p:spPr>
              <a:xfrm>
                <a:off x="6214906" y="2819761"/>
                <a:ext cx="42788" cy="75720"/>
              </a:xfrm>
              <a:custGeom>
                <a:avLst/>
                <a:gdLst/>
                <a:ahLst/>
                <a:cxnLst/>
                <a:rect l="l" t="t" r="r" b="b"/>
                <a:pathLst>
                  <a:path w="356" h="630" extrusionOk="0">
                    <a:moveTo>
                      <a:pt x="177" y="1"/>
                    </a:moveTo>
                    <a:cubicBezTo>
                      <a:pt x="93" y="1"/>
                      <a:pt x="0" y="74"/>
                      <a:pt x="26" y="157"/>
                    </a:cubicBezTo>
                    <a:cubicBezTo>
                      <a:pt x="50" y="228"/>
                      <a:pt x="89" y="240"/>
                      <a:pt x="116" y="240"/>
                    </a:cubicBezTo>
                    <a:cubicBezTo>
                      <a:pt x="129" y="240"/>
                      <a:pt x="139" y="237"/>
                      <a:pt x="142" y="237"/>
                    </a:cubicBezTo>
                    <a:cubicBezTo>
                      <a:pt x="160" y="317"/>
                      <a:pt x="249" y="630"/>
                      <a:pt x="249" y="630"/>
                    </a:cubicBezTo>
                    <a:lnTo>
                      <a:pt x="356" y="603"/>
                    </a:lnTo>
                    <a:cubicBezTo>
                      <a:pt x="356" y="603"/>
                      <a:pt x="249" y="273"/>
                      <a:pt x="231" y="219"/>
                    </a:cubicBezTo>
                    <a:cubicBezTo>
                      <a:pt x="231" y="210"/>
                      <a:pt x="356" y="157"/>
                      <a:pt x="267" y="41"/>
                    </a:cubicBezTo>
                    <a:cubicBezTo>
                      <a:pt x="244" y="13"/>
                      <a:pt x="211" y="1"/>
                      <a:pt x="17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9" name="Google Shape;3139;p54"/>
              <p:cNvSpPr/>
              <p:nvPr/>
            </p:nvSpPr>
            <p:spPr>
              <a:xfrm>
                <a:off x="6195435" y="2874688"/>
                <a:ext cx="170550" cy="160454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1335" extrusionOk="0">
                    <a:moveTo>
                      <a:pt x="711" y="1"/>
                    </a:moveTo>
                    <a:cubicBezTo>
                      <a:pt x="656" y="1"/>
                      <a:pt x="601" y="7"/>
                      <a:pt x="545" y="21"/>
                    </a:cubicBezTo>
                    <a:cubicBezTo>
                      <a:pt x="411" y="48"/>
                      <a:pt x="304" y="119"/>
                      <a:pt x="215" y="217"/>
                    </a:cubicBezTo>
                    <a:cubicBezTo>
                      <a:pt x="72" y="378"/>
                      <a:pt x="0" y="601"/>
                      <a:pt x="54" y="824"/>
                    </a:cubicBezTo>
                    <a:cubicBezTo>
                      <a:pt x="130" y="1134"/>
                      <a:pt x="404" y="1335"/>
                      <a:pt x="703" y="1335"/>
                    </a:cubicBezTo>
                    <a:cubicBezTo>
                      <a:pt x="756" y="1335"/>
                      <a:pt x="811" y="1328"/>
                      <a:pt x="866" y="1315"/>
                    </a:cubicBezTo>
                    <a:cubicBezTo>
                      <a:pt x="1000" y="1288"/>
                      <a:pt x="1107" y="1216"/>
                      <a:pt x="1196" y="1127"/>
                    </a:cubicBezTo>
                    <a:cubicBezTo>
                      <a:pt x="1348" y="967"/>
                      <a:pt x="1419" y="735"/>
                      <a:pt x="1356" y="512"/>
                    </a:cubicBezTo>
                    <a:cubicBezTo>
                      <a:pt x="1281" y="202"/>
                      <a:pt x="1013" y="1"/>
                      <a:pt x="71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0" name="Google Shape;3140;p54"/>
              <p:cNvSpPr/>
              <p:nvPr/>
            </p:nvSpPr>
            <p:spPr>
              <a:xfrm>
                <a:off x="6195435" y="2900769"/>
                <a:ext cx="143747" cy="134372"/>
              </a:xfrm>
              <a:custGeom>
                <a:avLst/>
                <a:gdLst/>
                <a:ahLst/>
                <a:cxnLst/>
                <a:rect l="l" t="t" r="r" b="b"/>
                <a:pathLst>
                  <a:path w="1196" h="1118" extrusionOk="0">
                    <a:moveTo>
                      <a:pt x="215" y="0"/>
                    </a:moveTo>
                    <a:lnTo>
                      <a:pt x="215" y="0"/>
                    </a:lnTo>
                    <a:cubicBezTo>
                      <a:pt x="72" y="161"/>
                      <a:pt x="0" y="384"/>
                      <a:pt x="54" y="607"/>
                    </a:cubicBezTo>
                    <a:cubicBezTo>
                      <a:pt x="130" y="917"/>
                      <a:pt x="404" y="1118"/>
                      <a:pt x="703" y="1118"/>
                    </a:cubicBezTo>
                    <a:cubicBezTo>
                      <a:pt x="756" y="1118"/>
                      <a:pt x="811" y="1111"/>
                      <a:pt x="866" y="1098"/>
                    </a:cubicBezTo>
                    <a:cubicBezTo>
                      <a:pt x="1000" y="1071"/>
                      <a:pt x="1107" y="999"/>
                      <a:pt x="1196" y="910"/>
                    </a:cubicBezTo>
                    <a:lnTo>
                      <a:pt x="1196" y="910"/>
                    </a:lnTo>
                    <a:cubicBezTo>
                      <a:pt x="1110" y="937"/>
                      <a:pt x="1019" y="953"/>
                      <a:pt x="928" y="953"/>
                    </a:cubicBezTo>
                    <a:cubicBezTo>
                      <a:pt x="774" y="953"/>
                      <a:pt x="620" y="905"/>
                      <a:pt x="491" y="776"/>
                    </a:cubicBezTo>
                    <a:cubicBezTo>
                      <a:pt x="224" y="518"/>
                      <a:pt x="197" y="214"/>
                      <a:pt x="215" y="0"/>
                    </a:cubicBezTo>
                    <a:close/>
                  </a:path>
                </a:pathLst>
              </a:custGeom>
              <a:solidFill>
                <a:srgbClr val="4D2392">
                  <a:alpha val="520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41" name="Google Shape;3141;p54"/>
            <p:cNvGrpSpPr/>
            <p:nvPr/>
          </p:nvGrpSpPr>
          <p:grpSpPr>
            <a:xfrm>
              <a:off x="6" y="3840939"/>
              <a:ext cx="312534" cy="297767"/>
              <a:chOff x="6129210" y="2819761"/>
              <a:chExt cx="295066" cy="281124"/>
            </a:xfrm>
          </p:grpSpPr>
          <p:sp>
            <p:nvSpPr>
              <p:cNvPr id="3142" name="Google Shape;3142;p54"/>
              <p:cNvSpPr/>
              <p:nvPr/>
            </p:nvSpPr>
            <p:spPr>
              <a:xfrm>
                <a:off x="6150243" y="2861587"/>
                <a:ext cx="75359" cy="57451"/>
              </a:xfrm>
              <a:custGeom>
                <a:avLst/>
                <a:gdLst/>
                <a:ahLst/>
                <a:cxnLst/>
                <a:rect l="l" t="t" r="r" b="b"/>
                <a:pathLst>
                  <a:path w="627" h="478" extrusionOk="0">
                    <a:moveTo>
                      <a:pt x="186" y="1"/>
                    </a:moveTo>
                    <a:cubicBezTo>
                      <a:pt x="76" y="1"/>
                      <a:pt x="1" y="172"/>
                      <a:pt x="91" y="237"/>
                    </a:cubicBezTo>
                    <a:cubicBezTo>
                      <a:pt x="121" y="256"/>
                      <a:pt x="147" y="263"/>
                      <a:pt x="167" y="263"/>
                    </a:cubicBezTo>
                    <a:cubicBezTo>
                      <a:pt x="209" y="263"/>
                      <a:pt x="230" y="236"/>
                      <a:pt x="233" y="236"/>
                    </a:cubicBezTo>
                    <a:cubicBezTo>
                      <a:pt x="234" y="236"/>
                      <a:pt x="234" y="236"/>
                      <a:pt x="234" y="237"/>
                    </a:cubicBezTo>
                    <a:cubicBezTo>
                      <a:pt x="305" y="282"/>
                      <a:pt x="564" y="478"/>
                      <a:pt x="564" y="478"/>
                    </a:cubicBezTo>
                    <a:lnTo>
                      <a:pt x="626" y="398"/>
                    </a:lnTo>
                    <a:cubicBezTo>
                      <a:pt x="626" y="398"/>
                      <a:pt x="341" y="192"/>
                      <a:pt x="305" y="166"/>
                    </a:cubicBezTo>
                    <a:cubicBezTo>
                      <a:pt x="287" y="157"/>
                      <a:pt x="359" y="41"/>
                      <a:pt x="216" y="5"/>
                    </a:cubicBezTo>
                    <a:cubicBezTo>
                      <a:pt x="206" y="2"/>
                      <a:pt x="196" y="1"/>
                      <a:pt x="18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3" name="Google Shape;3143;p54"/>
              <p:cNvSpPr/>
              <p:nvPr/>
            </p:nvSpPr>
            <p:spPr>
              <a:xfrm>
                <a:off x="6129210" y="2938870"/>
                <a:ext cx="81369" cy="32812"/>
              </a:xfrm>
              <a:custGeom>
                <a:avLst/>
                <a:gdLst/>
                <a:ahLst/>
                <a:cxnLst/>
                <a:rect l="l" t="t" r="r" b="b"/>
                <a:pathLst>
                  <a:path w="677" h="273" extrusionOk="0">
                    <a:moveTo>
                      <a:pt x="172" y="1"/>
                    </a:moveTo>
                    <a:cubicBezTo>
                      <a:pt x="156" y="1"/>
                      <a:pt x="137" y="4"/>
                      <a:pt x="114" y="13"/>
                    </a:cubicBezTo>
                    <a:cubicBezTo>
                      <a:pt x="1" y="66"/>
                      <a:pt x="41" y="272"/>
                      <a:pt x="152" y="272"/>
                    </a:cubicBezTo>
                    <a:cubicBezTo>
                      <a:pt x="154" y="272"/>
                      <a:pt x="157" y="272"/>
                      <a:pt x="159" y="272"/>
                    </a:cubicBezTo>
                    <a:cubicBezTo>
                      <a:pt x="275" y="272"/>
                      <a:pt x="266" y="192"/>
                      <a:pt x="275" y="192"/>
                    </a:cubicBezTo>
                    <a:cubicBezTo>
                      <a:pt x="355" y="183"/>
                      <a:pt x="676" y="183"/>
                      <a:pt x="676" y="183"/>
                    </a:cubicBezTo>
                    <a:lnTo>
                      <a:pt x="676" y="76"/>
                    </a:lnTo>
                    <a:cubicBezTo>
                      <a:pt x="676" y="76"/>
                      <a:pt x="328" y="94"/>
                      <a:pt x="284" y="94"/>
                    </a:cubicBezTo>
                    <a:cubicBezTo>
                      <a:pt x="269" y="94"/>
                      <a:pt x="254" y="1"/>
                      <a:pt x="17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4" name="Google Shape;3144;p54"/>
              <p:cNvSpPr/>
              <p:nvPr/>
            </p:nvSpPr>
            <p:spPr>
              <a:xfrm>
                <a:off x="6153008" y="2991873"/>
                <a:ext cx="75840" cy="55888"/>
              </a:xfrm>
              <a:custGeom>
                <a:avLst/>
                <a:gdLst/>
                <a:ahLst/>
                <a:cxnLst/>
                <a:rect l="l" t="t" r="r" b="b"/>
                <a:pathLst>
                  <a:path w="631" h="465" extrusionOk="0">
                    <a:moveTo>
                      <a:pt x="577" y="1"/>
                    </a:moveTo>
                    <a:cubicBezTo>
                      <a:pt x="577" y="1"/>
                      <a:pt x="282" y="197"/>
                      <a:pt x="246" y="224"/>
                    </a:cubicBezTo>
                    <a:cubicBezTo>
                      <a:pt x="246" y="224"/>
                      <a:pt x="245" y="224"/>
                      <a:pt x="244" y="224"/>
                    </a:cubicBezTo>
                    <a:cubicBezTo>
                      <a:pt x="230" y="224"/>
                      <a:pt x="197" y="193"/>
                      <a:pt x="154" y="193"/>
                    </a:cubicBezTo>
                    <a:cubicBezTo>
                      <a:pt x="125" y="193"/>
                      <a:pt x="93" y="206"/>
                      <a:pt x="59" y="250"/>
                    </a:cubicBezTo>
                    <a:cubicBezTo>
                      <a:pt x="0" y="339"/>
                      <a:pt x="94" y="464"/>
                      <a:pt x="184" y="464"/>
                    </a:cubicBezTo>
                    <a:cubicBezTo>
                      <a:pt x="202" y="464"/>
                      <a:pt x="221" y="459"/>
                      <a:pt x="238" y="447"/>
                    </a:cubicBezTo>
                    <a:cubicBezTo>
                      <a:pt x="336" y="375"/>
                      <a:pt x="282" y="313"/>
                      <a:pt x="291" y="313"/>
                    </a:cubicBezTo>
                    <a:cubicBezTo>
                      <a:pt x="353" y="268"/>
                      <a:pt x="630" y="90"/>
                      <a:pt x="630" y="90"/>
                    </a:cubicBezTo>
                    <a:lnTo>
                      <a:pt x="577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5" name="Google Shape;3145;p54"/>
              <p:cNvSpPr/>
              <p:nvPr/>
            </p:nvSpPr>
            <p:spPr>
              <a:xfrm>
                <a:off x="6222237" y="3017594"/>
                <a:ext cx="44110" cy="74999"/>
              </a:xfrm>
              <a:custGeom>
                <a:avLst/>
                <a:gdLst/>
                <a:ahLst/>
                <a:cxnLst/>
                <a:rect l="l" t="t" r="r" b="b"/>
                <a:pathLst>
                  <a:path w="367" h="624" extrusionOk="0">
                    <a:moveTo>
                      <a:pt x="268" y="1"/>
                    </a:moveTo>
                    <a:cubicBezTo>
                      <a:pt x="268" y="1"/>
                      <a:pt x="152" y="331"/>
                      <a:pt x="134" y="375"/>
                    </a:cubicBezTo>
                    <a:cubicBezTo>
                      <a:pt x="125" y="393"/>
                      <a:pt x="1" y="357"/>
                      <a:pt x="1" y="500"/>
                    </a:cubicBezTo>
                    <a:cubicBezTo>
                      <a:pt x="1" y="579"/>
                      <a:pt x="78" y="624"/>
                      <a:pt x="148" y="624"/>
                    </a:cubicBezTo>
                    <a:cubicBezTo>
                      <a:pt x="198" y="624"/>
                      <a:pt x="245" y="602"/>
                      <a:pt x="259" y="554"/>
                    </a:cubicBezTo>
                    <a:cubicBezTo>
                      <a:pt x="295" y="447"/>
                      <a:pt x="215" y="429"/>
                      <a:pt x="224" y="420"/>
                    </a:cubicBezTo>
                    <a:cubicBezTo>
                      <a:pt x="250" y="340"/>
                      <a:pt x="366" y="45"/>
                      <a:pt x="366" y="45"/>
                    </a:cubicBezTo>
                    <a:lnTo>
                      <a:pt x="26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6" name="Google Shape;3146;p54"/>
              <p:cNvSpPr/>
              <p:nvPr/>
            </p:nvSpPr>
            <p:spPr>
              <a:xfrm>
                <a:off x="6334855" y="2991873"/>
                <a:ext cx="78845" cy="51682"/>
              </a:xfrm>
              <a:custGeom>
                <a:avLst/>
                <a:gdLst/>
                <a:ahLst/>
                <a:cxnLst/>
                <a:rect l="l" t="t" r="r" b="b"/>
                <a:pathLst>
                  <a:path w="656" h="430" extrusionOk="0">
                    <a:moveTo>
                      <a:pt x="54" y="1"/>
                    </a:moveTo>
                    <a:lnTo>
                      <a:pt x="0" y="99"/>
                    </a:lnTo>
                    <a:cubicBezTo>
                      <a:pt x="0" y="99"/>
                      <a:pt x="312" y="259"/>
                      <a:pt x="348" y="286"/>
                    </a:cubicBezTo>
                    <a:cubicBezTo>
                      <a:pt x="366" y="286"/>
                      <a:pt x="312" y="411"/>
                      <a:pt x="464" y="429"/>
                    </a:cubicBezTo>
                    <a:cubicBezTo>
                      <a:pt x="469" y="429"/>
                      <a:pt x="474" y="430"/>
                      <a:pt x="479" y="430"/>
                    </a:cubicBezTo>
                    <a:cubicBezTo>
                      <a:pt x="594" y="430"/>
                      <a:pt x="656" y="230"/>
                      <a:pt x="544" y="179"/>
                    </a:cubicBezTo>
                    <a:cubicBezTo>
                      <a:pt x="521" y="168"/>
                      <a:pt x="501" y="164"/>
                      <a:pt x="484" y="164"/>
                    </a:cubicBezTo>
                    <a:cubicBezTo>
                      <a:pt x="435" y="164"/>
                      <a:pt x="414" y="198"/>
                      <a:pt x="411" y="198"/>
                    </a:cubicBezTo>
                    <a:cubicBezTo>
                      <a:pt x="411" y="198"/>
                      <a:pt x="411" y="197"/>
                      <a:pt x="411" y="197"/>
                    </a:cubicBezTo>
                    <a:cubicBezTo>
                      <a:pt x="330" y="161"/>
                      <a:pt x="54" y="1"/>
                      <a:pt x="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7" name="Google Shape;3147;p54"/>
              <p:cNvSpPr/>
              <p:nvPr/>
            </p:nvSpPr>
            <p:spPr>
              <a:xfrm>
                <a:off x="6341225" y="2930456"/>
                <a:ext cx="83051" cy="33052"/>
              </a:xfrm>
              <a:custGeom>
                <a:avLst/>
                <a:gdLst/>
                <a:ahLst/>
                <a:cxnLst/>
                <a:rect l="l" t="t" r="r" b="b"/>
                <a:pathLst>
                  <a:path w="691" h="275" extrusionOk="0">
                    <a:moveTo>
                      <a:pt x="522" y="1"/>
                    </a:moveTo>
                    <a:cubicBezTo>
                      <a:pt x="515" y="1"/>
                      <a:pt x="508" y="1"/>
                      <a:pt x="500" y="3"/>
                    </a:cubicBezTo>
                    <a:cubicBezTo>
                      <a:pt x="393" y="21"/>
                      <a:pt x="411" y="101"/>
                      <a:pt x="402" y="101"/>
                    </a:cubicBezTo>
                    <a:cubicBezTo>
                      <a:pt x="322" y="119"/>
                      <a:pt x="1" y="164"/>
                      <a:pt x="1" y="164"/>
                    </a:cubicBezTo>
                    <a:lnTo>
                      <a:pt x="19" y="271"/>
                    </a:lnTo>
                    <a:cubicBezTo>
                      <a:pt x="19" y="271"/>
                      <a:pt x="367" y="208"/>
                      <a:pt x="411" y="199"/>
                    </a:cubicBezTo>
                    <a:cubicBezTo>
                      <a:pt x="425" y="199"/>
                      <a:pt x="444" y="275"/>
                      <a:pt x="515" y="275"/>
                    </a:cubicBezTo>
                    <a:cubicBezTo>
                      <a:pt x="535" y="275"/>
                      <a:pt x="560" y="269"/>
                      <a:pt x="590" y="253"/>
                    </a:cubicBezTo>
                    <a:cubicBezTo>
                      <a:pt x="690" y="194"/>
                      <a:pt x="633" y="1"/>
                      <a:pt x="52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8" name="Google Shape;3148;p54"/>
              <p:cNvSpPr/>
              <p:nvPr/>
            </p:nvSpPr>
            <p:spPr>
              <a:xfrm>
                <a:off x="6317668" y="2859184"/>
                <a:ext cx="70552" cy="62018"/>
              </a:xfrm>
              <a:custGeom>
                <a:avLst/>
                <a:gdLst/>
                <a:ahLst/>
                <a:cxnLst/>
                <a:rect l="l" t="t" r="r" b="b"/>
                <a:pathLst>
                  <a:path w="587" h="516" extrusionOk="0">
                    <a:moveTo>
                      <a:pt x="404" y="1"/>
                    </a:moveTo>
                    <a:cubicBezTo>
                      <a:pt x="381" y="1"/>
                      <a:pt x="358" y="8"/>
                      <a:pt x="339" y="25"/>
                    </a:cubicBezTo>
                    <a:cubicBezTo>
                      <a:pt x="259" y="105"/>
                      <a:pt x="313" y="159"/>
                      <a:pt x="313" y="168"/>
                    </a:cubicBezTo>
                    <a:cubicBezTo>
                      <a:pt x="250" y="221"/>
                      <a:pt x="0" y="435"/>
                      <a:pt x="0" y="435"/>
                    </a:cubicBezTo>
                    <a:lnTo>
                      <a:pt x="72" y="516"/>
                    </a:lnTo>
                    <a:cubicBezTo>
                      <a:pt x="72" y="516"/>
                      <a:pt x="331" y="275"/>
                      <a:pt x="366" y="248"/>
                    </a:cubicBezTo>
                    <a:cubicBezTo>
                      <a:pt x="367" y="248"/>
                      <a:pt x="367" y="247"/>
                      <a:pt x="368" y="247"/>
                    </a:cubicBezTo>
                    <a:cubicBezTo>
                      <a:pt x="377" y="247"/>
                      <a:pt x="408" y="269"/>
                      <a:pt x="445" y="269"/>
                    </a:cubicBezTo>
                    <a:cubicBezTo>
                      <a:pt x="477" y="269"/>
                      <a:pt x="513" y="253"/>
                      <a:pt x="545" y="195"/>
                    </a:cubicBezTo>
                    <a:cubicBezTo>
                      <a:pt x="587" y="103"/>
                      <a:pt x="490" y="1"/>
                      <a:pt x="40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9" name="Google Shape;3149;p54"/>
              <p:cNvSpPr/>
              <p:nvPr/>
            </p:nvSpPr>
            <p:spPr>
              <a:xfrm>
                <a:off x="6278005" y="2823487"/>
                <a:ext cx="38701" cy="76321"/>
              </a:xfrm>
              <a:custGeom>
                <a:avLst/>
                <a:gdLst/>
                <a:ahLst/>
                <a:cxnLst/>
                <a:rect l="l" t="t" r="r" b="b"/>
                <a:pathLst>
                  <a:path w="322" h="635" extrusionOk="0">
                    <a:moveTo>
                      <a:pt x="163" y="1"/>
                    </a:moveTo>
                    <a:cubicBezTo>
                      <a:pt x="105" y="1"/>
                      <a:pt x="49" y="30"/>
                      <a:pt x="36" y="90"/>
                    </a:cubicBezTo>
                    <a:cubicBezTo>
                      <a:pt x="18" y="197"/>
                      <a:pt x="99" y="206"/>
                      <a:pt x="90" y="215"/>
                    </a:cubicBezTo>
                    <a:cubicBezTo>
                      <a:pt x="81" y="295"/>
                      <a:pt x="0" y="608"/>
                      <a:pt x="0" y="608"/>
                    </a:cubicBezTo>
                    <a:lnTo>
                      <a:pt x="107" y="634"/>
                    </a:lnTo>
                    <a:cubicBezTo>
                      <a:pt x="107" y="634"/>
                      <a:pt x="179" y="295"/>
                      <a:pt x="188" y="251"/>
                    </a:cubicBezTo>
                    <a:cubicBezTo>
                      <a:pt x="188" y="233"/>
                      <a:pt x="322" y="251"/>
                      <a:pt x="304" y="99"/>
                    </a:cubicBezTo>
                    <a:cubicBezTo>
                      <a:pt x="290" y="34"/>
                      <a:pt x="226" y="1"/>
                      <a:pt x="16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0" name="Google Shape;3150;p54"/>
              <p:cNvSpPr/>
              <p:nvPr/>
            </p:nvSpPr>
            <p:spPr>
              <a:xfrm>
                <a:off x="6303726" y="3025166"/>
                <a:ext cx="43629" cy="75720"/>
              </a:xfrm>
              <a:custGeom>
                <a:avLst/>
                <a:gdLst/>
                <a:ahLst/>
                <a:cxnLst/>
                <a:rect l="l" t="t" r="r" b="b"/>
                <a:pathLst>
                  <a:path w="363" h="630" extrusionOk="0">
                    <a:moveTo>
                      <a:pt x="108" y="0"/>
                    </a:moveTo>
                    <a:lnTo>
                      <a:pt x="9" y="27"/>
                    </a:lnTo>
                    <a:cubicBezTo>
                      <a:pt x="9" y="27"/>
                      <a:pt x="108" y="357"/>
                      <a:pt x="125" y="410"/>
                    </a:cubicBezTo>
                    <a:cubicBezTo>
                      <a:pt x="125" y="419"/>
                      <a:pt x="1" y="473"/>
                      <a:pt x="99" y="589"/>
                    </a:cubicBezTo>
                    <a:cubicBezTo>
                      <a:pt x="119" y="617"/>
                      <a:pt x="151" y="629"/>
                      <a:pt x="184" y="629"/>
                    </a:cubicBezTo>
                    <a:cubicBezTo>
                      <a:pt x="267" y="629"/>
                      <a:pt x="362" y="556"/>
                      <a:pt x="331" y="473"/>
                    </a:cubicBezTo>
                    <a:cubicBezTo>
                      <a:pt x="307" y="402"/>
                      <a:pt x="267" y="390"/>
                      <a:pt x="243" y="390"/>
                    </a:cubicBezTo>
                    <a:cubicBezTo>
                      <a:pt x="231" y="390"/>
                      <a:pt x="224" y="393"/>
                      <a:pt x="224" y="393"/>
                    </a:cubicBezTo>
                    <a:cubicBezTo>
                      <a:pt x="197" y="312"/>
                      <a:pt x="108" y="0"/>
                      <a:pt x="1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1" name="Google Shape;3151;p54"/>
              <p:cNvSpPr/>
              <p:nvPr/>
            </p:nvSpPr>
            <p:spPr>
              <a:xfrm>
                <a:off x="6214906" y="2819761"/>
                <a:ext cx="42788" cy="75720"/>
              </a:xfrm>
              <a:custGeom>
                <a:avLst/>
                <a:gdLst/>
                <a:ahLst/>
                <a:cxnLst/>
                <a:rect l="l" t="t" r="r" b="b"/>
                <a:pathLst>
                  <a:path w="356" h="630" extrusionOk="0">
                    <a:moveTo>
                      <a:pt x="177" y="1"/>
                    </a:moveTo>
                    <a:cubicBezTo>
                      <a:pt x="93" y="1"/>
                      <a:pt x="0" y="74"/>
                      <a:pt x="26" y="157"/>
                    </a:cubicBezTo>
                    <a:cubicBezTo>
                      <a:pt x="50" y="228"/>
                      <a:pt x="89" y="240"/>
                      <a:pt x="116" y="240"/>
                    </a:cubicBezTo>
                    <a:cubicBezTo>
                      <a:pt x="129" y="240"/>
                      <a:pt x="139" y="237"/>
                      <a:pt x="142" y="237"/>
                    </a:cubicBezTo>
                    <a:cubicBezTo>
                      <a:pt x="160" y="317"/>
                      <a:pt x="249" y="630"/>
                      <a:pt x="249" y="630"/>
                    </a:cubicBezTo>
                    <a:lnTo>
                      <a:pt x="356" y="603"/>
                    </a:lnTo>
                    <a:cubicBezTo>
                      <a:pt x="356" y="603"/>
                      <a:pt x="249" y="273"/>
                      <a:pt x="231" y="219"/>
                    </a:cubicBezTo>
                    <a:cubicBezTo>
                      <a:pt x="231" y="210"/>
                      <a:pt x="356" y="157"/>
                      <a:pt x="267" y="41"/>
                    </a:cubicBezTo>
                    <a:cubicBezTo>
                      <a:pt x="244" y="13"/>
                      <a:pt x="211" y="1"/>
                      <a:pt x="17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2" name="Google Shape;3152;p54"/>
              <p:cNvSpPr/>
              <p:nvPr/>
            </p:nvSpPr>
            <p:spPr>
              <a:xfrm>
                <a:off x="6195435" y="2874688"/>
                <a:ext cx="170550" cy="160454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1335" extrusionOk="0">
                    <a:moveTo>
                      <a:pt x="711" y="1"/>
                    </a:moveTo>
                    <a:cubicBezTo>
                      <a:pt x="656" y="1"/>
                      <a:pt x="601" y="7"/>
                      <a:pt x="545" y="21"/>
                    </a:cubicBezTo>
                    <a:cubicBezTo>
                      <a:pt x="411" y="48"/>
                      <a:pt x="304" y="119"/>
                      <a:pt x="215" y="217"/>
                    </a:cubicBezTo>
                    <a:cubicBezTo>
                      <a:pt x="72" y="378"/>
                      <a:pt x="0" y="601"/>
                      <a:pt x="54" y="824"/>
                    </a:cubicBezTo>
                    <a:cubicBezTo>
                      <a:pt x="130" y="1134"/>
                      <a:pt x="404" y="1335"/>
                      <a:pt x="703" y="1335"/>
                    </a:cubicBezTo>
                    <a:cubicBezTo>
                      <a:pt x="756" y="1335"/>
                      <a:pt x="811" y="1328"/>
                      <a:pt x="866" y="1315"/>
                    </a:cubicBezTo>
                    <a:cubicBezTo>
                      <a:pt x="1000" y="1288"/>
                      <a:pt x="1107" y="1216"/>
                      <a:pt x="1196" y="1127"/>
                    </a:cubicBezTo>
                    <a:cubicBezTo>
                      <a:pt x="1348" y="967"/>
                      <a:pt x="1419" y="735"/>
                      <a:pt x="1356" y="512"/>
                    </a:cubicBezTo>
                    <a:cubicBezTo>
                      <a:pt x="1281" y="202"/>
                      <a:pt x="1013" y="1"/>
                      <a:pt x="71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3" name="Google Shape;3153;p54"/>
              <p:cNvSpPr/>
              <p:nvPr/>
            </p:nvSpPr>
            <p:spPr>
              <a:xfrm>
                <a:off x="6195435" y="2900769"/>
                <a:ext cx="143747" cy="134372"/>
              </a:xfrm>
              <a:custGeom>
                <a:avLst/>
                <a:gdLst/>
                <a:ahLst/>
                <a:cxnLst/>
                <a:rect l="l" t="t" r="r" b="b"/>
                <a:pathLst>
                  <a:path w="1196" h="1118" extrusionOk="0">
                    <a:moveTo>
                      <a:pt x="215" y="0"/>
                    </a:moveTo>
                    <a:lnTo>
                      <a:pt x="215" y="0"/>
                    </a:lnTo>
                    <a:cubicBezTo>
                      <a:pt x="72" y="161"/>
                      <a:pt x="0" y="384"/>
                      <a:pt x="54" y="607"/>
                    </a:cubicBezTo>
                    <a:cubicBezTo>
                      <a:pt x="130" y="917"/>
                      <a:pt x="404" y="1118"/>
                      <a:pt x="703" y="1118"/>
                    </a:cubicBezTo>
                    <a:cubicBezTo>
                      <a:pt x="756" y="1118"/>
                      <a:pt x="811" y="1111"/>
                      <a:pt x="866" y="1098"/>
                    </a:cubicBezTo>
                    <a:cubicBezTo>
                      <a:pt x="1000" y="1071"/>
                      <a:pt x="1107" y="999"/>
                      <a:pt x="1196" y="910"/>
                    </a:cubicBezTo>
                    <a:lnTo>
                      <a:pt x="1196" y="910"/>
                    </a:lnTo>
                    <a:cubicBezTo>
                      <a:pt x="1110" y="937"/>
                      <a:pt x="1019" y="953"/>
                      <a:pt x="928" y="953"/>
                    </a:cubicBezTo>
                    <a:cubicBezTo>
                      <a:pt x="774" y="953"/>
                      <a:pt x="620" y="905"/>
                      <a:pt x="491" y="776"/>
                    </a:cubicBezTo>
                    <a:cubicBezTo>
                      <a:pt x="224" y="518"/>
                      <a:pt x="197" y="214"/>
                      <a:pt x="215" y="0"/>
                    </a:cubicBezTo>
                    <a:close/>
                  </a:path>
                </a:pathLst>
              </a:custGeom>
              <a:solidFill>
                <a:srgbClr val="4D2392">
                  <a:alpha val="520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54" name="Google Shape;3154;p54"/>
            <p:cNvGrpSpPr/>
            <p:nvPr/>
          </p:nvGrpSpPr>
          <p:grpSpPr>
            <a:xfrm rot="4975035">
              <a:off x="7205028" y="939229"/>
              <a:ext cx="312529" cy="297762"/>
              <a:chOff x="6129210" y="2819761"/>
              <a:chExt cx="295066" cy="281124"/>
            </a:xfrm>
          </p:grpSpPr>
          <p:sp>
            <p:nvSpPr>
              <p:cNvPr id="3155" name="Google Shape;3155;p54"/>
              <p:cNvSpPr/>
              <p:nvPr/>
            </p:nvSpPr>
            <p:spPr>
              <a:xfrm>
                <a:off x="6150243" y="2861587"/>
                <a:ext cx="75359" cy="57451"/>
              </a:xfrm>
              <a:custGeom>
                <a:avLst/>
                <a:gdLst/>
                <a:ahLst/>
                <a:cxnLst/>
                <a:rect l="l" t="t" r="r" b="b"/>
                <a:pathLst>
                  <a:path w="627" h="478" extrusionOk="0">
                    <a:moveTo>
                      <a:pt x="186" y="1"/>
                    </a:moveTo>
                    <a:cubicBezTo>
                      <a:pt x="76" y="1"/>
                      <a:pt x="1" y="172"/>
                      <a:pt x="91" y="237"/>
                    </a:cubicBezTo>
                    <a:cubicBezTo>
                      <a:pt x="121" y="256"/>
                      <a:pt x="147" y="263"/>
                      <a:pt x="167" y="263"/>
                    </a:cubicBezTo>
                    <a:cubicBezTo>
                      <a:pt x="209" y="263"/>
                      <a:pt x="230" y="236"/>
                      <a:pt x="233" y="236"/>
                    </a:cubicBezTo>
                    <a:cubicBezTo>
                      <a:pt x="234" y="236"/>
                      <a:pt x="234" y="236"/>
                      <a:pt x="234" y="237"/>
                    </a:cubicBezTo>
                    <a:cubicBezTo>
                      <a:pt x="305" y="282"/>
                      <a:pt x="564" y="478"/>
                      <a:pt x="564" y="478"/>
                    </a:cubicBezTo>
                    <a:lnTo>
                      <a:pt x="626" y="398"/>
                    </a:lnTo>
                    <a:cubicBezTo>
                      <a:pt x="626" y="398"/>
                      <a:pt x="341" y="192"/>
                      <a:pt x="305" y="166"/>
                    </a:cubicBezTo>
                    <a:cubicBezTo>
                      <a:pt x="287" y="157"/>
                      <a:pt x="359" y="41"/>
                      <a:pt x="216" y="5"/>
                    </a:cubicBezTo>
                    <a:cubicBezTo>
                      <a:pt x="206" y="2"/>
                      <a:pt x="196" y="1"/>
                      <a:pt x="18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6" name="Google Shape;3156;p54"/>
              <p:cNvSpPr/>
              <p:nvPr/>
            </p:nvSpPr>
            <p:spPr>
              <a:xfrm>
                <a:off x="6129210" y="2938870"/>
                <a:ext cx="81369" cy="32812"/>
              </a:xfrm>
              <a:custGeom>
                <a:avLst/>
                <a:gdLst/>
                <a:ahLst/>
                <a:cxnLst/>
                <a:rect l="l" t="t" r="r" b="b"/>
                <a:pathLst>
                  <a:path w="677" h="273" extrusionOk="0">
                    <a:moveTo>
                      <a:pt x="172" y="1"/>
                    </a:moveTo>
                    <a:cubicBezTo>
                      <a:pt x="156" y="1"/>
                      <a:pt x="137" y="4"/>
                      <a:pt x="114" y="13"/>
                    </a:cubicBezTo>
                    <a:cubicBezTo>
                      <a:pt x="1" y="66"/>
                      <a:pt x="41" y="272"/>
                      <a:pt x="152" y="272"/>
                    </a:cubicBezTo>
                    <a:cubicBezTo>
                      <a:pt x="154" y="272"/>
                      <a:pt x="157" y="272"/>
                      <a:pt x="159" y="272"/>
                    </a:cubicBezTo>
                    <a:cubicBezTo>
                      <a:pt x="275" y="272"/>
                      <a:pt x="266" y="192"/>
                      <a:pt x="275" y="192"/>
                    </a:cubicBezTo>
                    <a:cubicBezTo>
                      <a:pt x="355" y="183"/>
                      <a:pt x="676" y="183"/>
                      <a:pt x="676" y="183"/>
                    </a:cubicBezTo>
                    <a:lnTo>
                      <a:pt x="676" y="76"/>
                    </a:lnTo>
                    <a:cubicBezTo>
                      <a:pt x="676" y="76"/>
                      <a:pt x="328" y="94"/>
                      <a:pt x="284" y="94"/>
                    </a:cubicBezTo>
                    <a:cubicBezTo>
                      <a:pt x="269" y="94"/>
                      <a:pt x="254" y="1"/>
                      <a:pt x="17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7" name="Google Shape;3157;p54"/>
              <p:cNvSpPr/>
              <p:nvPr/>
            </p:nvSpPr>
            <p:spPr>
              <a:xfrm>
                <a:off x="6153008" y="2991873"/>
                <a:ext cx="75840" cy="55888"/>
              </a:xfrm>
              <a:custGeom>
                <a:avLst/>
                <a:gdLst/>
                <a:ahLst/>
                <a:cxnLst/>
                <a:rect l="l" t="t" r="r" b="b"/>
                <a:pathLst>
                  <a:path w="631" h="465" extrusionOk="0">
                    <a:moveTo>
                      <a:pt x="577" y="1"/>
                    </a:moveTo>
                    <a:cubicBezTo>
                      <a:pt x="577" y="1"/>
                      <a:pt x="282" y="197"/>
                      <a:pt x="246" y="224"/>
                    </a:cubicBezTo>
                    <a:cubicBezTo>
                      <a:pt x="246" y="224"/>
                      <a:pt x="245" y="224"/>
                      <a:pt x="244" y="224"/>
                    </a:cubicBezTo>
                    <a:cubicBezTo>
                      <a:pt x="230" y="224"/>
                      <a:pt x="197" y="193"/>
                      <a:pt x="154" y="193"/>
                    </a:cubicBezTo>
                    <a:cubicBezTo>
                      <a:pt x="125" y="193"/>
                      <a:pt x="93" y="206"/>
                      <a:pt x="59" y="250"/>
                    </a:cubicBezTo>
                    <a:cubicBezTo>
                      <a:pt x="0" y="339"/>
                      <a:pt x="94" y="464"/>
                      <a:pt x="184" y="464"/>
                    </a:cubicBezTo>
                    <a:cubicBezTo>
                      <a:pt x="202" y="464"/>
                      <a:pt x="221" y="459"/>
                      <a:pt x="238" y="447"/>
                    </a:cubicBezTo>
                    <a:cubicBezTo>
                      <a:pt x="336" y="375"/>
                      <a:pt x="282" y="313"/>
                      <a:pt x="291" y="313"/>
                    </a:cubicBezTo>
                    <a:cubicBezTo>
                      <a:pt x="353" y="268"/>
                      <a:pt x="630" y="90"/>
                      <a:pt x="630" y="90"/>
                    </a:cubicBezTo>
                    <a:lnTo>
                      <a:pt x="577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8" name="Google Shape;3158;p54"/>
              <p:cNvSpPr/>
              <p:nvPr/>
            </p:nvSpPr>
            <p:spPr>
              <a:xfrm>
                <a:off x="6222237" y="3017594"/>
                <a:ext cx="44110" cy="74999"/>
              </a:xfrm>
              <a:custGeom>
                <a:avLst/>
                <a:gdLst/>
                <a:ahLst/>
                <a:cxnLst/>
                <a:rect l="l" t="t" r="r" b="b"/>
                <a:pathLst>
                  <a:path w="367" h="624" extrusionOk="0">
                    <a:moveTo>
                      <a:pt x="268" y="1"/>
                    </a:moveTo>
                    <a:cubicBezTo>
                      <a:pt x="268" y="1"/>
                      <a:pt x="152" y="331"/>
                      <a:pt x="134" y="375"/>
                    </a:cubicBezTo>
                    <a:cubicBezTo>
                      <a:pt x="125" y="393"/>
                      <a:pt x="1" y="357"/>
                      <a:pt x="1" y="500"/>
                    </a:cubicBezTo>
                    <a:cubicBezTo>
                      <a:pt x="1" y="579"/>
                      <a:pt x="78" y="624"/>
                      <a:pt x="148" y="624"/>
                    </a:cubicBezTo>
                    <a:cubicBezTo>
                      <a:pt x="198" y="624"/>
                      <a:pt x="245" y="602"/>
                      <a:pt x="259" y="554"/>
                    </a:cubicBezTo>
                    <a:cubicBezTo>
                      <a:pt x="295" y="447"/>
                      <a:pt x="215" y="429"/>
                      <a:pt x="224" y="420"/>
                    </a:cubicBezTo>
                    <a:cubicBezTo>
                      <a:pt x="250" y="340"/>
                      <a:pt x="366" y="45"/>
                      <a:pt x="366" y="45"/>
                    </a:cubicBezTo>
                    <a:lnTo>
                      <a:pt x="26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9" name="Google Shape;3159;p54"/>
              <p:cNvSpPr/>
              <p:nvPr/>
            </p:nvSpPr>
            <p:spPr>
              <a:xfrm>
                <a:off x="6334855" y="2991873"/>
                <a:ext cx="78845" cy="51682"/>
              </a:xfrm>
              <a:custGeom>
                <a:avLst/>
                <a:gdLst/>
                <a:ahLst/>
                <a:cxnLst/>
                <a:rect l="l" t="t" r="r" b="b"/>
                <a:pathLst>
                  <a:path w="656" h="430" extrusionOk="0">
                    <a:moveTo>
                      <a:pt x="54" y="1"/>
                    </a:moveTo>
                    <a:lnTo>
                      <a:pt x="0" y="99"/>
                    </a:lnTo>
                    <a:cubicBezTo>
                      <a:pt x="0" y="99"/>
                      <a:pt x="312" y="259"/>
                      <a:pt x="348" y="286"/>
                    </a:cubicBezTo>
                    <a:cubicBezTo>
                      <a:pt x="366" y="286"/>
                      <a:pt x="312" y="411"/>
                      <a:pt x="464" y="429"/>
                    </a:cubicBezTo>
                    <a:cubicBezTo>
                      <a:pt x="469" y="429"/>
                      <a:pt x="474" y="430"/>
                      <a:pt x="479" y="430"/>
                    </a:cubicBezTo>
                    <a:cubicBezTo>
                      <a:pt x="594" y="430"/>
                      <a:pt x="656" y="230"/>
                      <a:pt x="544" y="179"/>
                    </a:cubicBezTo>
                    <a:cubicBezTo>
                      <a:pt x="521" y="168"/>
                      <a:pt x="501" y="164"/>
                      <a:pt x="484" y="164"/>
                    </a:cubicBezTo>
                    <a:cubicBezTo>
                      <a:pt x="435" y="164"/>
                      <a:pt x="414" y="198"/>
                      <a:pt x="411" y="198"/>
                    </a:cubicBezTo>
                    <a:cubicBezTo>
                      <a:pt x="411" y="198"/>
                      <a:pt x="411" y="197"/>
                      <a:pt x="411" y="197"/>
                    </a:cubicBezTo>
                    <a:cubicBezTo>
                      <a:pt x="330" y="161"/>
                      <a:pt x="54" y="1"/>
                      <a:pt x="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0" name="Google Shape;3160;p54"/>
              <p:cNvSpPr/>
              <p:nvPr/>
            </p:nvSpPr>
            <p:spPr>
              <a:xfrm>
                <a:off x="6341225" y="2930456"/>
                <a:ext cx="83051" cy="33052"/>
              </a:xfrm>
              <a:custGeom>
                <a:avLst/>
                <a:gdLst/>
                <a:ahLst/>
                <a:cxnLst/>
                <a:rect l="l" t="t" r="r" b="b"/>
                <a:pathLst>
                  <a:path w="691" h="275" extrusionOk="0">
                    <a:moveTo>
                      <a:pt x="522" y="1"/>
                    </a:moveTo>
                    <a:cubicBezTo>
                      <a:pt x="515" y="1"/>
                      <a:pt x="508" y="1"/>
                      <a:pt x="500" y="3"/>
                    </a:cubicBezTo>
                    <a:cubicBezTo>
                      <a:pt x="393" y="21"/>
                      <a:pt x="411" y="101"/>
                      <a:pt x="402" y="101"/>
                    </a:cubicBezTo>
                    <a:cubicBezTo>
                      <a:pt x="322" y="119"/>
                      <a:pt x="1" y="164"/>
                      <a:pt x="1" y="164"/>
                    </a:cubicBezTo>
                    <a:lnTo>
                      <a:pt x="19" y="271"/>
                    </a:lnTo>
                    <a:cubicBezTo>
                      <a:pt x="19" y="271"/>
                      <a:pt x="367" y="208"/>
                      <a:pt x="411" y="199"/>
                    </a:cubicBezTo>
                    <a:cubicBezTo>
                      <a:pt x="425" y="199"/>
                      <a:pt x="444" y="275"/>
                      <a:pt x="515" y="275"/>
                    </a:cubicBezTo>
                    <a:cubicBezTo>
                      <a:pt x="535" y="275"/>
                      <a:pt x="560" y="269"/>
                      <a:pt x="590" y="253"/>
                    </a:cubicBezTo>
                    <a:cubicBezTo>
                      <a:pt x="690" y="194"/>
                      <a:pt x="633" y="1"/>
                      <a:pt x="52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1" name="Google Shape;3161;p54"/>
              <p:cNvSpPr/>
              <p:nvPr/>
            </p:nvSpPr>
            <p:spPr>
              <a:xfrm>
                <a:off x="6317668" y="2859184"/>
                <a:ext cx="70552" cy="62018"/>
              </a:xfrm>
              <a:custGeom>
                <a:avLst/>
                <a:gdLst/>
                <a:ahLst/>
                <a:cxnLst/>
                <a:rect l="l" t="t" r="r" b="b"/>
                <a:pathLst>
                  <a:path w="587" h="516" extrusionOk="0">
                    <a:moveTo>
                      <a:pt x="404" y="1"/>
                    </a:moveTo>
                    <a:cubicBezTo>
                      <a:pt x="381" y="1"/>
                      <a:pt x="358" y="8"/>
                      <a:pt x="339" y="25"/>
                    </a:cubicBezTo>
                    <a:cubicBezTo>
                      <a:pt x="259" y="105"/>
                      <a:pt x="313" y="159"/>
                      <a:pt x="313" y="168"/>
                    </a:cubicBezTo>
                    <a:cubicBezTo>
                      <a:pt x="250" y="221"/>
                      <a:pt x="0" y="435"/>
                      <a:pt x="0" y="435"/>
                    </a:cubicBezTo>
                    <a:lnTo>
                      <a:pt x="72" y="516"/>
                    </a:lnTo>
                    <a:cubicBezTo>
                      <a:pt x="72" y="516"/>
                      <a:pt x="331" y="275"/>
                      <a:pt x="366" y="248"/>
                    </a:cubicBezTo>
                    <a:cubicBezTo>
                      <a:pt x="367" y="248"/>
                      <a:pt x="367" y="247"/>
                      <a:pt x="368" y="247"/>
                    </a:cubicBezTo>
                    <a:cubicBezTo>
                      <a:pt x="377" y="247"/>
                      <a:pt x="408" y="269"/>
                      <a:pt x="445" y="269"/>
                    </a:cubicBezTo>
                    <a:cubicBezTo>
                      <a:pt x="477" y="269"/>
                      <a:pt x="513" y="253"/>
                      <a:pt x="545" y="195"/>
                    </a:cubicBezTo>
                    <a:cubicBezTo>
                      <a:pt x="587" y="103"/>
                      <a:pt x="490" y="1"/>
                      <a:pt x="40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2" name="Google Shape;3162;p54"/>
              <p:cNvSpPr/>
              <p:nvPr/>
            </p:nvSpPr>
            <p:spPr>
              <a:xfrm>
                <a:off x="6278005" y="2823487"/>
                <a:ext cx="38701" cy="76321"/>
              </a:xfrm>
              <a:custGeom>
                <a:avLst/>
                <a:gdLst/>
                <a:ahLst/>
                <a:cxnLst/>
                <a:rect l="l" t="t" r="r" b="b"/>
                <a:pathLst>
                  <a:path w="322" h="635" extrusionOk="0">
                    <a:moveTo>
                      <a:pt x="163" y="1"/>
                    </a:moveTo>
                    <a:cubicBezTo>
                      <a:pt x="105" y="1"/>
                      <a:pt x="49" y="30"/>
                      <a:pt x="36" y="90"/>
                    </a:cubicBezTo>
                    <a:cubicBezTo>
                      <a:pt x="18" y="197"/>
                      <a:pt x="99" y="206"/>
                      <a:pt x="90" y="215"/>
                    </a:cubicBezTo>
                    <a:cubicBezTo>
                      <a:pt x="81" y="295"/>
                      <a:pt x="0" y="608"/>
                      <a:pt x="0" y="608"/>
                    </a:cubicBezTo>
                    <a:lnTo>
                      <a:pt x="107" y="634"/>
                    </a:lnTo>
                    <a:cubicBezTo>
                      <a:pt x="107" y="634"/>
                      <a:pt x="179" y="295"/>
                      <a:pt x="188" y="251"/>
                    </a:cubicBezTo>
                    <a:cubicBezTo>
                      <a:pt x="188" y="233"/>
                      <a:pt x="322" y="251"/>
                      <a:pt x="304" y="99"/>
                    </a:cubicBezTo>
                    <a:cubicBezTo>
                      <a:pt x="290" y="34"/>
                      <a:pt x="226" y="1"/>
                      <a:pt x="16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3" name="Google Shape;3163;p54"/>
              <p:cNvSpPr/>
              <p:nvPr/>
            </p:nvSpPr>
            <p:spPr>
              <a:xfrm>
                <a:off x="6303726" y="3025166"/>
                <a:ext cx="43629" cy="75720"/>
              </a:xfrm>
              <a:custGeom>
                <a:avLst/>
                <a:gdLst/>
                <a:ahLst/>
                <a:cxnLst/>
                <a:rect l="l" t="t" r="r" b="b"/>
                <a:pathLst>
                  <a:path w="363" h="630" extrusionOk="0">
                    <a:moveTo>
                      <a:pt x="108" y="0"/>
                    </a:moveTo>
                    <a:lnTo>
                      <a:pt x="9" y="27"/>
                    </a:lnTo>
                    <a:cubicBezTo>
                      <a:pt x="9" y="27"/>
                      <a:pt x="108" y="357"/>
                      <a:pt x="125" y="410"/>
                    </a:cubicBezTo>
                    <a:cubicBezTo>
                      <a:pt x="125" y="419"/>
                      <a:pt x="1" y="473"/>
                      <a:pt x="99" y="589"/>
                    </a:cubicBezTo>
                    <a:cubicBezTo>
                      <a:pt x="119" y="617"/>
                      <a:pt x="151" y="629"/>
                      <a:pt x="184" y="629"/>
                    </a:cubicBezTo>
                    <a:cubicBezTo>
                      <a:pt x="267" y="629"/>
                      <a:pt x="362" y="556"/>
                      <a:pt x="331" y="473"/>
                    </a:cubicBezTo>
                    <a:cubicBezTo>
                      <a:pt x="307" y="402"/>
                      <a:pt x="267" y="390"/>
                      <a:pt x="243" y="390"/>
                    </a:cubicBezTo>
                    <a:cubicBezTo>
                      <a:pt x="231" y="390"/>
                      <a:pt x="224" y="393"/>
                      <a:pt x="224" y="393"/>
                    </a:cubicBezTo>
                    <a:cubicBezTo>
                      <a:pt x="197" y="312"/>
                      <a:pt x="108" y="0"/>
                      <a:pt x="1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4" name="Google Shape;3164;p54"/>
              <p:cNvSpPr/>
              <p:nvPr/>
            </p:nvSpPr>
            <p:spPr>
              <a:xfrm>
                <a:off x="6214906" y="2819761"/>
                <a:ext cx="42788" cy="75720"/>
              </a:xfrm>
              <a:custGeom>
                <a:avLst/>
                <a:gdLst/>
                <a:ahLst/>
                <a:cxnLst/>
                <a:rect l="l" t="t" r="r" b="b"/>
                <a:pathLst>
                  <a:path w="356" h="630" extrusionOk="0">
                    <a:moveTo>
                      <a:pt x="177" y="1"/>
                    </a:moveTo>
                    <a:cubicBezTo>
                      <a:pt x="93" y="1"/>
                      <a:pt x="0" y="74"/>
                      <a:pt x="26" y="157"/>
                    </a:cubicBezTo>
                    <a:cubicBezTo>
                      <a:pt x="50" y="228"/>
                      <a:pt x="89" y="240"/>
                      <a:pt x="116" y="240"/>
                    </a:cubicBezTo>
                    <a:cubicBezTo>
                      <a:pt x="129" y="240"/>
                      <a:pt x="139" y="237"/>
                      <a:pt x="142" y="237"/>
                    </a:cubicBezTo>
                    <a:cubicBezTo>
                      <a:pt x="160" y="317"/>
                      <a:pt x="249" y="630"/>
                      <a:pt x="249" y="630"/>
                    </a:cubicBezTo>
                    <a:lnTo>
                      <a:pt x="356" y="603"/>
                    </a:lnTo>
                    <a:cubicBezTo>
                      <a:pt x="356" y="603"/>
                      <a:pt x="249" y="273"/>
                      <a:pt x="231" y="219"/>
                    </a:cubicBezTo>
                    <a:cubicBezTo>
                      <a:pt x="231" y="210"/>
                      <a:pt x="356" y="157"/>
                      <a:pt x="267" y="41"/>
                    </a:cubicBezTo>
                    <a:cubicBezTo>
                      <a:pt x="244" y="13"/>
                      <a:pt x="211" y="1"/>
                      <a:pt x="17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5" name="Google Shape;3165;p54"/>
              <p:cNvSpPr/>
              <p:nvPr/>
            </p:nvSpPr>
            <p:spPr>
              <a:xfrm>
                <a:off x="6195435" y="2874688"/>
                <a:ext cx="170550" cy="160454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1335" extrusionOk="0">
                    <a:moveTo>
                      <a:pt x="711" y="1"/>
                    </a:moveTo>
                    <a:cubicBezTo>
                      <a:pt x="656" y="1"/>
                      <a:pt x="601" y="7"/>
                      <a:pt x="545" y="21"/>
                    </a:cubicBezTo>
                    <a:cubicBezTo>
                      <a:pt x="411" y="48"/>
                      <a:pt x="304" y="119"/>
                      <a:pt x="215" y="217"/>
                    </a:cubicBezTo>
                    <a:cubicBezTo>
                      <a:pt x="72" y="378"/>
                      <a:pt x="0" y="601"/>
                      <a:pt x="54" y="824"/>
                    </a:cubicBezTo>
                    <a:cubicBezTo>
                      <a:pt x="130" y="1134"/>
                      <a:pt x="404" y="1335"/>
                      <a:pt x="703" y="1335"/>
                    </a:cubicBezTo>
                    <a:cubicBezTo>
                      <a:pt x="756" y="1335"/>
                      <a:pt x="811" y="1328"/>
                      <a:pt x="866" y="1315"/>
                    </a:cubicBezTo>
                    <a:cubicBezTo>
                      <a:pt x="1000" y="1288"/>
                      <a:pt x="1107" y="1216"/>
                      <a:pt x="1196" y="1127"/>
                    </a:cubicBezTo>
                    <a:cubicBezTo>
                      <a:pt x="1348" y="967"/>
                      <a:pt x="1419" y="735"/>
                      <a:pt x="1356" y="512"/>
                    </a:cubicBezTo>
                    <a:cubicBezTo>
                      <a:pt x="1281" y="202"/>
                      <a:pt x="1013" y="1"/>
                      <a:pt x="71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6" name="Google Shape;3166;p54"/>
              <p:cNvSpPr/>
              <p:nvPr/>
            </p:nvSpPr>
            <p:spPr>
              <a:xfrm>
                <a:off x="6195435" y="2900769"/>
                <a:ext cx="143747" cy="134372"/>
              </a:xfrm>
              <a:custGeom>
                <a:avLst/>
                <a:gdLst/>
                <a:ahLst/>
                <a:cxnLst/>
                <a:rect l="l" t="t" r="r" b="b"/>
                <a:pathLst>
                  <a:path w="1196" h="1118" extrusionOk="0">
                    <a:moveTo>
                      <a:pt x="215" y="0"/>
                    </a:moveTo>
                    <a:lnTo>
                      <a:pt x="215" y="0"/>
                    </a:lnTo>
                    <a:cubicBezTo>
                      <a:pt x="72" y="161"/>
                      <a:pt x="0" y="384"/>
                      <a:pt x="54" y="607"/>
                    </a:cubicBezTo>
                    <a:cubicBezTo>
                      <a:pt x="130" y="917"/>
                      <a:pt x="404" y="1118"/>
                      <a:pt x="703" y="1118"/>
                    </a:cubicBezTo>
                    <a:cubicBezTo>
                      <a:pt x="756" y="1118"/>
                      <a:pt x="811" y="1111"/>
                      <a:pt x="866" y="1098"/>
                    </a:cubicBezTo>
                    <a:cubicBezTo>
                      <a:pt x="1000" y="1071"/>
                      <a:pt x="1107" y="999"/>
                      <a:pt x="1196" y="910"/>
                    </a:cubicBezTo>
                    <a:lnTo>
                      <a:pt x="1196" y="910"/>
                    </a:lnTo>
                    <a:cubicBezTo>
                      <a:pt x="1110" y="937"/>
                      <a:pt x="1019" y="953"/>
                      <a:pt x="928" y="953"/>
                    </a:cubicBezTo>
                    <a:cubicBezTo>
                      <a:pt x="774" y="953"/>
                      <a:pt x="620" y="905"/>
                      <a:pt x="491" y="776"/>
                    </a:cubicBezTo>
                    <a:cubicBezTo>
                      <a:pt x="224" y="518"/>
                      <a:pt x="197" y="214"/>
                      <a:pt x="215" y="0"/>
                    </a:cubicBezTo>
                    <a:close/>
                  </a:path>
                </a:pathLst>
              </a:custGeom>
              <a:solidFill>
                <a:srgbClr val="4D2392">
                  <a:alpha val="520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67" name="Google Shape;3167;p54"/>
            <p:cNvGrpSpPr/>
            <p:nvPr/>
          </p:nvGrpSpPr>
          <p:grpSpPr>
            <a:xfrm rot="4975035">
              <a:off x="8435226" y="3408908"/>
              <a:ext cx="312529" cy="297762"/>
              <a:chOff x="6129210" y="2819761"/>
              <a:chExt cx="295066" cy="281124"/>
            </a:xfrm>
          </p:grpSpPr>
          <p:sp>
            <p:nvSpPr>
              <p:cNvPr id="3168" name="Google Shape;3168;p54"/>
              <p:cNvSpPr/>
              <p:nvPr/>
            </p:nvSpPr>
            <p:spPr>
              <a:xfrm>
                <a:off x="6150243" y="2861587"/>
                <a:ext cx="75359" cy="57451"/>
              </a:xfrm>
              <a:custGeom>
                <a:avLst/>
                <a:gdLst/>
                <a:ahLst/>
                <a:cxnLst/>
                <a:rect l="l" t="t" r="r" b="b"/>
                <a:pathLst>
                  <a:path w="627" h="478" extrusionOk="0">
                    <a:moveTo>
                      <a:pt x="186" y="1"/>
                    </a:moveTo>
                    <a:cubicBezTo>
                      <a:pt x="76" y="1"/>
                      <a:pt x="1" y="172"/>
                      <a:pt x="91" y="237"/>
                    </a:cubicBezTo>
                    <a:cubicBezTo>
                      <a:pt x="121" y="256"/>
                      <a:pt x="147" y="263"/>
                      <a:pt x="167" y="263"/>
                    </a:cubicBezTo>
                    <a:cubicBezTo>
                      <a:pt x="209" y="263"/>
                      <a:pt x="230" y="236"/>
                      <a:pt x="233" y="236"/>
                    </a:cubicBezTo>
                    <a:cubicBezTo>
                      <a:pt x="234" y="236"/>
                      <a:pt x="234" y="236"/>
                      <a:pt x="234" y="237"/>
                    </a:cubicBezTo>
                    <a:cubicBezTo>
                      <a:pt x="305" y="282"/>
                      <a:pt x="564" y="478"/>
                      <a:pt x="564" y="478"/>
                    </a:cubicBezTo>
                    <a:lnTo>
                      <a:pt x="626" y="398"/>
                    </a:lnTo>
                    <a:cubicBezTo>
                      <a:pt x="626" y="398"/>
                      <a:pt x="341" y="192"/>
                      <a:pt x="305" y="166"/>
                    </a:cubicBezTo>
                    <a:cubicBezTo>
                      <a:pt x="287" y="157"/>
                      <a:pt x="359" y="41"/>
                      <a:pt x="216" y="5"/>
                    </a:cubicBezTo>
                    <a:cubicBezTo>
                      <a:pt x="206" y="2"/>
                      <a:pt x="196" y="1"/>
                      <a:pt x="18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9" name="Google Shape;3169;p54"/>
              <p:cNvSpPr/>
              <p:nvPr/>
            </p:nvSpPr>
            <p:spPr>
              <a:xfrm>
                <a:off x="6129210" y="2938870"/>
                <a:ext cx="81369" cy="32812"/>
              </a:xfrm>
              <a:custGeom>
                <a:avLst/>
                <a:gdLst/>
                <a:ahLst/>
                <a:cxnLst/>
                <a:rect l="l" t="t" r="r" b="b"/>
                <a:pathLst>
                  <a:path w="677" h="273" extrusionOk="0">
                    <a:moveTo>
                      <a:pt x="172" y="1"/>
                    </a:moveTo>
                    <a:cubicBezTo>
                      <a:pt x="156" y="1"/>
                      <a:pt x="137" y="4"/>
                      <a:pt x="114" y="13"/>
                    </a:cubicBezTo>
                    <a:cubicBezTo>
                      <a:pt x="1" y="66"/>
                      <a:pt x="41" y="272"/>
                      <a:pt x="152" y="272"/>
                    </a:cubicBezTo>
                    <a:cubicBezTo>
                      <a:pt x="154" y="272"/>
                      <a:pt x="157" y="272"/>
                      <a:pt x="159" y="272"/>
                    </a:cubicBezTo>
                    <a:cubicBezTo>
                      <a:pt x="275" y="272"/>
                      <a:pt x="266" y="192"/>
                      <a:pt x="275" y="192"/>
                    </a:cubicBezTo>
                    <a:cubicBezTo>
                      <a:pt x="355" y="183"/>
                      <a:pt x="676" y="183"/>
                      <a:pt x="676" y="183"/>
                    </a:cubicBezTo>
                    <a:lnTo>
                      <a:pt x="676" y="76"/>
                    </a:lnTo>
                    <a:cubicBezTo>
                      <a:pt x="676" y="76"/>
                      <a:pt x="328" y="94"/>
                      <a:pt x="284" y="94"/>
                    </a:cubicBezTo>
                    <a:cubicBezTo>
                      <a:pt x="269" y="94"/>
                      <a:pt x="254" y="1"/>
                      <a:pt x="17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0" name="Google Shape;3170;p54"/>
              <p:cNvSpPr/>
              <p:nvPr/>
            </p:nvSpPr>
            <p:spPr>
              <a:xfrm>
                <a:off x="6153008" y="2991873"/>
                <a:ext cx="75840" cy="55888"/>
              </a:xfrm>
              <a:custGeom>
                <a:avLst/>
                <a:gdLst/>
                <a:ahLst/>
                <a:cxnLst/>
                <a:rect l="l" t="t" r="r" b="b"/>
                <a:pathLst>
                  <a:path w="631" h="465" extrusionOk="0">
                    <a:moveTo>
                      <a:pt x="577" y="1"/>
                    </a:moveTo>
                    <a:cubicBezTo>
                      <a:pt x="577" y="1"/>
                      <a:pt x="282" y="197"/>
                      <a:pt x="246" y="224"/>
                    </a:cubicBezTo>
                    <a:cubicBezTo>
                      <a:pt x="246" y="224"/>
                      <a:pt x="245" y="224"/>
                      <a:pt x="244" y="224"/>
                    </a:cubicBezTo>
                    <a:cubicBezTo>
                      <a:pt x="230" y="224"/>
                      <a:pt x="197" y="193"/>
                      <a:pt x="154" y="193"/>
                    </a:cubicBezTo>
                    <a:cubicBezTo>
                      <a:pt x="125" y="193"/>
                      <a:pt x="93" y="206"/>
                      <a:pt x="59" y="250"/>
                    </a:cubicBezTo>
                    <a:cubicBezTo>
                      <a:pt x="0" y="339"/>
                      <a:pt x="94" y="464"/>
                      <a:pt x="184" y="464"/>
                    </a:cubicBezTo>
                    <a:cubicBezTo>
                      <a:pt x="202" y="464"/>
                      <a:pt x="221" y="459"/>
                      <a:pt x="238" y="447"/>
                    </a:cubicBezTo>
                    <a:cubicBezTo>
                      <a:pt x="336" y="375"/>
                      <a:pt x="282" y="313"/>
                      <a:pt x="291" y="313"/>
                    </a:cubicBezTo>
                    <a:cubicBezTo>
                      <a:pt x="353" y="268"/>
                      <a:pt x="630" y="90"/>
                      <a:pt x="630" y="90"/>
                    </a:cubicBezTo>
                    <a:lnTo>
                      <a:pt x="577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1" name="Google Shape;3171;p54"/>
              <p:cNvSpPr/>
              <p:nvPr/>
            </p:nvSpPr>
            <p:spPr>
              <a:xfrm>
                <a:off x="6222237" y="3017594"/>
                <a:ext cx="44110" cy="74999"/>
              </a:xfrm>
              <a:custGeom>
                <a:avLst/>
                <a:gdLst/>
                <a:ahLst/>
                <a:cxnLst/>
                <a:rect l="l" t="t" r="r" b="b"/>
                <a:pathLst>
                  <a:path w="367" h="624" extrusionOk="0">
                    <a:moveTo>
                      <a:pt x="268" y="1"/>
                    </a:moveTo>
                    <a:cubicBezTo>
                      <a:pt x="268" y="1"/>
                      <a:pt x="152" y="331"/>
                      <a:pt x="134" y="375"/>
                    </a:cubicBezTo>
                    <a:cubicBezTo>
                      <a:pt x="125" y="393"/>
                      <a:pt x="1" y="357"/>
                      <a:pt x="1" y="500"/>
                    </a:cubicBezTo>
                    <a:cubicBezTo>
                      <a:pt x="1" y="579"/>
                      <a:pt x="78" y="624"/>
                      <a:pt x="148" y="624"/>
                    </a:cubicBezTo>
                    <a:cubicBezTo>
                      <a:pt x="198" y="624"/>
                      <a:pt x="245" y="602"/>
                      <a:pt x="259" y="554"/>
                    </a:cubicBezTo>
                    <a:cubicBezTo>
                      <a:pt x="295" y="447"/>
                      <a:pt x="215" y="429"/>
                      <a:pt x="224" y="420"/>
                    </a:cubicBezTo>
                    <a:cubicBezTo>
                      <a:pt x="250" y="340"/>
                      <a:pt x="366" y="45"/>
                      <a:pt x="366" y="45"/>
                    </a:cubicBezTo>
                    <a:lnTo>
                      <a:pt x="26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2" name="Google Shape;3172;p54"/>
              <p:cNvSpPr/>
              <p:nvPr/>
            </p:nvSpPr>
            <p:spPr>
              <a:xfrm>
                <a:off x="6334855" y="2991873"/>
                <a:ext cx="78845" cy="51682"/>
              </a:xfrm>
              <a:custGeom>
                <a:avLst/>
                <a:gdLst/>
                <a:ahLst/>
                <a:cxnLst/>
                <a:rect l="l" t="t" r="r" b="b"/>
                <a:pathLst>
                  <a:path w="656" h="430" extrusionOk="0">
                    <a:moveTo>
                      <a:pt x="54" y="1"/>
                    </a:moveTo>
                    <a:lnTo>
                      <a:pt x="0" y="99"/>
                    </a:lnTo>
                    <a:cubicBezTo>
                      <a:pt x="0" y="99"/>
                      <a:pt x="312" y="259"/>
                      <a:pt x="348" y="286"/>
                    </a:cubicBezTo>
                    <a:cubicBezTo>
                      <a:pt x="366" y="286"/>
                      <a:pt x="312" y="411"/>
                      <a:pt x="464" y="429"/>
                    </a:cubicBezTo>
                    <a:cubicBezTo>
                      <a:pt x="469" y="429"/>
                      <a:pt x="474" y="430"/>
                      <a:pt x="479" y="430"/>
                    </a:cubicBezTo>
                    <a:cubicBezTo>
                      <a:pt x="594" y="430"/>
                      <a:pt x="656" y="230"/>
                      <a:pt x="544" y="179"/>
                    </a:cubicBezTo>
                    <a:cubicBezTo>
                      <a:pt x="521" y="168"/>
                      <a:pt x="501" y="164"/>
                      <a:pt x="484" y="164"/>
                    </a:cubicBezTo>
                    <a:cubicBezTo>
                      <a:pt x="435" y="164"/>
                      <a:pt x="414" y="198"/>
                      <a:pt x="411" y="198"/>
                    </a:cubicBezTo>
                    <a:cubicBezTo>
                      <a:pt x="411" y="198"/>
                      <a:pt x="411" y="197"/>
                      <a:pt x="411" y="197"/>
                    </a:cubicBezTo>
                    <a:cubicBezTo>
                      <a:pt x="330" y="161"/>
                      <a:pt x="54" y="1"/>
                      <a:pt x="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3" name="Google Shape;3173;p54"/>
              <p:cNvSpPr/>
              <p:nvPr/>
            </p:nvSpPr>
            <p:spPr>
              <a:xfrm>
                <a:off x="6341225" y="2930456"/>
                <a:ext cx="83051" cy="33052"/>
              </a:xfrm>
              <a:custGeom>
                <a:avLst/>
                <a:gdLst/>
                <a:ahLst/>
                <a:cxnLst/>
                <a:rect l="l" t="t" r="r" b="b"/>
                <a:pathLst>
                  <a:path w="691" h="275" extrusionOk="0">
                    <a:moveTo>
                      <a:pt x="522" y="1"/>
                    </a:moveTo>
                    <a:cubicBezTo>
                      <a:pt x="515" y="1"/>
                      <a:pt x="508" y="1"/>
                      <a:pt x="500" y="3"/>
                    </a:cubicBezTo>
                    <a:cubicBezTo>
                      <a:pt x="393" y="21"/>
                      <a:pt x="411" y="101"/>
                      <a:pt x="402" y="101"/>
                    </a:cubicBezTo>
                    <a:cubicBezTo>
                      <a:pt x="322" y="119"/>
                      <a:pt x="1" y="164"/>
                      <a:pt x="1" y="164"/>
                    </a:cubicBezTo>
                    <a:lnTo>
                      <a:pt x="19" y="271"/>
                    </a:lnTo>
                    <a:cubicBezTo>
                      <a:pt x="19" y="271"/>
                      <a:pt x="367" y="208"/>
                      <a:pt x="411" y="199"/>
                    </a:cubicBezTo>
                    <a:cubicBezTo>
                      <a:pt x="425" y="199"/>
                      <a:pt x="444" y="275"/>
                      <a:pt x="515" y="275"/>
                    </a:cubicBezTo>
                    <a:cubicBezTo>
                      <a:pt x="535" y="275"/>
                      <a:pt x="560" y="269"/>
                      <a:pt x="590" y="253"/>
                    </a:cubicBezTo>
                    <a:cubicBezTo>
                      <a:pt x="690" y="194"/>
                      <a:pt x="633" y="1"/>
                      <a:pt x="52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4" name="Google Shape;3174;p54"/>
              <p:cNvSpPr/>
              <p:nvPr/>
            </p:nvSpPr>
            <p:spPr>
              <a:xfrm>
                <a:off x="6317668" y="2859184"/>
                <a:ext cx="70552" cy="62018"/>
              </a:xfrm>
              <a:custGeom>
                <a:avLst/>
                <a:gdLst/>
                <a:ahLst/>
                <a:cxnLst/>
                <a:rect l="l" t="t" r="r" b="b"/>
                <a:pathLst>
                  <a:path w="587" h="516" extrusionOk="0">
                    <a:moveTo>
                      <a:pt x="404" y="1"/>
                    </a:moveTo>
                    <a:cubicBezTo>
                      <a:pt x="381" y="1"/>
                      <a:pt x="358" y="8"/>
                      <a:pt x="339" y="25"/>
                    </a:cubicBezTo>
                    <a:cubicBezTo>
                      <a:pt x="259" y="105"/>
                      <a:pt x="313" y="159"/>
                      <a:pt x="313" y="168"/>
                    </a:cubicBezTo>
                    <a:cubicBezTo>
                      <a:pt x="250" y="221"/>
                      <a:pt x="0" y="435"/>
                      <a:pt x="0" y="435"/>
                    </a:cubicBezTo>
                    <a:lnTo>
                      <a:pt x="72" y="516"/>
                    </a:lnTo>
                    <a:cubicBezTo>
                      <a:pt x="72" y="516"/>
                      <a:pt x="331" y="275"/>
                      <a:pt x="366" y="248"/>
                    </a:cubicBezTo>
                    <a:cubicBezTo>
                      <a:pt x="367" y="248"/>
                      <a:pt x="367" y="247"/>
                      <a:pt x="368" y="247"/>
                    </a:cubicBezTo>
                    <a:cubicBezTo>
                      <a:pt x="377" y="247"/>
                      <a:pt x="408" y="269"/>
                      <a:pt x="445" y="269"/>
                    </a:cubicBezTo>
                    <a:cubicBezTo>
                      <a:pt x="477" y="269"/>
                      <a:pt x="513" y="253"/>
                      <a:pt x="545" y="195"/>
                    </a:cubicBezTo>
                    <a:cubicBezTo>
                      <a:pt x="587" y="103"/>
                      <a:pt x="490" y="1"/>
                      <a:pt x="40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5" name="Google Shape;3175;p54"/>
              <p:cNvSpPr/>
              <p:nvPr/>
            </p:nvSpPr>
            <p:spPr>
              <a:xfrm>
                <a:off x="6278005" y="2823487"/>
                <a:ext cx="38701" cy="76321"/>
              </a:xfrm>
              <a:custGeom>
                <a:avLst/>
                <a:gdLst/>
                <a:ahLst/>
                <a:cxnLst/>
                <a:rect l="l" t="t" r="r" b="b"/>
                <a:pathLst>
                  <a:path w="322" h="635" extrusionOk="0">
                    <a:moveTo>
                      <a:pt x="163" y="1"/>
                    </a:moveTo>
                    <a:cubicBezTo>
                      <a:pt x="105" y="1"/>
                      <a:pt x="49" y="30"/>
                      <a:pt x="36" y="90"/>
                    </a:cubicBezTo>
                    <a:cubicBezTo>
                      <a:pt x="18" y="197"/>
                      <a:pt x="99" y="206"/>
                      <a:pt x="90" y="215"/>
                    </a:cubicBezTo>
                    <a:cubicBezTo>
                      <a:pt x="81" y="295"/>
                      <a:pt x="0" y="608"/>
                      <a:pt x="0" y="608"/>
                    </a:cubicBezTo>
                    <a:lnTo>
                      <a:pt x="107" y="634"/>
                    </a:lnTo>
                    <a:cubicBezTo>
                      <a:pt x="107" y="634"/>
                      <a:pt x="179" y="295"/>
                      <a:pt x="188" y="251"/>
                    </a:cubicBezTo>
                    <a:cubicBezTo>
                      <a:pt x="188" y="233"/>
                      <a:pt x="322" y="251"/>
                      <a:pt x="304" y="99"/>
                    </a:cubicBezTo>
                    <a:cubicBezTo>
                      <a:pt x="290" y="34"/>
                      <a:pt x="226" y="1"/>
                      <a:pt x="16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6" name="Google Shape;3176;p54"/>
              <p:cNvSpPr/>
              <p:nvPr/>
            </p:nvSpPr>
            <p:spPr>
              <a:xfrm>
                <a:off x="6303726" y="3025166"/>
                <a:ext cx="43629" cy="75720"/>
              </a:xfrm>
              <a:custGeom>
                <a:avLst/>
                <a:gdLst/>
                <a:ahLst/>
                <a:cxnLst/>
                <a:rect l="l" t="t" r="r" b="b"/>
                <a:pathLst>
                  <a:path w="363" h="630" extrusionOk="0">
                    <a:moveTo>
                      <a:pt x="108" y="0"/>
                    </a:moveTo>
                    <a:lnTo>
                      <a:pt x="9" y="27"/>
                    </a:lnTo>
                    <a:cubicBezTo>
                      <a:pt x="9" y="27"/>
                      <a:pt x="108" y="357"/>
                      <a:pt x="125" y="410"/>
                    </a:cubicBezTo>
                    <a:cubicBezTo>
                      <a:pt x="125" y="419"/>
                      <a:pt x="1" y="473"/>
                      <a:pt x="99" y="589"/>
                    </a:cubicBezTo>
                    <a:cubicBezTo>
                      <a:pt x="119" y="617"/>
                      <a:pt x="151" y="629"/>
                      <a:pt x="184" y="629"/>
                    </a:cubicBezTo>
                    <a:cubicBezTo>
                      <a:pt x="267" y="629"/>
                      <a:pt x="362" y="556"/>
                      <a:pt x="331" y="473"/>
                    </a:cubicBezTo>
                    <a:cubicBezTo>
                      <a:pt x="307" y="402"/>
                      <a:pt x="267" y="390"/>
                      <a:pt x="243" y="390"/>
                    </a:cubicBezTo>
                    <a:cubicBezTo>
                      <a:pt x="231" y="390"/>
                      <a:pt x="224" y="393"/>
                      <a:pt x="224" y="393"/>
                    </a:cubicBezTo>
                    <a:cubicBezTo>
                      <a:pt x="197" y="312"/>
                      <a:pt x="108" y="0"/>
                      <a:pt x="1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7" name="Google Shape;3177;p54"/>
              <p:cNvSpPr/>
              <p:nvPr/>
            </p:nvSpPr>
            <p:spPr>
              <a:xfrm>
                <a:off x="6214906" y="2819761"/>
                <a:ext cx="42788" cy="75720"/>
              </a:xfrm>
              <a:custGeom>
                <a:avLst/>
                <a:gdLst/>
                <a:ahLst/>
                <a:cxnLst/>
                <a:rect l="l" t="t" r="r" b="b"/>
                <a:pathLst>
                  <a:path w="356" h="630" extrusionOk="0">
                    <a:moveTo>
                      <a:pt x="177" y="1"/>
                    </a:moveTo>
                    <a:cubicBezTo>
                      <a:pt x="93" y="1"/>
                      <a:pt x="0" y="74"/>
                      <a:pt x="26" y="157"/>
                    </a:cubicBezTo>
                    <a:cubicBezTo>
                      <a:pt x="50" y="228"/>
                      <a:pt x="89" y="240"/>
                      <a:pt x="116" y="240"/>
                    </a:cubicBezTo>
                    <a:cubicBezTo>
                      <a:pt x="129" y="240"/>
                      <a:pt x="139" y="237"/>
                      <a:pt x="142" y="237"/>
                    </a:cubicBezTo>
                    <a:cubicBezTo>
                      <a:pt x="160" y="317"/>
                      <a:pt x="249" y="630"/>
                      <a:pt x="249" y="630"/>
                    </a:cubicBezTo>
                    <a:lnTo>
                      <a:pt x="356" y="603"/>
                    </a:lnTo>
                    <a:cubicBezTo>
                      <a:pt x="356" y="603"/>
                      <a:pt x="249" y="273"/>
                      <a:pt x="231" y="219"/>
                    </a:cubicBezTo>
                    <a:cubicBezTo>
                      <a:pt x="231" y="210"/>
                      <a:pt x="356" y="157"/>
                      <a:pt x="267" y="41"/>
                    </a:cubicBezTo>
                    <a:cubicBezTo>
                      <a:pt x="244" y="13"/>
                      <a:pt x="211" y="1"/>
                      <a:pt x="17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8" name="Google Shape;3178;p54"/>
              <p:cNvSpPr/>
              <p:nvPr/>
            </p:nvSpPr>
            <p:spPr>
              <a:xfrm>
                <a:off x="6195435" y="2874688"/>
                <a:ext cx="170550" cy="160454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1335" extrusionOk="0">
                    <a:moveTo>
                      <a:pt x="711" y="1"/>
                    </a:moveTo>
                    <a:cubicBezTo>
                      <a:pt x="656" y="1"/>
                      <a:pt x="601" y="7"/>
                      <a:pt x="545" y="21"/>
                    </a:cubicBezTo>
                    <a:cubicBezTo>
                      <a:pt x="411" y="48"/>
                      <a:pt x="304" y="119"/>
                      <a:pt x="215" y="217"/>
                    </a:cubicBezTo>
                    <a:cubicBezTo>
                      <a:pt x="72" y="378"/>
                      <a:pt x="0" y="601"/>
                      <a:pt x="54" y="824"/>
                    </a:cubicBezTo>
                    <a:cubicBezTo>
                      <a:pt x="130" y="1134"/>
                      <a:pt x="404" y="1335"/>
                      <a:pt x="703" y="1335"/>
                    </a:cubicBezTo>
                    <a:cubicBezTo>
                      <a:pt x="756" y="1335"/>
                      <a:pt x="811" y="1328"/>
                      <a:pt x="866" y="1315"/>
                    </a:cubicBezTo>
                    <a:cubicBezTo>
                      <a:pt x="1000" y="1288"/>
                      <a:pt x="1107" y="1216"/>
                      <a:pt x="1196" y="1127"/>
                    </a:cubicBezTo>
                    <a:cubicBezTo>
                      <a:pt x="1348" y="967"/>
                      <a:pt x="1419" y="735"/>
                      <a:pt x="1356" y="512"/>
                    </a:cubicBezTo>
                    <a:cubicBezTo>
                      <a:pt x="1281" y="202"/>
                      <a:pt x="1013" y="1"/>
                      <a:pt x="71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9" name="Google Shape;3179;p54"/>
              <p:cNvSpPr/>
              <p:nvPr/>
            </p:nvSpPr>
            <p:spPr>
              <a:xfrm>
                <a:off x="6195435" y="2900769"/>
                <a:ext cx="143747" cy="134372"/>
              </a:xfrm>
              <a:custGeom>
                <a:avLst/>
                <a:gdLst/>
                <a:ahLst/>
                <a:cxnLst/>
                <a:rect l="l" t="t" r="r" b="b"/>
                <a:pathLst>
                  <a:path w="1196" h="1118" extrusionOk="0">
                    <a:moveTo>
                      <a:pt x="215" y="0"/>
                    </a:moveTo>
                    <a:lnTo>
                      <a:pt x="215" y="0"/>
                    </a:lnTo>
                    <a:cubicBezTo>
                      <a:pt x="72" y="161"/>
                      <a:pt x="0" y="384"/>
                      <a:pt x="54" y="607"/>
                    </a:cubicBezTo>
                    <a:cubicBezTo>
                      <a:pt x="130" y="917"/>
                      <a:pt x="404" y="1118"/>
                      <a:pt x="703" y="1118"/>
                    </a:cubicBezTo>
                    <a:cubicBezTo>
                      <a:pt x="756" y="1118"/>
                      <a:pt x="811" y="1111"/>
                      <a:pt x="866" y="1098"/>
                    </a:cubicBezTo>
                    <a:cubicBezTo>
                      <a:pt x="1000" y="1071"/>
                      <a:pt x="1107" y="999"/>
                      <a:pt x="1196" y="910"/>
                    </a:cubicBezTo>
                    <a:lnTo>
                      <a:pt x="1196" y="910"/>
                    </a:lnTo>
                    <a:cubicBezTo>
                      <a:pt x="1110" y="937"/>
                      <a:pt x="1019" y="953"/>
                      <a:pt x="928" y="953"/>
                    </a:cubicBezTo>
                    <a:cubicBezTo>
                      <a:pt x="774" y="953"/>
                      <a:pt x="620" y="905"/>
                      <a:pt x="491" y="776"/>
                    </a:cubicBezTo>
                    <a:cubicBezTo>
                      <a:pt x="224" y="518"/>
                      <a:pt x="197" y="214"/>
                      <a:pt x="215" y="0"/>
                    </a:cubicBezTo>
                    <a:close/>
                  </a:path>
                </a:pathLst>
              </a:custGeom>
              <a:solidFill>
                <a:srgbClr val="4D2392">
                  <a:alpha val="520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13" name="Google Shape;2359;p45"/>
          <p:cNvSpPr txBox="1">
            <a:spLocks noGrp="1"/>
          </p:cNvSpPr>
          <p:nvPr>
            <p:ph type="title"/>
          </p:nvPr>
        </p:nvSpPr>
        <p:spPr>
          <a:xfrm>
            <a:off x="0" y="154845"/>
            <a:ext cx="9144000" cy="1024112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3: Nhắc nhở bạn bè, người thân bảo quản đồ dùng gia đình</a:t>
            </a:r>
            <a:endParaRPr b="1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9AC668-85F4-4997-B081-2E7DFE560F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2498" y="1414932"/>
            <a:ext cx="5511164" cy="322995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477141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2" name="Google Shape;3272;p57"/>
          <p:cNvSpPr txBox="1">
            <a:spLocks noGrp="1"/>
          </p:cNvSpPr>
          <p:nvPr>
            <p:ph type="title"/>
          </p:nvPr>
        </p:nvSpPr>
        <p:spPr>
          <a:xfrm flipH="1">
            <a:off x="1994619" y="2076374"/>
            <a:ext cx="2343000" cy="1186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DESKTOP SOFTWARE</a:t>
            </a:r>
            <a:endParaRPr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A056775-7886-44F3-AC06-BEF40915FE74}"/>
              </a:ext>
            </a:extLst>
          </p:cNvPr>
          <p:cNvGrpSpPr/>
          <p:nvPr/>
        </p:nvGrpSpPr>
        <p:grpSpPr>
          <a:xfrm>
            <a:off x="1113483" y="332234"/>
            <a:ext cx="6888074" cy="4818033"/>
            <a:chOff x="539653" y="1741776"/>
            <a:chExt cx="3475456" cy="2647005"/>
          </a:xfrm>
        </p:grpSpPr>
        <p:sp>
          <p:nvSpPr>
            <p:cNvPr id="3275" name="Google Shape;3275;p57"/>
            <p:cNvSpPr/>
            <p:nvPr/>
          </p:nvSpPr>
          <p:spPr>
            <a:xfrm flipH="1">
              <a:off x="539653" y="1741776"/>
              <a:ext cx="3475456" cy="2198832"/>
            </a:xfrm>
            <a:prstGeom prst="roundRect">
              <a:avLst>
                <a:gd name="adj" fmla="val 3857"/>
              </a:avLst>
            </a:pr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6" name="Google Shape;3276;p57"/>
            <p:cNvSpPr/>
            <p:nvPr/>
          </p:nvSpPr>
          <p:spPr>
            <a:xfrm flipH="1">
              <a:off x="563209" y="1765730"/>
              <a:ext cx="3428270" cy="2150868"/>
            </a:xfrm>
            <a:prstGeom prst="roundRect">
              <a:avLst>
                <a:gd name="adj" fmla="val 3282"/>
              </a:avLst>
            </a:pr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7" name="Google Shape;3277;p57"/>
            <p:cNvSpPr/>
            <p:nvPr/>
          </p:nvSpPr>
          <p:spPr>
            <a:xfrm flipH="1">
              <a:off x="656195" y="1852804"/>
              <a:ext cx="3239524" cy="1975345"/>
            </a:xfrm>
            <a:prstGeom prst="rect">
              <a:avLst/>
            </a:prstGeom>
            <a:noFill/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8" name="Google Shape;3278;p57"/>
            <p:cNvSpPr/>
            <p:nvPr/>
          </p:nvSpPr>
          <p:spPr>
            <a:xfrm flipH="1">
              <a:off x="1685459" y="3940556"/>
              <a:ext cx="1186809" cy="448225"/>
            </a:xfrm>
            <a:custGeom>
              <a:avLst/>
              <a:gdLst/>
              <a:ahLst/>
              <a:cxnLst/>
              <a:rect l="l" t="t" r="r" b="b"/>
              <a:pathLst>
                <a:path w="65999" h="24926" extrusionOk="0">
                  <a:moveTo>
                    <a:pt x="13372" y="0"/>
                  </a:moveTo>
                  <a:cubicBezTo>
                    <a:pt x="13051" y="1881"/>
                    <a:pt x="12653" y="8225"/>
                    <a:pt x="11445" y="11283"/>
                  </a:cubicBezTo>
                  <a:cubicBezTo>
                    <a:pt x="10237" y="14341"/>
                    <a:pt x="7883" y="16511"/>
                    <a:pt x="6125" y="18346"/>
                  </a:cubicBezTo>
                  <a:cubicBezTo>
                    <a:pt x="4367" y="20181"/>
                    <a:pt x="1875" y="21297"/>
                    <a:pt x="896" y="22291"/>
                  </a:cubicBezTo>
                  <a:cubicBezTo>
                    <a:pt x="-82" y="23285"/>
                    <a:pt x="-174" y="23896"/>
                    <a:pt x="254" y="24309"/>
                  </a:cubicBezTo>
                  <a:cubicBezTo>
                    <a:pt x="682" y="24722"/>
                    <a:pt x="805" y="24692"/>
                    <a:pt x="3465" y="24768"/>
                  </a:cubicBezTo>
                  <a:cubicBezTo>
                    <a:pt x="6125" y="24845"/>
                    <a:pt x="10925" y="24768"/>
                    <a:pt x="16215" y="24768"/>
                  </a:cubicBezTo>
                  <a:cubicBezTo>
                    <a:pt x="21505" y="24768"/>
                    <a:pt x="28630" y="24768"/>
                    <a:pt x="35204" y="24768"/>
                  </a:cubicBezTo>
                  <a:cubicBezTo>
                    <a:pt x="41778" y="24768"/>
                    <a:pt x="50783" y="24768"/>
                    <a:pt x="55660" y="24768"/>
                  </a:cubicBezTo>
                  <a:cubicBezTo>
                    <a:pt x="60537" y="24768"/>
                    <a:pt x="62754" y="25104"/>
                    <a:pt x="64466" y="24768"/>
                  </a:cubicBezTo>
                  <a:cubicBezTo>
                    <a:pt x="66178" y="24432"/>
                    <a:pt x="66056" y="23346"/>
                    <a:pt x="65934" y="22750"/>
                  </a:cubicBezTo>
                  <a:cubicBezTo>
                    <a:pt x="65812" y="22154"/>
                    <a:pt x="65353" y="22765"/>
                    <a:pt x="63732" y="21190"/>
                  </a:cubicBezTo>
                  <a:cubicBezTo>
                    <a:pt x="62111" y="19615"/>
                    <a:pt x="57999" y="16512"/>
                    <a:pt x="56210" y="13301"/>
                  </a:cubicBezTo>
                  <a:cubicBezTo>
                    <a:pt x="54421" y="10091"/>
                    <a:pt x="53505" y="4083"/>
                    <a:pt x="53000" y="1927"/>
                  </a:cubicBezTo>
                  <a:cubicBezTo>
                    <a:pt x="52496" y="-229"/>
                    <a:pt x="53153" y="627"/>
                    <a:pt x="53183" y="367"/>
                  </a:cubicBezTo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cxnSp>
          <p:nvCxnSpPr>
            <p:cNvPr id="3279" name="Google Shape;3279;p57"/>
            <p:cNvCxnSpPr/>
            <p:nvPr/>
          </p:nvCxnSpPr>
          <p:spPr>
            <a:xfrm flipH="1">
              <a:off x="1689894" y="4346363"/>
              <a:ext cx="1169547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F7156C3-24A3-48BD-9AF0-8F9E89377EC3}"/>
              </a:ext>
            </a:extLst>
          </p:cNvPr>
          <p:cNvGrpSpPr/>
          <p:nvPr/>
        </p:nvGrpSpPr>
        <p:grpSpPr>
          <a:xfrm>
            <a:off x="1340748" y="678233"/>
            <a:ext cx="6424188" cy="3482942"/>
            <a:chOff x="700677" y="2020919"/>
            <a:chExt cx="3205235" cy="1819923"/>
          </a:xfrm>
        </p:grpSpPr>
        <p:pic>
          <p:nvPicPr>
            <p:cNvPr id="3280" name="Google Shape;3280;p57"/>
            <p:cNvPicPr preferRelativeResize="0"/>
            <p:nvPr/>
          </p:nvPicPr>
          <p:blipFill rotWithShape="1">
            <a:blip r:embed="rId3">
              <a:alphaModFix/>
            </a:blip>
            <a:srcRect l="3831" r="3831"/>
            <a:stretch/>
          </p:blipFill>
          <p:spPr>
            <a:xfrm>
              <a:off x="700677" y="2020919"/>
              <a:ext cx="3205235" cy="18199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6" name="Google Shape;3280;p57"/>
            <p:cNvPicPr preferRelativeResize="0"/>
            <p:nvPr/>
          </p:nvPicPr>
          <p:blipFill rotWithShape="1">
            <a:blip r:embed="rId3">
              <a:alphaModFix/>
            </a:blip>
            <a:srcRect l="50509" r="3832" b="81672"/>
            <a:stretch/>
          </p:blipFill>
          <p:spPr>
            <a:xfrm>
              <a:off x="787443" y="2184758"/>
              <a:ext cx="1263631" cy="135079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47" name="Google Shape;2359;p45"/>
          <p:cNvSpPr txBox="1">
            <a:spLocks/>
          </p:cNvSpPr>
          <p:nvPr/>
        </p:nvSpPr>
        <p:spPr>
          <a:xfrm>
            <a:off x="1514651" y="707896"/>
            <a:ext cx="2863048" cy="907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tan One"/>
              <a:buNone/>
              <a:defRPr sz="30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600" b="1" dirty="0">
                <a:solidFill>
                  <a:srgbClr val="7F3D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 CỐ</a:t>
            </a:r>
          </a:p>
        </p:txBody>
      </p:sp>
      <p:sp>
        <p:nvSpPr>
          <p:cNvPr id="249" name="TextBox 248">
            <a:extLst>
              <a:ext uri="{FF2B5EF4-FFF2-40B4-BE49-F238E27FC236}">
                <a16:creationId xmlns:a16="http://schemas.microsoft.com/office/drawing/2014/main" id="{4DCF107A-F577-48E9-AA96-F3A3B338B704}"/>
              </a:ext>
            </a:extLst>
          </p:cNvPr>
          <p:cNvSpPr txBox="1"/>
          <p:nvPr/>
        </p:nvSpPr>
        <p:spPr>
          <a:xfrm>
            <a:off x="1386605" y="1601142"/>
            <a:ext cx="3072107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qua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?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nhắn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?</a:t>
            </a:r>
          </a:p>
        </p:txBody>
      </p:sp>
      <p:grpSp>
        <p:nvGrpSpPr>
          <p:cNvPr id="60" name="Google Shape;1704;p37"/>
          <p:cNvGrpSpPr/>
          <p:nvPr/>
        </p:nvGrpSpPr>
        <p:grpSpPr>
          <a:xfrm>
            <a:off x="6327972" y="2144900"/>
            <a:ext cx="1492421" cy="1779921"/>
            <a:chOff x="6381235" y="1916344"/>
            <a:chExt cx="1936440" cy="2687032"/>
          </a:xfrm>
        </p:grpSpPr>
        <p:sp>
          <p:nvSpPr>
            <p:cNvPr id="61" name="Google Shape;1705;p37"/>
            <p:cNvSpPr/>
            <p:nvPr/>
          </p:nvSpPr>
          <p:spPr>
            <a:xfrm>
              <a:off x="6411915" y="4495421"/>
              <a:ext cx="1767251" cy="107955"/>
            </a:xfrm>
            <a:custGeom>
              <a:avLst/>
              <a:gdLst/>
              <a:ahLst/>
              <a:cxnLst/>
              <a:rect l="l" t="t" r="r" b="b"/>
              <a:pathLst>
                <a:path w="13882" h="848" extrusionOk="0">
                  <a:moveTo>
                    <a:pt x="6941" y="0"/>
                  </a:moveTo>
                  <a:cubicBezTo>
                    <a:pt x="687" y="0"/>
                    <a:pt x="0" y="188"/>
                    <a:pt x="0" y="429"/>
                  </a:cubicBezTo>
                  <a:cubicBezTo>
                    <a:pt x="0" y="660"/>
                    <a:pt x="3114" y="848"/>
                    <a:pt x="6941" y="848"/>
                  </a:cubicBezTo>
                  <a:cubicBezTo>
                    <a:pt x="10777" y="848"/>
                    <a:pt x="13881" y="660"/>
                    <a:pt x="13881" y="429"/>
                  </a:cubicBezTo>
                  <a:cubicBezTo>
                    <a:pt x="13881" y="188"/>
                    <a:pt x="13150" y="0"/>
                    <a:pt x="6941" y="0"/>
                  </a:cubicBezTo>
                  <a:close/>
                </a:path>
              </a:pathLst>
            </a:custGeom>
            <a:solidFill>
              <a:srgbClr val="C9CAD2">
                <a:alpha val="40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706;p37"/>
            <p:cNvSpPr/>
            <p:nvPr/>
          </p:nvSpPr>
          <p:spPr>
            <a:xfrm>
              <a:off x="8024618" y="3575768"/>
              <a:ext cx="293057" cy="347671"/>
            </a:xfrm>
            <a:custGeom>
              <a:avLst/>
              <a:gdLst/>
              <a:ahLst/>
              <a:cxnLst/>
              <a:rect l="l" t="t" r="r" b="b"/>
              <a:pathLst>
                <a:path w="2302" h="2731" extrusionOk="0">
                  <a:moveTo>
                    <a:pt x="1413" y="1"/>
                  </a:moveTo>
                  <a:cubicBezTo>
                    <a:pt x="1375" y="1"/>
                    <a:pt x="1338" y="3"/>
                    <a:pt x="1303" y="7"/>
                  </a:cubicBezTo>
                  <a:cubicBezTo>
                    <a:pt x="1124" y="25"/>
                    <a:pt x="990" y="79"/>
                    <a:pt x="990" y="79"/>
                  </a:cubicBezTo>
                  <a:cubicBezTo>
                    <a:pt x="990" y="79"/>
                    <a:pt x="0" y="1452"/>
                    <a:pt x="0" y="1765"/>
                  </a:cubicBezTo>
                  <a:cubicBezTo>
                    <a:pt x="0" y="2009"/>
                    <a:pt x="406" y="2731"/>
                    <a:pt x="1028" y="2731"/>
                  </a:cubicBezTo>
                  <a:cubicBezTo>
                    <a:pt x="1199" y="2731"/>
                    <a:pt x="1387" y="2676"/>
                    <a:pt x="1588" y="2541"/>
                  </a:cubicBezTo>
                  <a:cubicBezTo>
                    <a:pt x="1766" y="2416"/>
                    <a:pt x="1891" y="2282"/>
                    <a:pt x="1954" y="2148"/>
                  </a:cubicBezTo>
                  <a:cubicBezTo>
                    <a:pt x="2230" y="1631"/>
                    <a:pt x="1749" y="1131"/>
                    <a:pt x="1749" y="1131"/>
                  </a:cubicBezTo>
                  <a:cubicBezTo>
                    <a:pt x="1749" y="1131"/>
                    <a:pt x="2302" y="1078"/>
                    <a:pt x="2025" y="418"/>
                  </a:cubicBezTo>
                  <a:cubicBezTo>
                    <a:pt x="1888" y="82"/>
                    <a:pt x="1634" y="1"/>
                    <a:pt x="14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707;p37"/>
            <p:cNvSpPr/>
            <p:nvPr/>
          </p:nvSpPr>
          <p:spPr>
            <a:xfrm>
              <a:off x="8024618" y="3576659"/>
              <a:ext cx="248754" cy="346779"/>
            </a:xfrm>
            <a:custGeom>
              <a:avLst/>
              <a:gdLst/>
              <a:ahLst/>
              <a:cxnLst/>
              <a:rect l="l" t="t" r="r" b="b"/>
              <a:pathLst>
                <a:path w="1954" h="2724" extrusionOk="0">
                  <a:moveTo>
                    <a:pt x="1303" y="0"/>
                  </a:moveTo>
                  <a:lnTo>
                    <a:pt x="1303" y="0"/>
                  </a:lnTo>
                  <a:cubicBezTo>
                    <a:pt x="1124" y="18"/>
                    <a:pt x="990" y="72"/>
                    <a:pt x="990" y="72"/>
                  </a:cubicBezTo>
                  <a:cubicBezTo>
                    <a:pt x="990" y="72"/>
                    <a:pt x="0" y="1445"/>
                    <a:pt x="0" y="1758"/>
                  </a:cubicBezTo>
                  <a:cubicBezTo>
                    <a:pt x="0" y="2002"/>
                    <a:pt x="406" y="2724"/>
                    <a:pt x="1028" y="2724"/>
                  </a:cubicBezTo>
                  <a:cubicBezTo>
                    <a:pt x="1199" y="2724"/>
                    <a:pt x="1387" y="2669"/>
                    <a:pt x="1588" y="2534"/>
                  </a:cubicBezTo>
                  <a:cubicBezTo>
                    <a:pt x="1766" y="2409"/>
                    <a:pt x="1891" y="2275"/>
                    <a:pt x="1954" y="2141"/>
                  </a:cubicBezTo>
                  <a:cubicBezTo>
                    <a:pt x="1374" y="2114"/>
                    <a:pt x="955" y="1775"/>
                    <a:pt x="1142" y="1285"/>
                  </a:cubicBezTo>
                  <a:cubicBezTo>
                    <a:pt x="1320" y="821"/>
                    <a:pt x="1329" y="321"/>
                    <a:pt x="1303" y="0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708;p37"/>
            <p:cNvSpPr/>
            <p:nvPr/>
          </p:nvSpPr>
          <p:spPr>
            <a:xfrm>
              <a:off x="6484607" y="3785567"/>
              <a:ext cx="679173" cy="751101"/>
            </a:xfrm>
            <a:custGeom>
              <a:avLst/>
              <a:gdLst/>
              <a:ahLst/>
              <a:cxnLst/>
              <a:rect l="l" t="t" r="r" b="b"/>
              <a:pathLst>
                <a:path w="5335" h="5900" extrusionOk="0">
                  <a:moveTo>
                    <a:pt x="0" y="1"/>
                  </a:moveTo>
                  <a:cubicBezTo>
                    <a:pt x="0" y="1"/>
                    <a:pt x="80" y="1375"/>
                    <a:pt x="259" y="2704"/>
                  </a:cubicBezTo>
                  <a:cubicBezTo>
                    <a:pt x="312" y="3105"/>
                    <a:pt x="375" y="3507"/>
                    <a:pt x="437" y="3863"/>
                  </a:cubicBezTo>
                  <a:cubicBezTo>
                    <a:pt x="741" y="5398"/>
                    <a:pt x="696" y="5567"/>
                    <a:pt x="696" y="5567"/>
                  </a:cubicBezTo>
                  <a:cubicBezTo>
                    <a:pt x="696" y="5567"/>
                    <a:pt x="0" y="5585"/>
                    <a:pt x="107" y="5764"/>
                  </a:cubicBezTo>
                  <a:cubicBezTo>
                    <a:pt x="165" y="5857"/>
                    <a:pt x="1454" y="5900"/>
                    <a:pt x="2736" y="5900"/>
                  </a:cubicBezTo>
                  <a:cubicBezTo>
                    <a:pt x="4017" y="5900"/>
                    <a:pt x="5290" y="5857"/>
                    <a:pt x="5317" y="5781"/>
                  </a:cubicBezTo>
                  <a:cubicBezTo>
                    <a:pt x="5335" y="5737"/>
                    <a:pt x="5335" y="5558"/>
                    <a:pt x="5317" y="5335"/>
                  </a:cubicBezTo>
                  <a:cubicBezTo>
                    <a:pt x="5290" y="4916"/>
                    <a:pt x="5228" y="4363"/>
                    <a:pt x="5228" y="4363"/>
                  </a:cubicBezTo>
                  <a:lnTo>
                    <a:pt x="883" y="48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709;p37"/>
            <p:cNvSpPr/>
            <p:nvPr/>
          </p:nvSpPr>
          <p:spPr>
            <a:xfrm>
              <a:off x="6484607" y="3785567"/>
              <a:ext cx="677009" cy="679301"/>
            </a:xfrm>
            <a:custGeom>
              <a:avLst/>
              <a:gdLst/>
              <a:ahLst/>
              <a:cxnLst/>
              <a:rect l="l" t="t" r="r" b="b"/>
              <a:pathLst>
                <a:path w="5318" h="5336" extrusionOk="0">
                  <a:moveTo>
                    <a:pt x="0" y="1"/>
                  </a:moveTo>
                  <a:cubicBezTo>
                    <a:pt x="0" y="1"/>
                    <a:pt x="80" y="1375"/>
                    <a:pt x="259" y="2704"/>
                  </a:cubicBezTo>
                  <a:cubicBezTo>
                    <a:pt x="946" y="3890"/>
                    <a:pt x="2391" y="5273"/>
                    <a:pt x="5317" y="5335"/>
                  </a:cubicBezTo>
                  <a:cubicBezTo>
                    <a:pt x="5290" y="4916"/>
                    <a:pt x="5228" y="4363"/>
                    <a:pt x="5228" y="4363"/>
                  </a:cubicBezTo>
                  <a:lnTo>
                    <a:pt x="883" y="48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710;p37"/>
            <p:cNvSpPr/>
            <p:nvPr/>
          </p:nvSpPr>
          <p:spPr>
            <a:xfrm>
              <a:off x="7379435" y="3785567"/>
              <a:ext cx="679301" cy="751101"/>
            </a:xfrm>
            <a:custGeom>
              <a:avLst/>
              <a:gdLst/>
              <a:ahLst/>
              <a:cxnLst/>
              <a:rect l="l" t="t" r="r" b="b"/>
              <a:pathLst>
                <a:path w="5336" h="5900" extrusionOk="0">
                  <a:moveTo>
                    <a:pt x="5336" y="1"/>
                  </a:moveTo>
                  <a:lnTo>
                    <a:pt x="4453" y="482"/>
                  </a:lnTo>
                  <a:lnTo>
                    <a:pt x="108" y="4363"/>
                  </a:lnTo>
                  <a:cubicBezTo>
                    <a:pt x="108" y="4363"/>
                    <a:pt x="46" y="4916"/>
                    <a:pt x="19" y="5335"/>
                  </a:cubicBezTo>
                  <a:cubicBezTo>
                    <a:pt x="10" y="5558"/>
                    <a:pt x="1" y="5737"/>
                    <a:pt x="19" y="5781"/>
                  </a:cubicBezTo>
                  <a:cubicBezTo>
                    <a:pt x="46" y="5857"/>
                    <a:pt x="1319" y="5900"/>
                    <a:pt x="2600" y="5900"/>
                  </a:cubicBezTo>
                  <a:cubicBezTo>
                    <a:pt x="3882" y="5900"/>
                    <a:pt x="5171" y="5857"/>
                    <a:pt x="5229" y="5764"/>
                  </a:cubicBezTo>
                  <a:cubicBezTo>
                    <a:pt x="5336" y="5585"/>
                    <a:pt x="4640" y="5567"/>
                    <a:pt x="4640" y="5567"/>
                  </a:cubicBezTo>
                  <a:cubicBezTo>
                    <a:pt x="4640" y="5567"/>
                    <a:pt x="4595" y="5398"/>
                    <a:pt x="4899" y="3863"/>
                  </a:cubicBezTo>
                  <a:cubicBezTo>
                    <a:pt x="4961" y="3507"/>
                    <a:pt x="5024" y="3105"/>
                    <a:pt x="5077" y="2704"/>
                  </a:cubicBezTo>
                  <a:cubicBezTo>
                    <a:pt x="5255" y="1375"/>
                    <a:pt x="5336" y="1"/>
                    <a:pt x="53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711;p37"/>
            <p:cNvSpPr/>
            <p:nvPr/>
          </p:nvSpPr>
          <p:spPr>
            <a:xfrm>
              <a:off x="7381727" y="3785567"/>
              <a:ext cx="677009" cy="679301"/>
            </a:xfrm>
            <a:custGeom>
              <a:avLst/>
              <a:gdLst/>
              <a:ahLst/>
              <a:cxnLst/>
              <a:rect l="l" t="t" r="r" b="b"/>
              <a:pathLst>
                <a:path w="5318" h="5336" extrusionOk="0">
                  <a:moveTo>
                    <a:pt x="5318" y="1"/>
                  </a:moveTo>
                  <a:lnTo>
                    <a:pt x="4435" y="482"/>
                  </a:lnTo>
                  <a:lnTo>
                    <a:pt x="90" y="4363"/>
                  </a:lnTo>
                  <a:cubicBezTo>
                    <a:pt x="90" y="4363"/>
                    <a:pt x="28" y="4916"/>
                    <a:pt x="1" y="5335"/>
                  </a:cubicBezTo>
                  <a:cubicBezTo>
                    <a:pt x="2927" y="5273"/>
                    <a:pt x="4372" y="3890"/>
                    <a:pt x="5059" y="2704"/>
                  </a:cubicBezTo>
                  <a:cubicBezTo>
                    <a:pt x="5237" y="1375"/>
                    <a:pt x="5318" y="1"/>
                    <a:pt x="5318" y="1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712;p37"/>
            <p:cNvSpPr/>
            <p:nvPr/>
          </p:nvSpPr>
          <p:spPr>
            <a:xfrm>
              <a:off x="6452780" y="2124361"/>
              <a:ext cx="383953" cy="326920"/>
            </a:xfrm>
            <a:custGeom>
              <a:avLst/>
              <a:gdLst/>
              <a:ahLst/>
              <a:cxnLst/>
              <a:rect l="l" t="t" r="r" b="b"/>
              <a:pathLst>
                <a:path w="3016" h="2568" extrusionOk="0">
                  <a:moveTo>
                    <a:pt x="1478" y="0"/>
                  </a:moveTo>
                  <a:cubicBezTo>
                    <a:pt x="1132" y="0"/>
                    <a:pt x="790" y="121"/>
                    <a:pt x="527" y="471"/>
                  </a:cubicBezTo>
                  <a:cubicBezTo>
                    <a:pt x="0" y="1158"/>
                    <a:pt x="616" y="1791"/>
                    <a:pt x="1169" y="2175"/>
                  </a:cubicBezTo>
                  <a:cubicBezTo>
                    <a:pt x="1517" y="2416"/>
                    <a:pt x="1838" y="2568"/>
                    <a:pt x="1838" y="2568"/>
                  </a:cubicBezTo>
                  <a:lnTo>
                    <a:pt x="2115" y="2104"/>
                  </a:lnTo>
                  <a:lnTo>
                    <a:pt x="2686" y="1140"/>
                  </a:lnTo>
                  <a:lnTo>
                    <a:pt x="3016" y="587"/>
                  </a:lnTo>
                  <a:cubicBezTo>
                    <a:pt x="3016" y="587"/>
                    <a:pt x="2802" y="426"/>
                    <a:pt x="2480" y="266"/>
                  </a:cubicBezTo>
                  <a:cubicBezTo>
                    <a:pt x="2199" y="130"/>
                    <a:pt x="1836" y="0"/>
                    <a:pt x="14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713;p37"/>
            <p:cNvSpPr/>
            <p:nvPr/>
          </p:nvSpPr>
          <p:spPr>
            <a:xfrm>
              <a:off x="6585687" y="2209783"/>
              <a:ext cx="209035" cy="182428"/>
            </a:xfrm>
            <a:custGeom>
              <a:avLst/>
              <a:gdLst/>
              <a:ahLst/>
              <a:cxnLst/>
              <a:rect l="l" t="t" r="r" b="b"/>
              <a:pathLst>
                <a:path w="1642" h="1433" extrusionOk="0">
                  <a:moveTo>
                    <a:pt x="631" y="1"/>
                  </a:moveTo>
                  <a:cubicBezTo>
                    <a:pt x="461" y="1"/>
                    <a:pt x="305" y="66"/>
                    <a:pt x="188" y="237"/>
                  </a:cubicBezTo>
                  <a:cubicBezTo>
                    <a:pt x="0" y="505"/>
                    <a:pt x="134" y="764"/>
                    <a:pt x="375" y="978"/>
                  </a:cubicBezTo>
                  <a:cubicBezTo>
                    <a:pt x="580" y="1174"/>
                    <a:pt x="857" y="1326"/>
                    <a:pt x="1071" y="1433"/>
                  </a:cubicBezTo>
                  <a:lnTo>
                    <a:pt x="1642" y="469"/>
                  </a:lnTo>
                  <a:cubicBezTo>
                    <a:pt x="1481" y="344"/>
                    <a:pt x="1240" y="166"/>
                    <a:pt x="981" y="77"/>
                  </a:cubicBezTo>
                  <a:cubicBezTo>
                    <a:pt x="863" y="30"/>
                    <a:pt x="744" y="1"/>
                    <a:pt x="6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714;p37"/>
            <p:cNvSpPr/>
            <p:nvPr/>
          </p:nvSpPr>
          <p:spPr>
            <a:xfrm>
              <a:off x="6601600" y="2158097"/>
              <a:ext cx="235133" cy="293184"/>
            </a:xfrm>
            <a:custGeom>
              <a:avLst/>
              <a:gdLst/>
              <a:ahLst/>
              <a:cxnLst/>
              <a:rect l="l" t="t" r="r" b="b"/>
              <a:pathLst>
                <a:path w="1847" h="2303" extrusionOk="0">
                  <a:moveTo>
                    <a:pt x="1311" y="1"/>
                  </a:moveTo>
                  <a:cubicBezTo>
                    <a:pt x="1142" y="161"/>
                    <a:pt x="990" y="322"/>
                    <a:pt x="856" y="483"/>
                  </a:cubicBezTo>
                  <a:cubicBezTo>
                    <a:pt x="589" y="795"/>
                    <a:pt x="393" y="1107"/>
                    <a:pt x="250" y="1384"/>
                  </a:cubicBezTo>
                  <a:cubicBezTo>
                    <a:pt x="143" y="1580"/>
                    <a:pt x="63" y="1767"/>
                    <a:pt x="0" y="1910"/>
                  </a:cubicBezTo>
                  <a:cubicBezTo>
                    <a:pt x="348" y="2151"/>
                    <a:pt x="669" y="2303"/>
                    <a:pt x="669" y="2303"/>
                  </a:cubicBezTo>
                  <a:lnTo>
                    <a:pt x="946" y="1839"/>
                  </a:lnTo>
                  <a:lnTo>
                    <a:pt x="1517" y="875"/>
                  </a:lnTo>
                  <a:lnTo>
                    <a:pt x="1847" y="322"/>
                  </a:lnTo>
                  <a:cubicBezTo>
                    <a:pt x="1847" y="322"/>
                    <a:pt x="1633" y="161"/>
                    <a:pt x="1311" y="1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715;p37"/>
            <p:cNvSpPr/>
            <p:nvPr/>
          </p:nvSpPr>
          <p:spPr>
            <a:xfrm>
              <a:off x="7652123" y="2121942"/>
              <a:ext cx="380515" cy="338377"/>
            </a:xfrm>
            <a:custGeom>
              <a:avLst/>
              <a:gdLst/>
              <a:ahLst/>
              <a:cxnLst/>
              <a:rect l="l" t="t" r="r" b="b"/>
              <a:pathLst>
                <a:path w="2989" h="2658" extrusionOk="0">
                  <a:moveTo>
                    <a:pt x="1580" y="1"/>
                  </a:moveTo>
                  <a:cubicBezTo>
                    <a:pt x="1232" y="1"/>
                    <a:pt x="887" y="124"/>
                    <a:pt x="607" y="267"/>
                  </a:cubicBezTo>
                  <a:cubicBezTo>
                    <a:pt x="250" y="445"/>
                    <a:pt x="0" y="651"/>
                    <a:pt x="0" y="651"/>
                  </a:cubicBezTo>
                  <a:lnTo>
                    <a:pt x="393" y="1168"/>
                  </a:lnTo>
                  <a:lnTo>
                    <a:pt x="1053" y="2024"/>
                  </a:lnTo>
                  <a:lnTo>
                    <a:pt x="1543" y="2658"/>
                  </a:lnTo>
                  <a:cubicBezTo>
                    <a:pt x="1543" y="2658"/>
                    <a:pt x="1820" y="2426"/>
                    <a:pt x="2105" y="2096"/>
                  </a:cubicBezTo>
                  <a:cubicBezTo>
                    <a:pt x="2543" y="1578"/>
                    <a:pt x="2989" y="820"/>
                    <a:pt x="2400" y="303"/>
                  </a:cubicBezTo>
                  <a:cubicBezTo>
                    <a:pt x="2148" y="83"/>
                    <a:pt x="1863" y="1"/>
                    <a:pt x="158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716;p37"/>
            <p:cNvSpPr/>
            <p:nvPr/>
          </p:nvSpPr>
          <p:spPr>
            <a:xfrm>
              <a:off x="7702027" y="2192597"/>
              <a:ext cx="231823" cy="187139"/>
            </a:xfrm>
            <a:custGeom>
              <a:avLst/>
              <a:gdLst/>
              <a:ahLst/>
              <a:cxnLst/>
              <a:rect l="l" t="t" r="r" b="b"/>
              <a:pathLst>
                <a:path w="1821" h="1470" extrusionOk="0">
                  <a:moveTo>
                    <a:pt x="1042" y="1"/>
                  </a:moveTo>
                  <a:cubicBezTo>
                    <a:pt x="906" y="1"/>
                    <a:pt x="772" y="40"/>
                    <a:pt x="643" y="105"/>
                  </a:cubicBezTo>
                  <a:cubicBezTo>
                    <a:pt x="402" y="229"/>
                    <a:pt x="170" y="435"/>
                    <a:pt x="1" y="613"/>
                  </a:cubicBezTo>
                  <a:lnTo>
                    <a:pt x="661" y="1469"/>
                  </a:lnTo>
                  <a:cubicBezTo>
                    <a:pt x="875" y="1362"/>
                    <a:pt x="1160" y="1184"/>
                    <a:pt x="1374" y="997"/>
                  </a:cubicBezTo>
                  <a:cubicBezTo>
                    <a:pt x="1669" y="729"/>
                    <a:pt x="1820" y="426"/>
                    <a:pt x="1481" y="158"/>
                  </a:cubicBezTo>
                  <a:cubicBezTo>
                    <a:pt x="1338" y="47"/>
                    <a:pt x="1189" y="1"/>
                    <a:pt x="10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717;p37"/>
            <p:cNvSpPr/>
            <p:nvPr/>
          </p:nvSpPr>
          <p:spPr>
            <a:xfrm>
              <a:off x="7652123" y="2155933"/>
              <a:ext cx="268105" cy="304387"/>
            </a:xfrm>
            <a:custGeom>
              <a:avLst/>
              <a:gdLst/>
              <a:ahLst/>
              <a:cxnLst/>
              <a:rect l="l" t="t" r="r" b="b"/>
              <a:pathLst>
                <a:path w="2106" h="2391" extrusionOk="0">
                  <a:moveTo>
                    <a:pt x="607" y="0"/>
                  </a:moveTo>
                  <a:cubicBezTo>
                    <a:pt x="250" y="178"/>
                    <a:pt x="0" y="384"/>
                    <a:pt x="0" y="384"/>
                  </a:cubicBezTo>
                  <a:lnTo>
                    <a:pt x="393" y="901"/>
                  </a:lnTo>
                  <a:lnTo>
                    <a:pt x="1053" y="1757"/>
                  </a:lnTo>
                  <a:lnTo>
                    <a:pt x="1543" y="2391"/>
                  </a:lnTo>
                  <a:cubicBezTo>
                    <a:pt x="1543" y="2391"/>
                    <a:pt x="1820" y="2159"/>
                    <a:pt x="2105" y="1829"/>
                  </a:cubicBezTo>
                  <a:cubicBezTo>
                    <a:pt x="1998" y="1633"/>
                    <a:pt x="1882" y="1445"/>
                    <a:pt x="1766" y="1285"/>
                  </a:cubicBezTo>
                  <a:cubicBezTo>
                    <a:pt x="1526" y="928"/>
                    <a:pt x="1267" y="633"/>
                    <a:pt x="1035" y="393"/>
                  </a:cubicBezTo>
                  <a:cubicBezTo>
                    <a:pt x="883" y="232"/>
                    <a:pt x="732" y="107"/>
                    <a:pt x="607" y="0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718;p37"/>
            <p:cNvSpPr/>
            <p:nvPr/>
          </p:nvSpPr>
          <p:spPr>
            <a:xfrm>
              <a:off x="6406187" y="1916344"/>
              <a:ext cx="1801369" cy="2482962"/>
            </a:xfrm>
            <a:custGeom>
              <a:avLst/>
              <a:gdLst/>
              <a:ahLst/>
              <a:cxnLst/>
              <a:rect l="l" t="t" r="r" b="b"/>
              <a:pathLst>
                <a:path w="14150" h="19504" extrusionOk="0">
                  <a:moveTo>
                    <a:pt x="6111" y="0"/>
                  </a:moveTo>
                  <a:cubicBezTo>
                    <a:pt x="5783" y="0"/>
                    <a:pt x="5644" y="122"/>
                    <a:pt x="5701" y="250"/>
                  </a:cubicBezTo>
                  <a:cubicBezTo>
                    <a:pt x="5826" y="535"/>
                    <a:pt x="6477" y="651"/>
                    <a:pt x="6504" y="749"/>
                  </a:cubicBezTo>
                  <a:cubicBezTo>
                    <a:pt x="6504" y="749"/>
                    <a:pt x="6419" y="736"/>
                    <a:pt x="6268" y="736"/>
                  </a:cubicBezTo>
                  <a:cubicBezTo>
                    <a:pt x="5647" y="736"/>
                    <a:pt x="3912" y="955"/>
                    <a:pt x="2391" y="3193"/>
                  </a:cubicBezTo>
                  <a:cubicBezTo>
                    <a:pt x="1053" y="5156"/>
                    <a:pt x="259" y="8002"/>
                    <a:pt x="63" y="10375"/>
                  </a:cubicBezTo>
                  <a:cubicBezTo>
                    <a:pt x="18" y="10946"/>
                    <a:pt x="1" y="11481"/>
                    <a:pt x="27" y="11972"/>
                  </a:cubicBezTo>
                  <a:cubicBezTo>
                    <a:pt x="36" y="12346"/>
                    <a:pt x="72" y="12685"/>
                    <a:pt x="134" y="13007"/>
                  </a:cubicBezTo>
                  <a:cubicBezTo>
                    <a:pt x="563" y="15478"/>
                    <a:pt x="777" y="15326"/>
                    <a:pt x="937" y="15353"/>
                  </a:cubicBezTo>
                  <a:cubicBezTo>
                    <a:pt x="937" y="15353"/>
                    <a:pt x="946" y="15362"/>
                    <a:pt x="946" y="15362"/>
                  </a:cubicBezTo>
                  <a:cubicBezTo>
                    <a:pt x="1089" y="15442"/>
                    <a:pt x="1143" y="16646"/>
                    <a:pt x="1990" y="17619"/>
                  </a:cubicBezTo>
                  <a:cubicBezTo>
                    <a:pt x="2549" y="18258"/>
                    <a:pt x="2862" y="18433"/>
                    <a:pt x="3007" y="18433"/>
                  </a:cubicBezTo>
                  <a:cubicBezTo>
                    <a:pt x="3086" y="18433"/>
                    <a:pt x="3115" y="18380"/>
                    <a:pt x="3105" y="18323"/>
                  </a:cubicBezTo>
                  <a:cubicBezTo>
                    <a:pt x="3103" y="18316"/>
                    <a:pt x="3105" y="18312"/>
                    <a:pt x="3110" y="18312"/>
                  </a:cubicBezTo>
                  <a:cubicBezTo>
                    <a:pt x="3205" y="18312"/>
                    <a:pt x="4430" y="19503"/>
                    <a:pt x="6482" y="19503"/>
                  </a:cubicBezTo>
                  <a:cubicBezTo>
                    <a:pt x="6530" y="19503"/>
                    <a:pt x="6579" y="19502"/>
                    <a:pt x="6629" y="19501"/>
                  </a:cubicBezTo>
                  <a:cubicBezTo>
                    <a:pt x="8850" y="19439"/>
                    <a:pt x="10947" y="18395"/>
                    <a:pt x="12017" y="16780"/>
                  </a:cubicBezTo>
                  <a:cubicBezTo>
                    <a:pt x="12035" y="16744"/>
                    <a:pt x="12062" y="16718"/>
                    <a:pt x="12080" y="16691"/>
                  </a:cubicBezTo>
                  <a:cubicBezTo>
                    <a:pt x="13111" y="15048"/>
                    <a:pt x="13098" y="14424"/>
                    <a:pt x="13214" y="14424"/>
                  </a:cubicBezTo>
                  <a:cubicBezTo>
                    <a:pt x="13217" y="14424"/>
                    <a:pt x="13219" y="14424"/>
                    <a:pt x="13222" y="14425"/>
                  </a:cubicBezTo>
                  <a:cubicBezTo>
                    <a:pt x="13283" y="14442"/>
                    <a:pt x="13365" y="14518"/>
                    <a:pt x="13448" y="14518"/>
                  </a:cubicBezTo>
                  <a:cubicBezTo>
                    <a:pt x="13535" y="14518"/>
                    <a:pt x="13622" y="14436"/>
                    <a:pt x="13686" y="14122"/>
                  </a:cubicBezTo>
                  <a:cubicBezTo>
                    <a:pt x="13810" y="13497"/>
                    <a:pt x="14149" y="11365"/>
                    <a:pt x="12731" y="7092"/>
                  </a:cubicBezTo>
                  <a:cubicBezTo>
                    <a:pt x="11304" y="2819"/>
                    <a:pt x="9662" y="1641"/>
                    <a:pt x="8021" y="687"/>
                  </a:cubicBezTo>
                  <a:cubicBezTo>
                    <a:pt x="7136" y="167"/>
                    <a:pt x="6494" y="0"/>
                    <a:pt x="611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719;p37"/>
            <p:cNvSpPr/>
            <p:nvPr/>
          </p:nvSpPr>
          <p:spPr>
            <a:xfrm>
              <a:off x="6526617" y="3155916"/>
              <a:ext cx="1459427" cy="1243390"/>
            </a:xfrm>
            <a:custGeom>
              <a:avLst/>
              <a:gdLst/>
              <a:ahLst/>
              <a:cxnLst/>
              <a:rect l="l" t="t" r="r" b="b"/>
              <a:pathLst>
                <a:path w="11464" h="9767" extrusionOk="0">
                  <a:moveTo>
                    <a:pt x="5997" y="1"/>
                  </a:moveTo>
                  <a:cubicBezTo>
                    <a:pt x="4533" y="1"/>
                    <a:pt x="2975" y="240"/>
                    <a:pt x="1972" y="781"/>
                  </a:cubicBezTo>
                  <a:cubicBezTo>
                    <a:pt x="268" y="1691"/>
                    <a:pt x="27" y="4483"/>
                    <a:pt x="0" y="5625"/>
                  </a:cubicBezTo>
                  <a:cubicBezTo>
                    <a:pt x="143" y="5705"/>
                    <a:pt x="197" y="6909"/>
                    <a:pt x="1044" y="7882"/>
                  </a:cubicBezTo>
                  <a:cubicBezTo>
                    <a:pt x="1603" y="8521"/>
                    <a:pt x="1916" y="8696"/>
                    <a:pt x="2061" y="8696"/>
                  </a:cubicBezTo>
                  <a:cubicBezTo>
                    <a:pt x="2140" y="8696"/>
                    <a:pt x="2169" y="8643"/>
                    <a:pt x="2159" y="8586"/>
                  </a:cubicBezTo>
                  <a:cubicBezTo>
                    <a:pt x="2157" y="8579"/>
                    <a:pt x="2159" y="8575"/>
                    <a:pt x="2164" y="8575"/>
                  </a:cubicBezTo>
                  <a:cubicBezTo>
                    <a:pt x="2259" y="8575"/>
                    <a:pt x="3484" y="9766"/>
                    <a:pt x="5536" y="9766"/>
                  </a:cubicBezTo>
                  <a:cubicBezTo>
                    <a:pt x="5584" y="9766"/>
                    <a:pt x="5633" y="9765"/>
                    <a:pt x="5683" y="9764"/>
                  </a:cubicBezTo>
                  <a:cubicBezTo>
                    <a:pt x="7904" y="9702"/>
                    <a:pt x="10001" y="8658"/>
                    <a:pt x="11071" y="7043"/>
                  </a:cubicBezTo>
                  <a:cubicBezTo>
                    <a:pt x="11464" y="4304"/>
                    <a:pt x="10384" y="1753"/>
                    <a:pt x="9697" y="870"/>
                  </a:cubicBezTo>
                  <a:cubicBezTo>
                    <a:pt x="9271" y="323"/>
                    <a:pt x="7698" y="1"/>
                    <a:pt x="59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6" name="Google Shape;1720;p37"/>
            <p:cNvGrpSpPr/>
            <p:nvPr/>
          </p:nvGrpSpPr>
          <p:grpSpPr>
            <a:xfrm>
              <a:off x="6560608" y="3392703"/>
              <a:ext cx="1352746" cy="976813"/>
              <a:chOff x="6665017" y="3460494"/>
              <a:chExt cx="1277139" cy="922218"/>
            </a:xfrm>
          </p:grpSpPr>
          <p:sp>
            <p:nvSpPr>
              <p:cNvPr id="96" name="Google Shape;1721;p37"/>
              <p:cNvSpPr/>
              <p:nvPr/>
            </p:nvSpPr>
            <p:spPr>
              <a:xfrm>
                <a:off x="6763693" y="3618905"/>
                <a:ext cx="19471" cy="52884"/>
              </a:xfrm>
              <a:custGeom>
                <a:avLst/>
                <a:gdLst/>
                <a:ahLst/>
                <a:cxnLst/>
                <a:rect l="l" t="t" r="r" b="b"/>
                <a:pathLst>
                  <a:path w="162" h="440" extrusionOk="0">
                    <a:moveTo>
                      <a:pt x="108" y="1"/>
                    </a:moveTo>
                    <a:cubicBezTo>
                      <a:pt x="105" y="1"/>
                      <a:pt x="102" y="1"/>
                      <a:pt x="99" y="2"/>
                    </a:cubicBezTo>
                    <a:cubicBezTo>
                      <a:pt x="63" y="2"/>
                      <a:pt x="45" y="29"/>
                      <a:pt x="36" y="56"/>
                    </a:cubicBezTo>
                    <a:cubicBezTo>
                      <a:pt x="27" y="163"/>
                      <a:pt x="10" y="270"/>
                      <a:pt x="1" y="377"/>
                    </a:cubicBezTo>
                    <a:cubicBezTo>
                      <a:pt x="1" y="413"/>
                      <a:pt x="27" y="439"/>
                      <a:pt x="63" y="439"/>
                    </a:cubicBezTo>
                    <a:cubicBezTo>
                      <a:pt x="99" y="439"/>
                      <a:pt x="117" y="413"/>
                      <a:pt x="126" y="377"/>
                    </a:cubicBezTo>
                    <a:cubicBezTo>
                      <a:pt x="134" y="270"/>
                      <a:pt x="143" y="163"/>
                      <a:pt x="161" y="56"/>
                    </a:cubicBezTo>
                    <a:cubicBezTo>
                      <a:pt x="161" y="32"/>
                      <a:pt x="133" y="1"/>
                      <a:pt x="10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1722;p37"/>
              <p:cNvSpPr/>
              <p:nvPr/>
            </p:nvSpPr>
            <p:spPr>
              <a:xfrm>
                <a:off x="6909484" y="3606886"/>
                <a:ext cx="18389" cy="32692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72" extrusionOk="0">
                    <a:moveTo>
                      <a:pt x="92" y="0"/>
                    </a:moveTo>
                    <a:cubicBezTo>
                      <a:pt x="80" y="0"/>
                      <a:pt x="67" y="7"/>
                      <a:pt x="54" y="13"/>
                    </a:cubicBezTo>
                    <a:cubicBezTo>
                      <a:pt x="46" y="13"/>
                      <a:pt x="28" y="31"/>
                      <a:pt x="28" y="49"/>
                    </a:cubicBezTo>
                    <a:cubicBezTo>
                      <a:pt x="19" y="93"/>
                      <a:pt x="10" y="147"/>
                      <a:pt x="1" y="192"/>
                    </a:cubicBezTo>
                    <a:cubicBezTo>
                      <a:pt x="1" y="209"/>
                      <a:pt x="1" y="227"/>
                      <a:pt x="10" y="236"/>
                    </a:cubicBezTo>
                    <a:cubicBezTo>
                      <a:pt x="19" y="254"/>
                      <a:pt x="37" y="263"/>
                      <a:pt x="46" y="272"/>
                    </a:cubicBezTo>
                    <a:cubicBezTo>
                      <a:pt x="63" y="272"/>
                      <a:pt x="81" y="272"/>
                      <a:pt x="90" y="263"/>
                    </a:cubicBezTo>
                    <a:cubicBezTo>
                      <a:pt x="108" y="254"/>
                      <a:pt x="117" y="236"/>
                      <a:pt x="126" y="227"/>
                    </a:cubicBezTo>
                    <a:cubicBezTo>
                      <a:pt x="135" y="174"/>
                      <a:pt x="135" y="129"/>
                      <a:pt x="144" y="76"/>
                    </a:cubicBezTo>
                    <a:cubicBezTo>
                      <a:pt x="153" y="58"/>
                      <a:pt x="153" y="49"/>
                      <a:pt x="144" y="31"/>
                    </a:cubicBezTo>
                    <a:cubicBezTo>
                      <a:pt x="135" y="22"/>
                      <a:pt x="117" y="4"/>
                      <a:pt x="108" y="4"/>
                    </a:cubicBezTo>
                    <a:cubicBezTo>
                      <a:pt x="103" y="2"/>
                      <a:pt x="98" y="0"/>
                      <a:pt x="9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1723;p37"/>
              <p:cNvSpPr/>
              <p:nvPr/>
            </p:nvSpPr>
            <p:spPr>
              <a:xfrm>
                <a:off x="6845182" y="3568785"/>
                <a:ext cx="18389" cy="20432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70" extrusionOk="0">
                    <a:moveTo>
                      <a:pt x="72" y="0"/>
                    </a:moveTo>
                    <a:cubicBezTo>
                      <a:pt x="72" y="9"/>
                      <a:pt x="63" y="9"/>
                      <a:pt x="54" y="9"/>
                    </a:cubicBezTo>
                    <a:cubicBezTo>
                      <a:pt x="45" y="18"/>
                      <a:pt x="45" y="18"/>
                      <a:pt x="36" y="27"/>
                    </a:cubicBezTo>
                    <a:cubicBezTo>
                      <a:pt x="27" y="45"/>
                      <a:pt x="18" y="62"/>
                      <a:pt x="10" y="80"/>
                    </a:cubicBezTo>
                    <a:cubicBezTo>
                      <a:pt x="10" y="89"/>
                      <a:pt x="1" y="98"/>
                      <a:pt x="1" y="107"/>
                    </a:cubicBezTo>
                    <a:cubicBezTo>
                      <a:pt x="1" y="107"/>
                      <a:pt x="1" y="116"/>
                      <a:pt x="10" y="125"/>
                    </a:cubicBezTo>
                    <a:cubicBezTo>
                      <a:pt x="10" y="134"/>
                      <a:pt x="10" y="143"/>
                      <a:pt x="18" y="152"/>
                    </a:cubicBezTo>
                    <a:cubicBezTo>
                      <a:pt x="18" y="152"/>
                      <a:pt x="27" y="161"/>
                      <a:pt x="36" y="161"/>
                    </a:cubicBezTo>
                    <a:cubicBezTo>
                      <a:pt x="36" y="170"/>
                      <a:pt x="45" y="170"/>
                      <a:pt x="45" y="170"/>
                    </a:cubicBezTo>
                    <a:lnTo>
                      <a:pt x="81" y="170"/>
                    </a:lnTo>
                    <a:cubicBezTo>
                      <a:pt x="90" y="170"/>
                      <a:pt x="90" y="170"/>
                      <a:pt x="99" y="161"/>
                    </a:cubicBezTo>
                    <a:cubicBezTo>
                      <a:pt x="108" y="161"/>
                      <a:pt x="117" y="152"/>
                      <a:pt x="117" y="143"/>
                    </a:cubicBezTo>
                    <a:cubicBezTo>
                      <a:pt x="126" y="125"/>
                      <a:pt x="134" y="107"/>
                      <a:pt x="143" y="89"/>
                    </a:cubicBezTo>
                    <a:cubicBezTo>
                      <a:pt x="143" y="89"/>
                      <a:pt x="152" y="80"/>
                      <a:pt x="152" y="71"/>
                    </a:cubicBezTo>
                    <a:cubicBezTo>
                      <a:pt x="152" y="62"/>
                      <a:pt x="152" y="54"/>
                      <a:pt x="152" y="45"/>
                    </a:cubicBezTo>
                    <a:cubicBezTo>
                      <a:pt x="143" y="36"/>
                      <a:pt x="143" y="27"/>
                      <a:pt x="134" y="27"/>
                    </a:cubicBezTo>
                    <a:cubicBezTo>
                      <a:pt x="134" y="18"/>
                      <a:pt x="126" y="9"/>
                      <a:pt x="117" y="9"/>
                    </a:cubicBezTo>
                    <a:cubicBezTo>
                      <a:pt x="117" y="9"/>
                      <a:pt x="108" y="9"/>
                      <a:pt x="1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1724;p37"/>
              <p:cNvSpPr/>
              <p:nvPr/>
            </p:nvSpPr>
            <p:spPr>
              <a:xfrm>
                <a:off x="7013568" y="3586934"/>
                <a:ext cx="19351" cy="14062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17" extrusionOk="0">
                    <a:moveTo>
                      <a:pt x="81" y="1"/>
                    </a:moveTo>
                    <a:cubicBezTo>
                      <a:pt x="0" y="1"/>
                      <a:pt x="0" y="117"/>
                      <a:pt x="81" y="117"/>
                    </a:cubicBezTo>
                    <a:cubicBezTo>
                      <a:pt x="161" y="117"/>
                      <a:pt x="161" y="1"/>
                      <a:pt x="8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1725;p37"/>
              <p:cNvSpPr/>
              <p:nvPr/>
            </p:nvSpPr>
            <p:spPr>
              <a:xfrm>
                <a:off x="7107917" y="3651236"/>
                <a:ext cx="19351" cy="15144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26" extrusionOk="0">
                    <a:moveTo>
                      <a:pt x="81" y="1"/>
                    </a:moveTo>
                    <a:cubicBezTo>
                      <a:pt x="0" y="1"/>
                      <a:pt x="0" y="126"/>
                      <a:pt x="81" y="126"/>
                    </a:cubicBezTo>
                    <a:cubicBezTo>
                      <a:pt x="161" y="126"/>
                      <a:pt x="161" y="1"/>
                      <a:pt x="8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726;p37"/>
              <p:cNvSpPr/>
              <p:nvPr/>
            </p:nvSpPr>
            <p:spPr>
              <a:xfrm>
                <a:off x="6971742" y="3548353"/>
                <a:ext cx="15144" cy="40865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40" extrusionOk="0">
                    <a:moveTo>
                      <a:pt x="63" y="1"/>
                    </a:moveTo>
                    <a:cubicBezTo>
                      <a:pt x="27" y="1"/>
                      <a:pt x="0" y="27"/>
                      <a:pt x="0" y="63"/>
                    </a:cubicBezTo>
                    <a:lnTo>
                      <a:pt x="0" y="277"/>
                    </a:lnTo>
                    <a:cubicBezTo>
                      <a:pt x="0" y="313"/>
                      <a:pt x="27" y="340"/>
                      <a:pt x="63" y="340"/>
                    </a:cubicBezTo>
                    <a:cubicBezTo>
                      <a:pt x="98" y="340"/>
                      <a:pt x="125" y="313"/>
                      <a:pt x="125" y="277"/>
                    </a:cubicBezTo>
                    <a:lnTo>
                      <a:pt x="125" y="63"/>
                    </a:lnTo>
                    <a:cubicBezTo>
                      <a:pt x="125" y="27"/>
                      <a:pt x="98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727;p37"/>
              <p:cNvSpPr/>
              <p:nvPr/>
            </p:nvSpPr>
            <p:spPr>
              <a:xfrm>
                <a:off x="7015732" y="3663134"/>
                <a:ext cx="15024" cy="17187"/>
              </a:xfrm>
              <a:custGeom>
                <a:avLst/>
                <a:gdLst/>
                <a:ahLst/>
                <a:cxnLst/>
                <a:rect l="l" t="t" r="r" b="b"/>
                <a:pathLst>
                  <a:path w="125" h="143" extrusionOk="0">
                    <a:moveTo>
                      <a:pt x="45" y="0"/>
                    </a:moveTo>
                    <a:cubicBezTo>
                      <a:pt x="36" y="0"/>
                      <a:pt x="27" y="9"/>
                      <a:pt x="18" y="18"/>
                    </a:cubicBezTo>
                    <a:lnTo>
                      <a:pt x="9" y="27"/>
                    </a:lnTo>
                    <a:cubicBezTo>
                      <a:pt x="9" y="36"/>
                      <a:pt x="0" y="45"/>
                      <a:pt x="0" y="63"/>
                    </a:cubicBezTo>
                    <a:lnTo>
                      <a:pt x="0" y="80"/>
                    </a:lnTo>
                    <a:cubicBezTo>
                      <a:pt x="0" y="89"/>
                      <a:pt x="0" y="98"/>
                      <a:pt x="9" y="107"/>
                    </a:cubicBezTo>
                    <a:cubicBezTo>
                      <a:pt x="9" y="116"/>
                      <a:pt x="18" y="125"/>
                      <a:pt x="18" y="125"/>
                    </a:cubicBezTo>
                    <a:cubicBezTo>
                      <a:pt x="27" y="134"/>
                      <a:pt x="36" y="134"/>
                      <a:pt x="36" y="143"/>
                    </a:cubicBezTo>
                    <a:lnTo>
                      <a:pt x="80" y="143"/>
                    </a:lnTo>
                    <a:cubicBezTo>
                      <a:pt x="89" y="143"/>
                      <a:pt x="98" y="134"/>
                      <a:pt x="107" y="125"/>
                    </a:cubicBezTo>
                    <a:lnTo>
                      <a:pt x="116" y="116"/>
                    </a:lnTo>
                    <a:cubicBezTo>
                      <a:pt x="125" y="107"/>
                      <a:pt x="125" y="98"/>
                      <a:pt x="125" y="80"/>
                    </a:cubicBezTo>
                    <a:lnTo>
                      <a:pt x="125" y="63"/>
                    </a:lnTo>
                    <a:cubicBezTo>
                      <a:pt x="125" y="54"/>
                      <a:pt x="125" y="45"/>
                      <a:pt x="116" y="36"/>
                    </a:cubicBezTo>
                    <a:cubicBezTo>
                      <a:pt x="116" y="27"/>
                      <a:pt x="116" y="18"/>
                      <a:pt x="107" y="18"/>
                    </a:cubicBezTo>
                    <a:cubicBezTo>
                      <a:pt x="98" y="9"/>
                      <a:pt x="98" y="9"/>
                      <a:pt x="8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728;p37"/>
              <p:cNvSpPr/>
              <p:nvPr/>
            </p:nvSpPr>
            <p:spPr>
              <a:xfrm>
                <a:off x="7086403" y="3563377"/>
                <a:ext cx="15144" cy="23677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97" extrusionOk="0">
                    <a:moveTo>
                      <a:pt x="63" y="0"/>
                    </a:moveTo>
                    <a:cubicBezTo>
                      <a:pt x="45" y="0"/>
                      <a:pt x="28" y="0"/>
                      <a:pt x="19" y="18"/>
                    </a:cubicBezTo>
                    <a:cubicBezTo>
                      <a:pt x="10" y="27"/>
                      <a:pt x="1" y="45"/>
                      <a:pt x="1" y="54"/>
                    </a:cubicBezTo>
                    <a:lnTo>
                      <a:pt x="1" y="134"/>
                    </a:lnTo>
                    <a:cubicBezTo>
                      <a:pt x="1" y="143"/>
                      <a:pt x="10" y="161"/>
                      <a:pt x="19" y="179"/>
                    </a:cubicBezTo>
                    <a:cubicBezTo>
                      <a:pt x="28" y="179"/>
                      <a:pt x="28" y="188"/>
                      <a:pt x="37" y="188"/>
                    </a:cubicBezTo>
                    <a:cubicBezTo>
                      <a:pt x="45" y="188"/>
                      <a:pt x="54" y="197"/>
                      <a:pt x="63" y="197"/>
                    </a:cubicBezTo>
                    <a:cubicBezTo>
                      <a:pt x="81" y="188"/>
                      <a:pt x="90" y="188"/>
                      <a:pt x="108" y="179"/>
                    </a:cubicBezTo>
                    <a:cubicBezTo>
                      <a:pt x="117" y="161"/>
                      <a:pt x="126" y="152"/>
                      <a:pt x="126" y="134"/>
                    </a:cubicBezTo>
                    <a:lnTo>
                      <a:pt x="126" y="54"/>
                    </a:lnTo>
                    <a:cubicBezTo>
                      <a:pt x="126" y="45"/>
                      <a:pt x="117" y="27"/>
                      <a:pt x="108" y="18"/>
                    </a:cubicBezTo>
                    <a:cubicBezTo>
                      <a:pt x="99" y="9"/>
                      <a:pt x="90" y="0"/>
                      <a:pt x="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729;p37"/>
              <p:cNvSpPr/>
              <p:nvPr/>
            </p:nvSpPr>
            <p:spPr>
              <a:xfrm>
                <a:off x="7197940" y="3627678"/>
                <a:ext cx="15144" cy="29086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42" extrusionOk="0">
                    <a:moveTo>
                      <a:pt x="63" y="1"/>
                    </a:moveTo>
                    <a:cubicBezTo>
                      <a:pt x="45" y="1"/>
                      <a:pt x="27" y="10"/>
                      <a:pt x="19" y="19"/>
                    </a:cubicBezTo>
                    <a:cubicBezTo>
                      <a:pt x="10" y="27"/>
                      <a:pt x="1" y="45"/>
                      <a:pt x="1" y="63"/>
                    </a:cubicBezTo>
                    <a:lnTo>
                      <a:pt x="1" y="179"/>
                    </a:lnTo>
                    <a:cubicBezTo>
                      <a:pt x="1" y="197"/>
                      <a:pt x="10" y="215"/>
                      <a:pt x="19" y="224"/>
                    </a:cubicBezTo>
                    <a:cubicBezTo>
                      <a:pt x="27" y="233"/>
                      <a:pt x="45" y="242"/>
                      <a:pt x="63" y="242"/>
                    </a:cubicBezTo>
                    <a:cubicBezTo>
                      <a:pt x="81" y="242"/>
                      <a:pt x="99" y="242"/>
                      <a:pt x="108" y="224"/>
                    </a:cubicBezTo>
                    <a:cubicBezTo>
                      <a:pt x="117" y="215"/>
                      <a:pt x="126" y="197"/>
                      <a:pt x="126" y="179"/>
                    </a:cubicBezTo>
                    <a:lnTo>
                      <a:pt x="126" y="63"/>
                    </a:lnTo>
                    <a:cubicBezTo>
                      <a:pt x="126" y="45"/>
                      <a:pt x="117" y="27"/>
                      <a:pt x="108" y="19"/>
                    </a:cubicBezTo>
                    <a:cubicBezTo>
                      <a:pt x="99" y="10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730;p37"/>
              <p:cNvSpPr/>
              <p:nvPr/>
            </p:nvSpPr>
            <p:spPr>
              <a:xfrm>
                <a:off x="7326663" y="3633327"/>
                <a:ext cx="19351" cy="38461"/>
              </a:xfrm>
              <a:custGeom>
                <a:avLst/>
                <a:gdLst/>
                <a:ahLst/>
                <a:cxnLst/>
                <a:rect l="l" t="t" r="r" b="b"/>
                <a:pathLst>
                  <a:path w="161" h="320" extrusionOk="0">
                    <a:moveTo>
                      <a:pt x="79" y="1"/>
                    </a:moveTo>
                    <a:cubicBezTo>
                      <a:pt x="72" y="1"/>
                      <a:pt x="63" y="3"/>
                      <a:pt x="54" y="7"/>
                    </a:cubicBezTo>
                    <a:cubicBezTo>
                      <a:pt x="36" y="7"/>
                      <a:pt x="27" y="16"/>
                      <a:pt x="18" y="34"/>
                    </a:cubicBezTo>
                    <a:cubicBezTo>
                      <a:pt x="9" y="43"/>
                      <a:pt x="0" y="61"/>
                      <a:pt x="9" y="79"/>
                    </a:cubicBezTo>
                    <a:cubicBezTo>
                      <a:pt x="18" y="105"/>
                      <a:pt x="27" y="141"/>
                      <a:pt x="36" y="168"/>
                    </a:cubicBezTo>
                    <a:cubicBezTo>
                      <a:pt x="36" y="192"/>
                      <a:pt x="36" y="214"/>
                      <a:pt x="36" y="239"/>
                    </a:cubicBezTo>
                    <a:cubicBezTo>
                      <a:pt x="27" y="257"/>
                      <a:pt x="27" y="275"/>
                      <a:pt x="36" y="293"/>
                    </a:cubicBezTo>
                    <a:cubicBezTo>
                      <a:pt x="45" y="302"/>
                      <a:pt x="63" y="311"/>
                      <a:pt x="72" y="319"/>
                    </a:cubicBezTo>
                    <a:cubicBezTo>
                      <a:pt x="89" y="319"/>
                      <a:pt x="107" y="319"/>
                      <a:pt x="125" y="311"/>
                    </a:cubicBezTo>
                    <a:cubicBezTo>
                      <a:pt x="134" y="302"/>
                      <a:pt x="152" y="293"/>
                      <a:pt x="152" y="275"/>
                    </a:cubicBezTo>
                    <a:cubicBezTo>
                      <a:pt x="161" y="195"/>
                      <a:pt x="161" y="114"/>
                      <a:pt x="125" y="43"/>
                    </a:cubicBezTo>
                    <a:cubicBezTo>
                      <a:pt x="125" y="34"/>
                      <a:pt x="116" y="16"/>
                      <a:pt x="98" y="7"/>
                    </a:cubicBezTo>
                    <a:cubicBezTo>
                      <a:pt x="94" y="3"/>
                      <a:pt x="87" y="1"/>
                      <a:pt x="7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731;p37"/>
              <p:cNvSpPr/>
              <p:nvPr/>
            </p:nvSpPr>
            <p:spPr>
              <a:xfrm>
                <a:off x="7378105" y="3565540"/>
                <a:ext cx="19351" cy="15144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26" extrusionOk="0">
                    <a:moveTo>
                      <a:pt x="81" y="0"/>
                    </a:moveTo>
                    <a:cubicBezTo>
                      <a:pt x="0" y="0"/>
                      <a:pt x="0" y="125"/>
                      <a:pt x="81" y="125"/>
                    </a:cubicBezTo>
                    <a:cubicBezTo>
                      <a:pt x="161" y="125"/>
                      <a:pt x="161" y="0"/>
                      <a:pt x="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732;p37"/>
              <p:cNvSpPr/>
              <p:nvPr/>
            </p:nvSpPr>
            <p:spPr>
              <a:xfrm>
                <a:off x="7285919" y="3571910"/>
                <a:ext cx="15144" cy="29086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42" extrusionOk="0">
                    <a:moveTo>
                      <a:pt x="63" y="1"/>
                    </a:moveTo>
                    <a:cubicBezTo>
                      <a:pt x="45" y="1"/>
                      <a:pt x="36" y="1"/>
                      <a:pt x="18" y="19"/>
                    </a:cubicBezTo>
                    <a:cubicBezTo>
                      <a:pt x="9" y="28"/>
                      <a:pt x="0" y="45"/>
                      <a:pt x="0" y="63"/>
                    </a:cubicBezTo>
                    <a:lnTo>
                      <a:pt x="0" y="179"/>
                    </a:lnTo>
                    <a:cubicBezTo>
                      <a:pt x="0" y="197"/>
                      <a:pt x="9" y="215"/>
                      <a:pt x="18" y="224"/>
                    </a:cubicBezTo>
                    <a:cubicBezTo>
                      <a:pt x="36" y="233"/>
                      <a:pt x="54" y="242"/>
                      <a:pt x="63" y="242"/>
                    </a:cubicBezTo>
                    <a:cubicBezTo>
                      <a:pt x="80" y="242"/>
                      <a:pt x="98" y="242"/>
                      <a:pt x="107" y="224"/>
                    </a:cubicBezTo>
                    <a:cubicBezTo>
                      <a:pt x="116" y="215"/>
                      <a:pt x="125" y="197"/>
                      <a:pt x="125" y="179"/>
                    </a:cubicBezTo>
                    <a:lnTo>
                      <a:pt x="125" y="63"/>
                    </a:lnTo>
                    <a:cubicBezTo>
                      <a:pt x="125" y="45"/>
                      <a:pt x="116" y="28"/>
                      <a:pt x="107" y="19"/>
                    </a:cubicBezTo>
                    <a:cubicBezTo>
                      <a:pt x="98" y="10"/>
                      <a:pt x="80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733;p37"/>
              <p:cNvSpPr/>
              <p:nvPr/>
            </p:nvSpPr>
            <p:spPr>
              <a:xfrm>
                <a:off x="7500338" y="3571910"/>
                <a:ext cx="18389" cy="26322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19" extrusionOk="0">
                    <a:moveTo>
                      <a:pt x="45" y="1"/>
                    </a:moveTo>
                    <a:cubicBezTo>
                      <a:pt x="36" y="10"/>
                      <a:pt x="18" y="19"/>
                      <a:pt x="9" y="28"/>
                    </a:cubicBezTo>
                    <a:cubicBezTo>
                      <a:pt x="0" y="45"/>
                      <a:pt x="0" y="63"/>
                      <a:pt x="9" y="72"/>
                    </a:cubicBezTo>
                    <a:lnTo>
                      <a:pt x="27" y="170"/>
                    </a:lnTo>
                    <a:cubicBezTo>
                      <a:pt x="36" y="188"/>
                      <a:pt x="45" y="206"/>
                      <a:pt x="63" y="215"/>
                    </a:cubicBezTo>
                    <a:cubicBezTo>
                      <a:pt x="69" y="215"/>
                      <a:pt x="79" y="219"/>
                      <a:pt x="90" y="219"/>
                    </a:cubicBezTo>
                    <a:cubicBezTo>
                      <a:pt x="96" y="219"/>
                      <a:pt x="102" y="218"/>
                      <a:pt x="107" y="215"/>
                    </a:cubicBezTo>
                    <a:cubicBezTo>
                      <a:pt x="125" y="215"/>
                      <a:pt x="134" y="206"/>
                      <a:pt x="143" y="188"/>
                    </a:cubicBezTo>
                    <a:cubicBezTo>
                      <a:pt x="152" y="170"/>
                      <a:pt x="152" y="161"/>
                      <a:pt x="152" y="144"/>
                    </a:cubicBezTo>
                    <a:lnTo>
                      <a:pt x="125" y="45"/>
                    </a:lnTo>
                    <a:cubicBezTo>
                      <a:pt x="116" y="28"/>
                      <a:pt x="107" y="19"/>
                      <a:pt x="99" y="10"/>
                    </a:cubicBezTo>
                    <a:cubicBezTo>
                      <a:pt x="81" y="1"/>
                      <a:pt x="63" y="1"/>
                      <a:pt x="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734;p37"/>
              <p:cNvSpPr/>
              <p:nvPr/>
            </p:nvSpPr>
            <p:spPr>
              <a:xfrm>
                <a:off x="7459593" y="3648111"/>
                <a:ext cx="18389" cy="32211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68" extrusionOk="0">
                    <a:moveTo>
                      <a:pt x="45" y="0"/>
                    </a:moveTo>
                    <a:cubicBezTo>
                      <a:pt x="36" y="9"/>
                      <a:pt x="18" y="18"/>
                      <a:pt x="9" y="27"/>
                    </a:cubicBezTo>
                    <a:cubicBezTo>
                      <a:pt x="0" y="45"/>
                      <a:pt x="0" y="63"/>
                      <a:pt x="0" y="80"/>
                    </a:cubicBezTo>
                    <a:cubicBezTo>
                      <a:pt x="9" y="125"/>
                      <a:pt x="18" y="179"/>
                      <a:pt x="27" y="223"/>
                    </a:cubicBezTo>
                    <a:cubicBezTo>
                      <a:pt x="36" y="241"/>
                      <a:pt x="45" y="250"/>
                      <a:pt x="54" y="259"/>
                    </a:cubicBezTo>
                    <a:cubicBezTo>
                      <a:pt x="72" y="268"/>
                      <a:pt x="90" y="268"/>
                      <a:pt x="107" y="268"/>
                    </a:cubicBezTo>
                    <a:cubicBezTo>
                      <a:pt x="116" y="259"/>
                      <a:pt x="134" y="250"/>
                      <a:pt x="143" y="241"/>
                    </a:cubicBezTo>
                    <a:cubicBezTo>
                      <a:pt x="152" y="223"/>
                      <a:pt x="152" y="205"/>
                      <a:pt x="143" y="196"/>
                    </a:cubicBezTo>
                    <a:cubicBezTo>
                      <a:pt x="143" y="143"/>
                      <a:pt x="134" y="98"/>
                      <a:pt x="125" y="45"/>
                    </a:cubicBezTo>
                    <a:cubicBezTo>
                      <a:pt x="116" y="27"/>
                      <a:pt x="107" y="18"/>
                      <a:pt x="90" y="9"/>
                    </a:cubicBezTo>
                    <a:cubicBezTo>
                      <a:pt x="81" y="0"/>
                      <a:pt x="63" y="0"/>
                      <a:pt x="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1735;p37"/>
              <p:cNvSpPr/>
              <p:nvPr/>
            </p:nvSpPr>
            <p:spPr>
              <a:xfrm>
                <a:off x="7588197" y="3621669"/>
                <a:ext cx="22716" cy="35336"/>
              </a:xfrm>
              <a:custGeom>
                <a:avLst/>
                <a:gdLst/>
                <a:ahLst/>
                <a:cxnLst/>
                <a:rect l="l" t="t" r="r" b="b"/>
                <a:pathLst>
                  <a:path w="189" h="294" extrusionOk="0">
                    <a:moveTo>
                      <a:pt x="74" y="0"/>
                    </a:moveTo>
                    <a:cubicBezTo>
                      <a:pt x="67" y="0"/>
                      <a:pt x="60" y="2"/>
                      <a:pt x="54" y="6"/>
                    </a:cubicBezTo>
                    <a:cubicBezTo>
                      <a:pt x="19" y="15"/>
                      <a:pt x="1" y="42"/>
                      <a:pt x="10" y="77"/>
                    </a:cubicBezTo>
                    <a:cubicBezTo>
                      <a:pt x="28" y="131"/>
                      <a:pt x="46" y="193"/>
                      <a:pt x="63" y="247"/>
                    </a:cubicBezTo>
                    <a:cubicBezTo>
                      <a:pt x="71" y="277"/>
                      <a:pt x="97" y="294"/>
                      <a:pt x="120" y="294"/>
                    </a:cubicBezTo>
                    <a:cubicBezTo>
                      <a:pt x="125" y="294"/>
                      <a:pt x="130" y="293"/>
                      <a:pt x="135" y="292"/>
                    </a:cubicBezTo>
                    <a:cubicBezTo>
                      <a:pt x="170" y="283"/>
                      <a:pt x="188" y="247"/>
                      <a:pt x="179" y="211"/>
                    </a:cubicBezTo>
                    <a:cubicBezTo>
                      <a:pt x="162" y="158"/>
                      <a:pt x="144" y="104"/>
                      <a:pt x="126" y="42"/>
                    </a:cubicBezTo>
                    <a:cubicBezTo>
                      <a:pt x="119" y="21"/>
                      <a:pt x="96" y="0"/>
                      <a:pt x="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736;p37"/>
              <p:cNvSpPr/>
              <p:nvPr/>
            </p:nvSpPr>
            <p:spPr>
              <a:xfrm>
                <a:off x="7676176" y="3533329"/>
                <a:ext cx="24759" cy="41946"/>
              </a:xfrm>
              <a:custGeom>
                <a:avLst/>
                <a:gdLst/>
                <a:ahLst/>
                <a:cxnLst/>
                <a:rect l="l" t="t" r="r" b="b"/>
                <a:pathLst>
                  <a:path w="206" h="349" extrusionOk="0">
                    <a:moveTo>
                      <a:pt x="90" y="1"/>
                    </a:moveTo>
                    <a:cubicBezTo>
                      <a:pt x="72" y="1"/>
                      <a:pt x="54" y="1"/>
                      <a:pt x="36" y="10"/>
                    </a:cubicBezTo>
                    <a:cubicBezTo>
                      <a:pt x="9" y="27"/>
                      <a:pt x="0" y="63"/>
                      <a:pt x="18" y="90"/>
                    </a:cubicBezTo>
                    <a:cubicBezTo>
                      <a:pt x="27" y="108"/>
                      <a:pt x="36" y="117"/>
                      <a:pt x="45" y="134"/>
                    </a:cubicBezTo>
                    <a:cubicBezTo>
                      <a:pt x="45" y="143"/>
                      <a:pt x="54" y="152"/>
                      <a:pt x="54" y="152"/>
                    </a:cubicBezTo>
                    <a:cubicBezTo>
                      <a:pt x="54" y="161"/>
                      <a:pt x="54" y="161"/>
                      <a:pt x="54" y="170"/>
                    </a:cubicBezTo>
                    <a:cubicBezTo>
                      <a:pt x="72" y="197"/>
                      <a:pt x="81" y="224"/>
                      <a:pt x="81" y="259"/>
                    </a:cubicBezTo>
                    <a:cubicBezTo>
                      <a:pt x="81" y="268"/>
                      <a:pt x="81" y="275"/>
                      <a:pt x="81" y="286"/>
                    </a:cubicBezTo>
                    <a:cubicBezTo>
                      <a:pt x="81" y="313"/>
                      <a:pt x="108" y="349"/>
                      <a:pt x="143" y="349"/>
                    </a:cubicBezTo>
                    <a:cubicBezTo>
                      <a:pt x="179" y="340"/>
                      <a:pt x="206" y="322"/>
                      <a:pt x="206" y="286"/>
                    </a:cubicBezTo>
                    <a:cubicBezTo>
                      <a:pt x="206" y="197"/>
                      <a:pt x="170" y="108"/>
                      <a:pt x="125" y="36"/>
                    </a:cubicBezTo>
                    <a:cubicBezTo>
                      <a:pt x="116" y="18"/>
                      <a:pt x="99" y="10"/>
                      <a:pt x="9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737;p37"/>
              <p:cNvSpPr/>
              <p:nvPr/>
            </p:nvSpPr>
            <p:spPr>
              <a:xfrm>
                <a:off x="7603220" y="3489340"/>
                <a:ext cx="18389" cy="32812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73" extrusionOk="0">
                    <a:moveTo>
                      <a:pt x="45" y="1"/>
                    </a:moveTo>
                    <a:cubicBezTo>
                      <a:pt x="37" y="10"/>
                      <a:pt x="19" y="19"/>
                      <a:pt x="10" y="28"/>
                    </a:cubicBezTo>
                    <a:cubicBezTo>
                      <a:pt x="1" y="45"/>
                      <a:pt x="1" y="63"/>
                      <a:pt x="10" y="81"/>
                    </a:cubicBezTo>
                    <a:cubicBezTo>
                      <a:pt x="19" y="126"/>
                      <a:pt x="19" y="179"/>
                      <a:pt x="28" y="224"/>
                    </a:cubicBezTo>
                    <a:cubicBezTo>
                      <a:pt x="37" y="242"/>
                      <a:pt x="45" y="260"/>
                      <a:pt x="63" y="260"/>
                    </a:cubicBezTo>
                    <a:cubicBezTo>
                      <a:pt x="70" y="266"/>
                      <a:pt x="80" y="272"/>
                      <a:pt x="92" y="272"/>
                    </a:cubicBezTo>
                    <a:cubicBezTo>
                      <a:pt x="97" y="272"/>
                      <a:pt x="103" y="271"/>
                      <a:pt x="108" y="269"/>
                    </a:cubicBezTo>
                    <a:cubicBezTo>
                      <a:pt x="117" y="260"/>
                      <a:pt x="135" y="251"/>
                      <a:pt x="144" y="242"/>
                    </a:cubicBezTo>
                    <a:cubicBezTo>
                      <a:pt x="152" y="224"/>
                      <a:pt x="152" y="206"/>
                      <a:pt x="152" y="197"/>
                    </a:cubicBezTo>
                    <a:cubicBezTo>
                      <a:pt x="144" y="144"/>
                      <a:pt x="135" y="99"/>
                      <a:pt x="126" y="45"/>
                    </a:cubicBezTo>
                    <a:cubicBezTo>
                      <a:pt x="126" y="37"/>
                      <a:pt x="108" y="19"/>
                      <a:pt x="99" y="10"/>
                    </a:cubicBezTo>
                    <a:cubicBezTo>
                      <a:pt x="81" y="1"/>
                      <a:pt x="63" y="1"/>
                      <a:pt x="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738;p37"/>
              <p:cNvSpPr/>
              <p:nvPr/>
            </p:nvSpPr>
            <p:spPr>
              <a:xfrm>
                <a:off x="7765116" y="3497993"/>
                <a:ext cx="23798" cy="29807"/>
              </a:xfrm>
              <a:custGeom>
                <a:avLst/>
                <a:gdLst/>
                <a:ahLst/>
                <a:cxnLst/>
                <a:rect l="l" t="t" r="r" b="b"/>
                <a:pathLst>
                  <a:path w="198" h="248" extrusionOk="0">
                    <a:moveTo>
                      <a:pt x="81" y="0"/>
                    </a:moveTo>
                    <a:cubicBezTo>
                      <a:pt x="63" y="0"/>
                      <a:pt x="46" y="0"/>
                      <a:pt x="37" y="9"/>
                    </a:cubicBezTo>
                    <a:cubicBezTo>
                      <a:pt x="19" y="18"/>
                      <a:pt x="10" y="27"/>
                      <a:pt x="10" y="45"/>
                    </a:cubicBezTo>
                    <a:cubicBezTo>
                      <a:pt x="1" y="63"/>
                      <a:pt x="1" y="81"/>
                      <a:pt x="10" y="89"/>
                    </a:cubicBezTo>
                    <a:cubicBezTo>
                      <a:pt x="37" y="134"/>
                      <a:pt x="63" y="179"/>
                      <a:pt x="81" y="214"/>
                    </a:cubicBezTo>
                    <a:cubicBezTo>
                      <a:pt x="90" y="232"/>
                      <a:pt x="108" y="241"/>
                      <a:pt x="126" y="241"/>
                    </a:cubicBezTo>
                    <a:cubicBezTo>
                      <a:pt x="130" y="246"/>
                      <a:pt x="137" y="248"/>
                      <a:pt x="145" y="248"/>
                    </a:cubicBezTo>
                    <a:cubicBezTo>
                      <a:pt x="153" y="248"/>
                      <a:pt x="161" y="246"/>
                      <a:pt x="170" y="241"/>
                    </a:cubicBezTo>
                    <a:cubicBezTo>
                      <a:pt x="179" y="232"/>
                      <a:pt x="197" y="214"/>
                      <a:pt x="197" y="205"/>
                    </a:cubicBezTo>
                    <a:cubicBezTo>
                      <a:pt x="197" y="188"/>
                      <a:pt x="197" y="170"/>
                      <a:pt x="188" y="152"/>
                    </a:cubicBezTo>
                    <a:cubicBezTo>
                      <a:pt x="170" y="116"/>
                      <a:pt x="144" y="72"/>
                      <a:pt x="117" y="36"/>
                    </a:cubicBezTo>
                    <a:cubicBezTo>
                      <a:pt x="108" y="18"/>
                      <a:pt x="99" y="9"/>
                      <a:pt x="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739;p37"/>
              <p:cNvSpPr/>
              <p:nvPr/>
            </p:nvSpPr>
            <p:spPr>
              <a:xfrm>
                <a:off x="7838072" y="3574675"/>
                <a:ext cx="18389" cy="23918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99" extrusionOk="0">
                    <a:moveTo>
                      <a:pt x="65" y="1"/>
                    </a:moveTo>
                    <a:cubicBezTo>
                      <a:pt x="62" y="1"/>
                      <a:pt x="60" y="5"/>
                      <a:pt x="54" y="5"/>
                    </a:cubicBezTo>
                    <a:cubicBezTo>
                      <a:pt x="36" y="5"/>
                      <a:pt x="18" y="13"/>
                      <a:pt x="9" y="31"/>
                    </a:cubicBezTo>
                    <a:cubicBezTo>
                      <a:pt x="9" y="49"/>
                      <a:pt x="1" y="58"/>
                      <a:pt x="9" y="76"/>
                    </a:cubicBezTo>
                    <a:cubicBezTo>
                      <a:pt x="18" y="103"/>
                      <a:pt x="27" y="129"/>
                      <a:pt x="36" y="147"/>
                    </a:cubicBezTo>
                    <a:cubicBezTo>
                      <a:pt x="36" y="156"/>
                      <a:pt x="36" y="165"/>
                      <a:pt x="45" y="174"/>
                    </a:cubicBezTo>
                    <a:cubicBezTo>
                      <a:pt x="45" y="183"/>
                      <a:pt x="54" y="183"/>
                      <a:pt x="63" y="192"/>
                    </a:cubicBezTo>
                    <a:lnTo>
                      <a:pt x="81" y="192"/>
                    </a:lnTo>
                    <a:cubicBezTo>
                      <a:pt x="85" y="196"/>
                      <a:pt x="90" y="199"/>
                      <a:pt x="94" y="199"/>
                    </a:cubicBezTo>
                    <a:cubicBezTo>
                      <a:pt x="99" y="199"/>
                      <a:pt x="103" y="196"/>
                      <a:pt x="108" y="192"/>
                    </a:cubicBezTo>
                    <a:cubicBezTo>
                      <a:pt x="125" y="192"/>
                      <a:pt x="134" y="183"/>
                      <a:pt x="143" y="165"/>
                    </a:cubicBezTo>
                    <a:cubicBezTo>
                      <a:pt x="152" y="156"/>
                      <a:pt x="152" y="138"/>
                      <a:pt x="152" y="121"/>
                    </a:cubicBezTo>
                    <a:cubicBezTo>
                      <a:pt x="143" y="94"/>
                      <a:pt x="134" y="67"/>
                      <a:pt x="125" y="49"/>
                    </a:cubicBezTo>
                    <a:cubicBezTo>
                      <a:pt x="125" y="40"/>
                      <a:pt x="117" y="31"/>
                      <a:pt x="117" y="22"/>
                    </a:cubicBezTo>
                    <a:cubicBezTo>
                      <a:pt x="108" y="22"/>
                      <a:pt x="108" y="13"/>
                      <a:pt x="99" y="5"/>
                    </a:cubicBezTo>
                    <a:lnTo>
                      <a:pt x="72" y="5"/>
                    </a:lnTo>
                    <a:cubicBezTo>
                      <a:pt x="69" y="2"/>
                      <a:pt x="67" y="1"/>
                      <a:pt x="6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740;p37"/>
              <p:cNvSpPr/>
              <p:nvPr/>
            </p:nvSpPr>
            <p:spPr>
              <a:xfrm>
                <a:off x="7764035" y="3619145"/>
                <a:ext cx="18389" cy="23677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97" extrusionOk="0">
                    <a:moveTo>
                      <a:pt x="55" y="0"/>
                    </a:moveTo>
                    <a:cubicBezTo>
                      <a:pt x="37" y="9"/>
                      <a:pt x="19" y="18"/>
                      <a:pt x="19" y="27"/>
                    </a:cubicBezTo>
                    <a:cubicBezTo>
                      <a:pt x="10" y="45"/>
                      <a:pt x="1" y="63"/>
                      <a:pt x="10" y="72"/>
                    </a:cubicBezTo>
                    <a:cubicBezTo>
                      <a:pt x="19" y="98"/>
                      <a:pt x="28" y="125"/>
                      <a:pt x="37" y="152"/>
                    </a:cubicBezTo>
                    <a:cubicBezTo>
                      <a:pt x="37" y="161"/>
                      <a:pt x="46" y="179"/>
                      <a:pt x="63" y="188"/>
                    </a:cubicBezTo>
                    <a:cubicBezTo>
                      <a:pt x="63" y="188"/>
                      <a:pt x="72" y="197"/>
                      <a:pt x="81" y="197"/>
                    </a:cubicBezTo>
                    <a:lnTo>
                      <a:pt x="108" y="197"/>
                    </a:lnTo>
                    <a:cubicBezTo>
                      <a:pt x="126" y="188"/>
                      <a:pt x="135" y="179"/>
                      <a:pt x="144" y="161"/>
                    </a:cubicBezTo>
                    <a:cubicBezTo>
                      <a:pt x="153" y="152"/>
                      <a:pt x="153" y="134"/>
                      <a:pt x="153" y="116"/>
                    </a:cubicBezTo>
                    <a:cubicBezTo>
                      <a:pt x="144" y="90"/>
                      <a:pt x="135" y="72"/>
                      <a:pt x="126" y="45"/>
                    </a:cubicBezTo>
                    <a:cubicBezTo>
                      <a:pt x="126" y="27"/>
                      <a:pt x="117" y="18"/>
                      <a:pt x="99" y="9"/>
                    </a:cubicBezTo>
                    <a:cubicBezTo>
                      <a:pt x="90" y="0"/>
                      <a:pt x="81" y="0"/>
                      <a:pt x="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741;p37"/>
              <p:cNvSpPr/>
              <p:nvPr/>
            </p:nvSpPr>
            <p:spPr>
              <a:xfrm>
                <a:off x="7694445" y="3654481"/>
                <a:ext cx="15024" cy="20552"/>
              </a:xfrm>
              <a:custGeom>
                <a:avLst/>
                <a:gdLst/>
                <a:ahLst/>
                <a:cxnLst/>
                <a:rect l="l" t="t" r="r" b="b"/>
                <a:pathLst>
                  <a:path w="125" h="171" extrusionOk="0">
                    <a:moveTo>
                      <a:pt x="45" y="1"/>
                    </a:moveTo>
                    <a:cubicBezTo>
                      <a:pt x="36" y="1"/>
                      <a:pt x="27" y="10"/>
                      <a:pt x="18" y="19"/>
                    </a:cubicBezTo>
                    <a:lnTo>
                      <a:pt x="9" y="27"/>
                    </a:lnTo>
                    <a:cubicBezTo>
                      <a:pt x="9" y="36"/>
                      <a:pt x="0" y="45"/>
                      <a:pt x="0" y="54"/>
                    </a:cubicBezTo>
                    <a:lnTo>
                      <a:pt x="0" y="108"/>
                    </a:lnTo>
                    <a:cubicBezTo>
                      <a:pt x="0" y="117"/>
                      <a:pt x="0" y="126"/>
                      <a:pt x="9" y="135"/>
                    </a:cubicBezTo>
                    <a:cubicBezTo>
                      <a:pt x="9" y="135"/>
                      <a:pt x="18" y="143"/>
                      <a:pt x="18" y="152"/>
                    </a:cubicBezTo>
                    <a:cubicBezTo>
                      <a:pt x="27" y="152"/>
                      <a:pt x="36" y="161"/>
                      <a:pt x="36" y="161"/>
                    </a:cubicBezTo>
                    <a:cubicBezTo>
                      <a:pt x="45" y="170"/>
                      <a:pt x="54" y="170"/>
                      <a:pt x="63" y="170"/>
                    </a:cubicBezTo>
                    <a:lnTo>
                      <a:pt x="80" y="170"/>
                    </a:lnTo>
                    <a:cubicBezTo>
                      <a:pt x="89" y="161"/>
                      <a:pt x="98" y="161"/>
                      <a:pt x="107" y="152"/>
                    </a:cubicBezTo>
                    <a:lnTo>
                      <a:pt x="116" y="135"/>
                    </a:lnTo>
                    <a:cubicBezTo>
                      <a:pt x="125" y="126"/>
                      <a:pt x="125" y="117"/>
                      <a:pt x="125" y="108"/>
                    </a:cubicBezTo>
                    <a:lnTo>
                      <a:pt x="125" y="54"/>
                    </a:lnTo>
                    <a:cubicBezTo>
                      <a:pt x="125" y="45"/>
                      <a:pt x="125" y="45"/>
                      <a:pt x="116" y="36"/>
                    </a:cubicBezTo>
                    <a:cubicBezTo>
                      <a:pt x="116" y="27"/>
                      <a:pt x="116" y="19"/>
                      <a:pt x="107" y="19"/>
                    </a:cubicBezTo>
                    <a:cubicBezTo>
                      <a:pt x="98" y="10"/>
                      <a:pt x="98" y="1"/>
                      <a:pt x="8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742;p37"/>
              <p:cNvSpPr/>
              <p:nvPr/>
            </p:nvSpPr>
            <p:spPr>
              <a:xfrm>
                <a:off x="7797327" y="3709768"/>
                <a:ext cx="18389" cy="29567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46" extrusionOk="0">
                    <a:moveTo>
                      <a:pt x="66" y="1"/>
                    </a:moveTo>
                    <a:cubicBezTo>
                      <a:pt x="61" y="1"/>
                      <a:pt x="57" y="2"/>
                      <a:pt x="54" y="5"/>
                    </a:cubicBezTo>
                    <a:cubicBezTo>
                      <a:pt x="36" y="5"/>
                      <a:pt x="18" y="14"/>
                      <a:pt x="18" y="31"/>
                    </a:cubicBezTo>
                    <a:cubicBezTo>
                      <a:pt x="9" y="49"/>
                      <a:pt x="1" y="58"/>
                      <a:pt x="9" y="76"/>
                    </a:cubicBezTo>
                    <a:cubicBezTo>
                      <a:pt x="18" y="121"/>
                      <a:pt x="27" y="156"/>
                      <a:pt x="36" y="201"/>
                    </a:cubicBezTo>
                    <a:cubicBezTo>
                      <a:pt x="36" y="219"/>
                      <a:pt x="45" y="228"/>
                      <a:pt x="63" y="237"/>
                    </a:cubicBezTo>
                    <a:cubicBezTo>
                      <a:pt x="72" y="245"/>
                      <a:pt x="90" y="245"/>
                      <a:pt x="108" y="245"/>
                    </a:cubicBezTo>
                    <a:cubicBezTo>
                      <a:pt x="125" y="237"/>
                      <a:pt x="134" y="228"/>
                      <a:pt x="143" y="219"/>
                    </a:cubicBezTo>
                    <a:cubicBezTo>
                      <a:pt x="152" y="201"/>
                      <a:pt x="152" y="183"/>
                      <a:pt x="152" y="165"/>
                    </a:cubicBezTo>
                    <a:cubicBezTo>
                      <a:pt x="143" y="129"/>
                      <a:pt x="134" y="85"/>
                      <a:pt x="125" y="49"/>
                    </a:cubicBezTo>
                    <a:cubicBezTo>
                      <a:pt x="125" y="31"/>
                      <a:pt x="108" y="14"/>
                      <a:pt x="99" y="5"/>
                    </a:cubicBezTo>
                    <a:cubicBezTo>
                      <a:pt x="87" y="5"/>
                      <a:pt x="75" y="1"/>
                      <a:pt x="6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1743;p37"/>
              <p:cNvSpPr/>
              <p:nvPr/>
            </p:nvSpPr>
            <p:spPr>
              <a:xfrm>
                <a:off x="7864874" y="3680201"/>
                <a:ext cx="21514" cy="29927"/>
              </a:xfrm>
              <a:custGeom>
                <a:avLst/>
                <a:gdLst/>
                <a:ahLst/>
                <a:cxnLst/>
                <a:rect l="l" t="t" r="r" b="b"/>
                <a:pathLst>
                  <a:path w="179" h="249" extrusionOk="0">
                    <a:moveTo>
                      <a:pt x="45" y="1"/>
                    </a:moveTo>
                    <a:cubicBezTo>
                      <a:pt x="36" y="10"/>
                      <a:pt x="18" y="19"/>
                      <a:pt x="9" y="36"/>
                    </a:cubicBezTo>
                    <a:cubicBezTo>
                      <a:pt x="9" y="45"/>
                      <a:pt x="1" y="63"/>
                      <a:pt x="9" y="81"/>
                    </a:cubicBezTo>
                    <a:cubicBezTo>
                      <a:pt x="18" y="117"/>
                      <a:pt x="36" y="161"/>
                      <a:pt x="54" y="206"/>
                    </a:cubicBezTo>
                    <a:cubicBezTo>
                      <a:pt x="54" y="206"/>
                      <a:pt x="63" y="215"/>
                      <a:pt x="63" y="224"/>
                    </a:cubicBezTo>
                    <a:cubicBezTo>
                      <a:pt x="72" y="233"/>
                      <a:pt x="72" y="233"/>
                      <a:pt x="81" y="242"/>
                    </a:cubicBezTo>
                    <a:cubicBezTo>
                      <a:pt x="90" y="246"/>
                      <a:pt x="99" y="248"/>
                      <a:pt x="108" y="248"/>
                    </a:cubicBezTo>
                    <a:cubicBezTo>
                      <a:pt x="117" y="248"/>
                      <a:pt x="125" y="246"/>
                      <a:pt x="134" y="242"/>
                    </a:cubicBezTo>
                    <a:cubicBezTo>
                      <a:pt x="143" y="242"/>
                      <a:pt x="161" y="233"/>
                      <a:pt x="170" y="215"/>
                    </a:cubicBezTo>
                    <a:cubicBezTo>
                      <a:pt x="170" y="206"/>
                      <a:pt x="179" y="188"/>
                      <a:pt x="170" y="170"/>
                    </a:cubicBezTo>
                    <a:cubicBezTo>
                      <a:pt x="161" y="126"/>
                      <a:pt x="143" y="90"/>
                      <a:pt x="125" y="45"/>
                    </a:cubicBezTo>
                    <a:cubicBezTo>
                      <a:pt x="125" y="36"/>
                      <a:pt x="117" y="36"/>
                      <a:pt x="117" y="28"/>
                    </a:cubicBezTo>
                    <a:cubicBezTo>
                      <a:pt x="108" y="19"/>
                      <a:pt x="108" y="19"/>
                      <a:pt x="99" y="10"/>
                    </a:cubicBezTo>
                    <a:cubicBezTo>
                      <a:pt x="81" y="1"/>
                      <a:pt x="63" y="1"/>
                      <a:pt x="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1744;p37"/>
              <p:cNvSpPr/>
              <p:nvPr/>
            </p:nvSpPr>
            <p:spPr>
              <a:xfrm>
                <a:off x="7893840" y="3818540"/>
                <a:ext cx="18389" cy="29567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46" extrusionOk="0">
                    <a:moveTo>
                      <a:pt x="54" y="1"/>
                    </a:moveTo>
                    <a:cubicBezTo>
                      <a:pt x="36" y="10"/>
                      <a:pt x="18" y="18"/>
                      <a:pt x="18" y="27"/>
                    </a:cubicBezTo>
                    <a:cubicBezTo>
                      <a:pt x="9" y="45"/>
                      <a:pt x="0" y="63"/>
                      <a:pt x="9" y="81"/>
                    </a:cubicBezTo>
                    <a:cubicBezTo>
                      <a:pt x="18" y="117"/>
                      <a:pt x="27" y="161"/>
                      <a:pt x="36" y="197"/>
                    </a:cubicBezTo>
                    <a:cubicBezTo>
                      <a:pt x="36" y="215"/>
                      <a:pt x="45" y="233"/>
                      <a:pt x="63" y="233"/>
                    </a:cubicBezTo>
                    <a:cubicBezTo>
                      <a:pt x="69" y="239"/>
                      <a:pt x="80" y="245"/>
                      <a:pt x="92" y="245"/>
                    </a:cubicBezTo>
                    <a:cubicBezTo>
                      <a:pt x="97" y="245"/>
                      <a:pt x="102" y="244"/>
                      <a:pt x="107" y="241"/>
                    </a:cubicBezTo>
                    <a:cubicBezTo>
                      <a:pt x="125" y="241"/>
                      <a:pt x="134" y="233"/>
                      <a:pt x="143" y="215"/>
                    </a:cubicBezTo>
                    <a:cubicBezTo>
                      <a:pt x="152" y="197"/>
                      <a:pt x="152" y="188"/>
                      <a:pt x="152" y="170"/>
                    </a:cubicBezTo>
                    <a:cubicBezTo>
                      <a:pt x="143" y="126"/>
                      <a:pt x="134" y="90"/>
                      <a:pt x="125" y="45"/>
                    </a:cubicBezTo>
                    <a:cubicBezTo>
                      <a:pt x="125" y="27"/>
                      <a:pt x="107" y="18"/>
                      <a:pt x="99" y="10"/>
                    </a:cubicBezTo>
                    <a:cubicBezTo>
                      <a:pt x="81" y="1"/>
                      <a:pt x="63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745;p37"/>
              <p:cNvSpPr/>
              <p:nvPr/>
            </p:nvSpPr>
            <p:spPr>
              <a:xfrm>
                <a:off x="7871364" y="3933322"/>
                <a:ext cx="19351" cy="15144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26" extrusionOk="0">
                    <a:moveTo>
                      <a:pt x="80" y="0"/>
                    </a:moveTo>
                    <a:cubicBezTo>
                      <a:pt x="0" y="0"/>
                      <a:pt x="0" y="125"/>
                      <a:pt x="80" y="125"/>
                    </a:cubicBezTo>
                    <a:cubicBezTo>
                      <a:pt x="161" y="125"/>
                      <a:pt x="161" y="0"/>
                      <a:pt x="8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746;p37"/>
              <p:cNvSpPr/>
              <p:nvPr/>
            </p:nvSpPr>
            <p:spPr>
              <a:xfrm>
                <a:off x="7530385" y="3515782"/>
                <a:ext cx="20432" cy="26682"/>
              </a:xfrm>
              <a:custGeom>
                <a:avLst/>
                <a:gdLst/>
                <a:ahLst/>
                <a:cxnLst/>
                <a:rect l="l" t="t" r="r" b="b"/>
                <a:pathLst>
                  <a:path w="170" h="222" extrusionOk="0">
                    <a:moveTo>
                      <a:pt x="65" y="0"/>
                    </a:moveTo>
                    <a:cubicBezTo>
                      <a:pt x="52" y="0"/>
                      <a:pt x="40" y="7"/>
                      <a:pt x="27" y="13"/>
                    </a:cubicBezTo>
                    <a:cubicBezTo>
                      <a:pt x="18" y="22"/>
                      <a:pt x="9" y="31"/>
                      <a:pt x="0" y="49"/>
                    </a:cubicBezTo>
                    <a:lnTo>
                      <a:pt x="0" y="57"/>
                    </a:lnTo>
                    <a:cubicBezTo>
                      <a:pt x="0" y="75"/>
                      <a:pt x="0" y="84"/>
                      <a:pt x="9" y="93"/>
                    </a:cubicBezTo>
                    <a:cubicBezTo>
                      <a:pt x="27" y="129"/>
                      <a:pt x="45" y="156"/>
                      <a:pt x="54" y="191"/>
                    </a:cubicBezTo>
                    <a:cubicBezTo>
                      <a:pt x="63" y="200"/>
                      <a:pt x="80" y="218"/>
                      <a:pt x="98" y="218"/>
                    </a:cubicBezTo>
                    <a:cubicBezTo>
                      <a:pt x="101" y="221"/>
                      <a:pt x="104" y="222"/>
                      <a:pt x="108" y="222"/>
                    </a:cubicBezTo>
                    <a:cubicBezTo>
                      <a:pt x="118" y="222"/>
                      <a:pt x="130" y="215"/>
                      <a:pt x="143" y="209"/>
                    </a:cubicBezTo>
                    <a:cubicBezTo>
                      <a:pt x="152" y="200"/>
                      <a:pt x="170" y="191"/>
                      <a:pt x="170" y="173"/>
                    </a:cubicBezTo>
                    <a:cubicBezTo>
                      <a:pt x="170" y="173"/>
                      <a:pt x="170" y="164"/>
                      <a:pt x="170" y="156"/>
                    </a:cubicBezTo>
                    <a:cubicBezTo>
                      <a:pt x="170" y="147"/>
                      <a:pt x="170" y="138"/>
                      <a:pt x="161" y="129"/>
                    </a:cubicBezTo>
                    <a:lnTo>
                      <a:pt x="116" y="31"/>
                    </a:lnTo>
                    <a:cubicBezTo>
                      <a:pt x="107" y="22"/>
                      <a:pt x="89" y="4"/>
                      <a:pt x="80" y="4"/>
                    </a:cubicBezTo>
                    <a:cubicBezTo>
                      <a:pt x="75" y="1"/>
                      <a:pt x="70" y="0"/>
                      <a:pt x="6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1747;p37"/>
              <p:cNvSpPr/>
              <p:nvPr/>
            </p:nvSpPr>
            <p:spPr>
              <a:xfrm>
                <a:off x="7491804" y="3765536"/>
                <a:ext cx="18269" cy="26802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23" extrusionOk="0">
                    <a:moveTo>
                      <a:pt x="63" y="1"/>
                    </a:moveTo>
                    <a:cubicBezTo>
                      <a:pt x="60" y="1"/>
                      <a:pt x="56" y="2"/>
                      <a:pt x="54" y="4"/>
                    </a:cubicBezTo>
                    <a:cubicBezTo>
                      <a:pt x="36" y="4"/>
                      <a:pt x="18" y="13"/>
                      <a:pt x="9" y="31"/>
                    </a:cubicBezTo>
                    <a:cubicBezTo>
                      <a:pt x="9" y="49"/>
                      <a:pt x="0" y="58"/>
                      <a:pt x="9" y="76"/>
                    </a:cubicBezTo>
                    <a:cubicBezTo>
                      <a:pt x="18" y="112"/>
                      <a:pt x="27" y="147"/>
                      <a:pt x="36" y="174"/>
                    </a:cubicBezTo>
                    <a:cubicBezTo>
                      <a:pt x="36" y="192"/>
                      <a:pt x="45" y="201"/>
                      <a:pt x="62" y="210"/>
                    </a:cubicBezTo>
                    <a:cubicBezTo>
                      <a:pt x="69" y="216"/>
                      <a:pt x="80" y="222"/>
                      <a:pt x="92" y="222"/>
                    </a:cubicBezTo>
                    <a:cubicBezTo>
                      <a:pt x="97" y="222"/>
                      <a:pt x="102" y="221"/>
                      <a:pt x="107" y="219"/>
                    </a:cubicBezTo>
                    <a:cubicBezTo>
                      <a:pt x="125" y="210"/>
                      <a:pt x="134" y="201"/>
                      <a:pt x="143" y="192"/>
                    </a:cubicBezTo>
                    <a:cubicBezTo>
                      <a:pt x="152" y="174"/>
                      <a:pt x="152" y="156"/>
                      <a:pt x="152" y="147"/>
                    </a:cubicBezTo>
                    <a:lnTo>
                      <a:pt x="125" y="49"/>
                    </a:lnTo>
                    <a:cubicBezTo>
                      <a:pt x="125" y="31"/>
                      <a:pt x="107" y="13"/>
                      <a:pt x="98" y="13"/>
                    </a:cubicBezTo>
                    <a:cubicBezTo>
                      <a:pt x="86" y="7"/>
                      <a:pt x="73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748;p37"/>
              <p:cNvSpPr/>
              <p:nvPr/>
            </p:nvSpPr>
            <p:spPr>
              <a:xfrm>
                <a:off x="7394210" y="3674432"/>
                <a:ext cx="21514" cy="38581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21" extrusionOk="0">
                    <a:moveTo>
                      <a:pt x="54" y="183"/>
                    </a:moveTo>
                    <a:cubicBezTo>
                      <a:pt x="54" y="189"/>
                      <a:pt x="54" y="191"/>
                      <a:pt x="57" y="195"/>
                    </a:cubicBezTo>
                    <a:lnTo>
                      <a:pt x="57" y="195"/>
                    </a:lnTo>
                    <a:cubicBezTo>
                      <a:pt x="56" y="191"/>
                      <a:pt x="55" y="187"/>
                      <a:pt x="54" y="183"/>
                    </a:cubicBezTo>
                    <a:close/>
                    <a:moveTo>
                      <a:pt x="74" y="1"/>
                    </a:moveTo>
                    <a:cubicBezTo>
                      <a:pt x="61" y="1"/>
                      <a:pt x="49" y="7"/>
                      <a:pt x="36" y="13"/>
                    </a:cubicBezTo>
                    <a:cubicBezTo>
                      <a:pt x="9" y="22"/>
                      <a:pt x="0" y="67"/>
                      <a:pt x="18" y="93"/>
                    </a:cubicBezTo>
                    <a:cubicBezTo>
                      <a:pt x="24" y="105"/>
                      <a:pt x="30" y="117"/>
                      <a:pt x="36" y="129"/>
                    </a:cubicBezTo>
                    <a:lnTo>
                      <a:pt x="36" y="129"/>
                    </a:lnTo>
                    <a:cubicBezTo>
                      <a:pt x="45" y="156"/>
                      <a:pt x="54" y="174"/>
                      <a:pt x="63" y="200"/>
                    </a:cubicBezTo>
                    <a:cubicBezTo>
                      <a:pt x="60" y="198"/>
                      <a:pt x="59" y="196"/>
                      <a:pt x="57" y="195"/>
                    </a:cubicBezTo>
                    <a:lnTo>
                      <a:pt x="57" y="195"/>
                    </a:lnTo>
                    <a:cubicBezTo>
                      <a:pt x="62" y="215"/>
                      <a:pt x="61" y="232"/>
                      <a:pt x="54" y="254"/>
                    </a:cubicBezTo>
                    <a:lnTo>
                      <a:pt x="54" y="254"/>
                    </a:lnTo>
                    <a:cubicBezTo>
                      <a:pt x="54" y="251"/>
                      <a:pt x="54" y="248"/>
                      <a:pt x="54" y="245"/>
                    </a:cubicBezTo>
                    <a:cubicBezTo>
                      <a:pt x="54" y="250"/>
                      <a:pt x="54" y="254"/>
                      <a:pt x="54" y="254"/>
                    </a:cubicBezTo>
                    <a:cubicBezTo>
                      <a:pt x="54" y="254"/>
                      <a:pt x="54" y="254"/>
                      <a:pt x="54" y="254"/>
                    </a:cubicBezTo>
                    <a:lnTo>
                      <a:pt x="54" y="254"/>
                    </a:lnTo>
                    <a:cubicBezTo>
                      <a:pt x="54" y="266"/>
                      <a:pt x="55" y="275"/>
                      <a:pt x="63" y="290"/>
                    </a:cubicBezTo>
                    <a:cubicBezTo>
                      <a:pt x="72" y="299"/>
                      <a:pt x="89" y="316"/>
                      <a:pt x="98" y="316"/>
                    </a:cubicBezTo>
                    <a:cubicBezTo>
                      <a:pt x="104" y="319"/>
                      <a:pt x="109" y="320"/>
                      <a:pt x="114" y="320"/>
                    </a:cubicBezTo>
                    <a:cubicBezTo>
                      <a:pt x="127" y="320"/>
                      <a:pt x="139" y="314"/>
                      <a:pt x="152" y="308"/>
                    </a:cubicBezTo>
                    <a:cubicBezTo>
                      <a:pt x="161" y="308"/>
                      <a:pt x="170" y="290"/>
                      <a:pt x="179" y="272"/>
                    </a:cubicBezTo>
                    <a:cubicBezTo>
                      <a:pt x="179" y="227"/>
                      <a:pt x="179" y="183"/>
                      <a:pt x="170" y="138"/>
                    </a:cubicBezTo>
                    <a:cubicBezTo>
                      <a:pt x="161" y="102"/>
                      <a:pt x="143" y="67"/>
                      <a:pt x="125" y="31"/>
                    </a:cubicBezTo>
                    <a:cubicBezTo>
                      <a:pt x="116" y="22"/>
                      <a:pt x="98" y="4"/>
                      <a:pt x="89" y="4"/>
                    </a:cubicBezTo>
                    <a:cubicBezTo>
                      <a:pt x="84" y="2"/>
                      <a:pt x="79" y="1"/>
                      <a:pt x="7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749;p37"/>
              <p:cNvSpPr/>
              <p:nvPr/>
            </p:nvSpPr>
            <p:spPr>
              <a:xfrm>
                <a:off x="7542164" y="3691980"/>
                <a:ext cx="18269" cy="29567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46" extrusionOk="0">
                    <a:moveTo>
                      <a:pt x="45" y="1"/>
                    </a:moveTo>
                    <a:cubicBezTo>
                      <a:pt x="27" y="10"/>
                      <a:pt x="18" y="19"/>
                      <a:pt x="9" y="37"/>
                    </a:cubicBezTo>
                    <a:cubicBezTo>
                      <a:pt x="0" y="46"/>
                      <a:pt x="0" y="63"/>
                      <a:pt x="0" y="81"/>
                    </a:cubicBezTo>
                    <a:cubicBezTo>
                      <a:pt x="9" y="117"/>
                      <a:pt x="18" y="162"/>
                      <a:pt x="27" y="206"/>
                    </a:cubicBezTo>
                    <a:cubicBezTo>
                      <a:pt x="27" y="215"/>
                      <a:pt x="45" y="233"/>
                      <a:pt x="54" y="242"/>
                    </a:cubicBezTo>
                    <a:cubicBezTo>
                      <a:pt x="66" y="242"/>
                      <a:pt x="78" y="246"/>
                      <a:pt x="87" y="246"/>
                    </a:cubicBezTo>
                    <a:cubicBezTo>
                      <a:pt x="92" y="246"/>
                      <a:pt x="95" y="245"/>
                      <a:pt x="98" y="242"/>
                    </a:cubicBezTo>
                    <a:cubicBezTo>
                      <a:pt x="116" y="242"/>
                      <a:pt x="134" y="233"/>
                      <a:pt x="143" y="215"/>
                    </a:cubicBezTo>
                    <a:cubicBezTo>
                      <a:pt x="143" y="197"/>
                      <a:pt x="152" y="188"/>
                      <a:pt x="143" y="170"/>
                    </a:cubicBezTo>
                    <a:cubicBezTo>
                      <a:pt x="134" y="126"/>
                      <a:pt x="125" y="90"/>
                      <a:pt x="116" y="46"/>
                    </a:cubicBezTo>
                    <a:cubicBezTo>
                      <a:pt x="116" y="37"/>
                      <a:pt x="107" y="19"/>
                      <a:pt x="90" y="10"/>
                    </a:cubicBezTo>
                    <a:cubicBezTo>
                      <a:pt x="81" y="1"/>
                      <a:pt x="63" y="1"/>
                      <a:pt x="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750;p37"/>
              <p:cNvSpPr/>
              <p:nvPr/>
            </p:nvSpPr>
            <p:spPr>
              <a:xfrm>
                <a:off x="7633268" y="3774551"/>
                <a:ext cx="18389" cy="29567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46" extrusionOk="0">
                    <a:moveTo>
                      <a:pt x="45" y="1"/>
                    </a:moveTo>
                    <a:cubicBezTo>
                      <a:pt x="36" y="10"/>
                      <a:pt x="18" y="19"/>
                      <a:pt x="10" y="28"/>
                    </a:cubicBezTo>
                    <a:cubicBezTo>
                      <a:pt x="1" y="45"/>
                      <a:pt x="1" y="63"/>
                      <a:pt x="1" y="72"/>
                    </a:cubicBezTo>
                    <a:lnTo>
                      <a:pt x="27" y="197"/>
                    </a:lnTo>
                    <a:cubicBezTo>
                      <a:pt x="27" y="215"/>
                      <a:pt x="45" y="224"/>
                      <a:pt x="54" y="233"/>
                    </a:cubicBezTo>
                    <a:cubicBezTo>
                      <a:pt x="67" y="239"/>
                      <a:pt x="79" y="245"/>
                      <a:pt x="92" y="245"/>
                    </a:cubicBezTo>
                    <a:cubicBezTo>
                      <a:pt x="97" y="245"/>
                      <a:pt x="102" y="244"/>
                      <a:pt x="108" y="242"/>
                    </a:cubicBezTo>
                    <a:cubicBezTo>
                      <a:pt x="117" y="233"/>
                      <a:pt x="134" y="224"/>
                      <a:pt x="143" y="215"/>
                    </a:cubicBezTo>
                    <a:cubicBezTo>
                      <a:pt x="152" y="197"/>
                      <a:pt x="152" y="179"/>
                      <a:pt x="143" y="170"/>
                    </a:cubicBezTo>
                    <a:cubicBezTo>
                      <a:pt x="134" y="126"/>
                      <a:pt x="134" y="81"/>
                      <a:pt x="126" y="45"/>
                    </a:cubicBezTo>
                    <a:cubicBezTo>
                      <a:pt x="117" y="28"/>
                      <a:pt x="108" y="19"/>
                      <a:pt x="90" y="10"/>
                    </a:cubicBezTo>
                    <a:cubicBezTo>
                      <a:pt x="81" y="1"/>
                      <a:pt x="63" y="1"/>
                      <a:pt x="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751;p37"/>
              <p:cNvSpPr/>
              <p:nvPr/>
            </p:nvSpPr>
            <p:spPr>
              <a:xfrm>
                <a:off x="7752256" y="3803516"/>
                <a:ext cx="20552" cy="32812"/>
              </a:xfrm>
              <a:custGeom>
                <a:avLst/>
                <a:gdLst/>
                <a:ahLst/>
                <a:cxnLst/>
                <a:rect l="l" t="t" r="r" b="b"/>
                <a:pathLst>
                  <a:path w="171" h="273" extrusionOk="0">
                    <a:moveTo>
                      <a:pt x="90" y="1"/>
                    </a:moveTo>
                    <a:cubicBezTo>
                      <a:pt x="72" y="1"/>
                      <a:pt x="54" y="1"/>
                      <a:pt x="45" y="10"/>
                    </a:cubicBezTo>
                    <a:cubicBezTo>
                      <a:pt x="19" y="27"/>
                      <a:pt x="1" y="63"/>
                      <a:pt x="19" y="90"/>
                    </a:cubicBezTo>
                    <a:cubicBezTo>
                      <a:pt x="28" y="99"/>
                      <a:pt x="28" y="108"/>
                      <a:pt x="28" y="117"/>
                    </a:cubicBezTo>
                    <a:lnTo>
                      <a:pt x="28" y="99"/>
                    </a:lnTo>
                    <a:cubicBezTo>
                      <a:pt x="37" y="117"/>
                      <a:pt x="37" y="135"/>
                      <a:pt x="37" y="152"/>
                    </a:cubicBezTo>
                    <a:cubicBezTo>
                      <a:pt x="37" y="164"/>
                      <a:pt x="37" y="176"/>
                      <a:pt x="37" y="188"/>
                    </a:cubicBezTo>
                    <a:cubicBezTo>
                      <a:pt x="37" y="191"/>
                      <a:pt x="37" y="194"/>
                      <a:pt x="37" y="197"/>
                    </a:cubicBezTo>
                    <a:cubicBezTo>
                      <a:pt x="28" y="215"/>
                      <a:pt x="37" y="224"/>
                      <a:pt x="45" y="242"/>
                    </a:cubicBezTo>
                    <a:cubicBezTo>
                      <a:pt x="45" y="251"/>
                      <a:pt x="63" y="268"/>
                      <a:pt x="81" y="268"/>
                    </a:cubicBezTo>
                    <a:cubicBezTo>
                      <a:pt x="84" y="271"/>
                      <a:pt x="87" y="272"/>
                      <a:pt x="91" y="272"/>
                    </a:cubicBezTo>
                    <a:cubicBezTo>
                      <a:pt x="101" y="272"/>
                      <a:pt x="113" y="266"/>
                      <a:pt x="126" y="259"/>
                    </a:cubicBezTo>
                    <a:cubicBezTo>
                      <a:pt x="135" y="259"/>
                      <a:pt x="153" y="242"/>
                      <a:pt x="153" y="224"/>
                    </a:cubicBezTo>
                    <a:cubicBezTo>
                      <a:pt x="170" y="161"/>
                      <a:pt x="161" y="90"/>
                      <a:pt x="126" y="36"/>
                    </a:cubicBezTo>
                    <a:cubicBezTo>
                      <a:pt x="117" y="19"/>
                      <a:pt x="108" y="10"/>
                      <a:pt x="9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752;p37"/>
              <p:cNvSpPr/>
              <p:nvPr/>
            </p:nvSpPr>
            <p:spPr>
              <a:xfrm>
                <a:off x="7712593" y="3915293"/>
                <a:ext cx="18389" cy="26682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22" extrusionOk="0">
                    <a:moveTo>
                      <a:pt x="71" y="1"/>
                    </a:moveTo>
                    <a:cubicBezTo>
                      <a:pt x="63" y="1"/>
                      <a:pt x="54" y="3"/>
                      <a:pt x="45" y="7"/>
                    </a:cubicBezTo>
                    <a:cubicBezTo>
                      <a:pt x="28" y="7"/>
                      <a:pt x="19" y="16"/>
                      <a:pt x="10" y="34"/>
                    </a:cubicBezTo>
                    <a:cubicBezTo>
                      <a:pt x="1" y="43"/>
                      <a:pt x="1" y="61"/>
                      <a:pt x="1" y="79"/>
                    </a:cubicBezTo>
                    <a:cubicBezTo>
                      <a:pt x="10" y="114"/>
                      <a:pt x="19" y="141"/>
                      <a:pt x="28" y="177"/>
                    </a:cubicBezTo>
                    <a:cubicBezTo>
                      <a:pt x="36" y="195"/>
                      <a:pt x="45" y="204"/>
                      <a:pt x="54" y="213"/>
                    </a:cubicBezTo>
                    <a:cubicBezTo>
                      <a:pt x="72" y="222"/>
                      <a:pt x="90" y="222"/>
                      <a:pt x="108" y="222"/>
                    </a:cubicBezTo>
                    <a:cubicBezTo>
                      <a:pt x="117" y="213"/>
                      <a:pt x="135" y="204"/>
                      <a:pt x="144" y="195"/>
                    </a:cubicBezTo>
                    <a:cubicBezTo>
                      <a:pt x="152" y="177"/>
                      <a:pt x="152" y="159"/>
                      <a:pt x="144" y="141"/>
                    </a:cubicBezTo>
                    <a:cubicBezTo>
                      <a:pt x="135" y="114"/>
                      <a:pt x="126" y="79"/>
                      <a:pt x="126" y="43"/>
                    </a:cubicBezTo>
                    <a:cubicBezTo>
                      <a:pt x="117" y="34"/>
                      <a:pt x="108" y="16"/>
                      <a:pt x="90" y="7"/>
                    </a:cubicBezTo>
                    <a:cubicBezTo>
                      <a:pt x="86" y="3"/>
                      <a:pt x="79" y="1"/>
                      <a:pt x="7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1753;p37"/>
              <p:cNvSpPr/>
              <p:nvPr/>
            </p:nvSpPr>
            <p:spPr>
              <a:xfrm>
                <a:off x="7702978" y="3742460"/>
                <a:ext cx="21514" cy="23677"/>
              </a:xfrm>
              <a:custGeom>
                <a:avLst/>
                <a:gdLst/>
                <a:ahLst/>
                <a:cxnLst/>
                <a:rect l="l" t="t" r="r" b="b"/>
                <a:pathLst>
                  <a:path w="179" h="197" extrusionOk="0">
                    <a:moveTo>
                      <a:pt x="54" y="0"/>
                    </a:moveTo>
                    <a:cubicBezTo>
                      <a:pt x="54" y="0"/>
                      <a:pt x="45" y="0"/>
                      <a:pt x="36" y="9"/>
                    </a:cubicBezTo>
                    <a:cubicBezTo>
                      <a:pt x="18" y="18"/>
                      <a:pt x="9" y="27"/>
                      <a:pt x="9" y="45"/>
                    </a:cubicBezTo>
                    <a:cubicBezTo>
                      <a:pt x="0" y="63"/>
                      <a:pt x="0" y="81"/>
                      <a:pt x="9" y="89"/>
                    </a:cubicBezTo>
                    <a:cubicBezTo>
                      <a:pt x="27" y="116"/>
                      <a:pt x="45" y="143"/>
                      <a:pt x="63" y="161"/>
                    </a:cubicBezTo>
                    <a:cubicBezTo>
                      <a:pt x="63" y="170"/>
                      <a:pt x="72" y="179"/>
                      <a:pt x="81" y="179"/>
                    </a:cubicBezTo>
                    <a:cubicBezTo>
                      <a:pt x="81" y="188"/>
                      <a:pt x="90" y="188"/>
                      <a:pt x="99" y="188"/>
                    </a:cubicBezTo>
                    <a:cubicBezTo>
                      <a:pt x="108" y="196"/>
                      <a:pt x="116" y="196"/>
                      <a:pt x="125" y="196"/>
                    </a:cubicBezTo>
                    <a:cubicBezTo>
                      <a:pt x="134" y="196"/>
                      <a:pt x="143" y="188"/>
                      <a:pt x="143" y="188"/>
                    </a:cubicBezTo>
                    <a:cubicBezTo>
                      <a:pt x="161" y="179"/>
                      <a:pt x="170" y="161"/>
                      <a:pt x="170" y="152"/>
                    </a:cubicBezTo>
                    <a:cubicBezTo>
                      <a:pt x="179" y="134"/>
                      <a:pt x="179" y="116"/>
                      <a:pt x="170" y="98"/>
                    </a:cubicBezTo>
                    <a:cubicBezTo>
                      <a:pt x="152" y="81"/>
                      <a:pt x="134" y="54"/>
                      <a:pt x="116" y="27"/>
                    </a:cubicBezTo>
                    <a:cubicBezTo>
                      <a:pt x="116" y="18"/>
                      <a:pt x="108" y="18"/>
                      <a:pt x="108" y="9"/>
                    </a:cubicBezTo>
                    <a:cubicBezTo>
                      <a:pt x="99" y="9"/>
                      <a:pt x="90" y="0"/>
                      <a:pt x="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1754;p37"/>
              <p:cNvSpPr/>
              <p:nvPr/>
            </p:nvSpPr>
            <p:spPr>
              <a:xfrm>
                <a:off x="7588197" y="3868539"/>
                <a:ext cx="21634" cy="32692"/>
              </a:xfrm>
              <a:custGeom>
                <a:avLst/>
                <a:gdLst/>
                <a:ahLst/>
                <a:cxnLst/>
                <a:rect l="l" t="t" r="r" b="b"/>
                <a:pathLst>
                  <a:path w="180" h="272" extrusionOk="0">
                    <a:moveTo>
                      <a:pt x="64" y="0"/>
                    </a:moveTo>
                    <a:cubicBezTo>
                      <a:pt x="60" y="0"/>
                      <a:pt x="57" y="1"/>
                      <a:pt x="54" y="4"/>
                    </a:cubicBezTo>
                    <a:cubicBezTo>
                      <a:pt x="37" y="4"/>
                      <a:pt x="19" y="13"/>
                      <a:pt x="19" y="31"/>
                    </a:cubicBezTo>
                    <a:cubicBezTo>
                      <a:pt x="10" y="49"/>
                      <a:pt x="1" y="66"/>
                      <a:pt x="10" y="75"/>
                    </a:cubicBezTo>
                    <a:cubicBezTo>
                      <a:pt x="28" y="129"/>
                      <a:pt x="46" y="173"/>
                      <a:pt x="54" y="227"/>
                    </a:cubicBezTo>
                    <a:cubicBezTo>
                      <a:pt x="63" y="236"/>
                      <a:pt x="72" y="254"/>
                      <a:pt x="90" y="263"/>
                    </a:cubicBezTo>
                    <a:cubicBezTo>
                      <a:pt x="99" y="272"/>
                      <a:pt x="117" y="272"/>
                      <a:pt x="135" y="272"/>
                    </a:cubicBezTo>
                    <a:cubicBezTo>
                      <a:pt x="144" y="263"/>
                      <a:pt x="162" y="254"/>
                      <a:pt x="170" y="236"/>
                    </a:cubicBezTo>
                    <a:cubicBezTo>
                      <a:pt x="179" y="227"/>
                      <a:pt x="179" y="209"/>
                      <a:pt x="179" y="191"/>
                    </a:cubicBezTo>
                    <a:cubicBezTo>
                      <a:pt x="162" y="147"/>
                      <a:pt x="144" y="93"/>
                      <a:pt x="126" y="49"/>
                    </a:cubicBezTo>
                    <a:cubicBezTo>
                      <a:pt x="126" y="31"/>
                      <a:pt x="117" y="13"/>
                      <a:pt x="99" y="13"/>
                    </a:cubicBezTo>
                    <a:cubicBezTo>
                      <a:pt x="86" y="7"/>
                      <a:pt x="74" y="0"/>
                      <a:pt x="6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1755;p37"/>
              <p:cNvSpPr/>
              <p:nvPr/>
            </p:nvSpPr>
            <p:spPr>
              <a:xfrm>
                <a:off x="7493848" y="3909644"/>
                <a:ext cx="18389" cy="26682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22" extrusionOk="0">
                    <a:moveTo>
                      <a:pt x="54" y="1"/>
                    </a:moveTo>
                    <a:cubicBezTo>
                      <a:pt x="37" y="10"/>
                      <a:pt x="19" y="19"/>
                      <a:pt x="19" y="28"/>
                    </a:cubicBezTo>
                    <a:cubicBezTo>
                      <a:pt x="10" y="46"/>
                      <a:pt x="1" y="63"/>
                      <a:pt x="10" y="81"/>
                    </a:cubicBezTo>
                    <a:cubicBezTo>
                      <a:pt x="19" y="108"/>
                      <a:pt x="28" y="144"/>
                      <a:pt x="37" y="179"/>
                    </a:cubicBezTo>
                    <a:cubicBezTo>
                      <a:pt x="37" y="188"/>
                      <a:pt x="45" y="206"/>
                      <a:pt x="63" y="215"/>
                    </a:cubicBezTo>
                    <a:cubicBezTo>
                      <a:pt x="68" y="219"/>
                      <a:pt x="74" y="222"/>
                      <a:pt x="82" y="222"/>
                    </a:cubicBezTo>
                    <a:cubicBezTo>
                      <a:pt x="90" y="222"/>
                      <a:pt x="99" y="219"/>
                      <a:pt x="108" y="215"/>
                    </a:cubicBezTo>
                    <a:cubicBezTo>
                      <a:pt x="126" y="215"/>
                      <a:pt x="135" y="206"/>
                      <a:pt x="144" y="188"/>
                    </a:cubicBezTo>
                    <a:cubicBezTo>
                      <a:pt x="153" y="179"/>
                      <a:pt x="153" y="161"/>
                      <a:pt x="153" y="144"/>
                    </a:cubicBezTo>
                    <a:lnTo>
                      <a:pt x="126" y="46"/>
                    </a:lnTo>
                    <a:cubicBezTo>
                      <a:pt x="126" y="28"/>
                      <a:pt x="108" y="19"/>
                      <a:pt x="99" y="10"/>
                    </a:cubicBezTo>
                    <a:cubicBezTo>
                      <a:pt x="90" y="1"/>
                      <a:pt x="63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756;p37"/>
              <p:cNvSpPr/>
              <p:nvPr/>
            </p:nvSpPr>
            <p:spPr>
              <a:xfrm>
                <a:off x="7469209" y="3835968"/>
                <a:ext cx="17307" cy="32451"/>
              </a:xfrm>
              <a:custGeom>
                <a:avLst/>
                <a:gdLst/>
                <a:ahLst/>
                <a:cxnLst/>
                <a:rect l="l" t="t" r="r" b="b"/>
                <a:pathLst>
                  <a:path w="144" h="270" extrusionOk="0">
                    <a:moveTo>
                      <a:pt x="71" y="1"/>
                    </a:moveTo>
                    <a:cubicBezTo>
                      <a:pt x="63" y="1"/>
                      <a:pt x="54" y="3"/>
                      <a:pt x="45" y="7"/>
                    </a:cubicBezTo>
                    <a:cubicBezTo>
                      <a:pt x="27" y="7"/>
                      <a:pt x="19" y="16"/>
                      <a:pt x="10" y="34"/>
                    </a:cubicBezTo>
                    <a:lnTo>
                      <a:pt x="1" y="43"/>
                    </a:lnTo>
                    <a:cubicBezTo>
                      <a:pt x="1" y="61"/>
                      <a:pt x="1" y="70"/>
                      <a:pt x="1" y="79"/>
                    </a:cubicBezTo>
                    <a:cubicBezTo>
                      <a:pt x="10" y="132"/>
                      <a:pt x="19" y="177"/>
                      <a:pt x="27" y="221"/>
                    </a:cubicBezTo>
                    <a:cubicBezTo>
                      <a:pt x="27" y="239"/>
                      <a:pt x="45" y="257"/>
                      <a:pt x="54" y="266"/>
                    </a:cubicBezTo>
                    <a:cubicBezTo>
                      <a:pt x="60" y="266"/>
                      <a:pt x="74" y="270"/>
                      <a:pt x="85" y="270"/>
                    </a:cubicBezTo>
                    <a:cubicBezTo>
                      <a:pt x="91" y="270"/>
                      <a:pt x="96" y="269"/>
                      <a:pt x="99" y="266"/>
                    </a:cubicBezTo>
                    <a:cubicBezTo>
                      <a:pt x="117" y="266"/>
                      <a:pt x="126" y="257"/>
                      <a:pt x="135" y="239"/>
                    </a:cubicBezTo>
                    <a:lnTo>
                      <a:pt x="143" y="221"/>
                    </a:lnTo>
                    <a:cubicBezTo>
                      <a:pt x="143" y="212"/>
                      <a:pt x="143" y="204"/>
                      <a:pt x="143" y="195"/>
                    </a:cubicBezTo>
                    <a:cubicBezTo>
                      <a:pt x="135" y="141"/>
                      <a:pt x="126" y="96"/>
                      <a:pt x="117" y="43"/>
                    </a:cubicBezTo>
                    <a:cubicBezTo>
                      <a:pt x="117" y="34"/>
                      <a:pt x="108" y="16"/>
                      <a:pt x="90" y="7"/>
                    </a:cubicBezTo>
                    <a:cubicBezTo>
                      <a:pt x="85" y="3"/>
                      <a:pt x="79" y="1"/>
                      <a:pt x="7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757;p37"/>
              <p:cNvSpPr/>
              <p:nvPr/>
            </p:nvSpPr>
            <p:spPr>
              <a:xfrm>
                <a:off x="7392047" y="3791738"/>
                <a:ext cx="15144" cy="33413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78" extrusionOk="0">
                    <a:moveTo>
                      <a:pt x="63" y="1"/>
                    </a:moveTo>
                    <a:cubicBezTo>
                      <a:pt x="27" y="10"/>
                      <a:pt x="0" y="27"/>
                      <a:pt x="0" y="63"/>
                    </a:cubicBezTo>
                    <a:lnTo>
                      <a:pt x="0" y="215"/>
                    </a:lnTo>
                    <a:cubicBezTo>
                      <a:pt x="0" y="224"/>
                      <a:pt x="9" y="241"/>
                      <a:pt x="18" y="259"/>
                    </a:cubicBezTo>
                    <a:cubicBezTo>
                      <a:pt x="27" y="268"/>
                      <a:pt x="45" y="277"/>
                      <a:pt x="63" y="277"/>
                    </a:cubicBezTo>
                    <a:cubicBezTo>
                      <a:pt x="99" y="268"/>
                      <a:pt x="125" y="241"/>
                      <a:pt x="125" y="215"/>
                    </a:cubicBezTo>
                    <a:lnTo>
                      <a:pt x="125" y="63"/>
                    </a:lnTo>
                    <a:cubicBezTo>
                      <a:pt x="125" y="45"/>
                      <a:pt x="116" y="36"/>
                      <a:pt x="107" y="18"/>
                    </a:cubicBezTo>
                    <a:cubicBezTo>
                      <a:pt x="99" y="10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758;p37"/>
              <p:cNvSpPr/>
              <p:nvPr/>
            </p:nvSpPr>
            <p:spPr>
              <a:xfrm>
                <a:off x="7309476" y="3747748"/>
                <a:ext cx="15144" cy="30168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51" extrusionOk="0">
                    <a:moveTo>
                      <a:pt x="63" y="1"/>
                    </a:moveTo>
                    <a:cubicBezTo>
                      <a:pt x="45" y="1"/>
                      <a:pt x="36" y="10"/>
                      <a:pt x="18" y="19"/>
                    </a:cubicBezTo>
                    <a:cubicBezTo>
                      <a:pt x="9" y="37"/>
                      <a:pt x="0" y="45"/>
                      <a:pt x="0" y="63"/>
                    </a:cubicBezTo>
                    <a:lnTo>
                      <a:pt x="0" y="188"/>
                    </a:lnTo>
                    <a:cubicBezTo>
                      <a:pt x="0" y="206"/>
                      <a:pt x="9" y="215"/>
                      <a:pt x="18" y="233"/>
                    </a:cubicBezTo>
                    <a:cubicBezTo>
                      <a:pt x="27" y="242"/>
                      <a:pt x="45" y="251"/>
                      <a:pt x="63" y="251"/>
                    </a:cubicBezTo>
                    <a:cubicBezTo>
                      <a:pt x="81" y="251"/>
                      <a:pt x="99" y="242"/>
                      <a:pt x="108" y="233"/>
                    </a:cubicBezTo>
                    <a:cubicBezTo>
                      <a:pt x="116" y="215"/>
                      <a:pt x="125" y="206"/>
                      <a:pt x="125" y="188"/>
                    </a:cubicBezTo>
                    <a:lnTo>
                      <a:pt x="125" y="63"/>
                    </a:lnTo>
                    <a:cubicBezTo>
                      <a:pt x="125" y="45"/>
                      <a:pt x="116" y="28"/>
                      <a:pt x="108" y="19"/>
                    </a:cubicBezTo>
                    <a:cubicBezTo>
                      <a:pt x="99" y="10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759;p37"/>
              <p:cNvSpPr/>
              <p:nvPr/>
            </p:nvSpPr>
            <p:spPr>
              <a:xfrm>
                <a:off x="7256953" y="3718782"/>
                <a:ext cx="15144" cy="37860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15" extrusionOk="0">
                    <a:moveTo>
                      <a:pt x="63" y="1"/>
                    </a:moveTo>
                    <a:cubicBezTo>
                      <a:pt x="27" y="1"/>
                      <a:pt x="0" y="28"/>
                      <a:pt x="0" y="63"/>
                    </a:cubicBezTo>
                    <a:lnTo>
                      <a:pt x="0" y="260"/>
                    </a:lnTo>
                    <a:cubicBezTo>
                      <a:pt x="0" y="284"/>
                      <a:pt x="22" y="315"/>
                      <a:pt x="52" y="315"/>
                    </a:cubicBezTo>
                    <a:cubicBezTo>
                      <a:pt x="55" y="315"/>
                      <a:pt x="59" y="314"/>
                      <a:pt x="63" y="313"/>
                    </a:cubicBezTo>
                    <a:cubicBezTo>
                      <a:pt x="98" y="313"/>
                      <a:pt x="125" y="286"/>
                      <a:pt x="125" y="260"/>
                    </a:cubicBezTo>
                    <a:lnTo>
                      <a:pt x="125" y="63"/>
                    </a:lnTo>
                    <a:cubicBezTo>
                      <a:pt x="125" y="28"/>
                      <a:pt x="98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760;p37"/>
              <p:cNvSpPr/>
              <p:nvPr/>
            </p:nvSpPr>
            <p:spPr>
              <a:xfrm>
                <a:off x="7162604" y="3565540"/>
                <a:ext cx="15144" cy="23677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97" extrusionOk="0">
                    <a:moveTo>
                      <a:pt x="63" y="0"/>
                    </a:moveTo>
                    <a:cubicBezTo>
                      <a:pt x="45" y="0"/>
                      <a:pt x="36" y="9"/>
                      <a:pt x="18" y="18"/>
                    </a:cubicBezTo>
                    <a:cubicBezTo>
                      <a:pt x="9" y="36"/>
                      <a:pt x="0" y="45"/>
                      <a:pt x="0" y="63"/>
                    </a:cubicBezTo>
                    <a:lnTo>
                      <a:pt x="0" y="134"/>
                    </a:lnTo>
                    <a:cubicBezTo>
                      <a:pt x="0" y="152"/>
                      <a:pt x="9" y="170"/>
                      <a:pt x="18" y="179"/>
                    </a:cubicBezTo>
                    <a:cubicBezTo>
                      <a:pt x="27" y="188"/>
                      <a:pt x="36" y="188"/>
                      <a:pt x="36" y="197"/>
                    </a:cubicBezTo>
                    <a:lnTo>
                      <a:pt x="63" y="197"/>
                    </a:lnTo>
                    <a:cubicBezTo>
                      <a:pt x="81" y="197"/>
                      <a:pt x="98" y="197"/>
                      <a:pt x="107" y="179"/>
                    </a:cubicBezTo>
                    <a:cubicBezTo>
                      <a:pt x="116" y="170"/>
                      <a:pt x="125" y="152"/>
                      <a:pt x="125" y="134"/>
                    </a:cubicBezTo>
                    <a:lnTo>
                      <a:pt x="125" y="63"/>
                    </a:lnTo>
                    <a:cubicBezTo>
                      <a:pt x="125" y="45"/>
                      <a:pt x="116" y="36"/>
                      <a:pt x="107" y="18"/>
                    </a:cubicBezTo>
                    <a:cubicBezTo>
                      <a:pt x="98" y="18"/>
                      <a:pt x="98" y="9"/>
                      <a:pt x="89" y="9"/>
                    </a:cubicBezTo>
                    <a:cubicBezTo>
                      <a:pt x="81" y="0"/>
                      <a:pt x="72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761;p37"/>
              <p:cNvSpPr/>
              <p:nvPr/>
            </p:nvSpPr>
            <p:spPr>
              <a:xfrm>
                <a:off x="7118614" y="3762772"/>
                <a:ext cx="15144" cy="35576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96" extrusionOk="0">
                    <a:moveTo>
                      <a:pt x="63" y="1"/>
                    </a:moveTo>
                    <a:cubicBezTo>
                      <a:pt x="27" y="1"/>
                      <a:pt x="1" y="27"/>
                      <a:pt x="1" y="63"/>
                    </a:cubicBezTo>
                    <a:lnTo>
                      <a:pt x="1" y="233"/>
                    </a:lnTo>
                    <a:cubicBezTo>
                      <a:pt x="1" y="268"/>
                      <a:pt x="27" y="295"/>
                      <a:pt x="63" y="295"/>
                    </a:cubicBezTo>
                    <a:cubicBezTo>
                      <a:pt x="99" y="295"/>
                      <a:pt x="125" y="268"/>
                      <a:pt x="125" y="233"/>
                    </a:cubicBezTo>
                    <a:lnTo>
                      <a:pt x="125" y="63"/>
                    </a:lnTo>
                    <a:cubicBezTo>
                      <a:pt x="125" y="27"/>
                      <a:pt x="99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762;p37"/>
              <p:cNvSpPr/>
              <p:nvPr/>
            </p:nvSpPr>
            <p:spPr>
              <a:xfrm>
                <a:off x="6974987" y="3771426"/>
                <a:ext cx="18269" cy="38701"/>
              </a:xfrm>
              <a:custGeom>
                <a:avLst/>
                <a:gdLst/>
                <a:ahLst/>
                <a:cxnLst/>
                <a:rect l="l" t="t" r="r" b="b"/>
                <a:pathLst>
                  <a:path w="152" h="322" extrusionOk="0">
                    <a:moveTo>
                      <a:pt x="89" y="0"/>
                    </a:moveTo>
                    <a:cubicBezTo>
                      <a:pt x="71" y="0"/>
                      <a:pt x="54" y="9"/>
                      <a:pt x="45" y="18"/>
                    </a:cubicBezTo>
                    <a:cubicBezTo>
                      <a:pt x="36" y="36"/>
                      <a:pt x="27" y="45"/>
                      <a:pt x="27" y="63"/>
                    </a:cubicBezTo>
                    <a:cubicBezTo>
                      <a:pt x="18" y="125"/>
                      <a:pt x="9" y="196"/>
                      <a:pt x="0" y="259"/>
                    </a:cubicBezTo>
                    <a:cubicBezTo>
                      <a:pt x="0" y="277"/>
                      <a:pt x="9" y="294"/>
                      <a:pt x="18" y="303"/>
                    </a:cubicBezTo>
                    <a:cubicBezTo>
                      <a:pt x="36" y="312"/>
                      <a:pt x="45" y="321"/>
                      <a:pt x="63" y="321"/>
                    </a:cubicBezTo>
                    <a:cubicBezTo>
                      <a:pt x="80" y="321"/>
                      <a:pt x="98" y="312"/>
                      <a:pt x="107" y="303"/>
                    </a:cubicBezTo>
                    <a:cubicBezTo>
                      <a:pt x="116" y="286"/>
                      <a:pt x="125" y="277"/>
                      <a:pt x="125" y="259"/>
                    </a:cubicBezTo>
                    <a:cubicBezTo>
                      <a:pt x="134" y="196"/>
                      <a:pt x="143" y="125"/>
                      <a:pt x="152" y="63"/>
                    </a:cubicBezTo>
                    <a:cubicBezTo>
                      <a:pt x="152" y="45"/>
                      <a:pt x="143" y="27"/>
                      <a:pt x="134" y="18"/>
                    </a:cubicBezTo>
                    <a:cubicBezTo>
                      <a:pt x="125" y="9"/>
                      <a:pt x="107" y="0"/>
                      <a:pt x="8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763;p37"/>
              <p:cNvSpPr/>
              <p:nvPr/>
            </p:nvSpPr>
            <p:spPr>
              <a:xfrm>
                <a:off x="6924507" y="3739215"/>
                <a:ext cx="18389" cy="35456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95" extrusionOk="0">
                    <a:moveTo>
                      <a:pt x="108" y="0"/>
                    </a:moveTo>
                    <a:cubicBezTo>
                      <a:pt x="90" y="0"/>
                      <a:pt x="72" y="0"/>
                      <a:pt x="63" y="9"/>
                    </a:cubicBezTo>
                    <a:cubicBezTo>
                      <a:pt x="45" y="18"/>
                      <a:pt x="36" y="27"/>
                      <a:pt x="36" y="45"/>
                    </a:cubicBezTo>
                    <a:cubicBezTo>
                      <a:pt x="28" y="99"/>
                      <a:pt x="19" y="161"/>
                      <a:pt x="10" y="215"/>
                    </a:cubicBezTo>
                    <a:cubicBezTo>
                      <a:pt x="1" y="232"/>
                      <a:pt x="1" y="250"/>
                      <a:pt x="10" y="268"/>
                    </a:cubicBezTo>
                    <a:cubicBezTo>
                      <a:pt x="19" y="277"/>
                      <a:pt x="36" y="286"/>
                      <a:pt x="45" y="295"/>
                    </a:cubicBezTo>
                    <a:cubicBezTo>
                      <a:pt x="63" y="295"/>
                      <a:pt x="81" y="295"/>
                      <a:pt x="99" y="286"/>
                    </a:cubicBezTo>
                    <a:cubicBezTo>
                      <a:pt x="108" y="277"/>
                      <a:pt x="126" y="268"/>
                      <a:pt x="126" y="250"/>
                    </a:cubicBezTo>
                    <a:cubicBezTo>
                      <a:pt x="135" y="197"/>
                      <a:pt x="144" y="134"/>
                      <a:pt x="152" y="81"/>
                    </a:cubicBezTo>
                    <a:cubicBezTo>
                      <a:pt x="152" y="63"/>
                      <a:pt x="152" y="45"/>
                      <a:pt x="144" y="27"/>
                    </a:cubicBezTo>
                    <a:cubicBezTo>
                      <a:pt x="135" y="18"/>
                      <a:pt x="126" y="9"/>
                      <a:pt x="1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764;p37"/>
              <p:cNvSpPr/>
              <p:nvPr/>
            </p:nvSpPr>
            <p:spPr>
              <a:xfrm>
                <a:off x="6801193" y="3733205"/>
                <a:ext cx="21634" cy="46994"/>
              </a:xfrm>
              <a:custGeom>
                <a:avLst/>
                <a:gdLst/>
                <a:ahLst/>
                <a:cxnLst/>
                <a:rect l="l" t="t" r="r" b="b"/>
                <a:pathLst>
                  <a:path w="180" h="391" extrusionOk="0">
                    <a:moveTo>
                      <a:pt x="113" y="1"/>
                    </a:moveTo>
                    <a:cubicBezTo>
                      <a:pt x="91" y="1"/>
                      <a:pt x="69" y="9"/>
                      <a:pt x="63" y="33"/>
                    </a:cubicBezTo>
                    <a:cubicBezTo>
                      <a:pt x="19" y="131"/>
                      <a:pt x="1" y="229"/>
                      <a:pt x="1" y="336"/>
                    </a:cubicBezTo>
                    <a:cubicBezTo>
                      <a:pt x="1" y="360"/>
                      <a:pt x="22" y="391"/>
                      <a:pt x="52" y="391"/>
                    </a:cubicBezTo>
                    <a:cubicBezTo>
                      <a:pt x="56" y="391"/>
                      <a:pt x="60" y="390"/>
                      <a:pt x="63" y="389"/>
                    </a:cubicBezTo>
                    <a:cubicBezTo>
                      <a:pt x="99" y="389"/>
                      <a:pt x="126" y="363"/>
                      <a:pt x="126" y="336"/>
                    </a:cubicBezTo>
                    <a:cubicBezTo>
                      <a:pt x="126" y="309"/>
                      <a:pt x="126" y="282"/>
                      <a:pt x="126" y="265"/>
                    </a:cubicBezTo>
                    <a:cubicBezTo>
                      <a:pt x="126" y="256"/>
                      <a:pt x="126" y="247"/>
                      <a:pt x="126" y="238"/>
                    </a:cubicBezTo>
                    <a:cubicBezTo>
                      <a:pt x="126" y="229"/>
                      <a:pt x="126" y="229"/>
                      <a:pt x="126" y="229"/>
                    </a:cubicBezTo>
                    <a:cubicBezTo>
                      <a:pt x="126" y="220"/>
                      <a:pt x="135" y="220"/>
                      <a:pt x="135" y="211"/>
                    </a:cubicBezTo>
                    <a:cubicBezTo>
                      <a:pt x="135" y="193"/>
                      <a:pt x="144" y="166"/>
                      <a:pt x="144" y="149"/>
                    </a:cubicBezTo>
                    <a:cubicBezTo>
                      <a:pt x="153" y="140"/>
                      <a:pt x="153" y="131"/>
                      <a:pt x="161" y="113"/>
                    </a:cubicBezTo>
                    <a:cubicBezTo>
                      <a:pt x="161" y="113"/>
                      <a:pt x="161" y="104"/>
                      <a:pt x="161" y="104"/>
                    </a:cubicBezTo>
                    <a:cubicBezTo>
                      <a:pt x="161" y="95"/>
                      <a:pt x="161" y="95"/>
                      <a:pt x="170" y="95"/>
                    </a:cubicBezTo>
                    <a:cubicBezTo>
                      <a:pt x="170" y="77"/>
                      <a:pt x="179" y="68"/>
                      <a:pt x="170" y="50"/>
                    </a:cubicBezTo>
                    <a:cubicBezTo>
                      <a:pt x="170" y="33"/>
                      <a:pt x="161" y="15"/>
                      <a:pt x="144" y="6"/>
                    </a:cubicBezTo>
                    <a:cubicBezTo>
                      <a:pt x="135" y="3"/>
                      <a:pt x="124" y="1"/>
                      <a:pt x="11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765;p37"/>
              <p:cNvSpPr/>
              <p:nvPr/>
            </p:nvSpPr>
            <p:spPr>
              <a:xfrm>
                <a:off x="6821625" y="3656644"/>
                <a:ext cx="18389" cy="32692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72" extrusionOk="0">
                    <a:moveTo>
                      <a:pt x="107" y="1"/>
                    </a:moveTo>
                    <a:cubicBezTo>
                      <a:pt x="90" y="1"/>
                      <a:pt x="72" y="1"/>
                      <a:pt x="54" y="9"/>
                    </a:cubicBezTo>
                    <a:cubicBezTo>
                      <a:pt x="45" y="18"/>
                      <a:pt x="36" y="36"/>
                      <a:pt x="27" y="45"/>
                    </a:cubicBezTo>
                    <a:cubicBezTo>
                      <a:pt x="18" y="99"/>
                      <a:pt x="9" y="143"/>
                      <a:pt x="0" y="197"/>
                    </a:cubicBezTo>
                    <a:cubicBezTo>
                      <a:pt x="0" y="215"/>
                      <a:pt x="0" y="224"/>
                      <a:pt x="9" y="241"/>
                    </a:cubicBezTo>
                    <a:cubicBezTo>
                      <a:pt x="18" y="250"/>
                      <a:pt x="36" y="268"/>
                      <a:pt x="45" y="268"/>
                    </a:cubicBezTo>
                    <a:cubicBezTo>
                      <a:pt x="50" y="271"/>
                      <a:pt x="55" y="272"/>
                      <a:pt x="61" y="272"/>
                    </a:cubicBezTo>
                    <a:cubicBezTo>
                      <a:pt x="73" y="272"/>
                      <a:pt x="86" y="266"/>
                      <a:pt x="99" y="259"/>
                    </a:cubicBezTo>
                    <a:cubicBezTo>
                      <a:pt x="107" y="259"/>
                      <a:pt x="116" y="241"/>
                      <a:pt x="125" y="224"/>
                    </a:cubicBezTo>
                    <a:cubicBezTo>
                      <a:pt x="134" y="179"/>
                      <a:pt x="143" y="125"/>
                      <a:pt x="143" y="81"/>
                    </a:cubicBezTo>
                    <a:cubicBezTo>
                      <a:pt x="152" y="63"/>
                      <a:pt x="152" y="45"/>
                      <a:pt x="143" y="36"/>
                    </a:cubicBezTo>
                    <a:cubicBezTo>
                      <a:pt x="134" y="18"/>
                      <a:pt x="116" y="9"/>
                      <a:pt x="10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766;p37"/>
              <p:cNvSpPr/>
              <p:nvPr/>
            </p:nvSpPr>
            <p:spPr>
              <a:xfrm>
                <a:off x="6775472" y="3553762"/>
                <a:ext cx="19471" cy="15144"/>
              </a:xfrm>
              <a:custGeom>
                <a:avLst/>
                <a:gdLst/>
                <a:ahLst/>
                <a:cxnLst/>
                <a:rect l="l" t="t" r="r" b="b"/>
                <a:pathLst>
                  <a:path w="162" h="126" extrusionOk="0">
                    <a:moveTo>
                      <a:pt x="81" y="0"/>
                    </a:moveTo>
                    <a:cubicBezTo>
                      <a:pt x="1" y="0"/>
                      <a:pt x="1" y="125"/>
                      <a:pt x="81" y="125"/>
                    </a:cubicBezTo>
                    <a:cubicBezTo>
                      <a:pt x="161" y="125"/>
                      <a:pt x="161" y="0"/>
                      <a:pt x="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767;p37"/>
              <p:cNvSpPr/>
              <p:nvPr/>
            </p:nvSpPr>
            <p:spPr>
              <a:xfrm>
                <a:off x="6669344" y="3724191"/>
                <a:ext cx="20552" cy="53725"/>
              </a:xfrm>
              <a:custGeom>
                <a:avLst/>
                <a:gdLst/>
                <a:ahLst/>
                <a:cxnLst/>
                <a:rect l="l" t="t" r="r" b="b"/>
                <a:pathLst>
                  <a:path w="171" h="447" extrusionOk="0">
                    <a:moveTo>
                      <a:pt x="99" y="1"/>
                    </a:moveTo>
                    <a:cubicBezTo>
                      <a:pt x="63" y="1"/>
                      <a:pt x="45" y="27"/>
                      <a:pt x="45" y="63"/>
                    </a:cubicBezTo>
                    <a:cubicBezTo>
                      <a:pt x="27" y="170"/>
                      <a:pt x="18" y="277"/>
                      <a:pt x="1" y="384"/>
                    </a:cubicBezTo>
                    <a:cubicBezTo>
                      <a:pt x="1" y="411"/>
                      <a:pt x="36" y="447"/>
                      <a:pt x="63" y="447"/>
                    </a:cubicBezTo>
                    <a:cubicBezTo>
                      <a:pt x="99" y="447"/>
                      <a:pt x="117" y="420"/>
                      <a:pt x="125" y="384"/>
                    </a:cubicBezTo>
                    <a:cubicBezTo>
                      <a:pt x="134" y="277"/>
                      <a:pt x="152" y="170"/>
                      <a:pt x="161" y="63"/>
                    </a:cubicBezTo>
                    <a:cubicBezTo>
                      <a:pt x="170" y="27"/>
                      <a:pt x="134" y="1"/>
                      <a:pt x="9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768;p37"/>
              <p:cNvSpPr/>
              <p:nvPr/>
            </p:nvSpPr>
            <p:spPr>
              <a:xfrm>
                <a:off x="6735809" y="3771426"/>
                <a:ext cx="18389" cy="26923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24" extrusionOk="0">
                    <a:moveTo>
                      <a:pt x="108" y="0"/>
                    </a:moveTo>
                    <a:cubicBezTo>
                      <a:pt x="90" y="0"/>
                      <a:pt x="72" y="0"/>
                      <a:pt x="63" y="9"/>
                    </a:cubicBezTo>
                    <a:cubicBezTo>
                      <a:pt x="45" y="18"/>
                      <a:pt x="36" y="27"/>
                      <a:pt x="36" y="45"/>
                    </a:cubicBezTo>
                    <a:cubicBezTo>
                      <a:pt x="27" y="80"/>
                      <a:pt x="19" y="107"/>
                      <a:pt x="10" y="143"/>
                    </a:cubicBezTo>
                    <a:cubicBezTo>
                      <a:pt x="1" y="161"/>
                      <a:pt x="10" y="179"/>
                      <a:pt x="19" y="187"/>
                    </a:cubicBezTo>
                    <a:cubicBezTo>
                      <a:pt x="19" y="205"/>
                      <a:pt x="36" y="214"/>
                      <a:pt x="54" y="223"/>
                    </a:cubicBezTo>
                    <a:cubicBezTo>
                      <a:pt x="63" y="223"/>
                      <a:pt x="81" y="223"/>
                      <a:pt x="99" y="214"/>
                    </a:cubicBezTo>
                    <a:cubicBezTo>
                      <a:pt x="108" y="205"/>
                      <a:pt x="126" y="187"/>
                      <a:pt x="126" y="179"/>
                    </a:cubicBezTo>
                    <a:cubicBezTo>
                      <a:pt x="135" y="143"/>
                      <a:pt x="143" y="107"/>
                      <a:pt x="152" y="80"/>
                    </a:cubicBezTo>
                    <a:cubicBezTo>
                      <a:pt x="152" y="63"/>
                      <a:pt x="152" y="45"/>
                      <a:pt x="143" y="27"/>
                    </a:cubicBezTo>
                    <a:cubicBezTo>
                      <a:pt x="135" y="18"/>
                      <a:pt x="126" y="9"/>
                      <a:pt x="1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769;p37"/>
              <p:cNvSpPr/>
              <p:nvPr/>
            </p:nvSpPr>
            <p:spPr>
              <a:xfrm>
                <a:off x="6702637" y="3909644"/>
                <a:ext cx="19351" cy="47355"/>
              </a:xfrm>
              <a:custGeom>
                <a:avLst/>
                <a:gdLst/>
                <a:ahLst/>
                <a:cxnLst/>
                <a:rect l="l" t="t" r="r" b="b"/>
                <a:pathLst>
                  <a:path w="161" h="394" extrusionOk="0">
                    <a:moveTo>
                      <a:pt x="98" y="1"/>
                    </a:moveTo>
                    <a:cubicBezTo>
                      <a:pt x="80" y="1"/>
                      <a:pt x="63" y="1"/>
                      <a:pt x="54" y="19"/>
                    </a:cubicBezTo>
                    <a:cubicBezTo>
                      <a:pt x="36" y="28"/>
                      <a:pt x="36" y="46"/>
                      <a:pt x="36" y="63"/>
                    </a:cubicBezTo>
                    <a:cubicBezTo>
                      <a:pt x="18" y="153"/>
                      <a:pt x="9" y="242"/>
                      <a:pt x="0" y="331"/>
                    </a:cubicBezTo>
                    <a:cubicBezTo>
                      <a:pt x="0" y="349"/>
                      <a:pt x="9" y="367"/>
                      <a:pt x="18" y="376"/>
                    </a:cubicBezTo>
                    <a:cubicBezTo>
                      <a:pt x="27" y="385"/>
                      <a:pt x="45" y="393"/>
                      <a:pt x="63" y="393"/>
                    </a:cubicBezTo>
                    <a:cubicBezTo>
                      <a:pt x="80" y="393"/>
                      <a:pt x="89" y="385"/>
                      <a:pt x="107" y="376"/>
                    </a:cubicBezTo>
                    <a:cubicBezTo>
                      <a:pt x="116" y="358"/>
                      <a:pt x="116" y="349"/>
                      <a:pt x="125" y="331"/>
                    </a:cubicBezTo>
                    <a:lnTo>
                      <a:pt x="152" y="63"/>
                    </a:lnTo>
                    <a:cubicBezTo>
                      <a:pt x="161" y="46"/>
                      <a:pt x="152" y="28"/>
                      <a:pt x="134" y="19"/>
                    </a:cubicBezTo>
                    <a:cubicBezTo>
                      <a:pt x="125" y="10"/>
                      <a:pt x="107" y="1"/>
                      <a:pt x="9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770;p37"/>
              <p:cNvSpPr/>
              <p:nvPr/>
            </p:nvSpPr>
            <p:spPr>
              <a:xfrm>
                <a:off x="6762612" y="3953634"/>
                <a:ext cx="18389" cy="23677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97" extrusionOk="0">
                    <a:moveTo>
                      <a:pt x="108" y="1"/>
                    </a:moveTo>
                    <a:cubicBezTo>
                      <a:pt x="90" y="1"/>
                      <a:pt x="72" y="1"/>
                      <a:pt x="63" y="10"/>
                    </a:cubicBezTo>
                    <a:cubicBezTo>
                      <a:pt x="54" y="10"/>
                      <a:pt x="54" y="19"/>
                      <a:pt x="45" y="19"/>
                    </a:cubicBezTo>
                    <a:cubicBezTo>
                      <a:pt x="36" y="27"/>
                      <a:pt x="36" y="36"/>
                      <a:pt x="27" y="45"/>
                    </a:cubicBezTo>
                    <a:lnTo>
                      <a:pt x="10" y="117"/>
                    </a:lnTo>
                    <a:cubicBezTo>
                      <a:pt x="1" y="126"/>
                      <a:pt x="1" y="134"/>
                      <a:pt x="1" y="143"/>
                    </a:cubicBezTo>
                    <a:cubicBezTo>
                      <a:pt x="10" y="152"/>
                      <a:pt x="10" y="161"/>
                      <a:pt x="10" y="170"/>
                    </a:cubicBezTo>
                    <a:cubicBezTo>
                      <a:pt x="19" y="170"/>
                      <a:pt x="19" y="179"/>
                      <a:pt x="27" y="179"/>
                    </a:cubicBezTo>
                    <a:cubicBezTo>
                      <a:pt x="36" y="188"/>
                      <a:pt x="45" y="188"/>
                      <a:pt x="45" y="197"/>
                    </a:cubicBezTo>
                    <a:cubicBezTo>
                      <a:pt x="63" y="197"/>
                      <a:pt x="81" y="197"/>
                      <a:pt x="99" y="188"/>
                    </a:cubicBezTo>
                    <a:cubicBezTo>
                      <a:pt x="99" y="188"/>
                      <a:pt x="108" y="179"/>
                      <a:pt x="108" y="179"/>
                    </a:cubicBezTo>
                    <a:cubicBezTo>
                      <a:pt x="117" y="170"/>
                      <a:pt x="126" y="161"/>
                      <a:pt x="126" y="152"/>
                    </a:cubicBezTo>
                    <a:cubicBezTo>
                      <a:pt x="135" y="126"/>
                      <a:pt x="143" y="99"/>
                      <a:pt x="152" y="81"/>
                    </a:cubicBezTo>
                    <a:cubicBezTo>
                      <a:pt x="152" y="72"/>
                      <a:pt x="152" y="63"/>
                      <a:pt x="152" y="54"/>
                    </a:cubicBezTo>
                    <a:cubicBezTo>
                      <a:pt x="152" y="45"/>
                      <a:pt x="143" y="36"/>
                      <a:pt x="143" y="27"/>
                    </a:cubicBezTo>
                    <a:cubicBezTo>
                      <a:pt x="143" y="27"/>
                      <a:pt x="135" y="19"/>
                      <a:pt x="126" y="10"/>
                    </a:cubicBezTo>
                    <a:cubicBezTo>
                      <a:pt x="126" y="10"/>
                      <a:pt x="117" y="1"/>
                      <a:pt x="10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771;p37"/>
              <p:cNvSpPr/>
              <p:nvPr/>
            </p:nvSpPr>
            <p:spPr>
              <a:xfrm>
                <a:off x="6760448" y="4062766"/>
                <a:ext cx="18389" cy="37860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15" extrusionOk="0">
                    <a:moveTo>
                      <a:pt x="81" y="0"/>
                    </a:moveTo>
                    <a:cubicBezTo>
                      <a:pt x="54" y="0"/>
                      <a:pt x="35" y="16"/>
                      <a:pt x="28" y="38"/>
                    </a:cubicBezTo>
                    <a:cubicBezTo>
                      <a:pt x="1" y="110"/>
                      <a:pt x="1" y="199"/>
                      <a:pt x="28" y="270"/>
                    </a:cubicBezTo>
                    <a:cubicBezTo>
                      <a:pt x="37" y="288"/>
                      <a:pt x="45" y="297"/>
                      <a:pt x="54" y="306"/>
                    </a:cubicBezTo>
                    <a:cubicBezTo>
                      <a:pt x="72" y="315"/>
                      <a:pt x="90" y="315"/>
                      <a:pt x="99" y="315"/>
                    </a:cubicBezTo>
                    <a:cubicBezTo>
                      <a:pt x="117" y="306"/>
                      <a:pt x="135" y="297"/>
                      <a:pt x="144" y="288"/>
                    </a:cubicBezTo>
                    <a:cubicBezTo>
                      <a:pt x="144" y="270"/>
                      <a:pt x="153" y="252"/>
                      <a:pt x="144" y="235"/>
                    </a:cubicBezTo>
                    <a:cubicBezTo>
                      <a:pt x="135" y="217"/>
                      <a:pt x="135" y="190"/>
                      <a:pt x="126" y="172"/>
                    </a:cubicBezTo>
                    <a:lnTo>
                      <a:pt x="126" y="172"/>
                    </a:lnTo>
                    <a:cubicBezTo>
                      <a:pt x="126" y="155"/>
                      <a:pt x="127" y="132"/>
                      <a:pt x="135" y="110"/>
                    </a:cubicBezTo>
                    <a:lnTo>
                      <a:pt x="135" y="110"/>
                    </a:lnTo>
                    <a:cubicBezTo>
                      <a:pt x="133" y="111"/>
                      <a:pt x="132" y="112"/>
                      <a:pt x="131" y="114"/>
                    </a:cubicBezTo>
                    <a:lnTo>
                      <a:pt x="131" y="114"/>
                    </a:lnTo>
                    <a:cubicBezTo>
                      <a:pt x="135" y="100"/>
                      <a:pt x="137" y="87"/>
                      <a:pt x="144" y="74"/>
                    </a:cubicBezTo>
                    <a:cubicBezTo>
                      <a:pt x="153" y="47"/>
                      <a:pt x="126" y="3"/>
                      <a:pt x="99" y="3"/>
                    </a:cubicBezTo>
                    <a:cubicBezTo>
                      <a:pt x="93" y="1"/>
                      <a:pt x="87" y="0"/>
                      <a:pt x="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772;p37"/>
              <p:cNvSpPr/>
              <p:nvPr/>
            </p:nvSpPr>
            <p:spPr>
              <a:xfrm>
                <a:off x="6823788" y="4165288"/>
                <a:ext cx="22596" cy="38581"/>
              </a:xfrm>
              <a:custGeom>
                <a:avLst/>
                <a:gdLst/>
                <a:ahLst/>
                <a:cxnLst/>
                <a:rect l="l" t="t" r="r" b="b"/>
                <a:pathLst>
                  <a:path w="188" h="321" extrusionOk="0">
                    <a:moveTo>
                      <a:pt x="78" y="0"/>
                    </a:moveTo>
                    <a:cubicBezTo>
                      <a:pt x="70" y="0"/>
                      <a:pt x="62" y="2"/>
                      <a:pt x="54" y="6"/>
                    </a:cubicBezTo>
                    <a:cubicBezTo>
                      <a:pt x="27" y="15"/>
                      <a:pt x="0" y="42"/>
                      <a:pt x="9" y="77"/>
                    </a:cubicBezTo>
                    <a:cubicBezTo>
                      <a:pt x="27" y="140"/>
                      <a:pt x="45" y="211"/>
                      <a:pt x="63" y="274"/>
                    </a:cubicBezTo>
                    <a:cubicBezTo>
                      <a:pt x="70" y="297"/>
                      <a:pt x="98" y="320"/>
                      <a:pt x="123" y="320"/>
                    </a:cubicBezTo>
                    <a:cubicBezTo>
                      <a:pt x="127" y="320"/>
                      <a:pt x="130" y="319"/>
                      <a:pt x="134" y="318"/>
                    </a:cubicBezTo>
                    <a:cubicBezTo>
                      <a:pt x="170" y="309"/>
                      <a:pt x="188" y="274"/>
                      <a:pt x="179" y="238"/>
                    </a:cubicBezTo>
                    <a:cubicBezTo>
                      <a:pt x="161" y="176"/>
                      <a:pt x="152" y="113"/>
                      <a:pt x="134" y="42"/>
                    </a:cubicBezTo>
                    <a:cubicBezTo>
                      <a:pt x="127" y="21"/>
                      <a:pt x="104" y="0"/>
                      <a:pt x="7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773;p37"/>
              <p:cNvSpPr/>
              <p:nvPr/>
            </p:nvSpPr>
            <p:spPr>
              <a:xfrm>
                <a:off x="6871984" y="4103751"/>
                <a:ext cx="18389" cy="40865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40" extrusionOk="0">
                    <a:moveTo>
                      <a:pt x="63" y="1"/>
                    </a:moveTo>
                    <a:cubicBezTo>
                      <a:pt x="45" y="1"/>
                      <a:pt x="27" y="1"/>
                      <a:pt x="19" y="18"/>
                    </a:cubicBezTo>
                    <a:cubicBezTo>
                      <a:pt x="10" y="27"/>
                      <a:pt x="1" y="45"/>
                      <a:pt x="1" y="63"/>
                    </a:cubicBezTo>
                    <a:cubicBezTo>
                      <a:pt x="10" y="134"/>
                      <a:pt x="19" y="206"/>
                      <a:pt x="27" y="277"/>
                    </a:cubicBezTo>
                    <a:cubicBezTo>
                      <a:pt x="27" y="295"/>
                      <a:pt x="36" y="313"/>
                      <a:pt x="45" y="322"/>
                    </a:cubicBezTo>
                    <a:cubicBezTo>
                      <a:pt x="54" y="331"/>
                      <a:pt x="72" y="340"/>
                      <a:pt x="90" y="340"/>
                    </a:cubicBezTo>
                    <a:cubicBezTo>
                      <a:pt x="108" y="340"/>
                      <a:pt x="126" y="340"/>
                      <a:pt x="134" y="322"/>
                    </a:cubicBezTo>
                    <a:cubicBezTo>
                      <a:pt x="143" y="313"/>
                      <a:pt x="152" y="295"/>
                      <a:pt x="152" y="277"/>
                    </a:cubicBezTo>
                    <a:cubicBezTo>
                      <a:pt x="143" y="206"/>
                      <a:pt x="134" y="134"/>
                      <a:pt x="126" y="63"/>
                    </a:cubicBezTo>
                    <a:cubicBezTo>
                      <a:pt x="126" y="45"/>
                      <a:pt x="117" y="27"/>
                      <a:pt x="108" y="18"/>
                    </a:cubicBezTo>
                    <a:cubicBezTo>
                      <a:pt x="99" y="10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774;p37"/>
              <p:cNvSpPr/>
              <p:nvPr/>
            </p:nvSpPr>
            <p:spPr>
              <a:xfrm>
                <a:off x="6821625" y="4050146"/>
                <a:ext cx="15144" cy="26923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24" extrusionOk="0">
                    <a:moveTo>
                      <a:pt x="63" y="1"/>
                    </a:moveTo>
                    <a:cubicBezTo>
                      <a:pt x="45" y="9"/>
                      <a:pt x="36" y="9"/>
                      <a:pt x="18" y="18"/>
                    </a:cubicBezTo>
                    <a:cubicBezTo>
                      <a:pt x="9" y="36"/>
                      <a:pt x="0" y="45"/>
                      <a:pt x="0" y="63"/>
                    </a:cubicBezTo>
                    <a:lnTo>
                      <a:pt x="0" y="161"/>
                    </a:lnTo>
                    <a:cubicBezTo>
                      <a:pt x="0" y="179"/>
                      <a:pt x="9" y="197"/>
                      <a:pt x="18" y="206"/>
                    </a:cubicBezTo>
                    <a:cubicBezTo>
                      <a:pt x="36" y="215"/>
                      <a:pt x="54" y="224"/>
                      <a:pt x="63" y="224"/>
                    </a:cubicBezTo>
                    <a:cubicBezTo>
                      <a:pt x="81" y="224"/>
                      <a:pt x="99" y="224"/>
                      <a:pt x="107" y="206"/>
                    </a:cubicBezTo>
                    <a:cubicBezTo>
                      <a:pt x="116" y="197"/>
                      <a:pt x="125" y="179"/>
                      <a:pt x="125" y="161"/>
                    </a:cubicBezTo>
                    <a:lnTo>
                      <a:pt x="125" y="63"/>
                    </a:lnTo>
                    <a:cubicBezTo>
                      <a:pt x="125" y="54"/>
                      <a:pt x="116" y="36"/>
                      <a:pt x="107" y="18"/>
                    </a:cubicBezTo>
                    <a:cubicBezTo>
                      <a:pt x="99" y="9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775;p37"/>
              <p:cNvSpPr/>
              <p:nvPr/>
            </p:nvSpPr>
            <p:spPr>
              <a:xfrm>
                <a:off x="6704680" y="4027190"/>
                <a:ext cx="14062" cy="29567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46" extrusionOk="0">
                    <a:moveTo>
                      <a:pt x="72" y="1"/>
                    </a:moveTo>
                    <a:cubicBezTo>
                      <a:pt x="69" y="1"/>
                      <a:pt x="66" y="2"/>
                      <a:pt x="63" y="4"/>
                    </a:cubicBezTo>
                    <a:cubicBezTo>
                      <a:pt x="46" y="4"/>
                      <a:pt x="28" y="4"/>
                      <a:pt x="19" y="22"/>
                    </a:cubicBezTo>
                    <a:cubicBezTo>
                      <a:pt x="10" y="31"/>
                      <a:pt x="1" y="49"/>
                      <a:pt x="1" y="58"/>
                    </a:cubicBezTo>
                    <a:lnTo>
                      <a:pt x="1" y="183"/>
                    </a:lnTo>
                    <a:cubicBezTo>
                      <a:pt x="1" y="200"/>
                      <a:pt x="10" y="218"/>
                      <a:pt x="19" y="227"/>
                    </a:cubicBezTo>
                    <a:cubicBezTo>
                      <a:pt x="28" y="236"/>
                      <a:pt x="46" y="245"/>
                      <a:pt x="63" y="245"/>
                    </a:cubicBezTo>
                    <a:cubicBezTo>
                      <a:pt x="72" y="245"/>
                      <a:pt x="90" y="236"/>
                      <a:pt x="99" y="227"/>
                    </a:cubicBezTo>
                    <a:cubicBezTo>
                      <a:pt x="117" y="218"/>
                      <a:pt x="117" y="200"/>
                      <a:pt x="117" y="183"/>
                    </a:cubicBezTo>
                    <a:lnTo>
                      <a:pt x="117" y="58"/>
                    </a:lnTo>
                    <a:cubicBezTo>
                      <a:pt x="117" y="49"/>
                      <a:pt x="117" y="31"/>
                      <a:pt x="99" y="22"/>
                    </a:cubicBezTo>
                    <a:cubicBezTo>
                      <a:pt x="93" y="9"/>
                      <a:pt x="81" y="1"/>
                      <a:pt x="7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776;p37"/>
              <p:cNvSpPr/>
              <p:nvPr/>
            </p:nvSpPr>
            <p:spPr>
              <a:xfrm>
                <a:off x="6780880" y="3883202"/>
                <a:ext cx="18389" cy="26562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21" extrusionOk="0">
                    <a:moveTo>
                      <a:pt x="91" y="0"/>
                    </a:moveTo>
                    <a:cubicBezTo>
                      <a:pt x="83" y="0"/>
                      <a:pt x="76" y="2"/>
                      <a:pt x="72" y="7"/>
                    </a:cubicBezTo>
                    <a:cubicBezTo>
                      <a:pt x="54" y="7"/>
                      <a:pt x="36" y="16"/>
                      <a:pt x="36" y="34"/>
                    </a:cubicBezTo>
                    <a:cubicBezTo>
                      <a:pt x="27" y="42"/>
                      <a:pt x="18" y="60"/>
                      <a:pt x="27" y="78"/>
                    </a:cubicBezTo>
                    <a:cubicBezTo>
                      <a:pt x="27" y="81"/>
                      <a:pt x="27" y="84"/>
                      <a:pt x="27" y="87"/>
                    </a:cubicBezTo>
                    <a:cubicBezTo>
                      <a:pt x="27" y="96"/>
                      <a:pt x="27" y="105"/>
                      <a:pt x="18" y="114"/>
                    </a:cubicBezTo>
                    <a:cubicBezTo>
                      <a:pt x="19" y="114"/>
                      <a:pt x="20" y="114"/>
                      <a:pt x="21" y="114"/>
                    </a:cubicBezTo>
                    <a:lnTo>
                      <a:pt x="21" y="114"/>
                    </a:lnTo>
                    <a:cubicBezTo>
                      <a:pt x="21" y="114"/>
                      <a:pt x="21" y="114"/>
                      <a:pt x="21" y="114"/>
                    </a:cubicBezTo>
                    <a:lnTo>
                      <a:pt x="18" y="114"/>
                    </a:lnTo>
                    <a:cubicBezTo>
                      <a:pt x="9" y="132"/>
                      <a:pt x="0" y="141"/>
                      <a:pt x="0" y="158"/>
                    </a:cubicBezTo>
                    <a:cubicBezTo>
                      <a:pt x="0" y="176"/>
                      <a:pt x="9" y="194"/>
                      <a:pt x="18" y="203"/>
                    </a:cubicBezTo>
                    <a:cubicBezTo>
                      <a:pt x="27" y="212"/>
                      <a:pt x="45" y="221"/>
                      <a:pt x="63" y="221"/>
                    </a:cubicBezTo>
                    <a:cubicBezTo>
                      <a:pt x="81" y="221"/>
                      <a:pt x="99" y="212"/>
                      <a:pt x="107" y="203"/>
                    </a:cubicBezTo>
                    <a:cubicBezTo>
                      <a:pt x="125" y="185"/>
                      <a:pt x="143" y="158"/>
                      <a:pt x="143" y="132"/>
                    </a:cubicBezTo>
                    <a:cubicBezTo>
                      <a:pt x="152" y="105"/>
                      <a:pt x="152" y="69"/>
                      <a:pt x="143" y="42"/>
                    </a:cubicBezTo>
                    <a:cubicBezTo>
                      <a:pt x="143" y="34"/>
                      <a:pt x="125" y="16"/>
                      <a:pt x="116" y="7"/>
                    </a:cubicBezTo>
                    <a:cubicBezTo>
                      <a:pt x="107" y="2"/>
                      <a:pt x="99" y="0"/>
                      <a:pt x="9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777;p37"/>
              <p:cNvSpPr/>
              <p:nvPr/>
            </p:nvSpPr>
            <p:spPr>
              <a:xfrm>
                <a:off x="6665017" y="3862530"/>
                <a:ext cx="19471" cy="38461"/>
              </a:xfrm>
              <a:custGeom>
                <a:avLst/>
                <a:gdLst/>
                <a:ahLst/>
                <a:cxnLst/>
                <a:rect l="l" t="t" r="r" b="b"/>
                <a:pathLst>
                  <a:path w="162" h="320" extrusionOk="0">
                    <a:moveTo>
                      <a:pt x="108" y="0"/>
                    </a:moveTo>
                    <a:cubicBezTo>
                      <a:pt x="90" y="0"/>
                      <a:pt x="81" y="0"/>
                      <a:pt x="63" y="9"/>
                    </a:cubicBezTo>
                    <a:cubicBezTo>
                      <a:pt x="46" y="18"/>
                      <a:pt x="46" y="27"/>
                      <a:pt x="37" y="45"/>
                    </a:cubicBezTo>
                    <a:cubicBezTo>
                      <a:pt x="1" y="116"/>
                      <a:pt x="1" y="197"/>
                      <a:pt x="19" y="277"/>
                    </a:cubicBezTo>
                    <a:cubicBezTo>
                      <a:pt x="19" y="286"/>
                      <a:pt x="28" y="304"/>
                      <a:pt x="46" y="313"/>
                    </a:cubicBezTo>
                    <a:cubicBezTo>
                      <a:pt x="50" y="317"/>
                      <a:pt x="57" y="319"/>
                      <a:pt x="64" y="319"/>
                    </a:cubicBezTo>
                    <a:cubicBezTo>
                      <a:pt x="72" y="319"/>
                      <a:pt x="81" y="317"/>
                      <a:pt x="90" y="313"/>
                    </a:cubicBezTo>
                    <a:cubicBezTo>
                      <a:pt x="126" y="304"/>
                      <a:pt x="135" y="277"/>
                      <a:pt x="135" y="241"/>
                    </a:cubicBezTo>
                    <a:cubicBezTo>
                      <a:pt x="134" y="239"/>
                      <a:pt x="134" y="236"/>
                      <a:pt x="133" y="234"/>
                    </a:cubicBezTo>
                    <a:lnTo>
                      <a:pt x="133" y="234"/>
                    </a:lnTo>
                    <a:cubicBezTo>
                      <a:pt x="134" y="236"/>
                      <a:pt x="135" y="239"/>
                      <a:pt x="135" y="241"/>
                    </a:cubicBezTo>
                    <a:cubicBezTo>
                      <a:pt x="135" y="235"/>
                      <a:pt x="135" y="228"/>
                      <a:pt x="131" y="225"/>
                    </a:cubicBezTo>
                    <a:lnTo>
                      <a:pt x="131" y="225"/>
                    </a:lnTo>
                    <a:cubicBezTo>
                      <a:pt x="126" y="197"/>
                      <a:pt x="127" y="175"/>
                      <a:pt x="135" y="152"/>
                    </a:cubicBezTo>
                    <a:lnTo>
                      <a:pt x="135" y="152"/>
                    </a:lnTo>
                    <a:cubicBezTo>
                      <a:pt x="135" y="152"/>
                      <a:pt x="130" y="156"/>
                      <a:pt x="128" y="162"/>
                    </a:cubicBezTo>
                    <a:lnTo>
                      <a:pt x="128" y="162"/>
                    </a:lnTo>
                    <a:cubicBezTo>
                      <a:pt x="136" y="130"/>
                      <a:pt x="144" y="105"/>
                      <a:pt x="153" y="81"/>
                    </a:cubicBezTo>
                    <a:cubicBezTo>
                      <a:pt x="161" y="63"/>
                      <a:pt x="153" y="45"/>
                      <a:pt x="144" y="27"/>
                    </a:cubicBezTo>
                    <a:cubicBezTo>
                      <a:pt x="144" y="18"/>
                      <a:pt x="126" y="9"/>
                      <a:pt x="1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778;p37"/>
              <p:cNvSpPr/>
              <p:nvPr/>
            </p:nvSpPr>
            <p:spPr>
              <a:xfrm>
                <a:off x="6895542" y="3847506"/>
                <a:ext cx="15144" cy="23677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97" extrusionOk="0">
                    <a:moveTo>
                      <a:pt x="63" y="0"/>
                    </a:moveTo>
                    <a:cubicBezTo>
                      <a:pt x="46" y="0"/>
                      <a:pt x="28" y="9"/>
                      <a:pt x="19" y="18"/>
                    </a:cubicBezTo>
                    <a:cubicBezTo>
                      <a:pt x="10" y="36"/>
                      <a:pt x="1" y="45"/>
                      <a:pt x="1" y="63"/>
                    </a:cubicBezTo>
                    <a:lnTo>
                      <a:pt x="1" y="134"/>
                    </a:lnTo>
                    <a:cubicBezTo>
                      <a:pt x="1" y="152"/>
                      <a:pt x="10" y="170"/>
                      <a:pt x="19" y="179"/>
                    </a:cubicBezTo>
                    <a:cubicBezTo>
                      <a:pt x="28" y="188"/>
                      <a:pt x="28" y="188"/>
                      <a:pt x="37" y="197"/>
                    </a:cubicBezTo>
                    <a:lnTo>
                      <a:pt x="63" y="197"/>
                    </a:lnTo>
                    <a:cubicBezTo>
                      <a:pt x="81" y="197"/>
                      <a:pt x="90" y="197"/>
                      <a:pt x="108" y="179"/>
                    </a:cubicBezTo>
                    <a:cubicBezTo>
                      <a:pt x="117" y="170"/>
                      <a:pt x="126" y="152"/>
                      <a:pt x="126" y="134"/>
                    </a:cubicBezTo>
                    <a:lnTo>
                      <a:pt x="126" y="63"/>
                    </a:lnTo>
                    <a:cubicBezTo>
                      <a:pt x="126" y="54"/>
                      <a:pt x="117" y="36"/>
                      <a:pt x="108" y="18"/>
                    </a:cubicBezTo>
                    <a:cubicBezTo>
                      <a:pt x="99" y="18"/>
                      <a:pt x="90" y="9"/>
                      <a:pt x="81" y="9"/>
                    </a:cubicBezTo>
                    <a:cubicBezTo>
                      <a:pt x="81" y="9"/>
                      <a:pt x="72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779;p37"/>
              <p:cNvSpPr/>
              <p:nvPr/>
            </p:nvSpPr>
            <p:spPr>
              <a:xfrm>
                <a:off x="6742299" y="3830319"/>
                <a:ext cx="18269" cy="32331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69" extrusionOk="0">
                    <a:moveTo>
                      <a:pt x="138" y="99"/>
                    </a:moveTo>
                    <a:lnTo>
                      <a:pt x="134" y="108"/>
                    </a:lnTo>
                    <a:cubicBezTo>
                      <a:pt x="134" y="103"/>
                      <a:pt x="136" y="101"/>
                      <a:pt x="138" y="99"/>
                    </a:cubicBezTo>
                    <a:close/>
                    <a:moveTo>
                      <a:pt x="72" y="1"/>
                    </a:moveTo>
                    <a:cubicBezTo>
                      <a:pt x="54" y="10"/>
                      <a:pt x="45" y="19"/>
                      <a:pt x="36" y="28"/>
                    </a:cubicBezTo>
                    <a:cubicBezTo>
                      <a:pt x="18" y="54"/>
                      <a:pt x="9" y="90"/>
                      <a:pt x="9" y="117"/>
                    </a:cubicBezTo>
                    <a:cubicBezTo>
                      <a:pt x="0" y="135"/>
                      <a:pt x="0" y="152"/>
                      <a:pt x="0" y="170"/>
                    </a:cubicBezTo>
                    <a:cubicBezTo>
                      <a:pt x="0" y="188"/>
                      <a:pt x="0" y="206"/>
                      <a:pt x="9" y="224"/>
                    </a:cubicBezTo>
                    <a:cubicBezTo>
                      <a:pt x="9" y="242"/>
                      <a:pt x="27" y="251"/>
                      <a:pt x="36" y="259"/>
                    </a:cubicBezTo>
                    <a:cubicBezTo>
                      <a:pt x="45" y="268"/>
                      <a:pt x="72" y="268"/>
                      <a:pt x="81" y="268"/>
                    </a:cubicBezTo>
                    <a:cubicBezTo>
                      <a:pt x="98" y="259"/>
                      <a:pt x="107" y="251"/>
                      <a:pt x="116" y="242"/>
                    </a:cubicBezTo>
                    <a:cubicBezTo>
                      <a:pt x="116" y="233"/>
                      <a:pt x="125" y="233"/>
                      <a:pt x="125" y="224"/>
                    </a:cubicBezTo>
                    <a:cubicBezTo>
                      <a:pt x="125" y="216"/>
                      <a:pt x="125" y="209"/>
                      <a:pt x="125" y="197"/>
                    </a:cubicBezTo>
                    <a:cubicBezTo>
                      <a:pt x="125" y="182"/>
                      <a:pt x="125" y="167"/>
                      <a:pt x="125" y="152"/>
                    </a:cubicBezTo>
                    <a:cubicBezTo>
                      <a:pt x="125" y="136"/>
                      <a:pt x="133" y="120"/>
                      <a:pt x="141" y="96"/>
                    </a:cubicBezTo>
                    <a:lnTo>
                      <a:pt x="141" y="96"/>
                    </a:lnTo>
                    <a:cubicBezTo>
                      <a:pt x="142" y="95"/>
                      <a:pt x="143" y="93"/>
                      <a:pt x="143" y="90"/>
                    </a:cubicBezTo>
                    <a:lnTo>
                      <a:pt x="143" y="90"/>
                    </a:lnTo>
                    <a:cubicBezTo>
                      <a:pt x="143" y="90"/>
                      <a:pt x="143" y="90"/>
                      <a:pt x="143" y="90"/>
                    </a:cubicBezTo>
                    <a:cubicBezTo>
                      <a:pt x="152" y="81"/>
                      <a:pt x="152" y="63"/>
                      <a:pt x="152" y="45"/>
                    </a:cubicBezTo>
                    <a:cubicBezTo>
                      <a:pt x="143" y="28"/>
                      <a:pt x="134" y="19"/>
                      <a:pt x="116" y="10"/>
                    </a:cubicBezTo>
                    <a:cubicBezTo>
                      <a:pt x="107" y="1"/>
                      <a:pt x="89" y="1"/>
                      <a:pt x="7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780;p37"/>
              <p:cNvSpPr/>
              <p:nvPr/>
            </p:nvSpPr>
            <p:spPr>
              <a:xfrm>
                <a:off x="6848427" y="3798228"/>
                <a:ext cx="15144" cy="17187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43" extrusionOk="0">
                    <a:moveTo>
                      <a:pt x="45" y="0"/>
                    </a:moveTo>
                    <a:cubicBezTo>
                      <a:pt x="36" y="0"/>
                      <a:pt x="27" y="9"/>
                      <a:pt x="18" y="18"/>
                    </a:cubicBezTo>
                    <a:lnTo>
                      <a:pt x="9" y="27"/>
                    </a:lnTo>
                    <a:cubicBezTo>
                      <a:pt x="0" y="36"/>
                      <a:pt x="0" y="45"/>
                      <a:pt x="0" y="63"/>
                    </a:cubicBezTo>
                    <a:lnTo>
                      <a:pt x="0" y="80"/>
                    </a:lnTo>
                    <a:cubicBezTo>
                      <a:pt x="0" y="89"/>
                      <a:pt x="0" y="98"/>
                      <a:pt x="9" y="107"/>
                    </a:cubicBezTo>
                    <a:cubicBezTo>
                      <a:pt x="9" y="116"/>
                      <a:pt x="9" y="125"/>
                      <a:pt x="18" y="125"/>
                    </a:cubicBezTo>
                    <a:cubicBezTo>
                      <a:pt x="27" y="134"/>
                      <a:pt x="27" y="134"/>
                      <a:pt x="36" y="143"/>
                    </a:cubicBezTo>
                    <a:lnTo>
                      <a:pt x="81" y="143"/>
                    </a:lnTo>
                    <a:cubicBezTo>
                      <a:pt x="90" y="143"/>
                      <a:pt x="99" y="134"/>
                      <a:pt x="107" y="125"/>
                    </a:cubicBezTo>
                    <a:cubicBezTo>
                      <a:pt x="107" y="125"/>
                      <a:pt x="107" y="116"/>
                      <a:pt x="116" y="116"/>
                    </a:cubicBezTo>
                    <a:cubicBezTo>
                      <a:pt x="116" y="107"/>
                      <a:pt x="125" y="98"/>
                      <a:pt x="125" y="80"/>
                    </a:cubicBezTo>
                    <a:lnTo>
                      <a:pt x="125" y="63"/>
                    </a:lnTo>
                    <a:cubicBezTo>
                      <a:pt x="125" y="54"/>
                      <a:pt x="125" y="45"/>
                      <a:pt x="116" y="36"/>
                    </a:cubicBezTo>
                    <a:cubicBezTo>
                      <a:pt x="116" y="27"/>
                      <a:pt x="107" y="18"/>
                      <a:pt x="107" y="18"/>
                    </a:cubicBezTo>
                    <a:cubicBezTo>
                      <a:pt x="99" y="9"/>
                      <a:pt x="90" y="9"/>
                      <a:pt x="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781;p37"/>
              <p:cNvSpPr/>
              <p:nvPr/>
            </p:nvSpPr>
            <p:spPr>
              <a:xfrm>
                <a:off x="6863451" y="3959643"/>
                <a:ext cx="15144" cy="17668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47" extrusionOk="0">
                    <a:moveTo>
                      <a:pt x="69" y="0"/>
                    </a:moveTo>
                    <a:cubicBezTo>
                      <a:pt x="68" y="0"/>
                      <a:pt x="66" y="1"/>
                      <a:pt x="63" y="4"/>
                    </a:cubicBezTo>
                    <a:lnTo>
                      <a:pt x="45" y="4"/>
                    </a:lnTo>
                    <a:cubicBezTo>
                      <a:pt x="36" y="4"/>
                      <a:pt x="27" y="13"/>
                      <a:pt x="18" y="22"/>
                    </a:cubicBezTo>
                    <a:lnTo>
                      <a:pt x="9" y="31"/>
                    </a:lnTo>
                    <a:cubicBezTo>
                      <a:pt x="0" y="40"/>
                      <a:pt x="0" y="49"/>
                      <a:pt x="0" y="58"/>
                    </a:cubicBezTo>
                    <a:lnTo>
                      <a:pt x="0" y="84"/>
                    </a:lnTo>
                    <a:cubicBezTo>
                      <a:pt x="0" y="93"/>
                      <a:pt x="0" y="102"/>
                      <a:pt x="0" y="111"/>
                    </a:cubicBezTo>
                    <a:cubicBezTo>
                      <a:pt x="9" y="120"/>
                      <a:pt x="9" y="120"/>
                      <a:pt x="18" y="129"/>
                    </a:cubicBezTo>
                    <a:cubicBezTo>
                      <a:pt x="18" y="138"/>
                      <a:pt x="27" y="138"/>
                      <a:pt x="36" y="138"/>
                    </a:cubicBezTo>
                    <a:cubicBezTo>
                      <a:pt x="45" y="147"/>
                      <a:pt x="54" y="147"/>
                      <a:pt x="63" y="147"/>
                    </a:cubicBezTo>
                    <a:lnTo>
                      <a:pt x="72" y="147"/>
                    </a:lnTo>
                    <a:cubicBezTo>
                      <a:pt x="90" y="138"/>
                      <a:pt x="98" y="138"/>
                      <a:pt x="98" y="129"/>
                    </a:cubicBezTo>
                    <a:lnTo>
                      <a:pt x="116" y="120"/>
                    </a:lnTo>
                    <a:cubicBezTo>
                      <a:pt x="116" y="111"/>
                      <a:pt x="116" y="93"/>
                      <a:pt x="116" y="84"/>
                    </a:cubicBezTo>
                    <a:lnTo>
                      <a:pt x="116" y="58"/>
                    </a:lnTo>
                    <a:cubicBezTo>
                      <a:pt x="125" y="49"/>
                      <a:pt x="116" y="49"/>
                      <a:pt x="116" y="40"/>
                    </a:cubicBezTo>
                    <a:cubicBezTo>
                      <a:pt x="116" y="31"/>
                      <a:pt x="107" y="22"/>
                      <a:pt x="98" y="22"/>
                    </a:cubicBezTo>
                    <a:cubicBezTo>
                      <a:pt x="98" y="13"/>
                      <a:pt x="90" y="4"/>
                      <a:pt x="81" y="4"/>
                    </a:cubicBezTo>
                    <a:cubicBezTo>
                      <a:pt x="75" y="4"/>
                      <a:pt x="73" y="0"/>
                      <a:pt x="6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782;p37"/>
              <p:cNvSpPr/>
              <p:nvPr/>
            </p:nvSpPr>
            <p:spPr>
              <a:xfrm>
                <a:off x="6938450" y="4068415"/>
                <a:ext cx="18389" cy="23677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97" extrusionOk="0">
                    <a:moveTo>
                      <a:pt x="54" y="0"/>
                    </a:moveTo>
                    <a:cubicBezTo>
                      <a:pt x="36" y="9"/>
                      <a:pt x="19" y="18"/>
                      <a:pt x="19" y="27"/>
                    </a:cubicBezTo>
                    <a:cubicBezTo>
                      <a:pt x="10" y="45"/>
                      <a:pt x="1" y="63"/>
                      <a:pt x="10" y="81"/>
                    </a:cubicBezTo>
                    <a:cubicBezTo>
                      <a:pt x="19" y="98"/>
                      <a:pt x="28" y="125"/>
                      <a:pt x="36" y="152"/>
                    </a:cubicBezTo>
                    <a:cubicBezTo>
                      <a:pt x="36" y="170"/>
                      <a:pt x="45" y="179"/>
                      <a:pt x="63" y="188"/>
                    </a:cubicBezTo>
                    <a:cubicBezTo>
                      <a:pt x="63" y="196"/>
                      <a:pt x="72" y="196"/>
                      <a:pt x="81" y="196"/>
                    </a:cubicBezTo>
                    <a:lnTo>
                      <a:pt x="108" y="196"/>
                    </a:lnTo>
                    <a:cubicBezTo>
                      <a:pt x="126" y="188"/>
                      <a:pt x="135" y="179"/>
                      <a:pt x="144" y="170"/>
                    </a:cubicBezTo>
                    <a:cubicBezTo>
                      <a:pt x="152" y="152"/>
                      <a:pt x="152" y="134"/>
                      <a:pt x="152" y="116"/>
                    </a:cubicBezTo>
                    <a:cubicBezTo>
                      <a:pt x="144" y="98"/>
                      <a:pt x="135" y="72"/>
                      <a:pt x="126" y="45"/>
                    </a:cubicBezTo>
                    <a:cubicBezTo>
                      <a:pt x="126" y="27"/>
                      <a:pt x="108" y="18"/>
                      <a:pt x="99" y="9"/>
                    </a:cubicBezTo>
                    <a:cubicBezTo>
                      <a:pt x="90" y="0"/>
                      <a:pt x="81" y="0"/>
                      <a:pt x="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783;p37"/>
              <p:cNvSpPr/>
              <p:nvPr/>
            </p:nvSpPr>
            <p:spPr>
              <a:xfrm>
                <a:off x="6962127" y="4206273"/>
                <a:ext cx="19351" cy="38461"/>
              </a:xfrm>
              <a:custGeom>
                <a:avLst/>
                <a:gdLst/>
                <a:ahLst/>
                <a:cxnLst/>
                <a:rect l="l" t="t" r="r" b="b"/>
                <a:pathLst>
                  <a:path w="161" h="320" extrusionOk="0">
                    <a:moveTo>
                      <a:pt x="134" y="147"/>
                    </a:moveTo>
                    <a:cubicBezTo>
                      <a:pt x="133" y="149"/>
                      <a:pt x="133" y="152"/>
                      <a:pt x="132" y="154"/>
                    </a:cubicBezTo>
                    <a:lnTo>
                      <a:pt x="132" y="154"/>
                    </a:lnTo>
                    <a:cubicBezTo>
                      <a:pt x="133" y="152"/>
                      <a:pt x="134" y="149"/>
                      <a:pt x="134" y="147"/>
                    </a:cubicBezTo>
                    <a:close/>
                    <a:moveTo>
                      <a:pt x="92" y="0"/>
                    </a:moveTo>
                    <a:cubicBezTo>
                      <a:pt x="80" y="0"/>
                      <a:pt x="69" y="7"/>
                      <a:pt x="62" y="13"/>
                    </a:cubicBezTo>
                    <a:cubicBezTo>
                      <a:pt x="45" y="22"/>
                      <a:pt x="36" y="31"/>
                      <a:pt x="36" y="49"/>
                    </a:cubicBezTo>
                    <a:cubicBezTo>
                      <a:pt x="0" y="120"/>
                      <a:pt x="0" y="200"/>
                      <a:pt x="9" y="272"/>
                    </a:cubicBezTo>
                    <a:cubicBezTo>
                      <a:pt x="18" y="289"/>
                      <a:pt x="27" y="307"/>
                      <a:pt x="36" y="307"/>
                    </a:cubicBezTo>
                    <a:cubicBezTo>
                      <a:pt x="48" y="314"/>
                      <a:pt x="61" y="320"/>
                      <a:pt x="74" y="320"/>
                    </a:cubicBezTo>
                    <a:cubicBezTo>
                      <a:pt x="79" y="320"/>
                      <a:pt x="84" y="319"/>
                      <a:pt x="89" y="316"/>
                    </a:cubicBezTo>
                    <a:cubicBezTo>
                      <a:pt x="98" y="316"/>
                      <a:pt x="116" y="307"/>
                      <a:pt x="125" y="289"/>
                    </a:cubicBezTo>
                    <a:cubicBezTo>
                      <a:pt x="134" y="272"/>
                      <a:pt x="134" y="263"/>
                      <a:pt x="134" y="245"/>
                    </a:cubicBezTo>
                    <a:cubicBezTo>
                      <a:pt x="125" y="236"/>
                      <a:pt x="125" y="236"/>
                      <a:pt x="125" y="227"/>
                    </a:cubicBezTo>
                    <a:lnTo>
                      <a:pt x="125" y="227"/>
                    </a:lnTo>
                    <a:lnTo>
                      <a:pt x="134" y="245"/>
                    </a:lnTo>
                    <a:cubicBezTo>
                      <a:pt x="126" y="220"/>
                      <a:pt x="125" y="187"/>
                      <a:pt x="132" y="154"/>
                    </a:cubicBezTo>
                    <a:lnTo>
                      <a:pt x="132" y="154"/>
                    </a:lnTo>
                    <a:cubicBezTo>
                      <a:pt x="130" y="160"/>
                      <a:pt x="125" y="165"/>
                      <a:pt x="125" y="165"/>
                    </a:cubicBezTo>
                    <a:cubicBezTo>
                      <a:pt x="134" y="138"/>
                      <a:pt x="143" y="111"/>
                      <a:pt x="152" y="75"/>
                    </a:cubicBezTo>
                    <a:cubicBezTo>
                      <a:pt x="161" y="66"/>
                      <a:pt x="152" y="40"/>
                      <a:pt x="143" y="31"/>
                    </a:cubicBezTo>
                    <a:cubicBezTo>
                      <a:pt x="134" y="22"/>
                      <a:pt x="125" y="4"/>
                      <a:pt x="107" y="4"/>
                    </a:cubicBezTo>
                    <a:cubicBezTo>
                      <a:pt x="102" y="1"/>
                      <a:pt x="97" y="0"/>
                      <a:pt x="9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784;p37"/>
              <p:cNvSpPr/>
              <p:nvPr/>
            </p:nvSpPr>
            <p:spPr>
              <a:xfrm>
                <a:off x="7033880" y="4303146"/>
                <a:ext cx="18389" cy="26682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22" extrusionOk="0">
                    <a:moveTo>
                      <a:pt x="45" y="1"/>
                    </a:moveTo>
                    <a:cubicBezTo>
                      <a:pt x="28" y="10"/>
                      <a:pt x="19" y="19"/>
                      <a:pt x="10" y="28"/>
                    </a:cubicBezTo>
                    <a:cubicBezTo>
                      <a:pt x="1" y="46"/>
                      <a:pt x="1" y="63"/>
                      <a:pt x="1" y="81"/>
                    </a:cubicBezTo>
                    <a:cubicBezTo>
                      <a:pt x="10" y="108"/>
                      <a:pt x="19" y="144"/>
                      <a:pt x="28" y="179"/>
                    </a:cubicBezTo>
                    <a:cubicBezTo>
                      <a:pt x="28" y="188"/>
                      <a:pt x="45" y="206"/>
                      <a:pt x="54" y="215"/>
                    </a:cubicBezTo>
                    <a:cubicBezTo>
                      <a:pt x="63" y="219"/>
                      <a:pt x="72" y="222"/>
                      <a:pt x="81" y="222"/>
                    </a:cubicBezTo>
                    <a:cubicBezTo>
                      <a:pt x="90" y="222"/>
                      <a:pt x="99" y="219"/>
                      <a:pt x="108" y="215"/>
                    </a:cubicBezTo>
                    <a:cubicBezTo>
                      <a:pt x="117" y="215"/>
                      <a:pt x="135" y="206"/>
                      <a:pt x="143" y="188"/>
                    </a:cubicBezTo>
                    <a:cubicBezTo>
                      <a:pt x="152" y="179"/>
                      <a:pt x="152" y="161"/>
                      <a:pt x="143" y="144"/>
                    </a:cubicBezTo>
                    <a:cubicBezTo>
                      <a:pt x="135" y="108"/>
                      <a:pt x="126" y="81"/>
                      <a:pt x="126" y="46"/>
                    </a:cubicBezTo>
                    <a:cubicBezTo>
                      <a:pt x="117" y="28"/>
                      <a:pt x="108" y="19"/>
                      <a:pt x="90" y="10"/>
                    </a:cubicBezTo>
                    <a:cubicBezTo>
                      <a:pt x="81" y="1"/>
                      <a:pt x="63" y="1"/>
                      <a:pt x="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785;p37"/>
              <p:cNvSpPr/>
              <p:nvPr/>
            </p:nvSpPr>
            <p:spPr>
              <a:xfrm>
                <a:off x="7080033" y="4215287"/>
                <a:ext cx="18269" cy="32331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69" extrusionOk="0">
                    <a:moveTo>
                      <a:pt x="45" y="0"/>
                    </a:moveTo>
                    <a:cubicBezTo>
                      <a:pt x="36" y="9"/>
                      <a:pt x="18" y="18"/>
                      <a:pt x="9" y="27"/>
                    </a:cubicBezTo>
                    <a:cubicBezTo>
                      <a:pt x="0" y="45"/>
                      <a:pt x="0" y="63"/>
                      <a:pt x="0" y="81"/>
                    </a:cubicBezTo>
                    <a:lnTo>
                      <a:pt x="27" y="223"/>
                    </a:lnTo>
                    <a:cubicBezTo>
                      <a:pt x="36" y="241"/>
                      <a:pt x="45" y="250"/>
                      <a:pt x="63" y="259"/>
                    </a:cubicBezTo>
                    <a:cubicBezTo>
                      <a:pt x="72" y="268"/>
                      <a:pt x="90" y="268"/>
                      <a:pt x="107" y="268"/>
                    </a:cubicBezTo>
                    <a:cubicBezTo>
                      <a:pt x="116" y="259"/>
                      <a:pt x="134" y="250"/>
                      <a:pt x="143" y="241"/>
                    </a:cubicBezTo>
                    <a:cubicBezTo>
                      <a:pt x="152" y="223"/>
                      <a:pt x="152" y="206"/>
                      <a:pt x="152" y="188"/>
                    </a:cubicBezTo>
                    <a:lnTo>
                      <a:pt x="125" y="45"/>
                    </a:lnTo>
                    <a:cubicBezTo>
                      <a:pt x="116" y="27"/>
                      <a:pt x="107" y="18"/>
                      <a:pt x="90" y="9"/>
                    </a:cubicBezTo>
                    <a:cubicBezTo>
                      <a:pt x="81" y="0"/>
                      <a:pt x="63" y="0"/>
                      <a:pt x="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786;p37"/>
              <p:cNvSpPr/>
              <p:nvPr/>
            </p:nvSpPr>
            <p:spPr>
              <a:xfrm>
                <a:off x="7194695" y="4332713"/>
                <a:ext cx="21634" cy="23557"/>
              </a:xfrm>
              <a:custGeom>
                <a:avLst/>
                <a:gdLst/>
                <a:ahLst/>
                <a:cxnLst/>
                <a:rect l="l" t="t" r="r" b="b"/>
                <a:pathLst>
                  <a:path w="180" h="196" extrusionOk="0">
                    <a:moveTo>
                      <a:pt x="117" y="1"/>
                    </a:moveTo>
                    <a:cubicBezTo>
                      <a:pt x="111" y="1"/>
                      <a:pt x="105" y="2"/>
                      <a:pt x="99" y="5"/>
                    </a:cubicBezTo>
                    <a:lnTo>
                      <a:pt x="81" y="5"/>
                    </a:lnTo>
                    <a:cubicBezTo>
                      <a:pt x="72" y="14"/>
                      <a:pt x="63" y="23"/>
                      <a:pt x="63" y="31"/>
                    </a:cubicBezTo>
                    <a:cubicBezTo>
                      <a:pt x="46" y="58"/>
                      <a:pt x="28" y="76"/>
                      <a:pt x="10" y="103"/>
                    </a:cubicBezTo>
                    <a:cubicBezTo>
                      <a:pt x="10" y="112"/>
                      <a:pt x="10" y="121"/>
                      <a:pt x="10" y="130"/>
                    </a:cubicBezTo>
                    <a:cubicBezTo>
                      <a:pt x="1" y="139"/>
                      <a:pt x="1" y="147"/>
                      <a:pt x="10" y="147"/>
                    </a:cubicBezTo>
                    <a:cubicBezTo>
                      <a:pt x="10" y="156"/>
                      <a:pt x="10" y="165"/>
                      <a:pt x="19" y="174"/>
                    </a:cubicBezTo>
                    <a:cubicBezTo>
                      <a:pt x="19" y="183"/>
                      <a:pt x="28" y="183"/>
                      <a:pt x="37" y="192"/>
                    </a:cubicBezTo>
                    <a:cubicBezTo>
                      <a:pt x="43" y="192"/>
                      <a:pt x="52" y="196"/>
                      <a:pt x="64" y="196"/>
                    </a:cubicBezTo>
                    <a:cubicBezTo>
                      <a:pt x="69" y="196"/>
                      <a:pt x="75" y="195"/>
                      <a:pt x="81" y="192"/>
                    </a:cubicBezTo>
                    <a:lnTo>
                      <a:pt x="99" y="192"/>
                    </a:lnTo>
                    <a:cubicBezTo>
                      <a:pt x="108" y="183"/>
                      <a:pt x="117" y="174"/>
                      <a:pt x="117" y="165"/>
                    </a:cubicBezTo>
                    <a:cubicBezTo>
                      <a:pt x="135" y="139"/>
                      <a:pt x="153" y="121"/>
                      <a:pt x="170" y="94"/>
                    </a:cubicBezTo>
                    <a:cubicBezTo>
                      <a:pt x="170" y="85"/>
                      <a:pt x="170" y="76"/>
                      <a:pt x="179" y="67"/>
                    </a:cubicBezTo>
                    <a:cubicBezTo>
                      <a:pt x="179" y="58"/>
                      <a:pt x="179" y="58"/>
                      <a:pt x="170" y="49"/>
                    </a:cubicBezTo>
                    <a:cubicBezTo>
                      <a:pt x="170" y="40"/>
                      <a:pt x="170" y="31"/>
                      <a:pt x="161" y="23"/>
                    </a:cubicBezTo>
                    <a:cubicBezTo>
                      <a:pt x="161" y="23"/>
                      <a:pt x="153" y="14"/>
                      <a:pt x="144" y="5"/>
                    </a:cubicBezTo>
                    <a:cubicBezTo>
                      <a:pt x="138" y="5"/>
                      <a:pt x="128" y="1"/>
                      <a:pt x="11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787;p37"/>
              <p:cNvSpPr/>
              <p:nvPr/>
            </p:nvSpPr>
            <p:spPr>
              <a:xfrm>
                <a:off x="7409234" y="4365405"/>
                <a:ext cx="18269" cy="17307"/>
              </a:xfrm>
              <a:custGeom>
                <a:avLst/>
                <a:gdLst/>
                <a:ahLst/>
                <a:cxnLst/>
                <a:rect l="l" t="t" r="r" b="b"/>
                <a:pathLst>
                  <a:path w="152" h="144" extrusionOk="0">
                    <a:moveTo>
                      <a:pt x="71" y="0"/>
                    </a:moveTo>
                    <a:cubicBezTo>
                      <a:pt x="63" y="0"/>
                      <a:pt x="54" y="9"/>
                      <a:pt x="45" y="18"/>
                    </a:cubicBezTo>
                    <a:cubicBezTo>
                      <a:pt x="36" y="27"/>
                      <a:pt x="27" y="36"/>
                      <a:pt x="18" y="36"/>
                    </a:cubicBezTo>
                    <a:cubicBezTo>
                      <a:pt x="18" y="45"/>
                      <a:pt x="9" y="54"/>
                      <a:pt x="9" y="63"/>
                    </a:cubicBezTo>
                    <a:cubicBezTo>
                      <a:pt x="9" y="63"/>
                      <a:pt x="0" y="72"/>
                      <a:pt x="0" y="81"/>
                    </a:cubicBezTo>
                    <a:cubicBezTo>
                      <a:pt x="0" y="90"/>
                      <a:pt x="9" y="98"/>
                      <a:pt x="9" y="107"/>
                    </a:cubicBezTo>
                    <a:cubicBezTo>
                      <a:pt x="9" y="116"/>
                      <a:pt x="18" y="125"/>
                      <a:pt x="18" y="125"/>
                    </a:cubicBezTo>
                    <a:cubicBezTo>
                      <a:pt x="27" y="134"/>
                      <a:pt x="27" y="134"/>
                      <a:pt x="36" y="134"/>
                    </a:cubicBezTo>
                    <a:cubicBezTo>
                      <a:pt x="45" y="143"/>
                      <a:pt x="54" y="143"/>
                      <a:pt x="63" y="143"/>
                    </a:cubicBezTo>
                    <a:lnTo>
                      <a:pt x="80" y="143"/>
                    </a:lnTo>
                    <a:cubicBezTo>
                      <a:pt x="89" y="143"/>
                      <a:pt x="98" y="134"/>
                      <a:pt x="107" y="125"/>
                    </a:cubicBezTo>
                    <a:cubicBezTo>
                      <a:pt x="116" y="116"/>
                      <a:pt x="125" y="107"/>
                      <a:pt x="134" y="98"/>
                    </a:cubicBezTo>
                    <a:cubicBezTo>
                      <a:pt x="143" y="98"/>
                      <a:pt x="143" y="90"/>
                      <a:pt x="143" y="81"/>
                    </a:cubicBezTo>
                    <a:cubicBezTo>
                      <a:pt x="152" y="72"/>
                      <a:pt x="152" y="72"/>
                      <a:pt x="152" y="63"/>
                    </a:cubicBezTo>
                    <a:cubicBezTo>
                      <a:pt x="152" y="54"/>
                      <a:pt x="152" y="45"/>
                      <a:pt x="143" y="36"/>
                    </a:cubicBezTo>
                    <a:cubicBezTo>
                      <a:pt x="143" y="27"/>
                      <a:pt x="143" y="18"/>
                      <a:pt x="134" y="18"/>
                    </a:cubicBezTo>
                    <a:cubicBezTo>
                      <a:pt x="125" y="9"/>
                      <a:pt x="125" y="9"/>
                      <a:pt x="125" y="9"/>
                    </a:cubicBezTo>
                    <a:cubicBezTo>
                      <a:pt x="107" y="0"/>
                      <a:pt x="98" y="0"/>
                      <a:pt x="8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788;p37"/>
              <p:cNvSpPr/>
              <p:nvPr/>
            </p:nvSpPr>
            <p:spPr>
              <a:xfrm>
                <a:off x="7582908" y="4309396"/>
                <a:ext cx="21514" cy="32571"/>
              </a:xfrm>
              <a:custGeom>
                <a:avLst/>
                <a:gdLst/>
                <a:ahLst/>
                <a:cxnLst/>
                <a:rect l="l" t="t" r="r" b="b"/>
                <a:pathLst>
                  <a:path w="179" h="271" extrusionOk="0">
                    <a:moveTo>
                      <a:pt x="111" y="0"/>
                    </a:moveTo>
                    <a:cubicBezTo>
                      <a:pt x="87" y="0"/>
                      <a:pt x="61" y="17"/>
                      <a:pt x="54" y="47"/>
                    </a:cubicBezTo>
                    <a:cubicBezTo>
                      <a:pt x="36" y="92"/>
                      <a:pt x="18" y="145"/>
                      <a:pt x="0" y="190"/>
                    </a:cubicBezTo>
                    <a:cubicBezTo>
                      <a:pt x="0" y="208"/>
                      <a:pt x="0" y="225"/>
                      <a:pt x="9" y="234"/>
                    </a:cubicBezTo>
                    <a:cubicBezTo>
                      <a:pt x="18" y="252"/>
                      <a:pt x="36" y="261"/>
                      <a:pt x="45" y="270"/>
                    </a:cubicBezTo>
                    <a:cubicBezTo>
                      <a:pt x="81" y="270"/>
                      <a:pt x="107" y="252"/>
                      <a:pt x="125" y="225"/>
                    </a:cubicBezTo>
                    <a:cubicBezTo>
                      <a:pt x="134" y="172"/>
                      <a:pt x="152" y="127"/>
                      <a:pt x="170" y="74"/>
                    </a:cubicBezTo>
                    <a:cubicBezTo>
                      <a:pt x="179" y="65"/>
                      <a:pt x="170" y="38"/>
                      <a:pt x="161" y="29"/>
                    </a:cubicBezTo>
                    <a:cubicBezTo>
                      <a:pt x="161" y="20"/>
                      <a:pt x="143" y="2"/>
                      <a:pt x="125" y="2"/>
                    </a:cubicBezTo>
                    <a:cubicBezTo>
                      <a:pt x="121" y="1"/>
                      <a:pt x="116" y="0"/>
                      <a:pt x="11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789;p37"/>
              <p:cNvSpPr/>
              <p:nvPr/>
            </p:nvSpPr>
            <p:spPr>
              <a:xfrm>
                <a:off x="7694445" y="4250623"/>
                <a:ext cx="18269" cy="26682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22" extrusionOk="0">
                    <a:moveTo>
                      <a:pt x="107" y="1"/>
                    </a:moveTo>
                    <a:cubicBezTo>
                      <a:pt x="89" y="1"/>
                      <a:pt x="71" y="1"/>
                      <a:pt x="63" y="10"/>
                    </a:cubicBezTo>
                    <a:cubicBezTo>
                      <a:pt x="45" y="19"/>
                      <a:pt x="36" y="28"/>
                      <a:pt x="36" y="45"/>
                    </a:cubicBezTo>
                    <a:cubicBezTo>
                      <a:pt x="27" y="81"/>
                      <a:pt x="18" y="108"/>
                      <a:pt x="9" y="144"/>
                    </a:cubicBezTo>
                    <a:cubicBezTo>
                      <a:pt x="0" y="161"/>
                      <a:pt x="9" y="179"/>
                      <a:pt x="9" y="188"/>
                    </a:cubicBezTo>
                    <a:cubicBezTo>
                      <a:pt x="18" y="206"/>
                      <a:pt x="36" y="215"/>
                      <a:pt x="54" y="215"/>
                    </a:cubicBezTo>
                    <a:cubicBezTo>
                      <a:pt x="58" y="219"/>
                      <a:pt x="65" y="222"/>
                      <a:pt x="73" y="222"/>
                    </a:cubicBezTo>
                    <a:cubicBezTo>
                      <a:pt x="80" y="222"/>
                      <a:pt x="89" y="219"/>
                      <a:pt x="98" y="215"/>
                    </a:cubicBezTo>
                    <a:cubicBezTo>
                      <a:pt x="107" y="206"/>
                      <a:pt x="125" y="188"/>
                      <a:pt x="125" y="179"/>
                    </a:cubicBezTo>
                    <a:cubicBezTo>
                      <a:pt x="134" y="144"/>
                      <a:pt x="143" y="108"/>
                      <a:pt x="152" y="81"/>
                    </a:cubicBezTo>
                    <a:cubicBezTo>
                      <a:pt x="152" y="63"/>
                      <a:pt x="152" y="45"/>
                      <a:pt x="143" y="28"/>
                    </a:cubicBezTo>
                    <a:cubicBezTo>
                      <a:pt x="134" y="19"/>
                      <a:pt x="125" y="10"/>
                      <a:pt x="10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790;p37"/>
              <p:cNvSpPr/>
              <p:nvPr/>
            </p:nvSpPr>
            <p:spPr>
              <a:xfrm>
                <a:off x="7788794" y="4179831"/>
                <a:ext cx="18269" cy="32331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69" extrusionOk="0">
                    <a:moveTo>
                      <a:pt x="107" y="1"/>
                    </a:moveTo>
                    <a:cubicBezTo>
                      <a:pt x="89" y="1"/>
                      <a:pt x="72" y="1"/>
                      <a:pt x="54" y="10"/>
                    </a:cubicBezTo>
                    <a:cubicBezTo>
                      <a:pt x="45" y="19"/>
                      <a:pt x="36" y="28"/>
                      <a:pt x="27" y="46"/>
                    </a:cubicBezTo>
                    <a:cubicBezTo>
                      <a:pt x="18" y="99"/>
                      <a:pt x="9" y="144"/>
                      <a:pt x="0" y="197"/>
                    </a:cubicBezTo>
                    <a:cubicBezTo>
                      <a:pt x="0" y="206"/>
                      <a:pt x="0" y="224"/>
                      <a:pt x="9" y="242"/>
                    </a:cubicBezTo>
                    <a:cubicBezTo>
                      <a:pt x="18" y="251"/>
                      <a:pt x="36" y="269"/>
                      <a:pt x="45" y="269"/>
                    </a:cubicBezTo>
                    <a:cubicBezTo>
                      <a:pt x="63" y="269"/>
                      <a:pt x="80" y="269"/>
                      <a:pt x="98" y="260"/>
                    </a:cubicBezTo>
                    <a:cubicBezTo>
                      <a:pt x="107" y="251"/>
                      <a:pt x="116" y="242"/>
                      <a:pt x="125" y="224"/>
                    </a:cubicBezTo>
                    <a:cubicBezTo>
                      <a:pt x="134" y="179"/>
                      <a:pt x="143" y="126"/>
                      <a:pt x="152" y="81"/>
                    </a:cubicBezTo>
                    <a:cubicBezTo>
                      <a:pt x="152" y="63"/>
                      <a:pt x="152" y="46"/>
                      <a:pt x="143" y="37"/>
                    </a:cubicBezTo>
                    <a:cubicBezTo>
                      <a:pt x="134" y="19"/>
                      <a:pt x="116" y="10"/>
                      <a:pt x="10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791;p37"/>
              <p:cNvSpPr/>
              <p:nvPr/>
            </p:nvSpPr>
            <p:spPr>
              <a:xfrm>
                <a:off x="7864874" y="4115530"/>
                <a:ext cx="15144" cy="32331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69" extrusionOk="0">
                    <a:moveTo>
                      <a:pt x="63" y="1"/>
                    </a:moveTo>
                    <a:cubicBezTo>
                      <a:pt x="27" y="1"/>
                      <a:pt x="1" y="27"/>
                      <a:pt x="1" y="63"/>
                    </a:cubicBezTo>
                    <a:lnTo>
                      <a:pt x="1" y="206"/>
                    </a:lnTo>
                    <a:cubicBezTo>
                      <a:pt x="1" y="224"/>
                      <a:pt x="9" y="242"/>
                      <a:pt x="18" y="251"/>
                    </a:cubicBezTo>
                    <a:cubicBezTo>
                      <a:pt x="27" y="259"/>
                      <a:pt x="45" y="268"/>
                      <a:pt x="63" y="268"/>
                    </a:cubicBezTo>
                    <a:cubicBezTo>
                      <a:pt x="99" y="268"/>
                      <a:pt x="125" y="242"/>
                      <a:pt x="125" y="206"/>
                    </a:cubicBezTo>
                    <a:lnTo>
                      <a:pt x="125" y="63"/>
                    </a:lnTo>
                    <a:cubicBezTo>
                      <a:pt x="125" y="45"/>
                      <a:pt x="117" y="27"/>
                      <a:pt x="108" y="19"/>
                    </a:cubicBezTo>
                    <a:cubicBezTo>
                      <a:pt x="99" y="10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792;p37"/>
              <p:cNvSpPr/>
              <p:nvPr/>
            </p:nvSpPr>
            <p:spPr>
              <a:xfrm>
                <a:off x="7918479" y="4017935"/>
                <a:ext cx="14062" cy="38821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23" extrusionOk="0">
                    <a:moveTo>
                      <a:pt x="54" y="1"/>
                    </a:moveTo>
                    <a:cubicBezTo>
                      <a:pt x="27" y="10"/>
                      <a:pt x="1" y="28"/>
                      <a:pt x="1" y="63"/>
                    </a:cubicBezTo>
                    <a:lnTo>
                      <a:pt x="1" y="260"/>
                    </a:lnTo>
                    <a:cubicBezTo>
                      <a:pt x="1" y="295"/>
                      <a:pt x="27" y="322"/>
                      <a:pt x="54" y="322"/>
                    </a:cubicBezTo>
                    <a:cubicBezTo>
                      <a:pt x="90" y="322"/>
                      <a:pt x="117" y="295"/>
                      <a:pt x="117" y="260"/>
                    </a:cubicBezTo>
                    <a:lnTo>
                      <a:pt x="117" y="63"/>
                    </a:lnTo>
                    <a:cubicBezTo>
                      <a:pt x="117" y="37"/>
                      <a:pt x="90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793;p37"/>
              <p:cNvSpPr/>
              <p:nvPr/>
            </p:nvSpPr>
            <p:spPr>
              <a:xfrm>
                <a:off x="7923887" y="3909644"/>
                <a:ext cx="18269" cy="29567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46" extrusionOk="0">
                    <a:moveTo>
                      <a:pt x="45" y="1"/>
                    </a:moveTo>
                    <a:cubicBezTo>
                      <a:pt x="36" y="10"/>
                      <a:pt x="18" y="19"/>
                      <a:pt x="9" y="28"/>
                    </a:cubicBezTo>
                    <a:cubicBezTo>
                      <a:pt x="0" y="46"/>
                      <a:pt x="0" y="63"/>
                      <a:pt x="9" y="81"/>
                    </a:cubicBezTo>
                    <a:lnTo>
                      <a:pt x="36" y="197"/>
                    </a:lnTo>
                    <a:cubicBezTo>
                      <a:pt x="36" y="215"/>
                      <a:pt x="45" y="233"/>
                      <a:pt x="63" y="233"/>
                    </a:cubicBezTo>
                    <a:cubicBezTo>
                      <a:pt x="69" y="239"/>
                      <a:pt x="80" y="245"/>
                      <a:pt x="92" y="245"/>
                    </a:cubicBezTo>
                    <a:cubicBezTo>
                      <a:pt x="97" y="245"/>
                      <a:pt x="102" y="244"/>
                      <a:pt x="107" y="242"/>
                    </a:cubicBezTo>
                    <a:cubicBezTo>
                      <a:pt x="125" y="233"/>
                      <a:pt x="134" y="224"/>
                      <a:pt x="143" y="215"/>
                    </a:cubicBezTo>
                    <a:cubicBezTo>
                      <a:pt x="152" y="197"/>
                      <a:pt x="152" y="179"/>
                      <a:pt x="152" y="170"/>
                    </a:cubicBezTo>
                    <a:lnTo>
                      <a:pt x="125" y="46"/>
                    </a:lnTo>
                    <a:cubicBezTo>
                      <a:pt x="125" y="28"/>
                      <a:pt x="107" y="19"/>
                      <a:pt x="98" y="10"/>
                    </a:cubicBezTo>
                    <a:cubicBezTo>
                      <a:pt x="81" y="1"/>
                      <a:pt x="63" y="1"/>
                      <a:pt x="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1794;p37"/>
              <p:cNvSpPr/>
              <p:nvPr/>
            </p:nvSpPr>
            <p:spPr>
              <a:xfrm>
                <a:off x="7797327" y="3901111"/>
                <a:ext cx="15144" cy="29086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42" extrusionOk="0">
                    <a:moveTo>
                      <a:pt x="63" y="1"/>
                    </a:moveTo>
                    <a:cubicBezTo>
                      <a:pt x="45" y="1"/>
                      <a:pt x="27" y="1"/>
                      <a:pt x="18" y="18"/>
                    </a:cubicBezTo>
                    <a:cubicBezTo>
                      <a:pt x="9" y="27"/>
                      <a:pt x="1" y="45"/>
                      <a:pt x="1" y="63"/>
                    </a:cubicBezTo>
                    <a:lnTo>
                      <a:pt x="1" y="179"/>
                    </a:lnTo>
                    <a:cubicBezTo>
                      <a:pt x="1" y="197"/>
                      <a:pt x="9" y="215"/>
                      <a:pt x="18" y="224"/>
                    </a:cubicBezTo>
                    <a:cubicBezTo>
                      <a:pt x="27" y="232"/>
                      <a:pt x="45" y="241"/>
                      <a:pt x="63" y="241"/>
                    </a:cubicBezTo>
                    <a:cubicBezTo>
                      <a:pt x="81" y="241"/>
                      <a:pt x="99" y="241"/>
                      <a:pt x="108" y="224"/>
                    </a:cubicBezTo>
                    <a:cubicBezTo>
                      <a:pt x="117" y="215"/>
                      <a:pt x="125" y="197"/>
                      <a:pt x="125" y="179"/>
                    </a:cubicBezTo>
                    <a:lnTo>
                      <a:pt x="125" y="63"/>
                    </a:lnTo>
                    <a:cubicBezTo>
                      <a:pt x="125" y="45"/>
                      <a:pt x="117" y="27"/>
                      <a:pt x="108" y="18"/>
                    </a:cubicBezTo>
                    <a:cubicBezTo>
                      <a:pt x="99" y="9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95;p37"/>
              <p:cNvSpPr/>
              <p:nvPr/>
            </p:nvSpPr>
            <p:spPr>
              <a:xfrm>
                <a:off x="7824130" y="3809526"/>
                <a:ext cx="18389" cy="23918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99" extrusionOk="0">
                    <a:moveTo>
                      <a:pt x="63" y="0"/>
                    </a:moveTo>
                    <a:cubicBezTo>
                      <a:pt x="58" y="0"/>
                      <a:pt x="54" y="4"/>
                      <a:pt x="54" y="4"/>
                    </a:cubicBezTo>
                    <a:cubicBezTo>
                      <a:pt x="36" y="4"/>
                      <a:pt x="18" y="13"/>
                      <a:pt x="9" y="31"/>
                    </a:cubicBezTo>
                    <a:cubicBezTo>
                      <a:pt x="9" y="49"/>
                      <a:pt x="1" y="67"/>
                      <a:pt x="9" y="76"/>
                    </a:cubicBezTo>
                    <a:cubicBezTo>
                      <a:pt x="18" y="102"/>
                      <a:pt x="27" y="129"/>
                      <a:pt x="27" y="147"/>
                    </a:cubicBezTo>
                    <a:cubicBezTo>
                      <a:pt x="36" y="156"/>
                      <a:pt x="36" y="165"/>
                      <a:pt x="45" y="174"/>
                    </a:cubicBezTo>
                    <a:cubicBezTo>
                      <a:pt x="45" y="183"/>
                      <a:pt x="54" y="183"/>
                      <a:pt x="63" y="192"/>
                    </a:cubicBezTo>
                    <a:lnTo>
                      <a:pt x="81" y="192"/>
                    </a:lnTo>
                    <a:cubicBezTo>
                      <a:pt x="85" y="196"/>
                      <a:pt x="90" y="198"/>
                      <a:pt x="94" y="198"/>
                    </a:cubicBezTo>
                    <a:cubicBezTo>
                      <a:pt x="99" y="198"/>
                      <a:pt x="103" y="196"/>
                      <a:pt x="108" y="192"/>
                    </a:cubicBezTo>
                    <a:cubicBezTo>
                      <a:pt x="125" y="192"/>
                      <a:pt x="134" y="183"/>
                      <a:pt x="143" y="165"/>
                    </a:cubicBezTo>
                    <a:cubicBezTo>
                      <a:pt x="152" y="156"/>
                      <a:pt x="152" y="138"/>
                      <a:pt x="152" y="120"/>
                    </a:cubicBezTo>
                    <a:cubicBezTo>
                      <a:pt x="143" y="93"/>
                      <a:pt x="134" y="67"/>
                      <a:pt x="125" y="49"/>
                    </a:cubicBezTo>
                    <a:cubicBezTo>
                      <a:pt x="125" y="40"/>
                      <a:pt x="117" y="31"/>
                      <a:pt x="117" y="22"/>
                    </a:cubicBezTo>
                    <a:cubicBezTo>
                      <a:pt x="108" y="22"/>
                      <a:pt x="108" y="13"/>
                      <a:pt x="99" y="13"/>
                    </a:cubicBezTo>
                    <a:cubicBezTo>
                      <a:pt x="90" y="4"/>
                      <a:pt x="81" y="4"/>
                      <a:pt x="72" y="4"/>
                    </a:cubicBezTo>
                    <a:cubicBezTo>
                      <a:pt x="69" y="1"/>
                      <a:pt x="66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96;p37"/>
              <p:cNvSpPr/>
              <p:nvPr/>
            </p:nvSpPr>
            <p:spPr>
              <a:xfrm>
                <a:off x="7888431" y="3615900"/>
                <a:ext cx="18389" cy="26682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22" extrusionOk="0">
                    <a:moveTo>
                      <a:pt x="45" y="1"/>
                    </a:moveTo>
                    <a:cubicBezTo>
                      <a:pt x="28" y="9"/>
                      <a:pt x="19" y="18"/>
                      <a:pt x="10" y="27"/>
                    </a:cubicBezTo>
                    <a:cubicBezTo>
                      <a:pt x="1" y="45"/>
                      <a:pt x="1" y="63"/>
                      <a:pt x="1" y="81"/>
                    </a:cubicBezTo>
                    <a:cubicBezTo>
                      <a:pt x="10" y="108"/>
                      <a:pt x="19" y="143"/>
                      <a:pt x="28" y="179"/>
                    </a:cubicBezTo>
                    <a:cubicBezTo>
                      <a:pt x="28" y="188"/>
                      <a:pt x="45" y="206"/>
                      <a:pt x="54" y="215"/>
                    </a:cubicBezTo>
                    <a:cubicBezTo>
                      <a:pt x="63" y="219"/>
                      <a:pt x="72" y="221"/>
                      <a:pt x="80" y="221"/>
                    </a:cubicBezTo>
                    <a:cubicBezTo>
                      <a:pt x="88" y="221"/>
                      <a:pt x="94" y="219"/>
                      <a:pt x="99" y="215"/>
                    </a:cubicBezTo>
                    <a:cubicBezTo>
                      <a:pt x="117" y="215"/>
                      <a:pt x="135" y="206"/>
                      <a:pt x="144" y="188"/>
                    </a:cubicBezTo>
                    <a:cubicBezTo>
                      <a:pt x="144" y="179"/>
                      <a:pt x="152" y="161"/>
                      <a:pt x="144" y="143"/>
                    </a:cubicBezTo>
                    <a:lnTo>
                      <a:pt x="117" y="45"/>
                    </a:lnTo>
                    <a:cubicBezTo>
                      <a:pt x="117" y="27"/>
                      <a:pt x="108" y="18"/>
                      <a:pt x="90" y="9"/>
                    </a:cubicBezTo>
                    <a:cubicBezTo>
                      <a:pt x="81" y="1"/>
                      <a:pt x="63" y="1"/>
                      <a:pt x="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97;p37"/>
              <p:cNvSpPr/>
              <p:nvPr/>
            </p:nvSpPr>
            <p:spPr>
              <a:xfrm>
                <a:off x="7828456" y="3630443"/>
                <a:ext cx="22596" cy="32812"/>
              </a:xfrm>
              <a:custGeom>
                <a:avLst/>
                <a:gdLst/>
                <a:ahLst/>
                <a:cxnLst/>
                <a:rect l="l" t="t" r="r" b="b"/>
                <a:pathLst>
                  <a:path w="188" h="273" extrusionOk="0">
                    <a:moveTo>
                      <a:pt x="69" y="1"/>
                    </a:moveTo>
                    <a:cubicBezTo>
                      <a:pt x="64" y="1"/>
                      <a:pt x="59" y="2"/>
                      <a:pt x="54" y="4"/>
                    </a:cubicBezTo>
                    <a:cubicBezTo>
                      <a:pt x="27" y="13"/>
                      <a:pt x="0" y="49"/>
                      <a:pt x="9" y="76"/>
                    </a:cubicBezTo>
                    <a:cubicBezTo>
                      <a:pt x="27" y="129"/>
                      <a:pt x="45" y="174"/>
                      <a:pt x="63" y="227"/>
                    </a:cubicBezTo>
                    <a:cubicBezTo>
                      <a:pt x="63" y="245"/>
                      <a:pt x="72" y="254"/>
                      <a:pt x="89" y="263"/>
                    </a:cubicBezTo>
                    <a:cubicBezTo>
                      <a:pt x="98" y="272"/>
                      <a:pt x="116" y="272"/>
                      <a:pt x="134" y="272"/>
                    </a:cubicBezTo>
                    <a:cubicBezTo>
                      <a:pt x="161" y="263"/>
                      <a:pt x="188" y="227"/>
                      <a:pt x="179" y="192"/>
                    </a:cubicBezTo>
                    <a:cubicBezTo>
                      <a:pt x="161" y="147"/>
                      <a:pt x="143" y="94"/>
                      <a:pt x="134" y="49"/>
                    </a:cubicBezTo>
                    <a:cubicBezTo>
                      <a:pt x="125" y="31"/>
                      <a:pt x="116" y="13"/>
                      <a:pt x="107" y="13"/>
                    </a:cubicBezTo>
                    <a:cubicBezTo>
                      <a:pt x="95" y="7"/>
                      <a:pt x="82" y="1"/>
                      <a:pt x="6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98;p37"/>
              <p:cNvSpPr/>
              <p:nvPr/>
            </p:nvSpPr>
            <p:spPr>
              <a:xfrm>
                <a:off x="7820884" y="3460494"/>
                <a:ext cx="20552" cy="26322"/>
              </a:xfrm>
              <a:custGeom>
                <a:avLst/>
                <a:gdLst/>
                <a:ahLst/>
                <a:cxnLst/>
                <a:rect l="l" t="t" r="r" b="b"/>
                <a:pathLst>
                  <a:path w="171" h="219" extrusionOk="0">
                    <a:moveTo>
                      <a:pt x="81" y="0"/>
                    </a:moveTo>
                    <a:cubicBezTo>
                      <a:pt x="63" y="0"/>
                      <a:pt x="45" y="0"/>
                      <a:pt x="28" y="9"/>
                    </a:cubicBezTo>
                    <a:cubicBezTo>
                      <a:pt x="19" y="18"/>
                      <a:pt x="10" y="27"/>
                      <a:pt x="1" y="45"/>
                    </a:cubicBezTo>
                    <a:cubicBezTo>
                      <a:pt x="1" y="45"/>
                      <a:pt x="1" y="54"/>
                      <a:pt x="1" y="62"/>
                    </a:cubicBezTo>
                    <a:cubicBezTo>
                      <a:pt x="1" y="71"/>
                      <a:pt x="1" y="80"/>
                      <a:pt x="10" y="89"/>
                    </a:cubicBezTo>
                    <a:cubicBezTo>
                      <a:pt x="28" y="125"/>
                      <a:pt x="45" y="152"/>
                      <a:pt x="54" y="187"/>
                    </a:cubicBezTo>
                    <a:cubicBezTo>
                      <a:pt x="63" y="205"/>
                      <a:pt x="81" y="214"/>
                      <a:pt x="90" y="214"/>
                    </a:cubicBezTo>
                    <a:cubicBezTo>
                      <a:pt x="96" y="217"/>
                      <a:pt x="102" y="218"/>
                      <a:pt x="108" y="218"/>
                    </a:cubicBezTo>
                    <a:cubicBezTo>
                      <a:pt x="120" y="218"/>
                      <a:pt x="132" y="214"/>
                      <a:pt x="144" y="214"/>
                    </a:cubicBezTo>
                    <a:cubicBezTo>
                      <a:pt x="152" y="205"/>
                      <a:pt x="161" y="187"/>
                      <a:pt x="170" y="170"/>
                    </a:cubicBezTo>
                    <a:lnTo>
                      <a:pt x="170" y="161"/>
                    </a:lnTo>
                    <a:cubicBezTo>
                      <a:pt x="170" y="143"/>
                      <a:pt x="170" y="134"/>
                      <a:pt x="161" y="125"/>
                    </a:cubicBezTo>
                    <a:cubicBezTo>
                      <a:pt x="144" y="89"/>
                      <a:pt x="135" y="62"/>
                      <a:pt x="117" y="27"/>
                    </a:cubicBezTo>
                    <a:cubicBezTo>
                      <a:pt x="108" y="18"/>
                      <a:pt x="90" y="0"/>
                      <a:pt x="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799;p37"/>
              <p:cNvSpPr/>
              <p:nvPr/>
            </p:nvSpPr>
            <p:spPr>
              <a:xfrm>
                <a:off x="7806942" y="4017935"/>
                <a:ext cx="18389" cy="29927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49" extrusionOk="0">
                    <a:moveTo>
                      <a:pt x="45" y="1"/>
                    </a:moveTo>
                    <a:cubicBezTo>
                      <a:pt x="28" y="10"/>
                      <a:pt x="19" y="19"/>
                      <a:pt x="10" y="37"/>
                    </a:cubicBezTo>
                    <a:cubicBezTo>
                      <a:pt x="1" y="46"/>
                      <a:pt x="1" y="63"/>
                      <a:pt x="1" y="81"/>
                    </a:cubicBezTo>
                    <a:cubicBezTo>
                      <a:pt x="10" y="117"/>
                      <a:pt x="19" y="162"/>
                      <a:pt x="28" y="206"/>
                    </a:cubicBezTo>
                    <a:cubicBezTo>
                      <a:pt x="28" y="215"/>
                      <a:pt x="45" y="233"/>
                      <a:pt x="54" y="242"/>
                    </a:cubicBezTo>
                    <a:cubicBezTo>
                      <a:pt x="63" y="246"/>
                      <a:pt x="72" y="248"/>
                      <a:pt x="80" y="248"/>
                    </a:cubicBezTo>
                    <a:cubicBezTo>
                      <a:pt x="88" y="248"/>
                      <a:pt x="94" y="246"/>
                      <a:pt x="99" y="242"/>
                    </a:cubicBezTo>
                    <a:cubicBezTo>
                      <a:pt x="117" y="242"/>
                      <a:pt x="135" y="233"/>
                      <a:pt x="135" y="215"/>
                    </a:cubicBezTo>
                    <a:cubicBezTo>
                      <a:pt x="144" y="206"/>
                      <a:pt x="152" y="188"/>
                      <a:pt x="144" y="170"/>
                    </a:cubicBezTo>
                    <a:cubicBezTo>
                      <a:pt x="135" y="126"/>
                      <a:pt x="126" y="90"/>
                      <a:pt x="117" y="46"/>
                    </a:cubicBezTo>
                    <a:cubicBezTo>
                      <a:pt x="117" y="37"/>
                      <a:pt x="108" y="19"/>
                      <a:pt x="90" y="10"/>
                    </a:cubicBezTo>
                    <a:cubicBezTo>
                      <a:pt x="81" y="1"/>
                      <a:pt x="63" y="1"/>
                      <a:pt x="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800;p37"/>
              <p:cNvSpPr/>
              <p:nvPr/>
            </p:nvSpPr>
            <p:spPr>
              <a:xfrm>
                <a:off x="7873408" y="4006157"/>
                <a:ext cx="15144" cy="21634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80" extrusionOk="0">
                    <a:moveTo>
                      <a:pt x="63" y="1"/>
                    </a:moveTo>
                    <a:cubicBezTo>
                      <a:pt x="63" y="1"/>
                      <a:pt x="54" y="10"/>
                      <a:pt x="46" y="10"/>
                    </a:cubicBezTo>
                    <a:cubicBezTo>
                      <a:pt x="37" y="10"/>
                      <a:pt x="28" y="19"/>
                      <a:pt x="19" y="19"/>
                    </a:cubicBezTo>
                    <a:cubicBezTo>
                      <a:pt x="19" y="28"/>
                      <a:pt x="19" y="28"/>
                      <a:pt x="10" y="36"/>
                    </a:cubicBezTo>
                    <a:cubicBezTo>
                      <a:pt x="10" y="45"/>
                      <a:pt x="1" y="54"/>
                      <a:pt x="1" y="63"/>
                    </a:cubicBezTo>
                    <a:lnTo>
                      <a:pt x="1" y="117"/>
                    </a:lnTo>
                    <a:cubicBezTo>
                      <a:pt x="1" y="126"/>
                      <a:pt x="10" y="135"/>
                      <a:pt x="10" y="135"/>
                    </a:cubicBezTo>
                    <a:cubicBezTo>
                      <a:pt x="10" y="144"/>
                      <a:pt x="19" y="152"/>
                      <a:pt x="19" y="161"/>
                    </a:cubicBezTo>
                    <a:cubicBezTo>
                      <a:pt x="28" y="161"/>
                      <a:pt x="37" y="170"/>
                      <a:pt x="46" y="170"/>
                    </a:cubicBezTo>
                    <a:cubicBezTo>
                      <a:pt x="46" y="170"/>
                      <a:pt x="54" y="179"/>
                      <a:pt x="63" y="179"/>
                    </a:cubicBezTo>
                    <a:cubicBezTo>
                      <a:pt x="72" y="179"/>
                      <a:pt x="81" y="170"/>
                      <a:pt x="81" y="170"/>
                    </a:cubicBezTo>
                    <a:cubicBezTo>
                      <a:pt x="90" y="170"/>
                      <a:pt x="99" y="161"/>
                      <a:pt x="108" y="161"/>
                    </a:cubicBezTo>
                    <a:cubicBezTo>
                      <a:pt x="117" y="152"/>
                      <a:pt x="117" y="152"/>
                      <a:pt x="117" y="144"/>
                    </a:cubicBezTo>
                    <a:cubicBezTo>
                      <a:pt x="126" y="135"/>
                      <a:pt x="126" y="126"/>
                      <a:pt x="126" y="117"/>
                    </a:cubicBezTo>
                    <a:lnTo>
                      <a:pt x="126" y="63"/>
                    </a:lnTo>
                    <a:cubicBezTo>
                      <a:pt x="126" y="54"/>
                      <a:pt x="126" y="45"/>
                      <a:pt x="126" y="45"/>
                    </a:cubicBezTo>
                    <a:cubicBezTo>
                      <a:pt x="117" y="36"/>
                      <a:pt x="117" y="28"/>
                      <a:pt x="108" y="19"/>
                    </a:cubicBezTo>
                    <a:cubicBezTo>
                      <a:pt x="108" y="19"/>
                      <a:pt x="99" y="10"/>
                      <a:pt x="90" y="10"/>
                    </a:cubicBezTo>
                    <a:cubicBezTo>
                      <a:pt x="81" y="10"/>
                      <a:pt x="72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801;p37"/>
              <p:cNvSpPr/>
              <p:nvPr/>
            </p:nvSpPr>
            <p:spPr>
              <a:xfrm>
                <a:off x="7805861" y="4095218"/>
                <a:ext cx="15144" cy="32211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68" extrusionOk="0">
                    <a:moveTo>
                      <a:pt x="63" y="0"/>
                    </a:moveTo>
                    <a:cubicBezTo>
                      <a:pt x="37" y="0"/>
                      <a:pt x="1" y="27"/>
                      <a:pt x="1" y="54"/>
                    </a:cubicBezTo>
                    <a:lnTo>
                      <a:pt x="1" y="205"/>
                    </a:lnTo>
                    <a:cubicBezTo>
                      <a:pt x="1" y="223"/>
                      <a:pt x="10" y="232"/>
                      <a:pt x="19" y="250"/>
                    </a:cubicBezTo>
                    <a:cubicBezTo>
                      <a:pt x="37" y="259"/>
                      <a:pt x="54" y="268"/>
                      <a:pt x="63" y="268"/>
                    </a:cubicBezTo>
                    <a:cubicBezTo>
                      <a:pt x="99" y="268"/>
                      <a:pt x="126" y="241"/>
                      <a:pt x="126" y="205"/>
                    </a:cubicBezTo>
                    <a:lnTo>
                      <a:pt x="126" y="54"/>
                    </a:lnTo>
                    <a:cubicBezTo>
                      <a:pt x="126" y="45"/>
                      <a:pt x="117" y="27"/>
                      <a:pt x="108" y="18"/>
                    </a:cubicBezTo>
                    <a:cubicBezTo>
                      <a:pt x="99" y="0"/>
                      <a:pt x="81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802;p37"/>
              <p:cNvSpPr/>
              <p:nvPr/>
            </p:nvSpPr>
            <p:spPr>
              <a:xfrm>
                <a:off x="7721247" y="4150986"/>
                <a:ext cx="15144" cy="23677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97" extrusionOk="0">
                    <a:moveTo>
                      <a:pt x="63" y="0"/>
                    </a:moveTo>
                    <a:cubicBezTo>
                      <a:pt x="45" y="0"/>
                      <a:pt x="27" y="0"/>
                      <a:pt x="18" y="18"/>
                    </a:cubicBezTo>
                    <a:cubicBezTo>
                      <a:pt x="9" y="27"/>
                      <a:pt x="0" y="45"/>
                      <a:pt x="0" y="63"/>
                    </a:cubicBezTo>
                    <a:lnTo>
                      <a:pt x="0" y="134"/>
                    </a:lnTo>
                    <a:cubicBezTo>
                      <a:pt x="0" y="152"/>
                      <a:pt x="9" y="161"/>
                      <a:pt x="18" y="179"/>
                    </a:cubicBezTo>
                    <a:cubicBezTo>
                      <a:pt x="27" y="179"/>
                      <a:pt x="27" y="187"/>
                      <a:pt x="36" y="187"/>
                    </a:cubicBezTo>
                    <a:cubicBezTo>
                      <a:pt x="45" y="187"/>
                      <a:pt x="54" y="196"/>
                      <a:pt x="63" y="196"/>
                    </a:cubicBezTo>
                    <a:cubicBezTo>
                      <a:pt x="80" y="196"/>
                      <a:pt x="89" y="187"/>
                      <a:pt x="107" y="179"/>
                    </a:cubicBezTo>
                    <a:cubicBezTo>
                      <a:pt x="116" y="161"/>
                      <a:pt x="125" y="152"/>
                      <a:pt x="125" y="134"/>
                    </a:cubicBezTo>
                    <a:lnTo>
                      <a:pt x="125" y="63"/>
                    </a:lnTo>
                    <a:cubicBezTo>
                      <a:pt x="125" y="45"/>
                      <a:pt x="116" y="27"/>
                      <a:pt x="107" y="18"/>
                    </a:cubicBezTo>
                    <a:cubicBezTo>
                      <a:pt x="98" y="9"/>
                      <a:pt x="89" y="9"/>
                      <a:pt x="8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803;p37"/>
              <p:cNvSpPr/>
              <p:nvPr/>
            </p:nvSpPr>
            <p:spPr>
              <a:xfrm>
                <a:off x="7738314" y="4017935"/>
                <a:ext cx="15144" cy="23798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98" extrusionOk="0">
                    <a:moveTo>
                      <a:pt x="63" y="1"/>
                    </a:moveTo>
                    <a:cubicBezTo>
                      <a:pt x="45" y="1"/>
                      <a:pt x="37" y="10"/>
                      <a:pt x="19" y="19"/>
                    </a:cubicBezTo>
                    <a:cubicBezTo>
                      <a:pt x="10" y="37"/>
                      <a:pt x="1" y="46"/>
                      <a:pt x="1" y="63"/>
                    </a:cubicBezTo>
                    <a:lnTo>
                      <a:pt x="1" y="135"/>
                    </a:lnTo>
                    <a:cubicBezTo>
                      <a:pt x="1" y="153"/>
                      <a:pt x="10" y="170"/>
                      <a:pt x="19" y="179"/>
                    </a:cubicBezTo>
                    <a:cubicBezTo>
                      <a:pt x="28" y="188"/>
                      <a:pt x="37" y="188"/>
                      <a:pt x="45" y="197"/>
                    </a:cubicBezTo>
                    <a:lnTo>
                      <a:pt x="63" y="197"/>
                    </a:lnTo>
                    <a:cubicBezTo>
                      <a:pt x="81" y="197"/>
                      <a:pt x="99" y="197"/>
                      <a:pt x="108" y="179"/>
                    </a:cubicBezTo>
                    <a:cubicBezTo>
                      <a:pt x="117" y="170"/>
                      <a:pt x="126" y="153"/>
                      <a:pt x="126" y="135"/>
                    </a:cubicBezTo>
                    <a:lnTo>
                      <a:pt x="126" y="63"/>
                    </a:lnTo>
                    <a:cubicBezTo>
                      <a:pt x="126" y="46"/>
                      <a:pt x="117" y="37"/>
                      <a:pt x="108" y="19"/>
                    </a:cubicBezTo>
                    <a:cubicBezTo>
                      <a:pt x="99" y="19"/>
                      <a:pt x="99" y="10"/>
                      <a:pt x="90" y="10"/>
                    </a:cubicBezTo>
                    <a:cubicBezTo>
                      <a:pt x="81" y="1"/>
                      <a:pt x="72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1804;p37"/>
              <p:cNvSpPr/>
              <p:nvPr/>
            </p:nvSpPr>
            <p:spPr>
              <a:xfrm>
                <a:off x="7759828" y="4109160"/>
                <a:ext cx="14062" cy="35456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95" extrusionOk="0">
                    <a:moveTo>
                      <a:pt x="54" y="0"/>
                    </a:moveTo>
                    <a:cubicBezTo>
                      <a:pt x="27" y="0"/>
                      <a:pt x="0" y="27"/>
                      <a:pt x="0" y="63"/>
                    </a:cubicBezTo>
                    <a:lnTo>
                      <a:pt x="0" y="232"/>
                    </a:lnTo>
                    <a:cubicBezTo>
                      <a:pt x="0" y="268"/>
                      <a:pt x="27" y="295"/>
                      <a:pt x="54" y="295"/>
                    </a:cubicBezTo>
                    <a:cubicBezTo>
                      <a:pt x="90" y="295"/>
                      <a:pt x="116" y="268"/>
                      <a:pt x="116" y="232"/>
                    </a:cubicBezTo>
                    <a:lnTo>
                      <a:pt x="116" y="63"/>
                    </a:lnTo>
                    <a:cubicBezTo>
                      <a:pt x="116" y="36"/>
                      <a:pt x="90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5;p37"/>
              <p:cNvSpPr/>
              <p:nvPr/>
            </p:nvSpPr>
            <p:spPr>
              <a:xfrm>
                <a:off x="7680503" y="4006157"/>
                <a:ext cx="14062" cy="30168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51" extrusionOk="0">
                    <a:moveTo>
                      <a:pt x="54" y="1"/>
                    </a:moveTo>
                    <a:cubicBezTo>
                      <a:pt x="45" y="1"/>
                      <a:pt x="27" y="10"/>
                      <a:pt x="18" y="19"/>
                    </a:cubicBezTo>
                    <a:cubicBezTo>
                      <a:pt x="0" y="36"/>
                      <a:pt x="0" y="45"/>
                      <a:pt x="0" y="63"/>
                    </a:cubicBezTo>
                    <a:lnTo>
                      <a:pt x="0" y="188"/>
                    </a:lnTo>
                    <a:cubicBezTo>
                      <a:pt x="0" y="206"/>
                      <a:pt x="0" y="224"/>
                      <a:pt x="18" y="233"/>
                    </a:cubicBezTo>
                    <a:cubicBezTo>
                      <a:pt x="27" y="242"/>
                      <a:pt x="45" y="251"/>
                      <a:pt x="54" y="251"/>
                    </a:cubicBezTo>
                    <a:cubicBezTo>
                      <a:pt x="72" y="251"/>
                      <a:pt x="89" y="242"/>
                      <a:pt x="98" y="233"/>
                    </a:cubicBezTo>
                    <a:cubicBezTo>
                      <a:pt x="116" y="215"/>
                      <a:pt x="116" y="206"/>
                      <a:pt x="116" y="188"/>
                    </a:cubicBezTo>
                    <a:lnTo>
                      <a:pt x="116" y="63"/>
                    </a:lnTo>
                    <a:cubicBezTo>
                      <a:pt x="116" y="45"/>
                      <a:pt x="116" y="36"/>
                      <a:pt x="98" y="19"/>
                    </a:cubicBezTo>
                    <a:cubicBezTo>
                      <a:pt x="89" y="10"/>
                      <a:pt x="72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06;p37"/>
              <p:cNvSpPr/>
              <p:nvPr/>
            </p:nvSpPr>
            <p:spPr>
              <a:xfrm>
                <a:off x="7677257" y="3835727"/>
                <a:ext cx="15144" cy="23677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97" extrusionOk="0">
                    <a:moveTo>
                      <a:pt x="63" y="0"/>
                    </a:moveTo>
                    <a:cubicBezTo>
                      <a:pt x="45" y="9"/>
                      <a:pt x="27" y="9"/>
                      <a:pt x="18" y="18"/>
                    </a:cubicBezTo>
                    <a:cubicBezTo>
                      <a:pt x="9" y="36"/>
                      <a:pt x="0" y="45"/>
                      <a:pt x="0" y="63"/>
                    </a:cubicBezTo>
                    <a:lnTo>
                      <a:pt x="0" y="143"/>
                    </a:lnTo>
                    <a:cubicBezTo>
                      <a:pt x="0" y="152"/>
                      <a:pt x="9" y="170"/>
                      <a:pt x="18" y="179"/>
                    </a:cubicBezTo>
                    <a:cubicBezTo>
                      <a:pt x="18" y="188"/>
                      <a:pt x="27" y="197"/>
                      <a:pt x="36" y="197"/>
                    </a:cubicBezTo>
                    <a:lnTo>
                      <a:pt x="63" y="197"/>
                    </a:lnTo>
                    <a:cubicBezTo>
                      <a:pt x="72" y="197"/>
                      <a:pt x="90" y="197"/>
                      <a:pt x="107" y="179"/>
                    </a:cubicBezTo>
                    <a:cubicBezTo>
                      <a:pt x="116" y="170"/>
                      <a:pt x="125" y="152"/>
                      <a:pt x="125" y="143"/>
                    </a:cubicBezTo>
                    <a:lnTo>
                      <a:pt x="125" y="63"/>
                    </a:lnTo>
                    <a:cubicBezTo>
                      <a:pt x="125" y="54"/>
                      <a:pt x="116" y="36"/>
                      <a:pt x="107" y="18"/>
                    </a:cubicBezTo>
                    <a:cubicBezTo>
                      <a:pt x="99" y="18"/>
                      <a:pt x="90" y="9"/>
                      <a:pt x="81" y="9"/>
                    </a:cubicBezTo>
                    <a:cubicBezTo>
                      <a:pt x="81" y="9"/>
                      <a:pt x="72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07;p37"/>
              <p:cNvSpPr/>
              <p:nvPr/>
            </p:nvSpPr>
            <p:spPr>
              <a:xfrm>
                <a:off x="7611874" y="4006517"/>
                <a:ext cx="21514" cy="32451"/>
              </a:xfrm>
              <a:custGeom>
                <a:avLst/>
                <a:gdLst/>
                <a:ahLst/>
                <a:cxnLst/>
                <a:rect l="l" t="t" r="r" b="b"/>
                <a:pathLst>
                  <a:path w="179" h="270" extrusionOk="0">
                    <a:moveTo>
                      <a:pt x="73" y="0"/>
                    </a:moveTo>
                    <a:cubicBezTo>
                      <a:pt x="65" y="0"/>
                      <a:pt x="58" y="2"/>
                      <a:pt x="54" y="7"/>
                    </a:cubicBezTo>
                    <a:cubicBezTo>
                      <a:pt x="36" y="7"/>
                      <a:pt x="18" y="16"/>
                      <a:pt x="9" y="33"/>
                    </a:cubicBezTo>
                    <a:cubicBezTo>
                      <a:pt x="9" y="42"/>
                      <a:pt x="0" y="60"/>
                      <a:pt x="9" y="78"/>
                    </a:cubicBezTo>
                    <a:cubicBezTo>
                      <a:pt x="27" y="132"/>
                      <a:pt x="36" y="176"/>
                      <a:pt x="54" y="230"/>
                    </a:cubicBezTo>
                    <a:cubicBezTo>
                      <a:pt x="63" y="239"/>
                      <a:pt x="72" y="257"/>
                      <a:pt x="80" y="265"/>
                    </a:cubicBezTo>
                    <a:cubicBezTo>
                      <a:pt x="92" y="265"/>
                      <a:pt x="104" y="269"/>
                      <a:pt x="116" y="269"/>
                    </a:cubicBezTo>
                    <a:cubicBezTo>
                      <a:pt x="122" y="269"/>
                      <a:pt x="128" y="268"/>
                      <a:pt x="134" y="265"/>
                    </a:cubicBezTo>
                    <a:cubicBezTo>
                      <a:pt x="143" y="265"/>
                      <a:pt x="161" y="257"/>
                      <a:pt x="170" y="239"/>
                    </a:cubicBezTo>
                    <a:cubicBezTo>
                      <a:pt x="179" y="230"/>
                      <a:pt x="179" y="212"/>
                      <a:pt x="179" y="194"/>
                    </a:cubicBezTo>
                    <a:cubicBezTo>
                      <a:pt x="161" y="141"/>
                      <a:pt x="143" y="96"/>
                      <a:pt x="125" y="42"/>
                    </a:cubicBezTo>
                    <a:cubicBezTo>
                      <a:pt x="116" y="33"/>
                      <a:pt x="107" y="16"/>
                      <a:pt x="98" y="7"/>
                    </a:cubicBezTo>
                    <a:cubicBezTo>
                      <a:pt x="89" y="2"/>
                      <a:pt x="80" y="0"/>
                      <a:pt x="7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08;p37"/>
              <p:cNvSpPr/>
              <p:nvPr/>
            </p:nvSpPr>
            <p:spPr>
              <a:xfrm>
                <a:off x="7538919" y="3815295"/>
                <a:ext cx="15144" cy="21033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75" extrusionOk="0">
                    <a:moveTo>
                      <a:pt x="63" y="1"/>
                    </a:moveTo>
                    <a:cubicBezTo>
                      <a:pt x="54" y="1"/>
                      <a:pt x="54" y="1"/>
                      <a:pt x="45" y="10"/>
                    </a:cubicBezTo>
                    <a:cubicBezTo>
                      <a:pt x="36" y="10"/>
                      <a:pt x="27" y="10"/>
                      <a:pt x="18" y="19"/>
                    </a:cubicBezTo>
                    <a:lnTo>
                      <a:pt x="9" y="37"/>
                    </a:lnTo>
                    <a:cubicBezTo>
                      <a:pt x="1" y="45"/>
                      <a:pt x="1" y="54"/>
                      <a:pt x="1" y="63"/>
                    </a:cubicBezTo>
                    <a:lnTo>
                      <a:pt x="1" y="117"/>
                    </a:lnTo>
                    <a:cubicBezTo>
                      <a:pt x="1" y="126"/>
                      <a:pt x="1" y="126"/>
                      <a:pt x="9" y="135"/>
                    </a:cubicBezTo>
                    <a:cubicBezTo>
                      <a:pt x="9" y="144"/>
                      <a:pt x="9" y="153"/>
                      <a:pt x="18" y="153"/>
                    </a:cubicBezTo>
                    <a:cubicBezTo>
                      <a:pt x="27" y="161"/>
                      <a:pt x="27" y="170"/>
                      <a:pt x="36" y="170"/>
                    </a:cubicBezTo>
                    <a:cubicBezTo>
                      <a:pt x="42" y="170"/>
                      <a:pt x="48" y="174"/>
                      <a:pt x="54" y="174"/>
                    </a:cubicBezTo>
                    <a:cubicBezTo>
                      <a:pt x="57" y="174"/>
                      <a:pt x="60" y="173"/>
                      <a:pt x="63" y="170"/>
                    </a:cubicBezTo>
                    <a:lnTo>
                      <a:pt x="81" y="170"/>
                    </a:lnTo>
                    <a:cubicBezTo>
                      <a:pt x="90" y="170"/>
                      <a:pt x="99" y="161"/>
                      <a:pt x="108" y="153"/>
                    </a:cubicBezTo>
                    <a:lnTo>
                      <a:pt x="117" y="144"/>
                    </a:lnTo>
                    <a:cubicBezTo>
                      <a:pt x="117" y="135"/>
                      <a:pt x="125" y="126"/>
                      <a:pt x="125" y="117"/>
                    </a:cubicBezTo>
                    <a:lnTo>
                      <a:pt x="125" y="63"/>
                    </a:lnTo>
                    <a:cubicBezTo>
                      <a:pt x="125" y="54"/>
                      <a:pt x="125" y="45"/>
                      <a:pt x="117" y="37"/>
                    </a:cubicBezTo>
                    <a:cubicBezTo>
                      <a:pt x="117" y="37"/>
                      <a:pt x="108" y="28"/>
                      <a:pt x="108" y="19"/>
                    </a:cubicBezTo>
                    <a:cubicBezTo>
                      <a:pt x="99" y="19"/>
                      <a:pt x="90" y="10"/>
                      <a:pt x="90" y="10"/>
                    </a:cubicBezTo>
                    <a:cubicBezTo>
                      <a:pt x="81" y="1"/>
                      <a:pt x="72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809;p37"/>
              <p:cNvSpPr/>
              <p:nvPr/>
            </p:nvSpPr>
            <p:spPr>
              <a:xfrm>
                <a:off x="7559351" y="3938610"/>
                <a:ext cx="15024" cy="33413"/>
              </a:xfrm>
              <a:custGeom>
                <a:avLst/>
                <a:gdLst/>
                <a:ahLst/>
                <a:cxnLst/>
                <a:rect l="l" t="t" r="r" b="b"/>
                <a:pathLst>
                  <a:path w="125" h="278" extrusionOk="0">
                    <a:moveTo>
                      <a:pt x="63" y="1"/>
                    </a:moveTo>
                    <a:cubicBezTo>
                      <a:pt x="27" y="10"/>
                      <a:pt x="0" y="28"/>
                      <a:pt x="0" y="63"/>
                    </a:cubicBezTo>
                    <a:lnTo>
                      <a:pt x="0" y="215"/>
                    </a:lnTo>
                    <a:cubicBezTo>
                      <a:pt x="0" y="224"/>
                      <a:pt x="9" y="242"/>
                      <a:pt x="18" y="259"/>
                    </a:cubicBezTo>
                    <a:cubicBezTo>
                      <a:pt x="27" y="268"/>
                      <a:pt x="45" y="277"/>
                      <a:pt x="63" y="277"/>
                    </a:cubicBezTo>
                    <a:cubicBezTo>
                      <a:pt x="98" y="268"/>
                      <a:pt x="125" y="251"/>
                      <a:pt x="125" y="215"/>
                    </a:cubicBezTo>
                    <a:lnTo>
                      <a:pt x="125" y="63"/>
                    </a:lnTo>
                    <a:cubicBezTo>
                      <a:pt x="125" y="45"/>
                      <a:pt x="116" y="36"/>
                      <a:pt x="107" y="19"/>
                    </a:cubicBezTo>
                    <a:cubicBezTo>
                      <a:pt x="98" y="10"/>
                      <a:pt x="80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1810;p37"/>
              <p:cNvSpPr/>
              <p:nvPr/>
            </p:nvSpPr>
            <p:spPr>
              <a:xfrm>
                <a:off x="7545409" y="4065170"/>
                <a:ext cx="14062" cy="32331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69" extrusionOk="0">
                    <a:moveTo>
                      <a:pt x="54" y="0"/>
                    </a:moveTo>
                    <a:cubicBezTo>
                      <a:pt x="27" y="0"/>
                      <a:pt x="0" y="27"/>
                      <a:pt x="0" y="63"/>
                    </a:cubicBezTo>
                    <a:lnTo>
                      <a:pt x="0" y="206"/>
                    </a:lnTo>
                    <a:cubicBezTo>
                      <a:pt x="0" y="223"/>
                      <a:pt x="0" y="241"/>
                      <a:pt x="18" y="250"/>
                    </a:cubicBezTo>
                    <a:cubicBezTo>
                      <a:pt x="27" y="268"/>
                      <a:pt x="45" y="268"/>
                      <a:pt x="54" y="268"/>
                    </a:cubicBezTo>
                    <a:cubicBezTo>
                      <a:pt x="89" y="268"/>
                      <a:pt x="116" y="241"/>
                      <a:pt x="116" y="206"/>
                    </a:cubicBezTo>
                    <a:lnTo>
                      <a:pt x="116" y="63"/>
                    </a:lnTo>
                    <a:cubicBezTo>
                      <a:pt x="116" y="45"/>
                      <a:pt x="107" y="27"/>
                      <a:pt x="98" y="18"/>
                    </a:cubicBezTo>
                    <a:cubicBezTo>
                      <a:pt x="89" y="9"/>
                      <a:pt x="71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11;p37"/>
              <p:cNvSpPr/>
              <p:nvPr/>
            </p:nvSpPr>
            <p:spPr>
              <a:xfrm>
                <a:off x="7651537" y="4100506"/>
                <a:ext cx="17187" cy="35576"/>
              </a:xfrm>
              <a:custGeom>
                <a:avLst/>
                <a:gdLst/>
                <a:ahLst/>
                <a:cxnLst/>
                <a:rect l="l" t="t" r="r" b="b"/>
                <a:pathLst>
                  <a:path w="143" h="296" extrusionOk="0">
                    <a:moveTo>
                      <a:pt x="98" y="1"/>
                    </a:moveTo>
                    <a:cubicBezTo>
                      <a:pt x="81" y="1"/>
                      <a:pt x="63" y="1"/>
                      <a:pt x="54" y="10"/>
                    </a:cubicBezTo>
                    <a:cubicBezTo>
                      <a:pt x="36" y="19"/>
                      <a:pt x="27" y="28"/>
                      <a:pt x="27" y="45"/>
                    </a:cubicBezTo>
                    <a:cubicBezTo>
                      <a:pt x="18" y="108"/>
                      <a:pt x="9" y="161"/>
                      <a:pt x="0" y="215"/>
                    </a:cubicBezTo>
                    <a:cubicBezTo>
                      <a:pt x="0" y="233"/>
                      <a:pt x="0" y="251"/>
                      <a:pt x="9" y="268"/>
                    </a:cubicBezTo>
                    <a:cubicBezTo>
                      <a:pt x="18" y="277"/>
                      <a:pt x="27" y="286"/>
                      <a:pt x="45" y="295"/>
                    </a:cubicBezTo>
                    <a:cubicBezTo>
                      <a:pt x="63" y="295"/>
                      <a:pt x="81" y="295"/>
                      <a:pt x="89" y="286"/>
                    </a:cubicBezTo>
                    <a:cubicBezTo>
                      <a:pt x="107" y="277"/>
                      <a:pt x="116" y="268"/>
                      <a:pt x="116" y="251"/>
                    </a:cubicBezTo>
                    <a:cubicBezTo>
                      <a:pt x="125" y="197"/>
                      <a:pt x="134" y="135"/>
                      <a:pt x="143" y="81"/>
                    </a:cubicBezTo>
                    <a:cubicBezTo>
                      <a:pt x="143" y="63"/>
                      <a:pt x="143" y="45"/>
                      <a:pt x="134" y="37"/>
                    </a:cubicBezTo>
                    <a:cubicBezTo>
                      <a:pt x="125" y="19"/>
                      <a:pt x="116" y="10"/>
                      <a:pt x="9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12;p37"/>
              <p:cNvSpPr/>
              <p:nvPr/>
            </p:nvSpPr>
            <p:spPr>
              <a:xfrm>
                <a:off x="7636513" y="4229470"/>
                <a:ext cx="17307" cy="21274"/>
              </a:xfrm>
              <a:custGeom>
                <a:avLst/>
                <a:gdLst/>
                <a:ahLst/>
                <a:cxnLst/>
                <a:rect l="l" t="t" r="r" b="b"/>
                <a:pathLst>
                  <a:path w="144" h="177" extrusionOk="0">
                    <a:moveTo>
                      <a:pt x="66" y="1"/>
                    </a:moveTo>
                    <a:cubicBezTo>
                      <a:pt x="63" y="1"/>
                      <a:pt x="58" y="3"/>
                      <a:pt x="54" y="7"/>
                    </a:cubicBezTo>
                    <a:lnTo>
                      <a:pt x="27" y="7"/>
                    </a:lnTo>
                    <a:cubicBezTo>
                      <a:pt x="27" y="16"/>
                      <a:pt x="18" y="16"/>
                      <a:pt x="18" y="25"/>
                    </a:cubicBezTo>
                    <a:cubicBezTo>
                      <a:pt x="9" y="25"/>
                      <a:pt x="0" y="34"/>
                      <a:pt x="0" y="52"/>
                    </a:cubicBezTo>
                    <a:cubicBezTo>
                      <a:pt x="0" y="52"/>
                      <a:pt x="0" y="61"/>
                      <a:pt x="0" y="61"/>
                    </a:cubicBezTo>
                    <a:cubicBezTo>
                      <a:pt x="0" y="79"/>
                      <a:pt x="0" y="88"/>
                      <a:pt x="9" y="96"/>
                    </a:cubicBezTo>
                    <a:cubicBezTo>
                      <a:pt x="18" y="114"/>
                      <a:pt x="27" y="123"/>
                      <a:pt x="27" y="141"/>
                    </a:cubicBezTo>
                    <a:cubicBezTo>
                      <a:pt x="36" y="150"/>
                      <a:pt x="36" y="159"/>
                      <a:pt x="45" y="159"/>
                    </a:cubicBezTo>
                    <a:cubicBezTo>
                      <a:pt x="54" y="168"/>
                      <a:pt x="63" y="168"/>
                      <a:pt x="72" y="168"/>
                    </a:cubicBezTo>
                    <a:cubicBezTo>
                      <a:pt x="72" y="177"/>
                      <a:pt x="81" y="177"/>
                      <a:pt x="90" y="177"/>
                    </a:cubicBezTo>
                    <a:cubicBezTo>
                      <a:pt x="99" y="177"/>
                      <a:pt x="107" y="168"/>
                      <a:pt x="116" y="168"/>
                    </a:cubicBezTo>
                    <a:cubicBezTo>
                      <a:pt x="116" y="159"/>
                      <a:pt x="125" y="159"/>
                      <a:pt x="125" y="159"/>
                    </a:cubicBezTo>
                    <a:cubicBezTo>
                      <a:pt x="134" y="150"/>
                      <a:pt x="143" y="141"/>
                      <a:pt x="143" y="132"/>
                    </a:cubicBezTo>
                    <a:cubicBezTo>
                      <a:pt x="143" y="123"/>
                      <a:pt x="143" y="114"/>
                      <a:pt x="143" y="114"/>
                    </a:cubicBezTo>
                    <a:cubicBezTo>
                      <a:pt x="143" y="105"/>
                      <a:pt x="143" y="88"/>
                      <a:pt x="134" y="79"/>
                    </a:cubicBezTo>
                    <a:cubicBezTo>
                      <a:pt x="125" y="70"/>
                      <a:pt x="116" y="52"/>
                      <a:pt x="116" y="34"/>
                    </a:cubicBezTo>
                    <a:cubicBezTo>
                      <a:pt x="107" y="25"/>
                      <a:pt x="99" y="16"/>
                      <a:pt x="99" y="16"/>
                    </a:cubicBezTo>
                    <a:cubicBezTo>
                      <a:pt x="90" y="7"/>
                      <a:pt x="81" y="7"/>
                      <a:pt x="72" y="7"/>
                    </a:cubicBezTo>
                    <a:cubicBezTo>
                      <a:pt x="72" y="3"/>
                      <a:pt x="70" y="1"/>
                      <a:pt x="6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13;p37"/>
              <p:cNvSpPr/>
              <p:nvPr/>
            </p:nvSpPr>
            <p:spPr>
              <a:xfrm>
                <a:off x="7504665" y="4341847"/>
                <a:ext cx="19351" cy="15024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25" extrusionOk="0">
                    <a:moveTo>
                      <a:pt x="80" y="0"/>
                    </a:moveTo>
                    <a:cubicBezTo>
                      <a:pt x="0" y="0"/>
                      <a:pt x="0" y="125"/>
                      <a:pt x="80" y="125"/>
                    </a:cubicBezTo>
                    <a:cubicBezTo>
                      <a:pt x="161" y="125"/>
                      <a:pt x="161" y="0"/>
                      <a:pt x="8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814;p37"/>
              <p:cNvSpPr/>
              <p:nvPr/>
            </p:nvSpPr>
            <p:spPr>
              <a:xfrm>
                <a:off x="7579663" y="4176706"/>
                <a:ext cx="15144" cy="47235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93" extrusionOk="0">
                    <a:moveTo>
                      <a:pt x="63" y="0"/>
                    </a:moveTo>
                    <a:cubicBezTo>
                      <a:pt x="36" y="0"/>
                      <a:pt x="1" y="27"/>
                      <a:pt x="1" y="63"/>
                    </a:cubicBezTo>
                    <a:lnTo>
                      <a:pt x="1" y="330"/>
                    </a:lnTo>
                    <a:cubicBezTo>
                      <a:pt x="1" y="366"/>
                      <a:pt x="36" y="393"/>
                      <a:pt x="63" y="393"/>
                    </a:cubicBezTo>
                    <a:cubicBezTo>
                      <a:pt x="99" y="393"/>
                      <a:pt x="125" y="366"/>
                      <a:pt x="125" y="330"/>
                    </a:cubicBezTo>
                    <a:lnTo>
                      <a:pt x="125" y="63"/>
                    </a:lnTo>
                    <a:cubicBezTo>
                      <a:pt x="125" y="36"/>
                      <a:pt x="99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815;p37"/>
              <p:cNvSpPr/>
              <p:nvPr/>
            </p:nvSpPr>
            <p:spPr>
              <a:xfrm>
                <a:off x="7501419" y="4220936"/>
                <a:ext cx="17307" cy="32812"/>
              </a:xfrm>
              <a:custGeom>
                <a:avLst/>
                <a:gdLst/>
                <a:ahLst/>
                <a:cxnLst/>
                <a:rect l="l" t="t" r="r" b="b"/>
                <a:pathLst>
                  <a:path w="144" h="273" extrusionOk="0">
                    <a:moveTo>
                      <a:pt x="79" y="0"/>
                    </a:moveTo>
                    <a:cubicBezTo>
                      <a:pt x="72" y="0"/>
                      <a:pt x="63" y="2"/>
                      <a:pt x="54" y="7"/>
                    </a:cubicBezTo>
                    <a:cubicBezTo>
                      <a:pt x="45" y="16"/>
                      <a:pt x="27" y="34"/>
                      <a:pt x="27" y="52"/>
                    </a:cubicBezTo>
                    <a:cubicBezTo>
                      <a:pt x="18" y="96"/>
                      <a:pt x="9" y="150"/>
                      <a:pt x="0" y="194"/>
                    </a:cubicBezTo>
                    <a:cubicBezTo>
                      <a:pt x="0" y="212"/>
                      <a:pt x="0" y="230"/>
                      <a:pt x="9" y="239"/>
                    </a:cubicBezTo>
                    <a:cubicBezTo>
                      <a:pt x="18" y="257"/>
                      <a:pt x="27" y="266"/>
                      <a:pt x="45" y="266"/>
                    </a:cubicBezTo>
                    <a:cubicBezTo>
                      <a:pt x="54" y="270"/>
                      <a:pt x="63" y="272"/>
                      <a:pt x="71" y="272"/>
                    </a:cubicBezTo>
                    <a:cubicBezTo>
                      <a:pt x="78" y="272"/>
                      <a:pt x="85" y="270"/>
                      <a:pt x="90" y="266"/>
                    </a:cubicBezTo>
                    <a:cubicBezTo>
                      <a:pt x="107" y="257"/>
                      <a:pt x="116" y="239"/>
                      <a:pt x="116" y="230"/>
                    </a:cubicBezTo>
                    <a:cubicBezTo>
                      <a:pt x="125" y="176"/>
                      <a:pt x="134" y="132"/>
                      <a:pt x="143" y="78"/>
                    </a:cubicBezTo>
                    <a:cubicBezTo>
                      <a:pt x="143" y="60"/>
                      <a:pt x="143" y="52"/>
                      <a:pt x="134" y="34"/>
                    </a:cubicBezTo>
                    <a:cubicBezTo>
                      <a:pt x="134" y="16"/>
                      <a:pt x="116" y="7"/>
                      <a:pt x="98" y="7"/>
                    </a:cubicBezTo>
                    <a:cubicBezTo>
                      <a:pt x="94" y="2"/>
                      <a:pt x="87" y="0"/>
                      <a:pt x="7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816;p37"/>
              <p:cNvSpPr/>
              <p:nvPr/>
            </p:nvSpPr>
            <p:spPr>
              <a:xfrm>
                <a:off x="7430628" y="4259277"/>
                <a:ext cx="14062" cy="26923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24" extrusionOk="0">
                    <a:moveTo>
                      <a:pt x="63" y="0"/>
                    </a:moveTo>
                    <a:cubicBezTo>
                      <a:pt x="45" y="0"/>
                      <a:pt x="27" y="9"/>
                      <a:pt x="18" y="18"/>
                    </a:cubicBezTo>
                    <a:cubicBezTo>
                      <a:pt x="1" y="27"/>
                      <a:pt x="1" y="45"/>
                      <a:pt x="1" y="63"/>
                    </a:cubicBezTo>
                    <a:lnTo>
                      <a:pt x="1" y="161"/>
                    </a:lnTo>
                    <a:cubicBezTo>
                      <a:pt x="1" y="179"/>
                      <a:pt x="1" y="187"/>
                      <a:pt x="18" y="205"/>
                    </a:cubicBezTo>
                    <a:cubicBezTo>
                      <a:pt x="27" y="214"/>
                      <a:pt x="45" y="223"/>
                      <a:pt x="63" y="223"/>
                    </a:cubicBezTo>
                    <a:cubicBezTo>
                      <a:pt x="72" y="223"/>
                      <a:pt x="90" y="214"/>
                      <a:pt x="99" y="205"/>
                    </a:cubicBezTo>
                    <a:cubicBezTo>
                      <a:pt x="117" y="187"/>
                      <a:pt x="117" y="179"/>
                      <a:pt x="117" y="161"/>
                    </a:cubicBezTo>
                    <a:lnTo>
                      <a:pt x="117" y="63"/>
                    </a:lnTo>
                    <a:cubicBezTo>
                      <a:pt x="117" y="45"/>
                      <a:pt x="117" y="27"/>
                      <a:pt x="99" y="18"/>
                    </a:cubicBezTo>
                    <a:cubicBezTo>
                      <a:pt x="90" y="9"/>
                      <a:pt x="72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817;p37"/>
              <p:cNvSpPr/>
              <p:nvPr/>
            </p:nvSpPr>
            <p:spPr>
              <a:xfrm>
                <a:off x="7315846" y="4338602"/>
                <a:ext cx="14062" cy="29447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45" extrusionOk="0">
                    <a:moveTo>
                      <a:pt x="63" y="0"/>
                    </a:moveTo>
                    <a:cubicBezTo>
                      <a:pt x="46" y="0"/>
                      <a:pt x="28" y="9"/>
                      <a:pt x="19" y="18"/>
                    </a:cubicBezTo>
                    <a:cubicBezTo>
                      <a:pt x="10" y="27"/>
                      <a:pt x="1" y="45"/>
                      <a:pt x="1" y="63"/>
                    </a:cubicBezTo>
                    <a:lnTo>
                      <a:pt x="1" y="188"/>
                    </a:lnTo>
                    <a:cubicBezTo>
                      <a:pt x="1" y="197"/>
                      <a:pt x="10" y="214"/>
                      <a:pt x="19" y="223"/>
                    </a:cubicBezTo>
                    <a:cubicBezTo>
                      <a:pt x="25" y="236"/>
                      <a:pt x="37" y="245"/>
                      <a:pt x="49" y="245"/>
                    </a:cubicBezTo>
                    <a:cubicBezTo>
                      <a:pt x="54" y="245"/>
                      <a:pt x="59" y="244"/>
                      <a:pt x="63" y="241"/>
                    </a:cubicBezTo>
                    <a:cubicBezTo>
                      <a:pt x="72" y="241"/>
                      <a:pt x="90" y="241"/>
                      <a:pt x="99" y="223"/>
                    </a:cubicBezTo>
                    <a:cubicBezTo>
                      <a:pt x="117" y="214"/>
                      <a:pt x="117" y="197"/>
                      <a:pt x="117" y="188"/>
                    </a:cubicBezTo>
                    <a:lnTo>
                      <a:pt x="117" y="63"/>
                    </a:lnTo>
                    <a:cubicBezTo>
                      <a:pt x="117" y="45"/>
                      <a:pt x="117" y="27"/>
                      <a:pt x="99" y="18"/>
                    </a:cubicBezTo>
                    <a:cubicBezTo>
                      <a:pt x="90" y="9"/>
                      <a:pt x="72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818;p37"/>
              <p:cNvSpPr/>
              <p:nvPr/>
            </p:nvSpPr>
            <p:spPr>
              <a:xfrm>
                <a:off x="7295534" y="4238845"/>
                <a:ext cx="14062" cy="47355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94" extrusionOk="0">
                    <a:moveTo>
                      <a:pt x="54" y="1"/>
                    </a:moveTo>
                    <a:cubicBezTo>
                      <a:pt x="27" y="1"/>
                      <a:pt x="0" y="27"/>
                      <a:pt x="0" y="63"/>
                    </a:cubicBezTo>
                    <a:lnTo>
                      <a:pt x="0" y="331"/>
                    </a:lnTo>
                    <a:cubicBezTo>
                      <a:pt x="0" y="357"/>
                      <a:pt x="27" y="393"/>
                      <a:pt x="54" y="393"/>
                    </a:cubicBezTo>
                    <a:cubicBezTo>
                      <a:pt x="90" y="393"/>
                      <a:pt x="116" y="366"/>
                      <a:pt x="116" y="331"/>
                    </a:cubicBezTo>
                    <a:lnTo>
                      <a:pt x="116" y="63"/>
                    </a:lnTo>
                    <a:cubicBezTo>
                      <a:pt x="116" y="27"/>
                      <a:pt x="90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1819;p37"/>
              <p:cNvSpPr/>
              <p:nvPr/>
            </p:nvSpPr>
            <p:spPr>
              <a:xfrm>
                <a:off x="7374859" y="4250623"/>
                <a:ext cx="14062" cy="40865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40" extrusionOk="0">
                    <a:moveTo>
                      <a:pt x="54" y="1"/>
                    </a:moveTo>
                    <a:cubicBezTo>
                      <a:pt x="27" y="1"/>
                      <a:pt x="1" y="28"/>
                      <a:pt x="1" y="63"/>
                    </a:cubicBezTo>
                    <a:lnTo>
                      <a:pt x="1" y="277"/>
                    </a:lnTo>
                    <a:cubicBezTo>
                      <a:pt x="1" y="313"/>
                      <a:pt x="27" y="340"/>
                      <a:pt x="54" y="340"/>
                    </a:cubicBezTo>
                    <a:cubicBezTo>
                      <a:pt x="90" y="340"/>
                      <a:pt x="117" y="313"/>
                      <a:pt x="117" y="277"/>
                    </a:cubicBezTo>
                    <a:lnTo>
                      <a:pt x="117" y="63"/>
                    </a:lnTo>
                    <a:cubicBezTo>
                      <a:pt x="117" y="28"/>
                      <a:pt x="90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820;p37"/>
              <p:cNvSpPr/>
              <p:nvPr/>
            </p:nvSpPr>
            <p:spPr>
              <a:xfrm>
                <a:off x="7442406" y="4171298"/>
                <a:ext cx="14062" cy="32331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69" extrusionOk="0">
                    <a:moveTo>
                      <a:pt x="54" y="1"/>
                    </a:moveTo>
                    <a:cubicBezTo>
                      <a:pt x="27" y="1"/>
                      <a:pt x="1" y="27"/>
                      <a:pt x="1" y="63"/>
                    </a:cubicBezTo>
                    <a:lnTo>
                      <a:pt x="1" y="206"/>
                    </a:lnTo>
                    <a:cubicBezTo>
                      <a:pt x="1" y="224"/>
                      <a:pt x="1" y="241"/>
                      <a:pt x="19" y="250"/>
                    </a:cubicBezTo>
                    <a:cubicBezTo>
                      <a:pt x="27" y="259"/>
                      <a:pt x="45" y="268"/>
                      <a:pt x="54" y="268"/>
                    </a:cubicBezTo>
                    <a:cubicBezTo>
                      <a:pt x="90" y="268"/>
                      <a:pt x="117" y="241"/>
                      <a:pt x="117" y="206"/>
                    </a:cubicBezTo>
                    <a:lnTo>
                      <a:pt x="117" y="63"/>
                    </a:lnTo>
                    <a:cubicBezTo>
                      <a:pt x="117" y="45"/>
                      <a:pt x="117" y="27"/>
                      <a:pt x="99" y="18"/>
                    </a:cubicBezTo>
                    <a:cubicBezTo>
                      <a:pt x="90" y="10"/>
                      <a:pt x="72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821;p37"/>
              <p:cNvSpPr/>
              <p:nvPr/>
            </p:nvSpPr>
            <p:spPr>
              <a:xfrm>
                <a:off x="7518607" y="4144495"/>
                <a:ext cx="15024" cy="35456"/>
              </a:xfrm>
              <a:custGeom>
                <a:avLst/>
                <a:gdLst/>
                <a:ahLst/>
                <a:cxnLst/>
                <a:rect l="l" t="t" r="r" b="b"/>
                <a:pathLst>
                  <a:path w="125" h="295" extrusionOk="0">
                    <a:moveTo>
                      <a:pt x="63" y="1"/>
                    </a:moveTo>
                    <a:cubicBezTo>
                      <a:pt x="27" y="1"/>
                      <a:pt x="0" y="27"/>
                      <a:pt x="0" y="63"/>
                    </a:cubicBezTo>
                    <a:lnTo>
                      <a:pt x="0" y="233"/>
                    </a:lnTo>
                    <a:cubicBezTo>
                      <a:pt x="0" y="268"/>
                      <a:pt x="27" y="295"/>
                      <a:pt x="63" y="295"/>
                    </a:cubicBezTo>
                    <a:cubicBezTo>
                      <a:pt x="89" y="295"/>
                      <a:pt x="125" y="268"/>
                      <a:pt x="125" y="233"/>
                    </a:cubicBezTo>
                    <a:lnTo>
                      <a:pt x="125" y="63"/>
                    </a:lnTo>
                    <a:cubicBezTo>
                      <a:pt x="125" y="27"/>
                      <a:pt x="89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822;p37"/>
              <p:cNvSpPr/>
              <p:nvPr/>
            </p:nvSpPr>
            <p:spPr>
              <a:xfrm>
                <a:off x="7476781" y="4021180"/>
                <a:ext cx="15144" cy="52884"/>
              </a:xfrm>
              <a:custGeom>
                <a:avLst/>
                <a:gdLst/>
                <a:ahLst/>
                <a:cxnLst/>
                <a:rect l="l" t="t" r="r" b="b"/>
                <a:pathLst>
                  <a:path w="126" h="440" extrusionOk="0">
                    <a:moveTo>
                      <a:pt x="63" y="1"/>
                    </a:moveTo>
                    <a:cubicBezTo>
                      <a:pt x="36" y="1"/>
                      <a:pt x="0" y="27"/>
                      <a:pt x="0" y="63"/>
                    </a:cubicBezTo>
                    <a:lnTo>
                      <a:pt x="0" y="384"/>
                    </a:lnTo>
                    <a:cubicBezTo>
                      <a:pt x="0" y="408"/>
                      <a:pt x="29" y="439"/>
                      <a:pt x="54" y="439"/>
                    </a:cubicBezTo>
                    <a:cubicBezTo>
                      <a:pt x="57" y="439"/>
                      <a:pt x="60" y="439"/>
                      <a:pt x="63" y="438"/>
                    </a:cubicBezTo>
                    <a:cubicBezTo>
                      <a:pt x="98" y="438"/>
                      <a:pt x="125" y="411"/>
                      <a:pt x="125" y="384"/>
                    </a:cubicBezTo>
                    <a:lnTo>
                      <a:pt x="125" y="63"/>
                    </a:lnTo>
                    <a:cubicBezTo>
                      <a:pt x="125" y="27"/>
                      <a:pt x="98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1823;p37"/>
              <p:cNvSpPr/>
              <p:nvPr/>
            </p:nvSpPr>
            <p:spPr>
              <a:xfrm>
                <a:off x="7424257" y="3953634"/>
                <a:ext cx="15024" cy="26923"/>
              </a:xfrm>
              <a:custGeom>
                <a:avLst/>
                <a:gdLst/>
                <a:ahLst/>
                <a:cxnLst/>
                <a:rect l="l" t="t" r="r" b="b"/>
                <a:pathLst>
                  <a:path w="125" h="224" extrusionOk="0">
                    <a:moveTo>
                      <a:pt x="62" y="1"/>
                    </a:moveTo>
                    <a:cubicBezTo>
                      <a:pt x="45" y="1"/>
                      <a:pt x="27" y="10"/>
                      <a:pt x="18" y="19"/>
                    </a:cubicBezTo>
                    <a:cubicBezTo>
                      <a:pt x="9" y="27"/>
                      <a:pt x="0" y="45"/>
                      <a:pt x="0" y="63"/>
                    </a:cubicBezTo>
                    <a:lnTo>
                      <a:pt x="0" y="161"/>
                    </a:lnTo>
                    <a:cubicBezTo>
                      <a:pt x="0" y="179"/>
                      <a:pt x="9" y="188"/>
                      <a:pt x="18" y="206"/>
                    </a:cubicBezTo>
                    <a:cubicBezTo>
                      <a:pt x="27" y="215"/>
                      <a:pt x="45" y="224"/>
                      <a:pt x="62" y="224"/>
                    </a:cubicBezTo>
                    <a:cubicBezTo>
                      <a:pt x="80" y="224"/>
                      <a:pt x="98" y="215"/>
                      <a:pt x="107" y="206"/>
                    </a:cubicBezTo>
                    <a:cubicBezTo>
                      <a:pt x="116" y="188"/>
                      <a:pt x="125" y="179"/>
                      <a:pt x="125" y="161"/>
                    </a:cubicBezTo>
                    <a:lnTo>
                      <a:pt x="125" y="63"/>
                    </a:lnTo>
                    <a:cubicBezTo>
                      <a:pt x="125" y="45"/>
                      <a:pt x="116" y="27"/>
                      <a:pt x="107" y="19"/>
                    </a:cubicBezTo>
                    <a:cubicBezTo>
                      <a:pt x="98" y="10"/>
                      <a:pt x="80" y="1"/>
                      <a:pt x="6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1824;p37"/>
              <p:cNvSpPr/>
              <p:nvPr/>
            </p:nvSpPr>
            <p:spPr>
              <a:xfrm>
                <a:off x="7527140" y="3997623"/>
                <a:ext cx="18389" cy="26923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24" extrusionOk="0">
                    <a:moveTo>
                      <a:pt x="63" y="0"/>
                    </a:moveTo>
                    <a:cubicBezTo>
                      <a:pt x="45" y="0"/>
                      <a:pt x="27" y="9"/>
                      <a:pt x="18" y="18"/>
                    </a:cubicBezTo>
                    <a:cubicBezTo>
                      <a:pt x="9" y="27"/>
                      <a:pt x="0" y="45"/>
                      <a:pt x="0" y="63"/>
                    </a:cubicBezTo>
                    <a:cubicBezTo>
                      <a:pt x="0" y="81"/>
                      <a:pt x="9" y="90"/>
                      <a:pt x="18" y="107"/>
                    </a:cubicBezTo>
                    <a:lnTo>
                      <a:pt x="21" y="107"/>
                    </a:lnTo>
                    <a:cubicBezTo>
                      <a:pt x="21" y="108"/>
                      <a:pt x="21" y="108"/>
                      <a:pt x="21" y="108"/>
                    </a:cubicBezTo>
                    <a:lnTo>
                      <a:pt x="21" y="108"/>
                    </a:lnTo>
                    <a:cubicBezTo>
                      <a:pt x="20" y="108"/>
                      <a:pt x="19" y="107"/>
                      <a:pt x="18" y="107"/>
                    </a:cubicBezTo>
                    <a:lnTo>
                      <a:pt x="18" y="107"/>
                    </a:lnTo>
                    <a:cubicBezTo>
                      <a:pt x="27" y="116"/>
                      <a:pt x="27" y="125"/>
                      <a:pt x="27" y="134"/>
                    </a:cubicBezTo>
                    <a:cubicBezTo>
                      <a:pt x="27" y="137"/>
                      <a:pt x="27" y="140"/>
                      <a:pt x="27" y="143"/>
                    </a:cubicBezTo>
                    <a:cubicBezTo>
                      <a:pt x="18" y="161"/>
                      <a:pt x="27" y="179"/>
                      <a:pt x="36" y="188"/>
                    </a:cubicBezTo>
                    <a:cubicBezTo>
                      <a:pt x="36" y="206"/>
                      <a:pt x="54" y="215"/>
                      <a:pt x="72" y="223"/>
                    </a:cubicBezTo>
                    <a:cubicBezTo>
                      <a:pt x="81" y="223"/>
                      <a:pt x="99" y="223"/>
                      <a:pt x="116" y="215"/>
                    </a:cubicBezTo>
                    <a:cubicBezTo>
                      <a:pt x="134" y="206"/>
                      <a:pt x="143" y="197"/>
                      <a:pt x="143" y="179"/>
                    </a:cubicBezTo>
                    <a:cubicBezTo>
                      <a:pt x="152" y="152"/>
                      <a:pt x="152" y="116"/>
                      <a:pt x="143" y="90"/>
                    </a:cubicBezTo>
                    <a:cubicBezTo>
                      <a:pt x="143" y="81"/>
                      <a:pt x="134" y="63"/>
                      <a:pt x="134" y="54"/>
                    </a:cubicBezTo>
                    <a:cubicBezTo>
                      <a:pt x="125" y="45"/>
                      <a:pt x="116" y="27"/>
                      <a:pt x="107" y="18"/>
                    </a:cubicBezTo>
                    <a:cubicBezTo>
                      <a:pt x="99" y="9"/>
                      <a:pt x="81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1825;p37"/>
              <p:cNvSpPr/>
              <p:nvPr/>
            </p:nvSpPr>
            <p:spPr>
              <a:xfrm>
                <a:off x="7423176" y="3862530"/>
                <a:ext cx="20432" cy="32571"/>
              </a:xfrm>
              <a:custGeom>
                <a:avLst/>
                <a:gdLst/>
                <a:ahLst/>
                <a:cxnLst/>
                <a:rect l="l" t="t" r="r" b="b"/>
                <a:pathLst>
                  <a:path w="170" h="271" extrusionOk="0">
                    <a:moveTo>
                      <a:pt x="89" y="0"/>
                    </a:moveTo>
                    <a:cubicBezTo>
                      <a:pt x="71" y="0"/>
                      <a:pt x="54" y="0"/>
                      <a:pt x="45" y="9"/>
                    </a:cubicBezTo>
                    <a:cubicBezTo>
                      <a:pt x="18" y="27"/>
                      <a:pt x="0" y="63"/>
                      <a:pt x="18" y="90"/>
                    </a:cubicBezTo>
                    <a:cubicBezTo>
                      <a:pt x="25" y="97"/>
                      <a:pt x="27" y="105"/>
                      <a:pt x="32" y="112"/>
                    </a:cubicBezTo>
                    <a:lnTo>
                      <a:pt x="32" y="112"/>
                    </a:lnTo>
                    <a:cubicBezTo>
                      <a:pt x="36" y="125"/>
                      <a:pt x="36" y="139"/>
                      <a:pt x="36" y="152"/>
                    </a:cubicBezTo>
                    <a:cubicBezTo>
                      <a:pt x="36" y="164"/>
                      <a:pt x="36" y="176"/>
                      <a:pt x="36" y="188"/>
                    </a:cubicBezTo>
                    <a:cubicBezTo>
                      <a:pt x="36" y="191"/>
                      <a:pt x="36" y="194"/>
                      <a:pt x="36" y="197"/>
                    </a:cubicBezTo>
                    <a:cubicBezTo>
                      <a:pt x="27" y="206"/>
                      <a:pt x="36" y="223"/>
                      <a:pt x="45" y="241"/>
                    </a:cubicBezTo>
                    <a:cubicBezTo>
                      <a:pt x="45" y="250"/>
                      <a:pt x="63" y="268"/>
                      <a:pt x="80" y="268"/>
                    </a:cubicBezTo>
                    <a:cubicBezTo>
                      <a:pt x="85" y="270"/>
                      <a:pt x="90" y="270"/>
                      <a:pt x="95" y="270"/>
                    </a:cubicBezTo>
                    <a:cubicBezTo>
                      <a:pt x="119" y="270"/>
                      <a:pt x="144" y="253"/>
                      <a:pt x="152" y="223"/>
                    </a:cubicBezTo>
                    <a:cubicBezTo>
                      <a:pt x="170" y="161"/>
                      <a:pt x="161" y="90"/>
                      <a:pt x="125" y="27"/>
                    </a:cubicBezTo>
                    <a:cubicBezTo>
                      <a:pt x="116" y="18"/>
                      <a:pt x="107" y="9"/>
                      <a:pt x="8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1826;p37"/>
              <p:cNvSpPr/>
              <p:nvPr/>
            </p:nvSpPr>
            <p:spPr>
              <a:xfrm>
                <a:off x="7341687" y="3882842"/>
                <a:ext cx="15024" cy="30168"/>
              </a:xfrm>
              <a:custGeom>
                <a:avLst/>
                <a:gdLst/>
                <a:ahLst/>
                <a:cxnLst/>
                <a:rect l="l" t="t" r="r" b="b"/>
                <a:pathLst>
                  <a:path w="125" h="251" extrusionOk="0">
                    <a:moveTo>
                      <a:pt x="63" y="1"/>
                    </a:moveTo>
                    <a:cubicBezTo>
                      <a:pt x="54" y="1"/>
                      <a:pt x="36" y="10"/>
                      <a:pt x="18" y="19"/>
                    </a:cubicBezTo>
                    <a:cubicBezTo>
                      <a:pt x="9" y="37"/>
                      <a:pt x="0" y="45"/>
                      <a:pt x="0" y="63"/>
                    </a:cubicBezTo>
                    <a:lnTo>
                      <a:pt x="0" y="188"/>
                    </a:lnTo>
                    <a:cubicBezTo>
                      <a:pt x="0" y="206"/>
                      <a:pt x="9" y="215"/>
                      <a:pt x="18" y="233"/>
                    </a:cubicBezTo>
                    <a:cubicBezTo>
                      <a:pt x="36" y="242"/>
                      <a:pt x="54" y="251"/>
                      <a:pt x="63" y="251"/>
                    </a:cubicBezTo>
                    <a:cubicBezTo>
                      <a:pt x="80" y="251"/>
                      <a:pt x="98" y="242"/>
                      <a:pt x="107" y="233"/>
                    </a:cubicBezTo>
                    <a:cubicBezTo>
                      <a:pt x="116" y="215"/>
                      <a:pt x="125" y="206"/>
                      <a:pt x="125" y="188"/>
                    </a:cubicBezTo>
                    <a:lnTo>
                      <a:pt x="125" y="63"/>
                    </a:lnTo>
                    <a:cubicBezTo>
                      <a:pt x="125" y="45"/>
                      <a:pt x="116" y="37"/>
                      <a:pt x="107" y="19"/>
                    </a:cubicBezTo>
                    <a:cubicBezTo>
                      <a:pt x="98" y="10"/>
                      <a:pt x="80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1827;p37"/>
              <p:cNvSpPr/>
              <p:nvPr/>
            </p:nvSpPr>
            <p:spPr>
              <a:xfrm>
                <a:off x="7339524" y="3810007"/>
                <a:ext cx="14062" cy="20432"/>
              </a:xfrm>
              <a:custGeom>
                <a:avLst/>
                <a:gdLst/>
                <a:ahLst/>
                <a:cxnLst/>
                <a:rect l="l" t="t" r="r" b="b"/>
                <a:pathLst>
                  <a:path w="117" h="170" extrusionOk="0">
                    <a:moveTo>
                      <a:pt x="45" y="0"/>
                    </a:moveTo>
                    <a:cubicBezTo>
                      <a:pt x="36" y="0"/>
                      <a:pt x="27" y="9"/>
                      <a:pt x="18" y="18"/>
                    </a:cubicBezTo>
                    <a:lnTo>
                      <a:pt x="9" y="27"/>
                    </a:lnTo>
                    <a:cubicBezTo>
                      <a:pt x="0" y="36"/>
                      <a:pt x="0" y="45"/>
                      <a:pt x="0" y="63"/>
                    </a:cubicBezTo>
                    <a:lnTo>
                      <a:pt x="0" y="107"/>
                    </a:lnTo>
                    <a:cubicBezTo>
                      <a:pt x="0" y="116"/>
                      <a:pt x="0" y="125"/>
                      <a:pt x="0" y="134"/>
                    </a:cubicBezTo>
                    <a:cubicBezTo>
                      <a:pt x="9" y="143"/>
                      <a:pt x="9" y="143"/>
                      <a:pt x="18" y="152"/>
                    </a:cubicBezTo>
                    <a:cubicBezTo>
                      <a:pt x="18" y="161"/>
                      <a:pt x="27" y="161"/>
                      <a:pt x="36" y="161"/>
                    </a:cubicBezTo>
                    <a:cubicBezTo>
                      <a:pt x="45" y="170"/>
                      <a:pt x="54" y="170"/>
                      <a:pt x="63" y="170"/>
                    </a:cubicBezTo>
                    <a:lnTo>
                      <a:pt x="72" y="170"/>
                    </a:lnTo>
                    <a:cubicBezTo>
                      <a:pt x="89" y="161"/>
                      <a:pt x="98" y="161"/>
                      <a:pt x="98" y="152"/>
                    </a:cubicBezTo>
                    <a:lnTo>
                      <a:pt x="107" y="143"/>
                    </a:lnTo>
                    <a:cubicBezTo>
                      <a:pt x="116" y="134"/>
                      <a:pt x="116" y="116"/>
                      <a:pt x="116" y="107"/>
                    </a:cubicBezTo>
                    <a:lnTo>
                      <a:pt x="116" y="63"/>
                    </a:lnTo>
                    <a:cubicBezTo>
                      <a:pt x="116" y="54"/>
                      <a:pt x="116" y="45"/>
                      <a:pt x="116" y="36"/>
                    </a:cubicBezTo>
                    <a:cubicBezTo>
                      <a:pt x="116" y="27"/>
                      <a:pt x="107" y="18"/>
                      <a:pt x="98" y="18"/>
                    </a:cubicBezTo>
                    <a:cubicBezTo>
                      <a:pt x="98" y="9"/>
                      <a:pt x="89" y="9"/>
                      <a:pt x="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1828;p37"/>
              <p:cNvSpPr/>
              <p:nvPr/>
            </p:nvSpPr>
            <p:spPr>
              <a:xfrm>
                <a:off x="7233396" y="3833564"/>
                <a:ext cx="15024" cy="29086"/>
              </a:xfrm>
              <a:custGeom>
                <a:avLst/>
                <a:gdLst/>
                <a:ahLst/>
                <a:cxnLst/>
                <a:rect l="l" t="t" r="r" b="b"/>
                <a:pathLst>
                  <a:path w="125" h="242" extrusionOk="0">
                    <a:moveTo>
                      <a:pt x="63" y="1"/>
                    </a:moveTo>
                    <a:cubicBezTo>
                      <a:pt x="45" y="1"/>
                      <a:pt x="27" y="1"/>
                      <a:pt x="18" y="18"/>
                    </a:cubicBezTo>
                    <a:cubicBezTo>
                      <a:pt x="9" y="27"/>
                      <a:pt x="0" y="45"/>
                      <a:pt x="0" y="63"/>
                    </a:cubicBezTo>
                    <a:lnTo>
                      <a:pt x="0" y="179"/>
                    </a:lnTo>
                    <a:cubicBezTo>
                      <a:pt x="0" y="197"/>
                      <a:pt x="9" y="215"/>
                      <a:pt x="18" y="224"/>
                    </a:cubicBezTo>
                    <a:cubicBezTo>
                      <a:pt x="27" y="232"/>
                      <a:pt x="45" y="241"/>
                      <a:pt x="63" y="241"/>
                    </a:cubicBezTo>
                    <a:cubicBezTo>
                      <a:pt x="80" y="241"/>
                      <a:pt x="98" y="232"/>
                      <a:pt x="107" y="224"/>
                    </a:cubicBezTo>
                    <a:cubicBezTo>
                      <a:pt x="116" y="215"/>
                      <a:pt x="125" y="197"/>
                      <a:pt x="125" y="179"/>
                    </a:cubicBezTo>
                    <a:lnTo>
                      <a:pt x="125" y="63"/>
                    </a:lnTo>
                    <a:cubicBezTo>
                      <a:pt x="125" y="45"/>
                      <a:pt x="116" y="27"/>
                      <a:pt x="107" y="18"/>
                    </a:cubicBezTo>
                    <a:cubicBezTo>
                      <a:pt x="98" y="9"/>
                      <a:pt x="80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1829;p37"/>
              <p:cNvSpPr/>
              <p:nvPr/>
            </p:nvSpPr>
            <p:spPr>
              <a:xfrm>
                <a:off x="7197940" y="3721667"/>
                <a:ext cx="15144" cy="32692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72" extrusionOk="0">
                    <a:moveTo>
                      <a:pt x="77" y="0"/>
                    </a:moveTo>
                    <a:cubicBezTo>
                      <a:pt x="73" y="0"/>
                      <a:pt x="68" y="1"/>
                      <a:pt x="63" y="4"/>
                    </a:cubicBezTo>
                    <a:cubicBezTo>
                      <a:pt x="27" y="4"/>
                      <a:pt x="1" y="30"/>
                      <a:pt x="1" y="57"/>
                    </a:cubicBezTo>
                    <a:lnTo>
                      <a:pt x="1" y="209"/>
                    </a:lnTo>
                    <a:cubicBezTo>
                      <a:pt x="1" y="227"/>
                      <a:pt x="10" y="236"/>
                      <a:pt x="19" y="254"/>
                    </a:cubicBezTo>
                    <a:cubicBezTo>
                      <a:pt x="27" y="262"/>
                      <a:pt x="45" y="271"/>
                      <a:pt x="63" y="271"/>
                    </a:cubicBezTo>
                    <a:cubicBezTo>
                      <a:pt x="99" y="271"/>
                      <a:pt x="126" y="245"/>
                      <a:pt x="126" y="209"/>
                    </a:cubicBezTo>
                    <a:lnTo>
                      <a:pt x="126" y="57"/>
                    </a:lnTo>
                    <a:cubicBezTo>
                      <a:pt x="126" y="48"/>
                      <a:pt x="117" y="30"/>
                      <a:pt x="108" y="22"/>
                    </a:cubicBezTo>
                    <a:cubicBezTo>
                      <a:pt x="101" y="9"/>
                      <a:pt x="90" y="0"/>
                      <a:pt x="7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1830;p37"/>
              <p:cNvSpPr/>
              <p:nvPr/>
            </p:nvSpPr>
            <p:spPr>
              <a:xfrm>
                <a:off x="7059601" y="3821785"/>
                <a:ext cx="15144" cy="32331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69" extrusionOk="0">
                    <a:moveTo>
                      <a:pt x="63" y="0"/>
                    </a:moveTo>
                    <a:cubicBezTo>
                      <a:pt x="28" y="0"/>
                      <a:pt x="1" y="27"/>
                      <a:pt x="1" y="63"/>
                    </a:cubicBezTo>
                    <a:lnTo>
                      <a:pt x="1" y="206"/>
                    </a:lnTo>
                    <a:cubicBezTo>
                      <a:pt x="1" y="223"/>
                      <a:pt x="10" y="241"/>
                      <a:pt x="19" y="250"/>
                    </a:cubicBezTo>
                    <a:cubicBezTo>
                      <a:pt x="37" y="259"/>
                      <a:pt x="54" y="268"/>
                      <a:pt x="63" y="268"/>
                    </a:cubicBezTo>
                    <a:cubicBezTo>
                      <a:pt x="99" y="268"/>
                      <a:pt x="126" y="241"/>
                      <a:pt x="126" y="206"/>
                    </a:cubicBezTo>
                    <a:lnTo>
                      <a:pt x="126" y="63"/>
                    </a:lnTo>
                    <a:cubicBezTo>
                      <a:pt x="126" y="45"/>
                      <a:pt x="117" y="27"/>
                      <a:pt x="108" y="18"/>
                    </a:cubicBezTo>
                    <a:cubicBezTo>
                      <a:pt x="99" y="9"/>
                      <a:pt x="81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1831;p37"/>
              <p:cNvSpPr/>
              <p:nvPr/>
            </p:nvSpPr>
            <p:spPr>
              <a:xfrm>
                <a:off x="7062846" y="3698470"/>
                <a:ext cx="15144" cy="29086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42" extrusionOk="0">
                    <a:moveTo>
                      <a:pt x="63" y="0"/>
                    </a:moveTo>
                    <a:cubicBezTo>
                      <a:pt x="45" y="0"/>
                      <a:pt x="27" y="0"/>
                      <a:pt x="18" y="18"/>
                    </a:cubicBezTo>
                    <a:cubicBezTo>
                      <a:pt x="10" y="27"/>
                      <a:pt x="1" y="45"/>
                      <a:pt x="1" y="63"/>
                    </a:cubicBezTo>
                    <a:lnTo>
                      <a:pt x="1" y="179"/>
                    </a:lnTo>
                    <a:cubicBezTo>
                      <a:pt x="1" y="197"/>
                      <a:pt x="10" y="215"/>
                      <a:pt x="18" y="223"/>
                    </a:cubicBezTo>
                    <a:cubicBezTo>
                      <a:pt x="27" y="232"/>
                      <a:pt x="45" y="241"/>
                      <a:pt x="63" y="241"/>
                    </a:cubicBezTo>
                    <a:cubicBezTo>
                      <a:pt x="81" y="241"/>
                      <a:pt x="99" y="232"/>
                      <a:pt x="108" y="223"/>
                    </a:cubicBezTo>
                    <a:cubicBezTo>
                      <a:pt x="117" y="215"/>
                      <a:pt x="126" y="197"/>
                      <a:pt x="126" y="179"/>
                    </a:cubicBezTo>
                    <a:lnTo>
                      <a:pt x="126" y="63"/>
                    </a:lnTo>
                    <a:cubicBezTo>
                      <a:pt x="126" y="45"/>
                      <a:pt x="117" y="27"/>
                      <a:pt x="108" y="18"/>
                    </a:cubicBezTo>
                    <a:cubicBezTo>
                      <a:pt x="99" y="0"/>
                      <a:pt x="81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1832;p37"/>
              <p:cNvSpPr/>
              <p:nvPr/>
            </p:nvSpPr>
            <p:spPr>
              <a:xfrm>
                <a:off x="6995299" y="3857001"/>
                <a:ext cx="15144" cy="40985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41" extrusionOk="0">
                    <a:moveTo>
                      <a:pt x="74" y="0"/>
                    </a:moveTo>
                    <a:cubicBezTo>
                      <a:pt x="71" y="0"/>
                      <a:pt x="67" y="1"/>
                      <a:pt x="63" y="2"/>
                    </a:cubicBezTo>
                    <a:cubicBezTo>
                      <a:pt x="27" y="2"/>
                      <a:pt x="1" y="29"/>
                      <a:pt x="1" y="55"/>
                    </a:cubicBezTo>
                    <a:lnTo>
                      <a:pt x="1" y="278"/>
                    </a:lnTo>
                    <a:cubicBezTo>
                      <a:pt x="1" y="314"/>
                      <a:pt x="27" y="341"/>
                      <a:pt x="63" y="341"/>
                    </a:cubicBezTo>
                    <a:cubicBezTo>
                      <a:pt x="99" y="341"/>
                      <a:pt x="125" y="314"/>
                      <a:pt x="125" y="278"/>
                    </a:cubicBezTo>
                    <a:lnTo>
                      <a:pt x="125" y="55"/>
                    </a:lnTo>
                    <a:cubicBezTo>
                      <a:pt x="125" y="31"/>
                      <a:pt x="104" y="0"/>
                      <a:pt x="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1833;p37"/>
              <p:cNvSpPr/>
              <p:nvPr/>
            </p:nvSpPr>
            <p:spPr>
              <a:xfrm>
                <a:off x="6936286" y="3933322"/>
                <a:ext cx="18389" cy="29447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45" extrusionOk="0">
                    <a:moveTo>
                      <a:pt x="126" y="80"/>
                    </a:moveTo>
                    <a:cubicBezTo>
                      <a:pt x="126" y="89"/>
                      <a:pt x="126" y="89"/>
                      <a:pt x="117" y="98"/>
                    </a:cubicBezTo>
                    <a:cubicBezTo>
                      <a:pt x="126" y="89"/>
                      <a:pt x="126" y="81"/>
                      <a:pt x="126" y="80"/>
                    </a:cubicBezTo>
                    <a:close/>
                    <a:moveTo>
                      <a:pt x="126" y="125"/>
                    </a:moveTo>
                    <a:lnTo>
                      <a:pt x="134" y="142"/>
                    </a:lnTo>
                    <a:lnTo>
                      <a:pt x="134" y="142"/>
                    </a:lnTo>
                    <a:cubicBezTo>
                      <a:pt x="129" y="136"/>
                      <a:pt x="126" y="131"/>
                      <a:pt x="126" y="125"/>
                    </a:cubicBezTo>
                    <a:close/>
                    <a:moveTo>
                      <a:pt x="81" y="0"/>
                    </a:moveTo>
                    <a:cubicBezTo>
                      <a:pt x="63" y="0"/>
                      <a:pt x="46" y="0"/>
                      <a:pt x="37" y="9"/>
                    </a:cubicBezTo>
                    <a:cubicBezTo>
                      <a:pt x="19" y="18"/>
                      <a:pt x="10" y="27"/>
                      <a:pt x="10" y="45"/>
                    </a:cubicBezTo>
                    <a:cubicBezTo>
                      <a:pt x="1" y="80"/>
                      <a:pt x="1" y="107"/>
                      <a:pt x="1" y="143"/>
                    </a:cubicBezTo>
                    <a:cubicBezTo>
                      <a:pt x="10" y="152"/>
                      <a:pt x="10" y="161"/>
                      <a:pt x="10" y="170"/>
                    </a:cubicBezTo>
                    <a:cubicBezTo>
                      <a:pt x="19" y="188"/>
                      <a:pt x="28" y="205"/>
                      <a:pt x="37" y="214"/>
                    </a:cubicBezTo>
                    <a:cubicBezTo>
                      <a:pt x="46" y="223"/>
                      <a:pt x="54" y="241"/>
                      <a:pt x="72" y="241"/>
                    </a:cubicBezTo>
                    <a:cubicBezTo>
                      <a:pt x="78" y="244"/>
                      <a:pt x="83" y="245"/>
                      <a:pt x="88" y="245"/>
                    </a:cubicBezTo>
                    <a:cubicBezTo>
                      <a:pt x="100" y="245"/>
                      <a:pt x="111" y="238"/>
                      <a:pt x="117" y="232"/>
                    </a:cubicBezTo>
                    <a:cubicBezTo>
                      <a:pt x="135" y="232"/>
                      <a:pt x="144" y="214"/>
                      <a:pt x="144" y="196"/>
                    </a:cubicBezTo>
                    <a:cubicBezTo>
                      <a:pt x="153" y="188"/>
                      <a:pt x="153" y="170"/>
                      <a:pt x="144" y="152"/>
                    </a:cubicBezTo>
                    <a:cubicBezTo>
                      <a:pt x="140" y="149"/>
                      <a:pt x="137" y="145"/>
                      <a:pt x="134" y="142"/>
                    </a:cubicBezTo>
                    <a:lnTo>
                      <a:pt x="134" y="142"/>
                    </a:lnTo>
                    <a:cubicBezTo>
                      <a:pt x="126" y="125"/>
                      <a:pt x="126" y="116"/>
                      <a:pt x="117" y="98"/>
                    </a:cubicBezTo>
                    <a:lnTo>
                      <a:pt x="117" y="98"/>
                    </a:lnTo>
                    <a:cubicBezTo>
                      <a:pt x="126" y="107"/>
                      <a:pt x="126" y="116"/>
                      <a:pt x="126" y="116"/>
                    </a:cubicBezTo>
                    <a:cubicBezTo>
                      <a:pt x="126" y="107"/>
                      <a:pt x="126" y="89"/>
                      <a:pt x="126" y="80"/>
                    </a:cubicBezTo>
                    <a:cubicBezTo>
                      <a:pt x="126" y="63"/>
                      <a:pt x="126" y="45"/>
                      <a:pt x="117" y="27"/>
                    </a:cubicBezTo>
                    <a:cubicBezTo>
                      <a:pt x="108" y="18"/>
                      <a:pt x="99" y="9"/>
                      <a:pt x="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1834;p37"/>
              <p:cNvSpPr/>
              <p:nvPr/>
            </p:nvSpPr>
            <p:spPr>
              <a:xfrm>
                <a:off x="6968497" y="4015652"/>
                <a:ext cx="15144" cy="35696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97" extrusionOk="0">
                    <a:moveTo>
                      <a:pt x="74" y="1"/>
                    </a:moveTo>
                    <a:cubicBezTo>
                      <a:pt x="71" y="1"/>
                      <a:pt x="67" y="1"/>
                      <a:pt x="63" y="2"/>
                    </a:cubicBezTo>
                    <a:cubicBezTo>
                      <a:pt x="36" y="2"/>
                      <a:pt x="1" y="29"/>
                      <a:pt x="1" y="56"/>
                    </a:cubicBezTo>
                    <a:lnTo>
                      <a:pt x="1" y="234"/>
                    </a:lnTo>
                    <a:cubicBezTo>
                      <a:pt x="1" y="261"/>
                      <a:pt x="36" y="296"/>
                      <a:pt x="63" y="296"/>
                    </a:cubicBezTo>
                    <a:cubicBezTo>
                      <a:pt x="99" y="288"/>
                      <a:pt x="125" y="270"/>
                      <a:pt x="125" y="234"/>
                    </a:cubicBezTo>
                    <a:lnTo>
                      <a:pt x="125" y="56"/>
                    </a:lnTo>
                    <a:cubicBezTo>
                      <a:pt x="125" y="32"/>
                      <a:pt x="104" y="1"/>
                      <a:pt x="7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1835;p37"/>
              <p:cNvSpPr/>
              <p:nvPr/>
            </p:nvSpPr>
            <p:spPr>
              <a:xfrm>
                <a:off x="7007078" y="4132717"/>
                <a:ext cx="15144" cy="38701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22" extrusionOk="0">
                    <a:moveTo>
                      <a:pt x="63" y="0"/>
                    </a:moveTo>
                    <a:cubicBezTo>
                      <a:pt x="27" y="0"/>
                      <a:pt x="1" y="27"/>
                      <a:pt x="1" y="63"/>
                    </a:cubicBezTo>
                    <a:lnTo>
                      <a:pt x="1" y="259"/>
                    </a:lnTo>
                    <a:cubicBezTo>
                      <a:pt x="1" y="295"/>
                      <a:pt x="27" y="322"/>
                      <a:pt x="63" y="322"/>
                    </a:cubicBezTo>
                    <a:cubicBezTo>
                      <a:pt x="99" y="322"/>
                      <a:pt x="126" y="295"/>
                      <a:pt x="126" y="259"/>
                    </a:cubicBezTo>
                    <a:lnTo>
                      <a:pt x="126" y="63"/>
                    </a:lnTo>
                    <a:cubicBezTo>
                      <a:pt x="126" y="27"/>
                      <a:pt x="99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1836;p37"/>
              <p:cNvSpPr/>
              <p:nvPr/>
            </p:nvSpPr>
            <p:spPr>
              <a:xfrm>
                <a:off x="7057558" y="4135962"/>
                <a:ext cx="13942" cy="35456"/>
              </a:xfrm>
              <a:custGeom>
                <a:avLst/>
                <a:gdLst/>
                <a:ahLst/>
                <a:cxnLst/>
                <a:rect l="l" t="t" r="r" b="b"/>
                <a:pathLst>
                  <a:path w="116" h="295" extrusionOk="0">
                    <a:moveTo>
                      <a:pt x="54" y="0"/>
                    </a:moveTo>
                    <a:cubicBezTo>
                      <a:pt x="27" y="0"/>
                      <a:pt x="0" y="27"/>
                      <a:pt x="0" y="63"/>
                    </a:cubicBezTo>
                    <a:lnTo>
                      <a:pt x="0" y="232"/>
                    </a:lnTo>
                    <a:cubicBezTo>
                      <a:pt x="0" y="268"/>
                      <a:pt x="27" y="295"/>
                      <a:pt x="54" y="295"/>
                    </a:cubicBezTo>
                    <a:cubicBezTo>
                      <a:pt x="89" y="295"/>
                      <a:pt x="116" y="268"/>
                      <a:pt x="116" y="232"/>
                    </a:cubicBezTo>
                    <a:lnTo>
                      <a:pt x="116" y="63"/>
                    </a:lnTo>
                    <a:cubicBezTo>
                      <a:pt x="116" y="27"/>
                      <a:pt x="89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1837;p37"/>
              <p:cNvSpPr/>
              <p:nvPr/>
            </p:nvSpPr>
            <p:spPr>
              <a:xfrm>
                <a:off x="6934243" y="4135962"/>
                <a:ext cx="14062" cy="40985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41" extrusionOk="0">
                    <a:moveTo>
                      <a:pt x="54" y="0"/>
                    </a:moveTo>
                    <a:cubicBezTo>
                      <a:pt x="27" y="0"/>
                      <a:pt x="0" y="27"/>
                      <a:pt x="0" y="63"/>
                    </a:cubicBezTo>
                    <a:lnTo>
                      <a:pt x="0" y="277"/>
                    </a:lnTo>
                    <a:cubicBezTo>
                      <a:pt x="0" y="309"/>
                      <a:pt x="21" y="341"/>
                      <a:pt x="45" y="341"/>
                    </a:cubicBezTo>
                    <a:cubicBezTo>
                      <a:pt x="48" y="341"/>
                      <a:pt x="51" y="340"/>
                      <a:pt x="54" y="339"/>
                    </a:cubicBezTo>
                    <a:cubicBezTo>
                      <a:pt x="89" y="339"/>
                      <a:pt x="116" y="312"/>
                      <a:pt x="116" y="277"/>
                    </a:cubicBezTo>
                    <a:lnTo>
                      <a:pt x="116" y="63"/>
                    </a:lnTo>
                    <a:cubicBezTo>
                      <a:pt x="116" y="27"/>
                      <a:pt x="89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1838;p37"/>
              <p:cNvSpPr/>
              <p:nvPr/>
            </p:nvSpPr>
            <p:spPr>
              <a:xfrm>
                <a:off x="7187243" y="4218052"/>
                <a:ext cx="19471" cy="41345"/>
              </a:xfrm>
              <a:custGeom>
                <a:avLst/>
                <a:gdLst/>
                <a:ahLst/>
                <a:cxnLst/>
                <a:rect l="l" t="t" r="r" b="b"/>
                <a:pathLst>
                  <a:path w="162" h="344" extrusionOk="0">
                    <a:moveTo>
                      <a:pt x="63" y="0"/>
                    </a:moveTo>
                    <a:cubicBezTo>
                      <a:pt x="57" y="0"/>
                      <a:pt x="51" y="1"/>
                      <a:pt x="45" y="4"/>
                    </a:cubicBezTo>
                    <a:cubicBezTo>
                      <a:pt x="9" y="13"/>
                      <a:pt x="0" y="40"/>
                      <a:pt x="0" y="76"/>
                    </a:cubicBezTo>
                    <a:lnTo>
                      <a:pt x="36" y="299"/>
                    </a:lnTo>
                    <a:cubicBezTo>
                      <a:pt x="45" y="316"/>
                      <a:pt x="54" y="325"/>
                      <a:pt x="72" y="334"/>
                    </a:cubicBezTo>
                    <a:cubicBezTo>
                      <a:pt x="81" y="343"/>
                      <a:pt x="99" y="343"/>
                      <a:pt x="116" y="343"/>
                    </a:cubicBezTo>
                    <a:cubicBezTo>
                      <a:pt x="152" y="334"/>
                      <a:pt x="161" y="299"/>
                      <a:pt x="161" y="263"/>
                    </a:cubicBezTo>
                    <a:lnTo>
                      <a:pt x="116" y="49"/>
                    </a:lnTo>
                    <a:cubicBezTo>
                      <a:pt x="116" y="31"/>
                      <a:pt x="108" y="13"/>
                      <a:pt x="90" y="4"/>
                    </a:cubicBezTo>
                    <a:cubicBezTo>
                      <a:pt x="84" y="4"/>
                      <a:pt x="74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1839;p37"/>
              <p:cNvSpPr/>
              <p:nvPr/>
            </p:nvSpPr>
            <p:spPr>
              <a:xfrm>
                <a:off x="7024265" y="4212042"/>
                <a:ext cx="15144" cy="30168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51" extrusionOk="0">
                    <a:moveTo>
                      <a:pt x="63" y="1"/>
                    </a:moveTo>
                    <a:cubicBezTo>
                      <a:pt x="54" y="1"/>
                      <a:pt x="36" y="10"/>
                      <a:pt x="18" y="18"/>
                    </a:cubicBezTo>
                    <a:cubicBezTo>
                      <a:pt x="9" y="36"/>
                      <a:pt x="0" y="45"/>
                      <a:pt x="0" y="63"/>
                    </a:cubicBezTo>
                    <a:lnTo>
                      <a:pt x="0" y="188"/>
                    </a:lnTo>
                    <a:cubicBezTo>
                      <a:pt x="0" y="206"/>
                      <a:pt x="9" y="215"/>
                      <a:pt x="18" y="233"/>
                    </a:cubicBezTo>
                    <a:cubicBezTo>
                      <a:pt x="36" y="241"/>
                      <a:pt x="54" y="250"/>
                      <a:pt x="63" y="250"/>
                    </a:cubicBezTo>
                    <a:cubicBezTo>
                      <a:pt x="81" y="250"/>
                      <a:pt x="99" y="241"/>
                      <a:pt x="108" y="233"/>
                    </a:cubicBezTo>
                    <a:cubicBezTo>
                      <a:pt x="116" y="215"/>
                      <a:pt x="125" y="206"/>
                      <a:pt x="125" y="188"/>
                    </a:cubicBezTo>
                    <a:lnTo>
                      <a:pt x="125" y="63"/>
                    </a:lnTo>
                    <a:cubicBezTo>
                      <a:pt x="125" y="45"/>
                      <a:pt x="116" y="27"/>
                      <a:pt x="108" y="18"/>
                    </a:cubicBezTo>
                    <a:cubicBezTo>
                      <a:pt x="99" y="10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1840;p37"/>
              <p:cNvSpPr/>
              <p:nvPr/>
            </p:nvSpPr>
            <p:spPr>
              <a:xfrm>
                <a:off x="7115369" y="4288243"/>
                <a:ext cx="15144" cy="33293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77" extrusionOk="0">
                    <a:moveTo>
                      <a:pt x="63" y="0"/>
                    </a:moveTo>
                    <a:cubicBezTo>
                      <a:pt x="36" y="9"/>
                      <a:pt x="1" y="27"/>
                      <a:pt x="1" y="62"/>
                    </a:cubicBezTo>
                    <a:lnTo>
                      <a:pt x="1" y="214"/>
                    </a:lnTo>
                    <a:cubicBezTo>
                      <a:pt x="1" y="232"/>
                      <a:pt x="10" y="241"/>
                      <a:pt x="19" y="259"/>
                    </a:cubicBezTo>
                    <a:cubicBezTo>
                      <a:pt x="36" y="268"/>
                      <a:pt x="54" y="277"/>
                      <a:pt x="63" y="277"/>
                    </a:cubicBezTo>
                    <a:cubicBezTo>
                      <a:pt x="99" y="268"/>
                      <a:pt x="126" y="250"/>
                      <a:pt x="126" y="214"/>
                    </a:cubicBezTo>
                    <a:lnTo>
                      <a:pt x="126" y="62"/>
                    </a:lnTo>
                    <a:cubicBezTo>
                      <a:pt x="126" y="54"/>
                      <a:pt x="117" y="36"/>
                      <a:pt x="108" y="18"/>
                    </a:cubicBezTo>
                    <a:cubicBezTo>
                      <a:pt x="99" y="9"/>
                      <a:pt x="81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1841;p37"/>
              <p:cNvSpPr/>
              <p:nvPr/>
            </p:nvSpPr>
            <p:spPr>
              <a:xfrm>
                <a:off x="7145417" y="4135962"/>
                <a:ext cx="15144" cy="32211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68" extrusionOk="0">
                    <a:moveTo>
                      <a:pt x="63" y="0"/>
                    </a:moveTo>
                    <a:cubicBezTo>
                      <a:pt x="27" y="0"/>
                      <a:pt x="1" y="27"/>
                      <a:pt x="1" y="63"/>
                    </a:cubicBezTo>
                    <a:lnTo>
                      <a:pt x="1" y="205"/>
                    </a:lnTo>
                    <a:cubicBezTo>
                      <a:pt x="1" y="223"/>
                      <a:pt x="9" y="241"/>
                      <a:pt x="18" y="250"/>
                    </a:cubicBezTo>
                    <a:cubicBezTo>
                      <a:pt x="27" y="259"/>
                      <a:pt x="45" y="268"/>
                      <a:pt x="63" y="268"/>
                    </a:cubicBezTo>
                    <a:cubicBezTo>
                      <a:pt x="90" y="268"/>
                      <a:pt x="125" y="241"/>
                      <a:pt x="125" y="205"/>
                    </a:cubicBezTo>
                    <a:lnTo>
                      <a:pt x="125" y="63"/>
                    </a:lnTo>
                    <a:cubicBezTo>
                      <a:pt x="125" y="45"/>
                      <a:pt x="117" y="27"/>
                      <a:pt x="108" y="18"/>
                    </a:cubicBezTo>
                    <a:cubicBezTo>
                      <a:pt x="90" y="9"/>
                      <a:pt x="72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1842;p37"/>
              <p:cNvSpPr/>
              <p:nvPr/>
            </p:nvSpPr>
            <p:spPr>
              <a:xfrm>
                <a:off x="7256953" y="4183076"/>
                <a:ext cx="15144" cy="20552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71" extrusionOk="0">
                    <a:moveTo>
                      <a:pt x="45" y="1"/>
                    </a:moveTo>
                    <a:cubicBezTo>
                      <a:pt x="36" y="1"/>
                      <a:pt x="27" y="10"/>
                      <a:pt x="18" y="19"/>
                    </a:cubicBezTo>
                    <a:cubicBezTo>
                      <a:pt x="18" y="19"/>
                      <a:pt x="9" y="28"/>
                      <a:pt x="9" y="28"/>
                    </a:cubicBezTo>
                    <a:cubicBezTo>
                      <a:pt x="0" y="36"/>
                      <a:pt x="0" y="45"/>
                      <a:pt x="0" y="63"/>
                    </a:cubicBezTo>
                    <a:lnTo>
                      <a:pt x="0" y="108"/>
                    </a:lnTo>
                    <a:cubicBezTo>
                      <a:pt x="0" y="117"/>
                      <a:pt x="0" y="126"/>
                      <a:pt x="9" y="135"/>
                    </a:cubicBezTo>
                    <a:cubicBezTo>
                      <a:pt x="9" y="143"/>
                      <a:pt x="9" y="143"/>
                      <a:pt x="18" y="152"/>
                    </a:cubicBezTo>
                    <a:cubicBezTo>
                      <a:pt x="27" y="161"/>
                      <a:pt x="27" y="161"/>
                      <a:pt x="36" y="161"/>
                    </a:cubicBezTo>
                    <a:cubicBezTo>
                      <a:pt x="45" y="170"/>
                      <a:pt x="54" y="170"/>
                      <a:pt x="63" y="170"/>
                    </a:cubicBezTo>
                    <a:lnTo>
                      <a:pt x="81" y="170"/>
                    </a:lnTo>
                    <a:cubicBezTo>
                      <a:pt x="90" y="161"/>
                      <a:pt x="98" y="161"/>
                      <a:pt x="107" y="152"/>
                    </a:cubicBezTo>
                    <a:cubicBezTo>
                      <a:pt x="107" y="152"/>
                      <a:pt x="107" y="143"/>
                      <a:pt x="116" y="143"/>
                    </a:cubicBezTo>
                    <a:cubicBezTo>
                      <a:pt x="116" y="135"/>
                      <a:pt x="125" y="117"/>
                      <a:pt x="125" y="108"/>
                    </a:cubicBezTo>
                    <a:lnTo>
                      <a:pt x="125" y="63"/>
                    </a:lnTo>
                    <a:cubicBezTo>
                      <a:pt x="125" y="54"/>
                      <a:pt x="125" y="45"/>
                      <a:pt x="116" y="36"/>
                    </a:cubicBezTo>
                    <a:cubicBezTo>
                      <a:pt x="116" y="28"/>
                      <a:pt x="107" y="19"/>
                      <a:pt x="107" y="19"/>
                    </a:cubicBezTo>
                    <a:cubicBezTo>
                      <a:pt x="98" y="10"/>
                      <a:pt x="90" y="10"/>
                      <a:pt x="8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1843;p37"/>
              <p:cNvSpPr/>
              <p:nvPr/>
            </p:nvSpPr>
            <p:spPr>
              <a:xfrm>
                <a:off x="7359836" y="4156274"/>
                <a:ext cx="15144" cy="41946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49" extrusionOk="0">
                    <a:moveTo>
                      <a:pt x="63" y="1"/>
                    </a:moveTo>
                    <a:cubicBezTo>
                      <a:pt x="28" y="1"/>
                      <a:pt x="1" y="27"/>
                      <a:pt x="1" y="63"/>
                    </a:cubicBezTo>
                    <a:lnTo>
                      <a:pt x="1" y="286"/>
                    </a:lnTo>
                    <a:cubicBezTo>
                      <a:pt x="1" y="313"/>
                      <a:pt x="28" y="349"/>
                      <a:pt x="63" y="349"/>
                    </a:cubicBezTo>
                    <a:cubicBezTo>
                      <a:pt x="90" y="340"/>
                      <a:pt x="126" y="322"/>
                      <a:pt x="126" y="286"/>
                    </a:cubicBezTo>
                    <a:lnTo>
                      <a:pt x="126" y="63"/>
                    </a:lnTo>
                    <a:cubicBezTo>
                      <a:pt x="126" y="27"/>
                      <a:pt x="90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1844;p37"/>
              <p:cNvSpPr/>
              <p:nvPr/>
            </p:nvSpPr>
            <p:spPr>
              <a:xfrm>
                <a:off x="7412359" y="4088727"/>
                <a:ext cx="15144" cy="32331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69" extrusionOk="0">
                    <a:moveTo>
                      <a:pt x="63" y="1"/>
                    </a:moveTo>
                    <a:cubicBezTo>
                      <a:pt x="28" y="1"/>
                      <a:pt x="1" y="27"/>
                      <a:pt x="1" y="63"/>
                    </a:cubicBezTo>
                    <a:lnTo>
                      <a:pt x="1" y="206"/>
                    </a:lnTo>
                    <a:cubicBezTo>
                      <a:pt x="1" y="224"/>
                      <a:pt x="10" y="242"/>
                      <a:pt x="19" y="250"/>
                    </a:cubicBezTo>
                    <a:cubicBezTo>
                      <a:pt x="28" y="259"/>
                      <a:pt x="45" y="268"/>
                      <a:pt x="63" y="268"/>
                    </a:cubicBezTo>
                    <a:cubicBezTo>
                      <a:pt x="99" y="268"/>
                      <a:pt x="126" y="242"/>
                      <a:pt x="126" y="206"/>
                    </a:cubicBezTo>
                    <a:lnTo>
                      <a:pt x="126" y="63"/>
                    </a:lnTo>
                    <a:cubicBezTo>
                      <a:pt x="126" y="45"/>
                      <a:pt x="117" y="27"/>
                      <a:pt x="108" y="19"/>
                    </a:cubicBezTo>
                    <a:cubicBezTo>
                      <a:pt x="99" y="10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1845;p37"/>
              <p:cNvSpPr/>
              <p:nvPr/>
            </p:nvSpPr>
            <p:spPr>
              <a:xfrm>
                <a:off x="7356591" y="4047983"/>
                <a:ext cx="18389" cy="23677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97" extrusionOk="0">
                    <a:moveTo>
                      <a:pt x="46" y="1"/>
                    </a:moveTo>
                    <a:cubicBezTo>
                      <a:pt x="28" y="10"/>
                      <a:pt x="19" y="19"/>
                      <a:pt x="10" y="27"/>
                    </a:cubicBezTo>
                    <a:cubicBezTo>
                      <a:pt x="1" y="45"/>
                      <a:pt x="1" y="63"/>
                      <a:pt x="1" y="81"/>
                    </a:cubicBezTo>
                    <a:cubicBezTo>
                      <a:pt x="10" y="99"/>
                      <a:pt x="19" y="126"/>
                      <a:pt x="28" y="152"/>
                    </a:cubicBezTo>
                    <a:cubicBezTo>
                      <a:pt x="28" y="161"/>
                      <a:pt x="37" y="161"/>
                      <a:pt x="37" y="170"/>
                    </a:cubicBezTo>
                    <a:cubicBezTo>
                      <a:pt x="46" y="179"/>
                      <a:pt x="46" y="179"/>
                      <a:pt x="55" y="188"/>
                    </a:cubicBezTo>
                    <a:cubicBezTo>
                      <a:pt x="63" y="188"/>
                      <a:pt x="72" y="197"/>
                      <a:pt x="81" y="197"/>
                    </a:cubicBezTo>
                    <a:lnTo>
                      <a:pt x="99" y="197"/>
                    </a:lnTo>
                    <a:cubicBezTo>
                      <a:pt x="117" y="188"/>
                      <a:pt x="135" y="179"/>
                      <a:pt x="144" y="161"/>
                    </a:cubicBezTo>
                    <a:cubicBezTo>
                      <a:pt x="144" y="152"/>
                      <a:pt x="153" y="135"/>
                      <a:pt x="144" y="117"/>
                    </a:cubicBezTo>
                    <a:lnTo>
                      <a:pt x="117" y="45"/>
                    </a:lnTo>
                    <a:cubicBezTo>
                      <a:pt x="117" y="36"/>
                      <a:pt x="117" y="27"/>
                      <a:pt x="108" y="27"/>
                    </a:cubicBezTo>
                    <a:cubicBezTo>
                      <a:pt x="108" y="19"/>
                      <a:pt x="99" y="10"/>
                      <a:pt x="90" y="10"/>
                    </a:cubicBezTo>
                    <a:cubicBezTo>
                      <a:pt x="81" y="1"/>
                      <a:pt x="81" y="1"/>
                      <a:pt x="7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1846;p37"/>
              <p:cNvSpPr/>
              <p:nvPr/>
            </p:nvSpPr>
            <p:spPr>
              <a:xfrm>
                <a:off x="7404907" y="4036204"/>
                <a:ext cx="18389" cy="15144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26" extrusionOk="0">
                    <a:moveTo>
                      <a:pt x="81" y="1"/>
                    </a:moveTo>
                    <a:cubicBezTo>
                      <a:pt x="0" y="1"/>
                      <a:pt x="0" y="125"/>
                      <a:pt x="81" y="125"/>
                    </a:cubicBezTo>
                    <a:cubicBezTo>
                      <a:pt x="152" y="125"/>
                      <a:pt x="152" y="1"/>
                      <a:pt x="8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1847;p37"/>
              <p:cNvSpPr/>
              <p:nvPr/>
            </p:nvSpPr>
            <p:spPr>
              <a:xfrm>
                <a:off x="7333033" y="3959643"/>
                <a:ext cx="15144" cy="29567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46" extrusionOk="0">
                    <a:moveTo>
                      <a:pt x="77" y="1"/>
                    </a:moveTo>
                    <a:cubicBezTo>
                      <a:pt x="73" y="1"/>
                      <a:pt x="68" y="2"/>
                      <a:pt x="63" y="4"/>
                    </a:cubicBezTo>
                    <a:cubicBezTo>
                      <a:pt x="45" y="4"/>
                      <a:pt x="27" y="4"/>
                      <a:pt x="19" y="22"/>
                    </a:cubicBezTo>
                    <a:cubicBezTo>
                      <a:pt x="10" y="31"/>
                      <a:pt x="1" y="49"/>
                      <a:pt x="1" y="58"/>
                    </a:cubicBezTo>
                    <a:lnTo>
                      <a:pt x="1" y="183"/>
                    </a:lnTo>
                    <a:cubicBezTo>
                      <a:pt x="1" y="200"/>
                      <a:pt x="10" y="218"/>
                      <a:pt x="19" y="227"/>
                    </a:cubicBezTo>
                    <a:cubicBezTo>
                      <a:pt x="27" y="236"/>
                      <a:pt x="45" y="245"/>
                      <a:pt x="63" y="245"/>
                    </a:cubicBezTo>
                    <a:cubicBezTo>
                      <a:pt x="81" y="245"/>
                      <a:pt x="99" y="236"/>
                      <a:pt x="108" y="227"/>
                    </a:cubicBezTo>
                    <a:cubicBezTo>
                      <a:pt x="117" y="218"/>
                      <a:pt x="126" y="200"/>
                      <a:pt x="126" y="183"/>
                    </a:cubicBezTo>
                    <a:lnTo>
                      <a:pt x="126" y="58"/>
                    </a:lnTo>
                    <a:cubicBezTo>
                      <a:pt x="126" y="49"/>
                      <a:pt x="117" y="31"/>
                      <a:pt x="108" y="22"/>
                    </a:cubicBezTo>
                    <a:cubicBezTo>
                      <a:pt x="101" y="9"/>
                      <a:pt x="90" y="1"/>
                      <a:pt x="7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1848;p37"/>
              <p:cNvSpPr/>
              <p:nvPr/>
            </p:nvSpPr>
            <p:spPr>
              <a:xfrm>
                <a:off x="7262241" y="3945100"/>
                <a:ext cx="15144" cy="26923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24" extrusionOk="0">
                    <a:moveTo>
                      <a:pt x="63" y="0"/>
                    </a:moveTo>
                    <a:cubicBezTo>
                      <a:pt x="54" y="0"/>
                      <a:pt x="37" y="0"/>
                      <a:pt x="19" y="18"/>
                    </a:cubicBezTo>
                    <a:cubicBezTo>
                      <a:pt x="10" y="27"/>
                      <a:pt x="1" y="45"/>
                      <a:pt x="1" y="63"/>
                    </a:cubicBezTo>
                    <a:lnTo>
                      <a:pt x="1" y="161"/>
                    </a:lnTo>
                    <a:cubicBezTo>
                      <a:pt x="1" y="170"/>
                      <a:pt x="10" y="188"/>
                      <a:pt x="19" y="205"/>
                    </a:cubicBezTo>
                    <a:cubicBezTo>
                      <a:pt x="37" y="214"/>
                      <a:pt x="54" y="223"/>
                      <a:pt x="63" y="223"/>
                    </a:cubicBezTo>
                    <a:cubicBezTo>
                      <a:pt x="81" y="214"/>
                      <a:pt x="99" y="214"/>
                      <a:pt x="108" y="205"/>
                    </a:cubicBezTo>
                    <a:cubicBezTo>
                      <a:pt x="117" y="188"/>
                      <a:pt x="126" y="179"/>
                      <a:pt x="126" y="161"/>
                    </a:cubicBezTo>
                    <a:lnTo>
                      <a:pt x="126" y="63"/>
                    </a:lnTo>
                    <a:cubicBezTo>
                      <a:pt x="126" y="45"/>
                      <a:pt x="117" y="27"/>
                      <a:pt x="108" y="18"/>
                    </a:cubicBezTo>
                    <a:cubicBezTo>
                      <a:pt x="99" y="9"/>
                      <a:pt x="81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1849;p37"/>
              <p:cNvSpPr/>
              <p:nvPr/>
            </p:nvSpPr>
            <p:spPr>
              <a:xfrm>
                <a:off x="7283755" y="3847506"/>
                <a:ext cx="14062" cy="26923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24" extrusionOk="0">
                    <a:moveTo>
                      <a:pt x="54" y="0"/>
                    </a:moveTo>
                    <a:cubicBezTo>
                      <a:pt x="45" y="0"/>
                      <a:pt x="27" y="9"/>
                      <a:pt x="18" y="18"/>
                    </a:cubicBezTo>
                    <a:cubicBezTo>
                      <a:pt x="0" y="36"/>
                      <a:pt x="0" y="45"/>
                      <a:pt x="0" y="63"/>
                    </a:cubicBezTo>
                    <a:lnTo>
                      <a:pt x="0" y="161"/>
                    </a:lnTo>
                    <a:cubicBezTo>
                      <a:pt x="0" y="179"/>
                      <a:pt x="0" y="197"/>
                      <a:pt x="18" y="206"/>
                    </a:cubicBezTo>
                    <a:cubicBezTo>
                      <a:pt x="27" y="215"/>
                      <a:pt x="45" y="224"/>
                      <a:pt x="54" y="224"/>
                    </a:cubicBezTo>
                    <a:cubicBezTo>
                      <a:pt x="72" y="224"/>
                      <a:pt x="90" y="215"/>
                      <a:pt x="98" y="206"/>
                    </a:cubicBezTo>
                    <a:cubicBezTo>
                      <a:pt x="116" y="197"/>
                      <a:pt x="116" y="179"/>
                      <a:pt x="116" y="161"/>
                    </a:cubicBezTo>
                    <a:lnTo>
                      <a:pt x="116" y="63"/>
                    </a:lnTo>
                    <a:cubicBezTo>
                      <a:pt x="116" y="45"/>
                      <a:pt x="116" y="36"/>
                      <a:pt x="98" y="18"/>
                    </a:cubicBezTo>
                    <a:cubicBezTo>
                      <a:pt x="90" y="9"/>
                      <a:pt x="72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1850;p37"/>
              <p:cNvSpPr/>
              <p:nvPr/>
            </p:nvSpPr>
            <p:spPr>
              <a:xfrm>
                <a:off x="7165849" y="3850751"/>
                <a:ext cx="15024" cy="35456"/>
              </a:xfrm>
              <a:custGeom>
                <a:avLst/>
                <a:gdLst/>
                <a:ahLst/>
                <a:cxnLst/>
                <a:rect l="l" t="t" r="r" b="b"/>
                <a:pathLst>
                  <a:path w="125" h="295" extrusionOk="0">
                    <a:moveTo>
                      <a:pt x="62" y="0"/>
                    </a:moveTo>
                    <a:cubicBezTo>
                      <a:pt x="27" y="0"/>
                      <a:pt x="0" y="27"/>
                      <a:pt x="0" y="63"/>
                    </a:cubicBezTo>
                    <a:lnTo>
                      <a:pt x="0" y="232"/>
                    </a:lnTo>
                    <a:cubicBezTo>
                      <a:pt x="0" y="268"/>
                      <a:pt x="27" y="295"/>
                      <a:pt x="62" y="295"/>
                    </a:cubicBezTo>
                    <a:cubicBezTo>
                      <a:pt x="98" y="295"/>
                      <a:pt x="125" y="268"/>
                      <a:pt x="125" y="232"/>
                    </a:cubicBezTo>
                    <a:lnTo>
                      <a:pt x="125" y="63"/>
                    </a:lnTo>
                    <a:cubicBezTo>
                      <a:pt x="125" y="27"/>
                      <a:pt x="98" y="0"/>
                      <a:pt x="6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1851;p37"/>
              <p:cNvSpPr/>
              <p:nvPr/>
            </p:nvSpPr>
            <p:spPr>
              <a:xfrm>
                <a:off x="7200103" y="3801353"/>
                <a:ext cx="18389" cy="23798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98" extrusionOk="0">
                    <a:moveTo>
                      <a:pt x="45" y="1"/>
                    </a:moveTo>
                    <a:cubicBezTo>
                      <a:pt x="36" y="10"/>
                      <a:pt x="18" y="19"/>
                      <a:pt x="9" y="28"/>
                    </a:cubicBezTo>
                    <a:cubicBezTo>
                      <a:pt x="1" y="45"/>
                      <a:pt x="1" y="63"/>
                      <a:pt x="9" y="72"/>
                    </a:cubicBezTo>
                    <a:cubicBezTo>
                      <a:pt x="9" y="99"/>
                      <a:pt x="18" y="126"/>
                      <a:pt x="27" y="153"/>
                    </a:cubicBezTo>
                    <a:cubicBezTo>
                      <a:pt x="27" y="161"/>
                      <a:pt x="36" y="161"/>
                      <a:pt x="36" y="170"/>
                    </a:cubicBezTo>
                    <a:cubicBezTo>
                      <a:pt x="45" y="179"/>
                      <a:pt x="54" y="179"/>
                      <a:pt x="54" y="188"/>
                    </a:cubicBezTo>
                    <a:cubicBezTo>
                      <a:pt x="63" y="188"/>
                      <a:pt x="72" y="197"/>
                      <a:pt x="81" y="197"/>
                    </a:cubicBezTo>
                    <a:cubicBezTo>
                      <a:pt x="90" y="197"/>
                      <a:pt x="99" y="197"/>
                      <a:pt x="108" y="188"/>
                    </a:cubicBezTo>
                    <a:cubicBezTo>
                      <a:pt x="116" y="188"/>
                      <a:pt x="134" y="179"/>
                      <a:pt x="143" y="161"/>
                    </a:cubicBezTo>
                    <a:cubicBezTo>
                      <a:pt x="152" y="153"/>
                      <a:pt x="152" y="135"/>
                      <a:pt x="152" y="117"/>
                    </a:cubicBezTo>
                    <a:cubicBezTo>
                      <a:pt x="143" y="90"/>
                      <a:pt x="134" y="72"/>
                      <a:pt x="125" y="45"/>
                    </a:cubicBezTo>
                    <a:cubicBezTo>
                      <a:pt x="125" y="37"/>
                      <a:pt x="116" y="28"/>
                      <a:pt x="116" y="19"/>
                    </a:cubicBezTo>
                    <a:cubicBezTo>
                      <a:pt x="108" y="19"/>
                      <a:pt x="99" y="10"/>
                      <a:pt x="99" y="10"/>
                    </a:cubicBezTo>
                    <a:cubicBezTo>
                      <a:pt x="90" y="1"/>
                      <a:pt x="81" y="1"/>
                      <a:pt x="7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1852;p37"/>
              <p:cNvSpPr/>
              <p:nvPr/>
            </p:nvSpPr>
            <p:spPr>
              <a:xfrm>
                <a:off x="7097220" y="3912409"/>
                <a:ext cx="18269" cy="30047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50" extrusionOk="0">
                    <a:moveTo>
                      <a:pt x="64" y="1"/>
                    </a:moveTo>
                    <a:cubicBezTo>
                      <a:pt x="60" y="1"/>
                      <a:pt x="56" y="2"/>
                      <a:pt x="54" y="5"/>
                    </a:cubicBezTo>
                    <a:cubicBezTo>
                      <a:pt x="36" y="14"/>
                      <a:pt x="18" y="23"/>
                      <a:pt x="9" y="31"/>
                    </a:cubicBezTo>
                    <a:cubicBezTo>
                      <a:pt x="9" y="49"/>
                      <a:pt x="0" y="67"/>
                      <a:pt x="9" y="76"/>
                    </a:cubicBezTo>
                    <a:lnTo>
                      <a:pt x="36" y="201"/>
                    </a:lnTo>
                    <a:cubicBezTo>
                      <a:pt x="36" y="219"/>
                      <a:pt x="45" y="228"/>
                      <a:pt x="63" y="237"/>
                    </a:cubicBezTo>
                    <a:cubicBezTo>
                      <a:pt x="69" y="243"/>
                      <a:pt x="80" y="249"/>
                      <a:pt x="92" y="249"/>
                    </a:cubicBezTo>
                    <a:cubicBezTo>
                      <a:pt x="97" y="249"/>
                      <a:pt x="102" y="248"/>
                      <a:pt x="107" y="246"/>
                    </a:cubicBezTo>
                    <a:cubicBezTo>
                      <a:pt x="125" y="237"/>
                      <a:pt x="134" y="228"/>
                      <a:pt x="143" y="219"/>
                    </a:cubicBezTo>
                    <a:cubicBezTo>
                      <a:pt x="152" y="201"/>
                      <a:pt x="152" y="183"/>
                      <a:pt x="152" y="174"/>
                    </a:cubicBezTo>
                    <a:lnTo>
                      <a:pt x="125" y="49"/>
                    </a:lnTo>
                    <a:cubicBezTo>
                      <a:pt x="125" y="31"/>
                      <a:pt x="107" y="23"/>
                      <a:pt x="98" y="14"/>
                    </a:cubicBezTo>
                    <a:cubicBezTo>
                      <a:pt x="86" y="7"/>
                      <a:pt x="73" y="1"/>
                      <a:pt x="6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1853;p37"/>
              <p:cNvSpPr/>
              <p:nvPr/>
            </p:nvSpPr>
            <p:spPr>
              <a:xfrm>
                <a:off x="7039289" y="3938610"/>
                <a:ext cx="15144" cy="33413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78" extrusionOk="0">
                    <a:moveTo>
                      <a:pt x="63" y="1"/>
                    </a:moveTo>
                    <a:cubicBezTo>
                      <a:pt x="27" y="10"/>
                      <a:pt x="0" y="28"/>
                      <a:pt x="0" y="63"/>
                    </a:cubicBezTo>
                    <a:lnTo>
                      <a:pt x="0" y="215"/>
                    </a:lnTo>
                    <a:cubicBezTo>
                      <a:pt x="0" y="224"/>
                      <a:pt x="9" y="242"/>
                      <a:pt x="18" y="259"/>
                    </a:cubicBezTo>
                    <a:cubicBezTo>
                      <a:pt x="27" y="268"/>
                      <a:pt x="45" y="277"/>
                      <a:pt x="63" y="277"/>
                    </a:cubicBezTo>
                    <a:cubicBezTo>
                      <a:pt x="98" y="268"/>
                      <a:pt x="125" y="251"/>
                      <a:pt x="125" y="215"/>
                    </a:cubicBezTo>
                    <a:lnTo>
                      <a:pt x="125" y="63"/>
                    </a:lnTo>
                    <a:cubicBezTo>
                      <a:pt x="125" y="45"/>
                      <a:pt x="116" y="36"/>
                      <a:pt x="107" y="19"/>
                    </a:cubicBezTo>
                    <a:cubicBezTo>
                      <a:pt x="98" y="10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1854;p37"/>
              <p:cNvSpPr/>
              <p:nvPr/>
            </p:nvSpPr>
            <p:spPr>
              <a:xfrm>
                <a:off x="7066091" y="4027190"/>
                <a:ext cx="15144" cy="32692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72" extrusionOk="0">
                    <a:moveTo>
                      <a:pt x="72" y="1"/>
                    </a:moveTo>
                    <a:cubicBezTo>
                      <a:pt x="68" y="1"/>
                      <a:pt x="65" y="2"/>
                      <a:pt x="63" y="4"/>
                    </a:cubicBezTo>
                    <a:cubicBezTo>
                      <a:pt x="27" y="4"/>
                      <a:pt x="0" y="31"/>
                      <a:pt x="0" y="58"/>
                    </a:cubicBezTo>
                    <a:lnTo>
                      <a:pt x="0" y="209"/>
                    </a:lnTo>
                    <a:cubicBezTo>
                      <a:pt x="0" y="227"/>
                      <a:pt x="9" y="236"/>
                      <a:pt x="18" y="254"/>
                    </a:cubicBezTo>
                    <a:cubicBezTo>
                      <a:pt x="27" y="263"/>
                      <a:pt x="45" y="272"/>
                      <a:pt x="63" y="272"/>
                    </a:cubicBezTo>
                    <a:cubicBezTo>
                      <a:pt x="90" y="272"/>
                      <a:pt x="125" y="245"/>
                      <a:pt x="125" y="209"/>
                    </a:cubicBezTo>
                    <a:lnTo>
                      <a:pt x="125" y="58"/>
                    </a:lnTo>
                    <a:cubicBezTo>
                      <a:pt x="125" y="49"/>
                      <a:pt x="116" y="31"/>
                      <a:pt x="107" y="22"/>
                    </a:cubicBezTo>
                    <a:cubicBezTo>
                      <a:pt x="94" y="9"/>
                      <a:pt x="81" y="1"/>
                      <a:pt x="7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1855;p37"/>
              <p:cNvSpPr/>
              <p:nvPr/>
            </p:nvSpPr>
            <p:spPr>
              <a:xfrm>
                <a:off x="7015732" y="4059761"/>
                <a:ext cx="15024" cy="37860"/>
              </a:xfrm>
              <a:custGeom>
                <a:avLst/>
                <a:gdLst/>
                <a:ahLst/>
                <a:cxnLst/>
                <a:rect l="l" t="t" r="r" b="b"/>
                <a:pathLst>
                  <a:path w="125" h="315" extrusionOk="0">
                    <a:moveTo>
                      <a:pt x="63" y="1"/>
                    </a:moveTo>
                    <a:cubicBezTo>
                      <a:pt x="27" y="1"/>
                      <a:pt x="0" y="28"/>
                      <a:pt x="0" y="63"/>
                    </a:cubicBezTo>
                    <a:lnTo>
                      <a:pt x="0" y="251"/>
                    </a:lnTo>
                    <a:cubicBezTo>
                      <a:pt x="0" y="283"/>
                      <a:pt x="21" y="314"/>
                      <a:pt x="52" y="314"/>
                    </a:cubicBezTo>
                    <a:cubicBezTo>
                      <a:pt x="55" y="314"/>
                      <a:pt x="59" y="314"/>
                      <a:pt x="63" y="313"/>
                    </a:cubicBezTo>
                    <a:cubicBezTo>
                      <a:pt x="98" y="313"/>
                      <a:pt x="125" y="286"/>
                      <a:pt x="125" y="251"/>
                    </a:cubicBezTo>
                    <a:lnTo>
                      <a:pt x="125" y="63"/>
                    </a:lnTo>
                    <a:cubicBezTo>
                      <a:pt x="125" y="28"/>
                      <a:pt x="98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1856;p37"/>
              <p:cNvSpPr/>
              <p:nvPr/>
            </p:nvSpPr>
            <p:spPr>
              <a:xfrm>
                <a:off x="7124023" y="3997623"/>
                <a:ext cx="19351" cy="35456"/>
              </a:xfrm>
              <a:custGeom>
                <a:avLst/>
                <a:gdLst/>
                <a:ahLst/>
                <a:cxnLst/>
                <a:rect l="l" t="t" r="r" b="b"/>
                <a:pathLst>
                  <a:path w="161" h="295" extrusionOk="0">
                    <a:moveTo>
                      <a:pt x="71" y="0"/>
                    </a:moveTo>
                    <a:cubicBezTo>
                      <a:pt x="54" y="0"/>
                      <a:pt x="36" y="9"/>
                      <a:pt x="27" y="18"/>
                    </a:cubicBezTo>
                    <a:cubicBezTo>
                      <a:pt x="9" y="36"/>
                      <a:pt x="9" y="45"/>
                      <a:pt x="9" y="63"/>
                    </a:cubicBezTo>
                    <a:cubicBezTo>
                      <a:pt x="0" y="125"/>
                      <a:pt x="9" y="188"/>
                      <a:pt x="36" y="250"/>
                    </a:cubicBezTo>
                    <a:cubicBezTo>
                      <a:pt x="36" y="268"/>
                      <a:pt x="45" y="277"/>
                      <a:pt x="63" y="286"/>
                    </a:cubicBezTo>
                    <a:cubicBezTo>
                      <a:pt x="71" y="295"/>
                      <a:pt x="89" y="295"/>
                      <a:pt x="107" y="295"/>
                    </a:cubicBezTo>
                    <a:cubicBezTo>
                      <a:pt x="125" y="286"/>
                      <a:pt x="134" y="277"/>
                      <a:pt x="143" y="268"/>
                    </a:cubicBezTo>
                    <a:cubicBezTo>
                      <a:pt x="152" y="250"/>
                      <a:pt x="161" y="232"/>
                      <a:pt x="152" y="215"/>
                    </a:cubicBezTo>
                    <a:cubicBezTo>
                      <a:pt x="143" y="190"/>
                      <a:pt x="135" y="165"/>
                      <a:pt x="127" y="140"/>
                    </a:cubicBezTo>
                    <a:lnTo>
                      <a:pt x="127" y="140"/>
                    </a:lnTo>
                    <a:cubicBezTo>
                      <a:pt x="128" y="142"/>
                      <a:pt x="130" y="143"/>
                      <a:pt x="134" y="143"/>
                    </a:cubicBezTo>
                    <a:cubicBezTo>
                      <a:pt x="125" y="116"/>
                      <a:pt x="125" y="90"/>
                      <a:pt x="125" y="63"/>
                    </a:cubicBezTo>
                    <a:cubicBezTo>
                      <a:pt x="134" y="45"/>
                      <a:pt x="125" y="27"/>
                      <a:pt x="107" y="18"/>
                    </a:cubicBezTo>
                    <a:cubicBezTo>
                      <a:pt x="98" y="9"/>
                      <a:pt x="80" y="0"/>
                      <a:pt x="7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1857;p37"/>
              <p:cNvSpPr/>
              <p:nvPr/>
            </p:nvSpPr>
            <p:spPr>
              <a:xfrm>
                <a:off x="7095057" y="4097381"/>
                <a:ext cx="15144" cy="26923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24" extrusionOk="0">
                    <a:moveTo>
                      <a:pt x="63" y="0"/>
                    </a:moveTo>
                    <a:cubicBezTo>
                      <a:pt x="45" y="0"/>
                      <a:pt x="27" y="9"/>
                      <a:pt x="18" y="18"/>
                    </a:cubicBezTo>
                    <a:cubicBezTo>
                      <a:pt x="9" y="36"/>
                      <a:pt x="0" y="45"/>
                      <a:pt x="0" y="63"/>
                    </a:cubicBezTo>
                    <a:lnTo>
                      <a:pt x="0" y="161"/>
                    </a:lnTo>
                    <a:cubicBezTo>
                      <a:pt x="0" y="178"/>
                      <a:pt x="9" y="196"/>
                      <a:pt x="18" y="205"/>
                    </a:cubicBezTo>
                    <a:cubicBezTo>
                      <a:pt x="27" y="214"/>
                      <a:pt x="45" y="223"/>
                      <a:pt x="63" y="223"/>
                    </a:cubicBezTo>
                    <a:cubicBezTo>
                      <a:pt x="81" y="223"/>
                      <a:pt x="98" y="214"/>
                      <a:pt x="107" y="205"/>
                    </a:cubicBezTo>
                    <a:cubicBezTo>
                      <a:pt x="116" y="196"/>
                      <a:pt x="125" y="178"/>
                      <a:pt x="125" y="161"/>
                    </a:cubicBezTo>
                    <a:lnTo>
                      <a:pt x="125" y="63"/>
                    </a:lnTo>
                    <a:cubicBezTo>
                      <a:pt x="125" y="45"/>
                      <a:pt x="116" y="36"/>
                      <a:pt x="107" y="18"/>
                    </a:cubicBezTo>
                    <a:cubicBezTo>
                      <a:pt x="98" y="9"/>
                      <a:pt x="81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1858;p37"/>
              <p:cNvSpPr/>
              <p:nvPr/>
            </p:nvSpPr>
            <p:spPr>
              <a:xfrm>
                <a:off x="7204430" y="4091972"/>
                <a:ext cx="14062" cy="32331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69" extrusionOk="0">
                    <a:moveTo>
                      <a:pt x="63" y="0"/>
                    </a:moveTo>
                    <a:cubicBezTo>
                      <a:pt x="27" y="0"/>
                      <a:pt x="0" y="27"/>
                      <a:pt x="0" y="63"/>
                    </a:cubicBezTo>
                    <a:lnTo>
                      <a:pt x="0" y="206"/>
                    </a:lnTo>
                    <a:cubicBezTo>
                      <a:pt x="0" y="223"/>
                      <a:pt x="0" y="241"/>
                      <a:pt x="18" y="250"/>
                    </a:cubicBezTo>
                    <a:cubicBezTo>
                      <a:pt x="27" y="259"/>
                      <a:pt x="45" y="268"/>
                      <a:pt x="63" y="268"/>
                    </a:cubicBezTo>
                    <a:cubicBezTo>
                      <a:pt x="89" y="268"/>
                      <a:pt x="116" y="241"/>
                      <a:pt x="116" y="206"/>
                    </a:cubicBezTo>
                    <a:lnTo>
                      <a:pt x="116" y="63"/>
                    </a:lnTo>
                    <a:cubicBezTo>
                      <a:pt x="116" y="45"/>
                      <a:pt x="116" y="27"/>
                      <a:pt x="98" y="18"/>
                    </a:cubicBezTo>
                    <a:cubicBezTo>
                      <a:pt x="89" y="9"/>
                      <a:pt x="72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1859;p37"/>
              <p:cNvSpPr/>
              <p:nvPr/>
            </p:nvSpPr>
            <p:spPr>
              <a:xfrm>
                <a:off x="7212963" y="3950389"/>
                <a:ext cx="15144" cy="47355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94" extrusionOk="0">
                    <a:moveTo>
                      <a:pt x="63" y="1"/>
                    </a:moveTo>
                    <a:cubicBezTo>
                      <a:pt x="27" y="1"/>
                      <a:pt x="1" y="28"/>
                      <a:pt x="1" y="63"/>
                    </a:cubicBezTo>
                    <a:lnTo>
                      <a:pt x="1" y="331"/>
                    </a:lnTo>
                    <a:cubicBezTo>
                      <a:pt x="1" y="367"/>
                      <a:pt x="27" y="393"/>
                      <a:pt x="63" y="393"/>
                    </a:cubicBezTo>
                    <a:cubicBezTo>
                      <a:pt x="90" y="393"/>
                      <a:pt x="125" y="367"/>
                      <a:pt x="125" y="331"/>
                    </a:cubicBezTo>
                    <a:lnTo>
                      <a:pt x="125" y="63"/>
                    </a:lnTo>
                    <a:cubicBezTo>
                      <a:pt x="125" y="37"/>
                      <a:pt x="90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1860;p37"/>
              <p:cNvSpPr/>
              <p:nvPr/>
            </p:nvSpPr>
            <p:spPr>
              <a:xfrm>
                <a:off x="7280510" y="4080194"/>
                <a:ext cx="15144" cy="40865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40" extrusionOk="0">
                    <a:moveTo>
                      <a:pt x="63" y="0"/>
                    </a:moveTo>
                    <a:cubicBezTo>
                      <a:pt x="27" y="0"/>
                      <a:pt x="1" y="27"/>
                      <a:pt x="1" y="63"/>
                    </a:cubicBezTo>
                    <a:lnTo>
                      <a:pt x="1" y="277"/>
                    </a:lnTo>
                    <a:cubicBezTo>
                      <a:pt x="1" y="313"/>
                      <a:pt x="27" y="339"/>
                      <a:pt x="63" y="339"/>
                    </a:cubicBezTo>
                    <a:cubicBezTo>
                      <a:pt x="90" y="339"/>
                      <a:pt x="125" y="313"/>
                      <a:pt x="125" y="277"/>
                    </a:cubicBezTo>
                    <a:lnTo>
                      <a:pt x="125" y="63"/>
                    </a:lnTo>
                    <a:cubicBezTo>
                      <a:pt x="125" y="27"/>
                      <a:pt x="9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1861;p37"/>
              <p:cNvSpPr/>
              <p:nvPr/>
            </p:nvSpPr>
            <p:spPr>
              <a:xfrm>
                <a:off x="7262241" y="4006157"/>
                <a:ext cx="15144" cy="30168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51" extrusionOk="0">
                    <a:moveTo>
                      <a:pt x="63" y="1"/>
                    </a:moveTo>
                    <a:cubicBezTo>
                      <a:pt x="54" y="1"/>
                      <a:pt x="37" y="10"/>
                      <a:pt x="19" y="19"/>
                    </a:cubicBezTo>
                    <a:cubicBezTo>
                      <a:pt x="10" y="36"/>
                      <a:pt x="1" y="45"/>
                      <a:pt x="1" y="63"/>
                    </a:cubicBezTo>
                    <a:lnTo>
                      <a:pt x="1" y="188"/>
                    </a:lnTo>
                    <a:cubicBezTo>
                      <a:pt x="1" y="206"/>
                      <a:pt x="10" y="224"/>
                      <a:pt x="19" y="233"/>
                    </a:cubicBezTo>
                    <a:cubicBezTo>
                      <a:pt x="37" y="242"/>
                      <a:pt x="54" y="251"/>
                      <a:pt x="63" y="251"/>
                    </a:cubicBezTo>
                    <a:cubicBezTo>
                      <a:pt x="81" y="251"/>
                      <a:pt x="99" y="242"/>
                      <a:pt x="108" y="233"/>
                    </a:cubicBezTo>
                    <a:cubicBezTo>
                      <a:pt x="117" y="215"/>
                      <a:pt x="126" y="206"/>
                      <a:pt x="126" y="188"/>
                    </a:cubicBezTo>
                    <a:lnTo>
                      <a:pt x="126" y="63"/>
                    </a:lnTo>
                    <a:cubicBezTo>
                      <a:pt x="126" y="45"/>
                      <a:pt x="117" y="36"/>
                      <a:pt x="108" y="19"/>
                    </a:cubicBezTo>
                    <a:cubicBezTo>
                      <a:pt x="99" y="10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1862;p37"/>
              <p:cNvSpPr/>
              <p:nvPr/>
            </p:nvSpPr>
            <p:spPr>
              <a:xfrm>
                <a:off x="7298779" y="3918298"/>
                <a:ext cx="19351" cy="15144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26" extrusionOk="0">
                    <a:moveTo>
                      <a:pt x="81" y="0"/>
                    </a:moveTo>
                    <a:cubicBezTo>
                      <a:pt x="0" y="0"/>
                      <a:pt x="0" y="125"/>
                      <a:pt x="81" y="125"/>
                    </a:cubicBezTo>
                    <a:cubicBezTo>
                      <a:pt x="161" y="125"/>
                      <a:pt x="161" y="0"/>
                      <a:pt x="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1863;p37"/>
              <p:cNvSpPr/>
              <p:nvPr/>
            </p:nvSpPr>
            <p:spPr>
              <a:xfrm>
                <a:off x="7218372" y="3894741"/>
                <a:ext cx="15144" cy="30047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50" extrusionOk="0">
                    <a:moveTo>
                      <a:pt x="63" y="0"/>
                    </a:moveTo>
                    <a:cubicBezTo>
                      <a:pt x="45" y="0"/>
                      <a:pt x="36" y="9"/>
                      <a:pt x="18" y="18"/>
                    </a:cubicBezTo>
                    <a:cubicBezTo>
                      <a:pt x="9" y="36"/>
                      <a:pt x="0" y="45"/>
                      <a:pt x="0" y="62"/>
                    </a:cubicBezTo>
                    <a:lnTo>
                      <a:pt x="0" y="187"/>
                    </a:lnTo>
                    <a:cubicBezTo>
                      <a:pt x="0" y="205"/>
                      <a:pt x="9" y="214"/>
                      <a:pt x="18" y="232"/>
                    </a:cubicBezTo>
                    <a:cubicBezTo>
                      <a:pt x="36" y="241"/>
                      <a:pt x="45" y="250"/>
                      <a:pt x="63" y="250"/>
                    </a:cubicBezTo>
                    <a:cubicBezTo>
                      <a:pt x="80" y="250"/>
                      <a:pt x="98" y="241"/>
                      <a:pt x="107" y="232"/>
                    </a:cubicBezTo>
                    <a:cubicBezTo>
                      <a:pt x="116" y="214"/>
                      <a:pt x="125" y="205"/>
                      <a:pt x="125" y="187"/>
                    </a:cubicBezTo>
                    <a:lnTo>
                      <a:pt x="125" y="62"/>
                    </a:lnTo>
                    <a:cubicBezTo>
                      <a:pt x="125" y="45"/>
                      <a:pt x="116" y="27"/>
                      <a:pt x="107" y="18"/>
                    </a:cubicBezTo>
                    <a:cubicBezTo>
                      <a:pt x="98" y="9"/>
                      <a:pt x="8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1864;p37"/>
              <p:cNvSpPr/>
              <p:nvPr/>
            </p:nvSpPr>
            <p:spPr>
              <a:xfrm>
                <a:off x="7157195" y="3947865"/>
                <a:ext cx="18389" cy="26322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19" extrusionOk="0">
                    <a:moveTo>
                      <a:pt x="16" y="118"/>
                    </a:moveTo>
                    <a:cubicBezTo>
                      <a:pt x="14" y="119"/>
                      <a:pt x="12" y="120"/>
                      <a:pt x="10" y="120"/>
                    </a:cubicBezTo>
                    <a:lnTo>
                      <a:pt x="10" y="120"/>
                    </a:lnTo>
                    <a:cubicBezTo>
                      <a:pt x="13" y="120"/>
                      <a:pt x="15" y="119"/>
                      <a:pt x="16" y="118"/>
                    </a:cubicBezTo>
                    <a:close/>
                    <a:moveTo>
                      <a:pt x="79" y="0"/>
                    </a:moveTo>
                    <a:cubicBezTo>
                      <a:pt x="74" y="0"/>
                      <a:pt x="68" y="1"/>
                      <a:pt x="63" y="4"/>
                    </a:cubicBezTo>
                    <a:cubicBezTo>
                      <a:pt x="54" y="4"/>
                      <a:pt x="36" y="13"/>
                      <a:pt x="27" y="31"/>
                    </a:cubicBezTo>
                    <a:cubicBezTo>
                      <a:pt x="19" y="49"/>
                      <a:pt x="19" y="58"/>
                      <a:pt x="27" y="75"/>
                    </a:cubicBezTo>
                    <a:cubicBezTo>
                      <a:pt x="27" y="78"/>
                      <a:pt x="27" y="81"/>
                      <a:pt x="27" y="84"/>
                    </a:cubicBezTo>
                    <a:cubicBezTo>
                      <a:pt x="27" y="93"/>
                      <a:pt x="27" y="102"/>
                      <a:pt x="19" y="111"/>
                    </a:cubicBezTo>
                    <a:lnTo>
                      <a:pt x="27" y="102"/>
                    </a:lnTo>
                    <a:lnTo>
                      <a:pt x="27" y="102"/>
                    </a:lnTo>
                    <a:cubicBezTo>
                      <a:pt x="23" y="107"/>
                      <a:pt x="21" y="111"/>
                      <a:pt x="19" y="114"/>
                    </a:cubicBezTo>
                    <a:lnTo>
                      <a:pt x="19" y="114"/>
                    </a:lnTo>
                    <a:cubicBezTo>
                      <a:pt x="19" y="111"/>
                      <a:pt x="19" y="111"/>
                      <a:pt x="19" y="111"/>
                    </a:cubicBezTo>
                    <a:cubicBezTo>
                      <a:pt x="19" y="111"/>
                      <a:pt x="19" y="115"/>
                      <a:pt x="16" y="118"/>
                    </a:cubicBezTo>
                    <a:lnTo>
                      <a:pt x="16" y="118"/>
                    </a:lnTo>
                    <a:cubicBezTo>
                      <a:pt x="17" y="117"/>
                      <a:pt x="18" y="116"/>
                      <a:pt x="19" y="114"/>
                    </a:cubicBezTo>
                    <a:lnTo>
                      <a:pt x="19" y="114"/>
                    </a:lnTo>
                    <a:cubicBezTo>
                      <a:pt x="19" y="116"/>
                      <a:pt x="19" y="118"/>
                      <a:pt x="19" y="120"/>
                    </a:cubicBezTo>
                    <a:cubicBezTo>
                      <a:pt x="10" y="129"/>
                      <a:pt x="1" y="147"/>
                      <a:pt x="1" y="156"/>
                    </a:cubicBezTo>
                    <a:cubicBezTo>
                      <a:pt x="1" y="174"/>
                      <a:pt x="10" y="191"/>
                      <a:pt x="19" y="200"/>
                    </a:cubicBezTo>
                    <a:cubicBezTo>
                      <a:pt x="27" y="218"/>
                      <a:pt x="45" y="218"/>
                      <a:pt x="63" y="218"/>
                    </a:cubicBezTo>
                    <a:cubicBezTo>
                      <a:pt x="72" y="218"/>
                      <a:pt x="90" y="218"/>
                      <a:pt x="108" y="200"/>
                    </a:cubicBezTo>
                    <a:cubicBezTo>
                      <a:pt x="126" y="182"/>
                      <a:pt x="134" y="156"/>
                      <a:pt x="143" y="129"/>
                    </a:cubicBezTo>
                    <a:cubicBezTo>
                      <a:pt x="152" y="102"/>
                      <a:pt x="152" y="75"/>
                      <a:pt x="143" y="49"/>
                    </a:cubicBezTo>
                    <a:cubicBezTo>
                      <a:pt x="134" y="31"/>
                      <a:pt x="126" y="13"/>
                      <a:pt x="117" y="13"/>
                    </a:cubicBezTo>
                    <a:cubicBezTo>
                      <a:pt x="104" y="7"/>
                      <a:pt x="91" y="0"/>
                      <a:pt x="7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1865;p37"/>
              <p:cNvSpPr/>
              <p:nvPr/>
            </p:nvSpPr>
            <p:spPr>
              <a:xfrm>
                <a:off x="7638676" y="3933322"/>
                <a:ext cx="15144" cy="32211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68" extrusionOk="0">
                    <a:moveTo>
                      <a:pt x="63" y="0"/>
                    </a:moveTo>
                    <a:cubicBezTo>
                      <a:pt x="27" y="0"/>
                      <a:pt x="0" y="27"/>
                      <a:pt x="0" y="63"/>
                    </a:cubicBezTo>
                    <a:lnTo>
                      <a:pt x="0" y="205"/>
                    </a:lnTo>
                    <a:cubicBezTo>
                      <a:pt x="0" y="223"/>
                      <a:pt x="9" y="241"/>
                      <a:pt x="18" y="250"/>
                    </a:cubicBezTo>
                    <a:cubicBezTo>
                      <a:pt x="27" y="259"/>
                      <a:pt x="45" y="268"/>
                      <a:pt x="63" y="268"/>
                    </a:cubicBezTo>
                    <a:cubicBezTo>
                      <a:pt x="98" y="268"/>
                      <a:pt x="125" y="241"/>
                      <a:pt x="125" y="205"/>
                    </a:cubicBezTo>
                    <a:lnTo>
                      <a:pt x="125" y="63"/>
                    </a:lnTo>
                    <a:cubicBezTo>
                      <a:pt x="125" y="45"/>
                      <a:pt x="116" y="27"/>
                      <a:pt x="107" y="18"/>
                    </a:cubicBezTo>
                    <a:cubicBezTo>
                      <a:pt x="98" y="9"/>
                      <a:pt x="81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1866;p37"/>
              <p:cNvSpPr/>
              <p:nvPr/>
            </p:nvSpPr>
            <p:spPr>
              <a:xfrm>
                <a:off x="7635431" y="3583689"/>
                <a:ext cx="15144" cy="23798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98" extrusionOk="0">
                    <a:moveTo>
                      <a:pt x="63" y="1"/>
                    </a:moveTo>
                    <a:cubicBezTo>
                      <a:pt x="54" y="1"/>
                      <a:pt x="36" y="1"/>
                      <a:pt x="18" y="19"/>
                    </a:cubicBezTo>
                    <a:cubicBezTo>
                      <a:pt x="9" y="28"/>
                      <a:pt x="0" y="46"/>
                      <a:pt x="0" y="63"/>
                    </a:cubicBezTo>
                    <a:lnTo>
                      <a:pt x="0" y="135"/>
                    </a:lnTo>
                    <a:cubicBezTo>
                      <a:pt x="0" y="153"/>
                      <a:pt x="9" y="161"/>
                      <a:pt x="18" y="179"/>
                    </a:cubicBezTo>
                    <a:cubicBezTo>
                      <a:pt x="27" y="179"/>
                      <a:pt x="36" y="188"/>
                      <a:pt x="45" y="188"/>
                    </a:cubicBezTo>
                    <a:cubicBezTo>
                      <a:pt x="54" y="197"/>
                      <a:pt x="54" y="197"/>
                      <a:pt x="63" y="197"/>
                    </a:cubicBezTo>
                    <a:cubicBezTo>
                      <a:pt x="81" y="197"/>
                      <a:pt x="99" y="188"/>
                      <a:pt x="108" y="179"/>
                    </a:cubicBezTo>
                    <a:cubicBezTo>
                      <a:pt x="116" y="161"/>
                      <a:pt x="125" y="153"/>
                      <a:pt x="125" y="135"/>
                    </a:cubicBezTo>
                    <a:lnTo>
                      <a:pt x="125" y="63"/>
                    </a:lnTo>
                    <a:cubicBezTo>
                      <a:pt x="125" y="46"/>
                      <a:pt x="116" y="28"/>
                      <a:pt x="108" y="19"/>
                    </a:cubicBezTo>
                    <a:cubicBezTo>
                      <a:pt x="108" y="10"/>
                      <a:pt x="99" y="10"/>
                      <a:pt x="9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1867;p37"/>
              <p:cNvSpPr/>
              <p:nvPr/>
            </p:nvSpPr>
            <p:spPr>
              <a:xfrm>
                <a:off x="7586153" y="3553762"/>
                <a:ext cx="15024" cy="21514"/>
              </a:xfrm>
              <a:custGeom>
                <a:avLst/>
                <a:gdLst/>
                <a:ahLst/>
                <a:cxnLst/>
                <a:rect l="l" t="t" r="r" b="b"/>
                <a:pathLst>
                  <a:path w="125" h="179" extrusionOk="0">
                    <a:moveTo>
                      <a:pt x="63" y="0"/>
                    </a:moveTo>
                    <a:cubicBezTo>
                      <a:pt x="54" y="0"/>
                      <a:pt x="54" y="9"/>
                      <a:pt x="45" y="9"/>
                    </a:cubicBezTo>
                    <a:cubicBezTo>
                      <a:pt x="36" y="9"/>
                      <a:pt x="27" y="18"/>
                      <a:pt x="18" y="18"/>
                    </a:cubicBezTo>
                    <a:cubicBezTo>
                      <a:pt x="18" y="27"/>
                      <a:pt x="9" y="27"/>
                      <a:pt x="9" y="36"/>
                    </a:cubicBezTo>
                    <a:cubicBezTo>
                      <a:pt x="0" y="45"/>
                      <a:pt x="0" y="54"/>
                      <a:pt x="0" y="63"/>
                    </a:cubicBezTo>
                    <a:lnTo>
                      <a:pt x="0" y="116"/>
                    </a:lnTo>
                    <a:cubicBezTo>
                      <a:pt x="0" y="125"/>
                      <a:pt x="0" y="134"/>
                      <a:pt x="0" y="134"/>
                    </a:cubicBezTo>
                    <a:cubicBezTo>
                      <a:pt x="9" y="143"/>
                      <a:pt x="9" y="152"/>
                      <a:pt x="18" y="161"/>
                    </a:cubicBezTo>
                    <a:cubicBezTo>
                      <a:pt x="27" y="161"/>
                      <a:pt x="27" y="170"/>
                      <a:pt x="36" y="170"/>
                    </a:cubicBezTo>
                    <a:cubicBezTo>
                      <a:pt x="45" y="170"/>
                      <a:pt x="54" y="179"/>
                      <a:pt x="63" y="179"/>
                    </a:cubicBezTo>
                    <a:cubicBezTo>
                      <a:pt x="63" y="170"/>
                      <a:pt x="71" y="170"/>
                      <a:pt x="80" y="170"/>
                    </a:cubicBezTo>
                    <a:cubicBezTo>
                      <a:pt x="89" y="170"/>
                      <a:pt x="98" y="161"/>
                      <a:pt x="107" y="161"/>
                    </a:cubicBezTo>
                    <a:cubicBezTo>
                      <a:pt x="107" y="152"/>
                      <a:pt x="107" y="152"/>
                      <a:pt x="116" y="143"/>
                    </a:cubicBezTo>
                    <a:cubicBezTo>
                      <a:pt x="116" y="134"/>
                      <a:pt x="125" y="125"/>
                      <a:pt x="125" y="116"/>
                    </a:cubicBezTo>
                    <a:lnTo>
                      <a:pt x="125" y="63"/>
                    </a:lnTo>
                    <a:cubicBezTo>
                      <a:pt x="125" y="54"/>
                      <a:pt x="116" y="45"/>
                      <a:pt x="116" y="45"/>
                    </a:cubicBezTo>
                    <a:cubicBezTo>
                      <a:pt x="116" y="36"/>
                      <a:pt x="107" y="27"/>
                      <a:pt x="107" y="18"/>
                    </a:cubicBezTo>
                    <a:cubicBezTo>
                      <a:pt x="98" y="18"/>
                      <a:pt x="89" y="9"/>
                      <a:pt x="80" y="9"/>
                    </a:cubicBezTo>
                    <a:cubicBezTo>
                      <a:pt x="80" y="9"/>
                      <a:pt x="71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1868;p37"/>
              <p:cNvSpPr/>
              <p:nvPr/>
            </p:nvSpPr>
            <p:spPr>
              <a:xfrm>
                <a:off x="7915234" y="3720946"/>
                <a:ext cx="18389" cy="30168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51" extrusionOk="0">
                    <a:moveTo>
                      <a:pt x="81" y="1"/>
                    </a:moveTo>
                    <a:cubicBezTo>
                      <a:pt x="63" y="1"/>
                      <a:pt x="45" y="1"/>
                      <a:pt x="37" y="10"/>
                    </a:cubicBezTo>
                    <a:cubicBezTo>
                      <a:pt x="19" y="19"/>
                      <a:pt x="10" y="28"/>
                      <a:pt x="10" y="45"/>
                    </a:cubicBezTo>
                    <a:cubicBezTo>
                      <a:pt x="1" y="63"/>
                      <a:pt x="1" y="81"/>
                      <a:pt x="10" y="90"/>
                    </a:cubicBezTo>
                    <a:cubicBezTo>
                      <a:pt x="19" y="99"/>
                      <a:pt x="19" y="108"/>
                      <a:pt x="28" y="117"/>
                    </a:cubicBezTo>
                    <a:cubicBezTo>
                      <a:pt x="28" y="117"/>
                      <a:pt x="19" y="108"/>
                      <a:pt x="19" y="108"/>
                    </a:cubicBezTo>
                    <a:lnTo>
                      <a:pt x="19" y="108"/>
                    </a:lnTo>
                    <a:cubicBezTo>
                      <a:pt x="28" y="117"/>
                      <a:pt x="28" y="126"/>
                      <a:pt x="28" y="144"/>
                    </a:cubicBezTo>
                    <a:cubicBezTo>
                      <a:pt x="28" y="152"/>
                      <a:pt x="28" y="161"/>
                      <a:pt x="19" y="170"/>
                    </a:cubicBezTo>
                    <a:cubicBezTo>
                      <a:pt x="19" y="188"/>
                      <a:pt x="19" y="206"/>
                      <a:pt x="28" y="215"/>
                    </a:cubicBezTo>
                    <a:cubicBezTo>
                      <a:pt x="37" y="233"/>
                      <a:pt x="54" y="242"/>
                      <a:pt x="63" y="251"/>
                    </a:cubicBezTo>
                    <a:cubicBezTo>
                      <a:pt x="81" y="251"/>
                      <a:pt x="99" y="251"/>
                      <a:pt x="117" y="242"/>
                    </a:cubicBezTo>
                    <a:cubicBezTo>
                      <a:pt x="126" y="233"/>
                      <a:pt x="135" y="224"/>
                      <a:pt x="144" y="206"/>
                    </a:cubicBezTo>
                    <a:cubicBezTo>
                      <a:pt x="153" y="179"/>
                      <a:pt x="153" y="144"/>
                      <a:pt x="153" y="117"/>
                    </a:cubicBezTo>
                    <a:cubicBezTo>
                      <a:pt x="144" y="90"/>
                      <a:pt x="135" y="54"/>
                      <a:pt x="117" y="36"/>
                    </a:cubicBezTo>
                    <a:cubicBezTo>
                      <a:pt x="108" y="19"/>
                      <a:pt x="99" y="10"/>
                      <a:pt x="8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1869;p37"/>
              <p:cNvSpPr/>
              <p:nvPr/>
            </p:nvSpPr>
            <p:spPr>
              <a:xfrm>
                <a:off x="7614999" y="3695225"/>
                <a:ext cx="15144" cy="29086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42" extrusionOk="0">
                    <a:moveTo>
                      <a:pt x="63" y="1"/>
                    </a:moveTo>
                    <a:cubicBezTo>
                      <a:pt x="46" y="1"/>
                      <a:pt x="37" y="10"/>
                      <a:pt x="19" y="19"/>
                    </a:cubicBezTo>
                    <a:cubicBezTo>
                      <a:pt x="10" y="27"/>
                      <a:pt x="1" y="45"/>
                      <a:pt x="1" y="63"/>
                    </a:cubicBezTo>
                    <a:lnTo>
                      <a:pt x="1" y="179"/>
                    </a:lnTo>
                    <a:cubicBezTo>
                      <a:pt x="1" y="197"/>
                      <a:pt x="10" y="215"/>
                      <a:pt x="19" y="224"/>
                    </a:cubicBezTo>
                    <a:cubicBezTo>
                      <a:pt x="28" y="242"/>
                      <a:pt x="46" y="242"/>
                      <a:pt x="63" y="242"/>
                    </a:cubicBezTo>
                    <a:cubicBezTo>
                      <a:pt x="81" y="242"/>
                      <a:pt x="99" y="242"/>
                      <a:pt x="108" y="224"/>
                    </a:cubicBezTo>
                    <a:cubicBezTo>
                      <a:pt x="117" y="215"/>
                      <a:pt x="126" y="197"/>
                      <a:pt x="126" y="179"/>
                    </a:cubicBezTo>
                    <a:lnTo>
                      <a:pt x="126" y="63"/>
                    </a:lnTo>
                    <a:cubicBezTo>
                      <a:pt x="126" y="45"/>
                      <a:pt x="117" y="27"/>
                      <a:pt x="108" y="19"/>
                    </a:cubicBezTo>
                    <a:cubicBezTo>
                      <a:pt x="99" y="10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1870;p37"/>
              <p:cNvSpPr/>
              <p:nvPr/>
            </p:nvSpPr>
            <p:spPr>
              <a:xfrm>
                <a:off x="6959964" y="3683447"/>
                <a:ext cx="18269" cy="26682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22" extrusionOk="0">
                    <a:moveTo>
                      <a:pt x="107" y="1"/>
                    </a:moveTo>
                    <a:cubicBezTo>
                      <a:pt x="89" y="1"/>
                      <a:pt x="72" y="1"/>
                      <a:pt x="63" y="9"/>
                    </a:cubicBezTo>
                    <a:cubicBezTo>
                      <a:pt x="45" y="18"/>
                      <a:pt x="36" y="27"/>
                      <a:pt x="27" y="45"/>
                    </a:cubicBezTo>
                    <a:cubicBezTo>
                      <a:pt x="27" y="81"/>
                      <a:pt x="18" y="108"/>
                      <a:pt x="9" y="143"/>
                    </a:cubicBezTo>
                    <a:cubicBezTo>
                      <a:pt x="0" y="161"/>
                      <a:pt x="0" y="179"/>
                      <a:pt x="9" y="188"/>
                    </a:cubicBezTo>
                    <a:cubicBezTo>
                      <a:pt x="18" y="206"/>
                      <a:pt x="36" y="215"/>
                      <a:pt x="45" y="215"/>
                    </a:cubicBezTo>
                    <a:cubicBezTo>
                      <a:pt x="54" y="219"/>
                      <a:pt x="63" y="221"/>
                      <a:pt x="72" y="221"/>
                    </a:cubicBezTo>
                    <a:cubicBezTo>
                      <a:pt x="80" y="221"/>
                      <a:pt x="89" y="219"/>
                      <a:pt x="98" y="215"/>
                    </a:cubicBezTo>
                    <a:cubicBezTo>
                      <a:pt x="107" y="206"/>
                      <a:pt x="116" y="188"/>
                      <a:pt x="125" y="179"/>
                    </a:cubicBezTo>
                    <a:cubicBezTo>
                      <a:pt x="134" y="143"/>
                      <a:pt x="143" y="108"/>
                      <a:pt x="152" y="81"/>
                    </a:cubicBezTo>
                    <a:cubicBezTo>
                      <a:pt x="152" y="63"/>
                      <a:pt x="152" y="45"/>
                      <a:pt x="143" y="27"/>
                    </a:cubicBezTo>
                    <a:cubicBezTo>
                      <a:pt x="134" y="18"/>
                      <a:pt x="125" y="9"/>
                      <a:pt x="10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7" name="Google Shape;1871;p37"/>
            <p:cNvSpPr/>
            <p:nvPr/>
          </p:nvSpPr>
          <p:spPr>
            <a:xfrm>
              <a:off x="6851373" y="2349819"/>
              <a:ext cx="600881" cy="732896"/>
            </a:xfrm>
            <a:custGeom>
              <a:avLst/>
              <a:gdLst/>
              <a:ahLst/>
              <a:cxnLst/>
              <a:rect l="l" t="t" r="r" b="b"/>
              <a:pathLst>
                <a:path w="4720" h="5757" extrusionOk="0">
                  <a:moveTo>
                    <a:pt x="2559" y="0"/>
                  </a:moveTo>
                  <a:cubicBezTo>
                    <a:pt x="2527" y="0"/>
                    <a:pt x="2495" y="1"/>
                    <a:pt x="2463" y="3"/>
                  </a:cubicBezTo>
                  <a:cubicBezTo>
                    <a:pt x="2035" y="20"/>
                    <a:pt x="1651" y="136"/>
                    <a:pt x="1321" y="350"/>
                  </a:cubicBezTo>
                  <a:cubicBezTo>
                    <a:pt x="625" y="797"/>
                    <a:pt x="179" y="1706"/>
                    <a:pt x="99" y="3107"/>
                  </a:cubicBezTo>
                  <a:cubicBezTo>
                    <a:pt x="1" y="5177"/>
                    <a:pt x="1267" y="5757"/>
                    <a:pt x="2516" y="5757"/>
                  </a:cubicBezTo>
                  <a:cubicBezTo>
                    <a:pt x="3194" y="5757"/>
                    <a:pt x="3792" y="5507"/>
                    <a:pt x="4194" y="4980"/>
                  </a:cubicBezTo>
                  <a:cubicBezTo>
                    <a:pt x="4524" y="4534"/>
                    <a:pt x="4720" y="3874"/>
                    <a:pt x="4711" y="2991"/>
                  </a:cubicBezTo>
                  <a:cubicBezTo>
                    <a:pt x="4676" y="1107"/>
                    <a:pt x="3720" y="0"/>
                    <a:pt x="25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872;p37"/>
            <p:cNvSpPr/>
            <p:nvPr/>
          </p:nvSpPr>
          <p:spPr>
            <a:xfrm>
              <a:off x="6851373" y="2394376"/>
              <a:ext cx="533918" cy="688339"/>
            </a:xfrm>
            <a:custGeom>
              <a:avLst/>
              <a:gdLst/>
              <a:ahLst/>
              <a:cxnLst/>
              <a:rect l="l" t="t" r="r" b="b"/>
              <a:pathLst>
                <a:path w="4194" h="5407" extrusionOk="0">
                  <a:moveTo>
                    <a:pt x="1321" y="0"/>
                  </a:moveTo>
                  <a:cubicBezTo>
                    <a:pt x="625" y="447"/>
                    <a:pt x="179" y="1356"/>
                    <a:pt x="99" y="2757"/>
                  </a:cubicBezTo>
                  <a:cubicBezTo>
                    <a:pt x="1" y="4827"/>
                    <a:pt x="1267" y="5407"/>
                    <a:pt x="2516" y="5407"/>
                  </a:cubicBezTo>
                  <a:cubicBezTo>
                    <a:pt x="3194" y="5407"/>
                    <a:pt x="3792" y="5157"/>
                    <a:pt x="4194" y="4630"/>
                  </a:cubicBezTo>
                  <a:lnTo>
                    <a:pt x="4194" y="4630"/>
                  </a:lnTo>
                  <a:cubicBezTo>
                    <a:pt x="3808" y="4752"/>
                    <a:pt x="3340" y="4840"/>
                    <a:pt x="2873" y="4840"/>
                  </a:cubicBezTo>
                  <a:cubicBezTo>
                    <a:pt x="1874" y="4840"/>
                    <a:pt x="884" y="4437"/>
                    <a:pt x="732" y="3105"/>
                  </a:cubicBezTo>
                  <a:cubicBezTo>
                    <a:pt x="554" y="1579"/>
                    <a:pt x="982" y="545"/>
                    <a:pt x="1321" y="0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873;p37"/>
            <p:cNvSpPr/>
            <p:nvPr/>
          </p:nvSpPr>
          <p:spPr>
            <a:xfrm>
              <a:off x="7155760" y="2557963"/>
              <a:ext cx="25079" cy="338505"/>
            </a:xfrm>
            <a:custGeom>
              <a:avLst/>
              <a:gdLst/>
              <a:ahLst/>
              <a:cxnLst/>
              <a:rect l="l" t="t" r="r" b="b"/>
              <a:pathLst>
                <a:path w="197" h="2659" extrusionOk="0">
                  <a:moveTo>
                    <a:pt x="99" y="0"/>
                  </a:moveTo>
                  <a:cubicBezTo>
                    <a:pt x="45" y="0"/>
                    <a:pt x="1" y="45"/>
                    <a:pt x="1" y="98"/>
                  </a:cubicBezTo>
                  <a:lnTo>
                    <a:pt x="1" y="2560"/>
                  </a:lnTo>
                  <a:cubicBezTo>
                    <a:pt x="1" y="2614"/>
                    <a:pt x="45" y="2659"/>
                    <a:pt x="99" y="2659"/>
                  </a:cubicBezTo>
                  <a:cubicBezTo>
                    <a:pt x="152" y="2659"/>
                    <a:pt x="197" y="2614"/>
                    <a:pt x="197" y="2560"/>
                  </a:cubicBezTo>
                  <a:lnTo>
                    <a:pt x="197" y="98"/>
                  </a:lnTo>
                  <a:cubicBezTo>
                    <a:pt x="197" y="45"/>
                    <a:pt x="152" y="0"/>
                    <a:pt x="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874;p37"/>
            <p:cNvSpPr/>
            <p:nvPr/>
          </p:nvSpPr>
          <p:spPr>
            <a:xfrm>
              <a:off x="7085360" y="2458919"/>
              <a:ext cx="149966" cy="111647"/>
            </a:xfrm>
            <a:custGeom>
              <a:avLst/>
              <a:gdLst/>
              <a:ahLst/>
              <a:cxnLst/>
              <a:rect l="l" t="t" r="r" b="b"/>
              <a:pathLst>
                <a:path w="1178" h="877" extrusionOk="0">
                  <a:moveTo>
                    <a:pt x="533" y="1"/>
                  </a:moveTo>
                  <a:cubicBezTo>
                    <a:pt x="311" y="1"/>
                    <a:pt x="113" y="37"/>
                    <a:pt x="81" y="109"/>
                  </a:cubicBezTo>
                  <a:cubicBezTo>
                    <a:pt x="0" y="278"/>
                    <a:pt x="170" y="876"/>
                    <a:pt x="652" y="876"/>
                  </a:cubicBezTo>
                  <a:cubicBezTo>
                    <a:pt x="785" y="876"/>
                    <a:pt x="910" y="796"/>
                    <a:pt x="1000" y="680"/>
                  </a:cubicBezTo>
                  <a:cubicBezTo>
                    <a:pt x="1116" y="537"/>
                    <a:pt x="1178" y="359"/>
                    <a:pt x="1178" y="216"/>
                  </a:cubicBezTo>
                  <a:cubicBezTo>
                    <a:pt x="1178" y="82"/>
                    <a:pt x="893" y="11"/>
                    <a:pt x="607" y="2"/>
                  </a:cubicBezTo>
                  <a:cubicBezTo>
                    <a:pt x="582" y="1"/>
                    <a:pt x="557" y="1"/>
                    <a:pt x="5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875;p37"/>
            <p:cNvSpPr/>
            <p:nvPr/>
          </p:nvSpPr>
          <p:spPr>
            <a:xfrm>
              <a:off x="7156906" y="2459047"/>
              <a:ext cx="78420" cy="86440"/>
            </a:xfrm>
            <a:custGeom>
              <a:avLst/>
              <a:gdLst/>
              <a:ahLst/>
              <a:cxnLst/>
              <a:rect l="l" t="t" r="r" b="b"/>
              <a:pathLst>
                <a:path w="616" h="679" extrusionOk="0">
                  <a:moveTo>
                    <a:pt x="45" y="1"/>
                  </a:moveTo>
                  <a:cubicBezTo>
                    <a:pt x="18" y="63"/>
                    <a:pt x="0" y="135"/>
                    <a:pt x="0" y="206"/>
                  </a:cubicBezTo>
                  <a:cubicBezTo>
                    <a:pt x="0" y="456"/>
                    <a:pt x="197" y="661"/>
                    <a:pt x="438" y="679"/>
                  </a:cubicBezTo>
                  <a:cubicBezTo>
                    <a:pt x="554" y="536"/>
                    <a:pt x="616" y="358"/>
                    <a:pt x="616" y="215"/>
                  </a:cubicBezTo>
                  <a:cubicBezTo>
                    <a:pt x="616" y="81"/>
                    <a:pt x="331" y="10"/>
                    <a:pt x="45" y="1"/>
                  </a:cubicBezTo>
                  <a:close/>
                </a:path>
              </a:pathLst>
            </a:custGeom>
            <a:solidFill>
              <a:srgbClr val="4D1311">
                <a:alpha val="31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876;p37"/>
            <p:cNvSpPr/>
            <p:nvPr/>
          </p:nvSpPr>
          <p:spPr>
            <a:xfrm>
              <a:off x="6862703" y="2372734"/>
              <a:ext cx="66071" cy="95606"/>
            </a:xfrm>
            <a:custGeom>
              <a:avLst/>
              <a:gdLst/>
              <a:ahLst/>
              <a:cxnLst/>
              <a:rect l="l" t="t" r="r" b="b"/>
              <a:pathLst>
                <a:path w="519" h="751" extrusionOk="0">
                  <a:moveTo>
                    <a:pt x="260" y="1"/>
                  </a:moveTo>
                  <a:cubicBezTo>
                    <a:pt x="117" y="1"/>
                    <a:pt x="1" y="162"/>
                    <a:pt x="1" y="376"/>
                  </a:cubicBezTo>
                  <a:cubicBezTo>
                    <a:pt x="1" y="581"/>
                    <a:pt x="117" y="750"/>
                    <a:pt x="260" y="750"/>
                  </a:cubicBezTo>
                  <a:cubicBezTo>
                    <a:pt x="402" y="750"/>
                    <a:pt x="518" y="581"/>
                    <a:pt x="518" y="376"/>
                  </a:cubicBezTo>
                  <a:cubicBezTo>
                    <a:pt x="518" y="162"/>
                    <a:pt x="402" y="1"/>
                    <a:pt x="2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877;p37"/>
            <p:cNvSpPr/>
            <p:nvPr/>
          </p:nvSpPr>
          <p:spPr>
            <a:xfrm>
              <a:off x="6882054" y="2386483"/>
              <a:ext cx="23933" cy="40992"/>
            </a:xfrm>
            <a:custGeom>
              <a:avLst/>
              <a:gdLst/>
              <a:ahLst/>
              <a:cxnLst/>
              <a:rect l="l" t="t" r="r" b="b"/>
              <a:pathLst>
                <a:path w="188" h="322" extrusionOk="0">
                  <a:moveTo>
                    <a:pt x="99" y="0"/>
                  </a:moveTo>
                  <a:cubicBezTo>
                    <a:pt x="45" y="0"/>
                    <a:pt x="1" y="71"/>
                    <a:pt x="1" y="161"/>
                  </a:cubicBezTo>
                  <a:cubicBezTo>
                    <a:pt x="1" y="250"/>
                    <a:pt x="45" y="321"/>
                    <a:pt x="99" y="321"/>
                  </a:cubicBezTo>
                  <a:cubicBezTo>
                    <a:pt x="152" y="321"/>
                    <a:pt x="188" y="250"/>
                    <a:pt x="188" y="161"/>
                  </a:cubicBezTo>
                  <a:cubicBezTo>
                    <a:pt x="188" y="71"/>
                    <a:pt x="152" y="0"/>
                    <a:pt x="99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878;p37"/>
            <p:cNvSpPr/>
            <p:nvPr/>
          </p:nvSpPr>
          <p:spPr>
            <a:xfrm>
              <a:off x="7399931" y="2372734"/>
              <a:ext cx="65944" cy="95606"/>
            </a:xfrm>
            <a:custGeom>
              <a:avLst/>
              <a:gdLst/>
              <a:ahLst/>
              <a:cxnLst/>
              <a:rect l="l" t="t" r="r" b="b"/>
              <a:pathLst>
                <a:path w="518" h="751" extrusionOk="0">
                  <a:moveTo>
                    <a:pt x="259" y="1"/>
                  </a:moveTo>
                  <a:cubicBezTo>
                    <a:pt x="117" y="1"/>
                    <a:pt x="1" y="162"/>
                    <a:pt x="1" y="376"/>
                  </a:cubicBezTo>
                  <a:cubicBezTo>
                    <a:pt x="1" y="581"/>
                    <a:pt x="117" y="750"/>
                    <a:pt x="259" y="750"/>
                  </a:cubicBezTo>
                  <a:cubicBezTo>
                    <a:pt x="402" y="750"/>
                    <a:pt x="518" y="581"/>
                    <a:pt x="518" y="376"/>
                  </a:cubicBezTo>
                  <a:cubicBezTo>
                    <a:pt x="518" y="162"/>
                    <a:pt x="402" y="1"/>
                    <a:pt x="2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879;p37"/>
            <p:cNvSpPr/>
            <p:nvPr/>
          </p:nvSpPr>
          <p:spPr>
            <a:xfrm>
              <a:off x="7419282" y="2386483"/>
              <a:ext cx="23933" cy="40992"/>
            </a:xfrm>
            <a:custGeom>
              <a:avLst/>
              <a:gdLst/>
              <a:ahLst/>
              <a:cxnLst/>
              <a:rect l="l" t="t" r="r" b="b"/>
              <a:pathLst>
                <a:path w="188" h="322" extrusionOk="0">
                  <a:moveTo>
                    <a:pt x="98" y="0"/>
                  </a:moveTo>
                  <a:cubicBezTo>
                    <a:pt x="45" y="0"/>
                    <a:pt x="0" y="71"/>
                    <a:pt x="0" y="161"/>
                  </a:cubicBezTo>
                  <a:cubicBezTo>
                    <a:pt x="0" y="250"/>
                    <a:pt x="45" y="321"/>
                    <a:pt x="98" y="321"/>
                  </a:cubicBezTo>
                  <a:cubicBezTo>
                    <a:pt x="152" y="321"/>
                    <a:pt x="188" y="250"/>
                    <a:pt x="188" y="161"/>
                  </a:cubicBezTo>
                  <a:cubicBezTo>
                    <a:pt x="188" y="71"/>
                    <a:pt x="152" y="0"/>
                    <a:pt x="98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880;p37"/>
            <p:cNvSpPr/>
            <p:nvPr/>
          </p:nvSpPr>
          <p:spPr>
            <a:xfrm>
              <a:off x="6733234" y="2876990"/>
              <a:ext cx="430546" cy="605464"/>
            </a:xfrm>
            <a:custGeom>
              <a:avLst/>
              <a:gdLst/>
              <a:ahLst/>
              <a:cxnLst/>
              <a:rect l="l" t="t" r="r" b="b"/>
              <a:pathLst>
                <a:path w="3382" h="4756" extrusionOk="0">
                  <a:moveTo>
                    <a:pt x="1" y="1"/>
                  </a:moveTo>
                  <a:lnTo>
                    <a:pt x="1" y="3855"/>
                  </a:lnTo>
                  <a:lnTo>
                    <a:pt x="3382" y="4756"/>
                  </a:lnTo>
                  <a:lnTo>
                    <a:pt x="3355" y="1196"/>
                  </a:lnTo>
                  <a:lnTo>
                    <a:pt x="3007" y="107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881;p37"/>
            <p:cNvSpPr/>
            <p:nvPr/>
          </p:nvSpPr>
          <p:spPr>
            <a:xfrm>
              <a:off x="6733234" y="3013334"/>
              <a:ext cx="430546" cy="469120"/>
            </a:xfrm>
            <a:custGeom>
              <a:avLst/>
              <a:gdLst/>
              <a:ahLst/>
              <a:cxnLst/>
              <a:rect l="l" t="t" r="r" b="b"/>
              <a:pathLst>
                <a:path w="3382" h="3685" extrusionOk="0">
                  <a:moveTo>
                    <a:pt x="3007" y="0"/>
                  </a:moveTo>
                  <a:cubicBezTo>
                    <a:pt x="2963" y="545"/>
                    <a:pt x="2775" y="1669"/>
                    <a:pt x="2231" y="2213"/>
                  </a:cubicBezTo>
                  <a:cubicBezTo>
                    <a:pt x="2049" y="2395"/>
                    <a:pt x="1893" y="2463"/>
                    <a:pt x="1757" y="2463"/>
                  </a:cubicBezTo>
                  <a:cubicBezTo>
                    <a:pt x="1360" y="2463"/>
                    <a:pt x="1139" y="1880"/>
                    <a:pt x="973" y="1847"/>
                  </a:cubicBezTo>
                  <a:cubicBezTo>
                    <a:pt x="923" y="1836"/>
                    <a:pt x="818" y="1821"/>
                    <a:pt x="684" y="1821"/>
                  </a:cubicBezTo>
                  <a:cubicBezTo>
                    <a:pt x="489" y="1821"/>
                    <a:pt x="234" y="1854"/>
                    <a:pt x="1" y="1981"/>
                  </a:cubicBezTo>
                  <a:lnTo>
                    <a:pt x="1" y="2784"/>
                  </a:lnTo>
                  <a:lnTo>
                    <a:pt x="3382" y="3685"/>
                  </a:lnTo>
                  <a:lnTo>
                    <a:pt x="3355" y="125"/>
                  </a:lnTo>
                  <a:lnTo>
                    <a:pt x="3007" y="0"/>
                  </a:ln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882;p37"/>
            <p:cNvSpPr/>
            <p:nvPr/>
          </p:nvSpPr>
          <p:spPr>
            <a:xfrm>
              <a:off x="7187586" y="2876990"/>
              <a:ext cx="430546" cy="605464"/>
            </a:xfrm>
            <a:custGeom>
              <a:avLst/>
              <a:gdLst/>
              <a:ahLst/>
              <a:cxnLst/>
              <a:rect l="l" t="t" r="r" b="b"/>
              <a:pathLst>
                <a:path w="3382" h="4756" extrusionOk="0">
                  <a:moveTo>
                    <a:pt x="3381" y="1"/>
                  </a:moveTo>
                  <a:lnTo>
                    <a:pt x="375" y="1071"/>
                  </a:lnTo>
                  <a:lnTo>
                    <a:pt x="27" y="1196"/>
                  </a:lnTo>
                  <a:lnTo>
                    <a:pt x="0" y="4756"/>
                  </a:lnTo>
                  <a:lnTo>
                    <a:pt x="3381" y="3855"/>
                  </a:lnTo>
                  <a:lnTo>
                    <a:pt x="338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883;p37"/>
            <p:cNvSpPr/>
            <p:nvPr/>
          </p:nvSpPr>
          <p:spPr>
            <a:xfrm>
              <a:off x="7187586" y="3013334"/>
              <a:ext cx="430546" cy="469120"/>
            </a:xfrm>
            <a:custGeom>
              <a:avLst/>
              <a:gdLst/>
              <a:ahLst/>
              <a:cxnLst/>
              <a:rect l="l" t="t" r="r" b="b"/>
              <a:pathLst>
                <a:path w="3382" h="3685" extrusionOk="0">
                  <a:moveTo>
                    <a:pt x="375" y="0"/>
                  </a:moveTo>
                  <a:lnTo>
                    <a:pt x="27" y="125"/>
                  </a:lnTo>
                  <a:lnTo>
                    <a:pt x="0" y="3685"/>
                  </a:lnTo>
                  <a:lnTo>
                    <a:pt x="3381" y="2784"/>
                  </a:lnTo>
                  <a:lnTo>
                    <a:pt x="3381" y="1981"/>
                  </a:lnTo>
                  <a:cubicBezTo>
                    <a:pt x="3148" y="1854"/>
                    <a:pt x="2893" y="1821"/>
                    <a:pt x="2698" y="1821"/>
                  </a:cubicBezTo>
                  <a:cubicBezTo>
                    <a:pt x="2565" y="1821"/>
                    <a:pt x="2460" y="1836"/>
                    <a:pt x="2409" y="1847"/>
                  </a:cubicBezTo>
                  <a:cubicBezTo>
                    <a:pt x="2243" y="1880"/>
                    <a:pt x="2022" y="2463"/>
                    <a:pt x="1625" y="2463"/>
                  </a:cubicBezTo>
                  <a:cubicBezTo>
                    <a:pt x="1490" y="2463"/>
                    <a:pt x="1333" y="2395"/>
                    <a:pt x="1151" y="2213"/>
                  </a:cubicBezTo>
                  <a:cubicBezTo>
                    <a:pt x="607" y="1669"/>
                    <a:pt x="420" y="545"/>
                    <a:pt x="375" y="0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884;p37"/>
            <p:cNvSpPr/>
            <p:nvPr/>
          </p:nvSpPr>
          <p:spPr>
            <a:xfrm>
              <a:off x="7153468" y="3006459"/>
              <a:ext cx="52450" cy="493053"/>
            </a:xfrm>
            <a:custGeom>
              <a:avLst/>
              <a:gdLst/>
              <a:ahLst/>
              <a:cxnLst/>
              <a:rect l="l" t="t" r="r" b="b"/>
              <a:pathLst>
                <a:path w="412" h="3873" extrusionOk="0">
                  <a:moveTo>
                    <a:pt x="206" y="1"/>
                  </a:moveTo>
                  <a:cubicBezTo>
                    <a:pt x="99" y="1"/>
                    <a:pt x="1" y="90"/>
                    <a:pt x="1" y="206"/>
                  </a:cubicBezTo>
                  <a:lnTo>
                    <a:pt x="1" y="3667"/>
                  </a:lnTo>
                  <a:cubicBezTo>
                    <a:pt x="1" y="3774"/>
                    <a:pt x="99" y="3873"/>
                    <a:pt x="206" y="3873"/>
                  </a:cubicBezTo>
                  <a:cubicBezTo>
                    <a:pt x="304" y="3873"/>
                    <a:pt x="393" y="3801"/>
                    <a:pt x="411" y="3703"/>
                  </a:cubicBezTo>
                  <a:cubicBezTo>
                    <a:pt x="411" y="3694"/>
                    <a:pt x="411" y="3676"/>
                    <a:pt x="411" y="3667"/>
                  </a:cubicBezTo>
                  <a:lnTo>
                    <a:pt x="411" y="206"/>
                  </a:lnTo>
                  <a:cubicBezTo>
                    <a:pt x="411" y="153"/>
                    <a:pt x="393" y="99"/>
                    <a:pt x="349" y="63"/>
                  </a:cubicBezTo>
                  <a:cubicBezTo>
                    <a:pt x="322" y="28"/>
                    <a:pt x="268" y="1"/>
                    <a:pt x="2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885;p37"/>
            <p:cNvSpPr/>
            <p:nvPr/>
          </p:nvSpPr>
          <p:spPr>
            <a:xfrm>
              <a:off x="7153468" y="3006459"/>
              <a:ext cx="52450" cy="493053"/>
            </a:xfrm>
            <a:custGeom>
              <a:avLst/>
              <a:gdLst/>
              <a:ahLst/>
              <a:cxnLst/>
              <a:rect l="l" t="t" r="r" b="b"/>
              <a:pathLst>
                <a:path w="412" h="3873" extrusionOk="0">
                  <a:moveTo>
                    <a:pt x="206" y="1"/>
                  </a:moveTo>
                  <a:cubicBezTo>
                    <a:pt x="99" y="1"/>
                    <a:pt x="1" y="90"/>
                    <a:pt x="1" y="206"/>
                  </a:cubicBezTo>
                  <a:lnTo>
                    <a:pt x="1" y="3667"/>
                  </a:lnTo>
                  <a:cubicBezTo>
                    <a:pt x="1" y="3774"/>
                    <a:pt x="99" y="3873"/>
                    <a:pt x="206" y="3873"/>
                  </a:cubicBezTo>
                  <a:cubicBezTo>
                    <a:pt x="304" y="3873"/>
                    <a:pt x="393" y="3801"/>
                    <a:pt x="411" y="3703"/>
                  </a:cubicBezTo>
                  <a:cubicBezTo>
                    <a:pt x="313" y="3703"/>
                    <a:pt x="242" y="3667"/>
                    <a:pt x="242" y="3587"/>
                  </a:cubicBezTo>
                  <a:cubicBezTo>
                    <a:pt x="242" y="3480"/>
                    <a:pt x="215" y="661"/>
                    <a:pt x="215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886;p37"/>
            <p:cNvSpPr/>
            <p:nvPr/>
          </p:nvSpPr>
          <p:spPr>
            <a:xfrm>
              <a:off x="6406187" y="3236245"/>
              <a:ext cx="486433" cy="242135"/>
            </a:xfrm>
            <a:custGeom>
              <a:avLst/>
              <a:gdLst/>
              <a:ahLst/>
              <a:cxnLst/>
              <a:rect l="l" t="t" r="r" b="b"/>
              <a:pathLst>
                <a:path w="3821" h="1902" extrusionOk="0">
                  <a:moveTo>
                    <a:pt x="1353" y="0"/>
                  </a:moveTo>
                  <a:cubicBezTo>
                    <a:pt x="880" y="0"/>
                    <a:pt x="417" y="4"/>
                    <a:pt x="63" y="7"/>
                  </a:cubicBezTo>
                  <a:cubicBezTo>
                    <a:pt x="18" y="578"/>
                    <a:pt x="1" y="1113"/>
                    <a:pt x="27" y="1604"/>
                  </a:cubicBezTo>
                  <a:cubicBezTo>
                    <a:pt x="277" y="1702"/>
                    <a:pt x="688" y="1862"/>
                    <a:pt x="1357" y="1898"/>
                  </a:cubicBezTo>
                  <a:cubicBezTo>
                    <a:pt x="1405" y="1900"/>
                    <a:pt x="1452" y="1901"/>
                    <a:pt x="1498" y="1901"/>
                  </a:cubicBezTo>
                  <a:cubicBezTo>
                    <a:pt x="3310" y="1901"/>
                    <a:pt x="3821" y="244"/>
                    <a:pt x="3542" y="96"/>
                  </a:cubicBezTo>
                  <a:cubicBezTo>
                    <a:pt x="3403" y="17"/>
                    <a:pt x="2356" y="0"/>
                    <a:pt x="1353" y="0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887;p37"/>
            <p:cNvSpPr/>
            <p:nvPr/>
          </p:nvSpPr>
          <p:spPr>
            <a:xfrm>
              <a:off x="6381235" y="3098246"/>
              <a:ext cx="502347" cy="340160"/>
            </a:xfrm>
            <a:custGeom>
              <a:avLst/>
              <a:gdLst/>
              <a:ahLst/>
              <a:cxnLst/>
              <a:rect l="l" t="t" r="r" b="b"/>
              <a:pathLst>
                <a:path w="3946" h="2672" extrusionOk="0">
                  <a:moveTo>
                    <a:pt x="393" y="1"/>
                  </a:moveTo>
                  <a:cubicBezTo>
                    <a:pt x="375" y="1"/>
                    <a:pt x="364" y="1"/>
                    <a:pt x="357" y="2"/>
                  </a:cubicBezTo>
                  <a:cubicBezTo>
                    <a:pt x="116" y="56"/>
                    <a:pt x="0" y="1242"/>
                    <a:pt x="72" y="1876"/>
                  </a:cubicBezTo>
                  <a:cubicBezTo>
                    <a:pt x="152" y="2509"/>
                    <a:pt x="286" y="2545"/>
                    <a:pt x="1098" y="2652"/>
                  </a:cubicBezTo>
                  <a:cubicBezTo>
                    <a:pt x="1196" y="2665"/>
                    <a:pt x="1306" y="2671"/>
                    <a:pt x="1425" y="2671"/>
                  </a:cubicBezTo>
                  <a:cubicBezTo>
                    <a:pt x="2303" y="2671"/>
                    <a:pt x="3643" y="2308"/>
                    <a:pt x="3792" y="1350"/>
                  </a:cubicBezTo>
                  <a:cubicBezTo>
                    <a:pt x="3946" y="306"/>
                    <a:pt x="789" y="1"/>
                    <a:pt x="3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888;p37"/>
            <p:cNvSpPr/>
            <p:nvPr/>
          </p:nvSpPr>
          <p:spPr>
            <a:xfrm>
              <a:off x="7371033" y="3119634"/>
              <a:ext cx="551486" cy="240734"/>
            </a:xfrm>
            <a:custGeom>
              <a:avLst/>
              <a:gdLst/>
              <a:ahLst/>
              <a:cxnLst/>
              <a:rect l="l" t="t" r="r" b="b"/>
              <a:pathLst>
                <a:path w="4332" h="1891" extrusionOk="0">
                  <a:moveTo>
                    <a:pt x="2851" y="1"/>
                  </a:moveTo>
                  <a:cubicBezTo>
                    <a:pt x="2014" y="1"/>
                    <a:pt x="995" y="74"/>
                    <a:pt x="629" y="405"/>
                  </a:cubicBezTo>
                  <a:cubicBezTo>
                    <a:pt x="1" y="982"/>
                    <a:pt x="1323" y="1890"/>
                    <a:pt x="2562" y="1890"/>
                  </a:cubicBezTo>
                  <a:cubicBezTo>
                    <a:pt x="2608" y="1890"/>
                    <a:pt x="2653" y="1889"/>
                    <a:pt x="2699" y="1886"/>
                  </a:cubicBezTo>
                  <a:cubicBezTo>
                    <a:pt x="4296" y="1788"/>
                    <a:pt x="4331" y="1306"/>
                    <a:pt x="4331" y="1306"/>
                  </a:cubicBezTo>
                  <a:lnTo>
                    <a:pt x="4081" y="49"/>
                  </a:lnTo>
                  <a:cubicBezTo>
                    <a:pt x="4081" y="49"/>
                    <a:pt x="3525" y="1"/>
                    <a:pt x="2851" y="1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1889;p37"/>
            <p:cNvSpPr/>
            <p:nvPr/>
          </p:nvSpPr>
          <p:spPr>
            <a:xfrm>
              <a:off x="7395094" y="2989273"/>
              <a:ext cx="573892" cy="339014"/>
            </a:xfrm>
            <a:custGeom>
              <a:avLst/>
              <a:gdLst/>
              <a:ahLst/>
              <a:cxnLst/>
              <a:rect l="l" t="t" r="r" b="b"/>
              <a:pathLst>
                <a:path w="4508" h="2663" extrusionOk="0">
                  <a:moveTo>
                    <a:pt x="3555" y="0"/>
                  </a:moveTo>
                  <a:cubicBezTo>
                    <a:pt x="3166" y="0"/>
                    <a:pt x="1" y="306"/>
                    <a:pt x="163" y="1340"/>
                  </a:cubicBezTo>
                  <a:cubicBezTo>
                    <a:pt x="313" y="2299"/>
                    <a:pt x="1652" y="2662"/>
                    <a:pt x="2524" y="2662"/>
                  </a:cubicBezTo>
                  <a:cubicBezTo>
                    <a:pt x="2642" y="2662"/>
                    <a:pt x="2752" y="2655"/>
                    <a:pt x="2849" y="2643"/>
                  </a:cubicBezTo>
                  <a:cubicBezTo>
                    <a:pt x="3669" y="2536"/>
                    <a:pt x="4356" y="2553"/>
                    <a:pt x="4428" y="1920"/>
                  </a:cubicBezTo>
                  <a:cubicBezTo>
                    <a:pt x="4508" y="1287"/>
                    <a:pt x="3830" y="47"/>
                    <a:pt x="3589" y="2"/>
                  </a:cubicBezTo>
                  <a:cubicBezTo>
                    <a:pt x="3583" y="1"/>
                    <a:pt x="3572" y="0"/>
                    <a:pt x="35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2835121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4" name="Google Shape;3855;p61"/>
          <p:cNvGrpSpPr/>
          <p:nvPr/>
        </p:nvGrpSpPr>
        <p:grpSpPr>
          <a:xfrm>
            <a:off x="4199306" y="3475234"/>
            <a:ext cx="1244594" cy="1324323"/>
            <a:chOff x="4199306" y="3475234"/>
            <a:chExt cx="1244594" cy="1324323"/>
          </a:xfrm>
        </p:grpSpPr>
        <p:sp>
          <p:nvSpPr>
            <p:cNvPr id="255" name="Google Shape;3856;p61"/>
            <p:cNvSpPr/>
            <p:nvPr/>
          </p:nvSpPr>
          <p:spPr>
            <a:xfrm>
              <a:off x="4364714" y="4701267"/>
              <a:ext cx="879109" cy="98290"/>
            </a:xfrm>
            <a:custGeom>
              <a:avLst/>
              <a:gdLst/>
              <a:ahLst/>
              <a:cxnLst/>
              <a:rect l="l" t="t" r="r" b="b"/>
              <a:pathLst>
                <a:path w="10858" h="1214" extrusionOk="0">
                  <a:moveTo>
                    <a:pt x="5425" y="1"/>
                  </a:moveTo>
                  <a:cubicBezTo>
                    <a:pt x="2436" y="1"/>
                    <a:pt x="1" y="277"/>
                    <a:pt x="1" y="607"/>
                  </a:cubicBezTo>
                  <a:cubicBezTo>
                    <a:pt x="1" y="946"/>
                    <a:pt x="2436" y="1214"/>
                    <a:pt x="5425" y="1214"/>
                  </a:cubicBezTo>
                  <a:cubicBezTo>
                    <a:pt x="8422" y="1214"/>
                    <a:pt x="10858" y="946"/>
                    <a:pt x="10858" y="607"/>
                  </a:cubicBezTo>
                  <a:cubicBezTo>
                    <a:pt x="10858" y="277"/>
                    <a:pt x="8422" y="1"/>
                    <a:pt x="5425" y="1"/>
                  </a:cubicBezTo>
                  <a:close/>
                </a:path>
              </a:pathLst>
            </a:custGeom>
            <a:solidFill>
              <a:srgbClr val="C9CAD2">
                <a:alpha val="40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3857;p61"/>
            <p:cNvSpPr/>
            <p:nvPr/>
          </p:nvSpPr>
          <p:spPr>
            <a:xfrm>
              <a:off x="4199306" y="3493613"/>
              <a:ext cx="1244594" cy="1262568"/>
            </a:xfrm>
            <a:custGeom>
              <a:avLst/>
              <a:gdLst/>
              <a:ahLst/>
              <a:cxnLst/>
              <a:rect l="l" t="t" r="r" b="b"/>
              <a:pathLst>
                <a:path w="15372" h="15594" extrusionOk="0">
                  <a:moveTo>
                    <a:pt x="7512" y="1"/>
                  </a:moveTo>
                  <a:cubicBezTo>
                    <a:pt x="5657" y="1"/>
                    <a:pt x="3873" y="830"/>
                    <a:pt x="2044" y="4925"/>
                  </a:cubicBezTo>
                  <a:cubicBezTo>
                    <a:pt x="241" y="8942"/>
                    <a:pt x="1" y="15593"/>
                    <a:pt x="7250" y="15593"/>
                  </a:cubicBezTo>
                  <a:cubicBezTo>
                    <a:pt x="7391" y="15593"/>
                    <a:pt x="7535" y="15591"/>
                    <a:pt x="7682" y="15586"/>
                  </a:cubicBezTo>
                  <a:cubicBezTo>
                    <a:pt x="15372" y="15327"/>
                    <a:pt x="13918" y="8208"/>
                    <a:pt x="13249" y="5665"/>
                  </a:cubicBezTo>
                  <a:cubicBezTo>
                    <a:pt x="12588" y="3114"/>
                    <a:pt x="10893" y="1"/>
                    <a:pt x="75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3858;p61"/>
            <p:cNvSpPr/>
            <p:nvPr/>
          </p:nvSpPr>
          <p:spPr>
            <a:xfrm>
              <a:off x="4344474" y="3563566"/>
              <a:ext cx="963645" cy="1153994"/>
            </a:xfrm>
            <a:custGeom>
              <a:avLst/>
              <a:gdLst/>
              <a:ahLst/>
              <a:cxnLst/>
              <a:rect l="l" t="t" r="r" b="b"/>
              <a:pathLst>
                <a:path w="11902" h="14253" extrusionOk="0">
                  <a:moveTo>
                    <a:pt x="5750" y="0"/>
                  </a:moveTo>
                  <a:cubicBezTo>
                    <a:pt x="3105" y="0"/>
                    <a:pt x="2071" y="1742"/>
                    <a:pt x="2071" y="1742"/>
                  </a:cubicBezTo>
                  <a:cubicBezTo>
                    <a:pt x="2008" y="1777"/>
                    <a:pt x="554" y="3606"/>
                    <a:pt x="295" y="6514"/>
                  </a:cubicBezTo>
                  <a:cubicBezTo>
                    <a:pt x="1" y="9833"/>
                    <a:pt x="260" y="12723"/>
                    <a:pt x="2927" y="13722"/>
                  </a:cubicBezTo>
                  <a:cubicBezTo>
                    <a:pt x="3924" y="14099"/>
                    <a:pt x="4920" y="14253"/>
                    <a:pt x="5844" y="14253"/>
                  </a:cubicBezTo>
                  <a:cubicBezTo>
                    <a:pt x="7391" y="14253"/>
                    <a:pt x="8736" y="13822"/>
                    <a:pt x="9546" y="13285"/>
                  </a:cubicBezTo>
                  <a:cubicBezTo>
                    <a:pt x="10840" y="12429"/>
                    <a:pt x="11902" y="9637"/>
                    <a:pt x="11224" y="5613"/>
                  </a:cubicBezTo>
                  <a:cubicBezTo>
                    <a:pt x="10608" y="1956"/>
                    <a:pt x="8797" y="64"/>
                    <a:pt x="5889" y="2"/>
                  </a:cubicBezTo>
                  <a:cubicBezTo>
                    <a:pt x="5842" y="1"/>
                    <a:pt x="5796" y="0"/>
                    <a:pt x="57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3859;p61"/>
            <p:cNvSpPr/>
            <p:nvPr/>
          </p:nvSpPr>
          <p:spPr>
            <a:xfrm>
              <a:off x="4385684" y="3599028"/>
              <a:ext cx="857419" cy="1092947"/>
            </a:xfrm>
            <a:custGeom>
              <a:avLst/>
              <a:gdLst/>
              <a:ahLst/>
              <a:cxnLst/>
              <a:rect l="l" t="t" r="r" b="b"/>
              <a:pathLst>
                <a:path w="10590" h="13499" extrusionOk="0">
                  <a:moveTo>
                    <a:pt x="5135" y="1"/>
                  </a:moveTo>
                  <a:cubicBezTo>
                    <a:pt x="4571" y="1"/>
                    <a:pt x="3498" y="36"/>
                    <a:pt x="2623" y="688"/>
                  </a:cubicBezTo>
                  <a:cubicBezTo>
                    <a:pt x="2623" y="688"/>
                    <a:pt x="2257" y="217"/>
                    <a:pt x="1805" y="217"/>
                  </a:cubicBezTo>
                  <a:cubicBezTo>
                    <a:pt x="1667" y="217"/>
                    <a:pt x="1520" y="261"/>
                    <a:pt x="1374" y="376"/>
                  </a:cubicBezTo>
                  <a:cubicBezTo>
                    <a:pt x="759" y="875"/>
                    <a:pt x="1687" y="1678"/>
                    <a:pt x="1687" y="1678"/>
                  </a:cubicBezTo>
                  <a:cubicBezTo>
                    <a:pt x="1687" y="1678"/>
                    <a:pt x="0" y="3570"/>
                    <a:pt x="54" y="7307"/>
                  </a:cubicBezTo>
                  <a:cubicBezTo>
                    <a:pt x="90" y="9805"/>
                    <a:pt x="491" y="11741"/>
                    <a:pt x="2070" y="12740"/>
                  </a:cubicBezTo>
                  <a:cubicBezTo>
                    <a:pt x="2106" y="12767"/>
                    <a:pt x="2142" y="12794"/>
                    <a:pt x="2177" y="12812"/>
                  </a:cubicBezTo>
                  <a:cubicBezTo>
                    <a:pt x="2935" y="13258"/>
                    <a:pt x="3944" y="13499"/>
                    <a:pt x="5300" y="13499"/>
                  </a:cubicBezTo>
                  <a:cubicBezTo>
                    <a:pt x="6905" y="13499"/>
                    <a:pt x="8029" y="13160"/>
                    <a:pt x="8814" y="12544"/>
                  </a:cubicBezTo>
                  <a:cubicBezTo>
                    <a:pt x="8886" y="12482"/>
                    <a:pt x="8957" y="12419"/>
                    <a:pt x="9029" y="12357"/>
                  </a:cubicBezTo>
                  <a:cubicBezTo>
                    <a:pt x="10197" y="11286"/>
                    <a:pt x="10509" y="9511"/>
                    <a:pt x="10536" y="7307"/>
                  </a:cubicBezTo>
                  <a:cubicBezTo>
                    <a:pt x="10590" y="3570"/>
                    <a:pt x="8904" y="1678"/>
                    <a:pt x="8904" y="1678"/>
                  </a:cubicBezTo>
                  <a:cubicBezTo>
                    <a:pt x="8904" y="1678"/>
                    <a:pt x="9840" y="875"/>
                    <a:pt x="9216" y="376"/>
                  </a:cubicBezTo>
                  <a:cubicBezTo>
                    <a:pt x="9070" y="261"/>
                    <a:pt x="8924" y="217"/>
                    <a:pt x="8785" y="217"/>
                  </a:cubicBezTo>
                  <a:cubicBezTo>
                    <a:pt x="8333" y="217"/>
                    <a:pt x="7967" y="688"/>
                    <a:pt x="7967" y="688"/>
                  </a:cubicBezTo>
                  <a:cubicBezTo>
                    <a:pt x="7100" y="36"/>
                    <a:pt x="6056" y="1"/>
                    <a:pt x="5499" y="1"/>
                  </a:cubicBezTo>
                  <a:cubicBezTo>
                    <a:pt x="5431" y="1"/>
                    <a:pt x="5370" y="1"/>
                    <a:pt x="5317" y="1"/>
                  </a:cubicBezTo>
                  <a:cubicBezTo>
                    <a:pt x="5265" y="1"/>
                    <a:pt x="5204" y="1"/>
                    <a:pt x="51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3860;p61"/>
            <p:cNvSpPr/>
            <p:nvPr/>
          </p:nvSpPr>
          <p:spPr>
            <a:xfrm>
              <a:off x="4296867" y="4305436"/>
              <a:ext cx="31819" cy="10201"/>
            </a:xfrm>
            <a:custGeom>
              <a:avLst/>
              <a:gdLst/>
              <a:ahLst/>
              <a:cxnLst/>
              <a:rect l="l" t="t" r="r" b="b"/>
              <a:pathLst>
                <a:path w="393" h="126" extrusionOk="0">
                  <a:moveTo>
                    <a:pt x="63" y="1"/>
                  </a:moveTo>
                  <a:cubicBezTo>
                    <a:pt x="27" y="1"/>
                    <a:pt x="0" y="28"/>
                    <a:pt x="0" y="63"/>
                  </a:cubicBezTo>
                  <a:cubicBezTo>
                    <a:pt x="0" y="99"/>
                    <a:pt x="27" y="126"/>
                    <a:pt x="63" y="126"/>
                  </a:cubicBezTo>
                  <a:lnTo>
                    <a:pt x="330" y="126"/>
                  </a:lnTo>
                  <a:cubicBezTo>
                    <a:pt x="366" y="126"/>
                    <a:pt x="393" y="99"/>
                    <a:pt x="393" y="63"/>
                  </a:cubicBezTo>
                  <a:cubicBezTo>
                    <a:pt x="393" y="28"/>
                    <a:pt x="366" y="1"/>
                    <a:pt x="3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3861;p61"/>
            <p:cNvSpPr/>
            <p:nvPr/>
          </p:nvSpPr>
          <p:spPr>
            <a:xfrm>
              <a:off x="4298324" y="4252000"/>
              <a:ext cx="30362" cy="10201"/>
            </a:xfrm>
            <a:custGeom>
              <a:avLst/>
              <a:gdLst/>
              <a:ahLst/>
              <a:cxnLst/>
              <a:rect l="l" t="t" r="r" b="b"/>
              <a:pathLst>
                <a:path w="375" h="126" extrusionOk="0">
                  <a:moveTo>
                    <a:pt x="62" y="1"/>
                  </a:moveTo>
                  <a:cubicBezTo>
                    <a:pt x="27" y="1"/>
                    <a:pt x="0" y="27"/>
                    <a:pt x="0" y="63"/>
                  </a:cubicBezTo>
                  <a:cubicBezTo>
                    <a:pt x="0" y="99"/>
                    <a:pt x="27" y="126"/>
                    <a:pt x="62" y="126"/>
                  </a:cubicBezTo>
                  <a:lnTo>
                    <a:pt x="312" y="126"/>
                  </a:lnTo>
                  <a:cubicBezTo>
                    <a:pt x="348" y="126"/>
                    <a:pt x="375" y="99"/>
                    <a:pt x="375" y="63"/>
                  </a:cubicBezTo>
                  <a:cubicBezTo>
                    <a:pt x="375" y="27"/>
                    <a:pt x="348" y="1"/>
                    <a:pt x="31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3862;p61"/>
            <p:cNvSpPr/>
            <p:nvPr/>
          </p:nvSpPr>
          <p:spPr>
            <a:xfrm>
              <a:off x="4310550" y="4167474"/>
              <a:ext cx="13116" cy="9473"/>
            </a:xfrm>
            <a:custGeom>
              <a:avLst/>
              <a:gdLst/>
              <a:ahLst/>
              <a:cxnLst/>
              <a:rect l="l" t="t" r="r" b="b"/>
              <a:pathLst>
                <a:path w="162" h="117" extrusionOk="0">
                  <a:moveTo>
                    <a:pt x="45" y="1"/>
                  </a:moveTo>
                  <a:cubicBezTo>
                    <a:pt x="36" y="1"/>
                    <a:pt x="27" y="10"/>
                    <a:pt x="19" y="19"/>
                  </a:cubicBezTo>
                  <a:cubicBezTo>
                    <a:pt x="19" y="19"/>
                    <a:pt x="10" y="28"/>
                    <a:pt x="10" y="37"/>
                  </a:cubicBezTo>
                  <a:cubicBezTo>
                    <a:pt x="1" y="46"/>
                    <a:pt x="1" y="54"/>
                    <a:pt x="1" y="54"/>
                  </a:cubicBezTo>
                  <a:cubicBezTo>
                    <a:pt x="1" y="63"/>
                    <a:pt x="1" y="72"/>
                    <a:pt x="10" y="72"/>
                  </a:cubicBezTo>
                  <a:cubicBezTo>
                    <a:pt x="10" y="81"/>
                    <a:pt x="10" y="90"/>
                    <a:pt x="19" y="99"/>
                  </a:cubicBezTo>
                  <a:lnTo>
                    <a:pt x="36" y="108"/>
                  </a:lnTo>
                  <a:cubicBezTo>
                    <a:pt x="45" y="117"/>
                    <a:pt x="54" y="117"/>
                    <a:pt x="63" y="117"/>
                  </a:cubicBezTo>
                  <a:lnTo>
                    <a:pt x="126" y="117"/>
                  </a:lnTo>
                  <a:cubicBezTo>
                    <a:pt x="134" y="108"/>
                    <a:pt x="143" y="108"/>
                    <a:pt x="143" y="99"/>
                  </a:cubicBezTo>
                  <a:cubicBezTo>
                    <a:pt x="152" y="99"/>
                    <a:pt x="161" y="90"/>
                    <a:pt x="161" y="81"/>
                  </a:cubicBezTo>
                  <a:cubicBezTo>
                    <a:pt x="161" y="72"/>
                    <a:pt x="161" y="63"/>
                    <a:pt x="161" y="54"/>
                  </a:cubicBezTo>
                  <a:cubicBezTo>
                    <a:pt x="161" y="54"/>
                    <a:pt x="161" y="46"/>
                    <a:pt x="161" y="46"/>
                  </a:cubicBezTo>
                  <a:cubicBezTo>
                    <a:pt x="161" y="28"/>
                    <a:pt x="152" y="19"/>
                    <a:pt x="143" y="19"/>
                  </a:cubicBezTo>
                  <a:lnTo>
                    <a:pt x="134" y="10"/>
                  </a:lnTo>
                  <a:cubicBezTo>
                    <a:pt x="126" y="1"/>
                    <a:pt x="117" y="1"/>
                    <a:pt x="10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3863;p61"/>
            <p:cNvSpPr/>
            <p:nvPr/>
          </p:nvSpPr>
          <p:spPr>
            <a:xfrm>
              <a:off x="4310550" y="4107560"/>
              <a:ext cx="18136" cy="12388"/>
            </a:xfrm>
            <a:custGeom>
              <a:avLst/>
              <a:gdLst/>
              <a:ahLst/>
              <a:cxnLst/>
              <a:rect l="l" t="t" r="r" b="b"/>
              <a:pathLst>
                <a:path w="224" h="153" extrusionOk="0">
                  <a:moveTo>
                    <a:pt x="54" y="0"/>
                  </a:moveTo>
                  <a:cubicBezTo>
                    <a:pt x="45" y="0"/>
                    <a:pt x="45" y="0"/>
                    <a:pt x="36" y="9"/>
                  </a:cubicBezTo>
                  <a:cubicBezTo>
                    <a:pt x="19" y="9"/>
                    <a:pt x="10" y="27"/>
                    <a:pt x="10" y="45"/>
                  </a:cubicBezTo>
                  <a:cubicBezTo>
                    <a:pt x="1" y="54"/>
                    <a:pt x="1" y="72"/>
                    <a:pt x="10" y="90"/>
                  </a:cubicBezTo>
                  <a:cubicBezTo>
                    <a:pt x="19" y="90"/>
                    <a:pt x="19" y="99"/>
                    <a:pt x="19" y="99"/>
                  </a:cubicBezTo>
                  <a:cubicBezTo>
                    <a:pt x="27" y="108"/>
                    <a:pt x="36" y="116"/>
                    <a:pt x="45" y="116"/>
                  </a:cubicBezTo>
                  <a:lnTo>
                    <a:pt x="143" y="152"/>
                  </a:lnTo>
                  <a:lnTo>
                    <a:pt x="170" y="152"/>
                  </a:lnTo>
                  <a:cubicBezTo>
                    <a:pt x="179" y="152"/>
                    <a:pt x="188" y="152"/>
                    <a:pt x="197" y="143"/>
                  </a:cubicBezTo>
                  <a:cubicBezTo>
                    <a:pt x="206" y="143"/>
                    <a:pt x="224" y="125"/>
                    <a:pt x="224" y="108"/>
                  </a:cubicBezTo>
                  <a:cubicBezTo>
                    <a:pt x="224" y="99"/>
                    <a:pt x="224" y="81"/>
                    <a:pt x="215" y="63"/>
                  </a:cubicBezTo>
                  <a:cubicBezTo>
                    <a:pt x="215" y="63"/>
                    <a:pt x="206" y="54"/>
                    <a:pt x="206" y="54"/>
                  </a:cubicBezTo>
                  <a:cubicBezTo>
                    <a:pt x="197" y="45"/>
                    <a:pt x="188" y="36"/>
                    <a:pt x="179" y="36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3864;p61"/>
            <p:cNvSpPr/>
            <p:nvPr/>
          </p:nvSpPr>
          <p:spPr>
            <a:xfrm>
              <a:off x="4329333" y="4082300"/>
              <a:ext cx="20322" cy="13035"/>
            </a:xfrm>
            <a:custGeom>
              <a:avLst/>
              <a:gdLst/>
              <a:ahLst/>
              <a:cxnLst/>
              <a:rect l="l" t="t" r="r" b="b"/>
              <a:pathLst>
                <a:path w="251" h="161" extrusionOk="0">
                  <a:moveTo>
                    <a:pt x="121" y="125"/>
                  </a:moveTo>
                  <a:cubicBezTo>
                    <a:pt x="123" y="126"/>
                    <a:pt x="124" y="127"/>
                    <a:pt x="126" y="128"/>
                  </a:cubicBezTo>
                  <a:lnTo>
                    <a:pt x="126" y="128"/>
                  </a:lnTo>
                  <a:cubicBezTo>
                    <a:pt x="126" y="126"/>
                    <a:pt x="126" y="125"/>
                    <a:pt x="126" y="125"/>
                  </a:cubicBezTo>
                  <a:lnTo>
                    <a:pt x="126" y="125"/>
                  </a:lnTo>
                  <a:cubicBezTo>
                    <a:pt x="126" y="125"/>
                    <a:pt x="126" y="125"/>
                    <a:pt x="126" y="125"/>
                  </a:cubicBezTo>
                  <a:cubicBezTo>
                    <a:pt x="124" y="125"/>
                    <a:pt x="122" y="125"/>
                    <a:pt x="121" y="125"/>
                  </a:cubicBezTo>
                  <a:close/>
                  <a:moveTo>
                    <a:pt x="99" y="0"/>
                  </a:moveTo>
                  <a:cubicBezTo>
                    <a:pt x="81" y="0"/>
                    <a:pt x="63" y="0"/>
                    <a:pt x="54" y="9"/>
                  </a:cubicBezTo>
                  <a:cubicBezTo>
                    <a:pt x="36" y="9"/>
                    <a:pt x="18" y="18"/>
                    <a:pt x="10" y="36"/>
                  </a:cubicBezTo>
                  <a:cubicBezTo>
                    <a:pt x="10" y="45"/>
                    <a:pt x="1" y="63"/>
                    <a:pt x="10" y="81"/>
                  </a:cubicBezTo>
                  <a:cubicBezTo>
                    <a:pt x="10" y="98"/>
                    <a:pt x="18" y="107"/>
                    <a:pt x="36" y="116"/>
                  </a:cubicBezTo>
                  <a:cubicBezTo>
                    <a:pt x="45" y="125"/>
                    <a:pt x="63" y="125"/>
                    <a:pt x="81" y="125"/>
                  </a:cubicBezTo>
                  <a:cubicBezTo>
                    <a:pt x="90" y="125"/>
                    <a:pt x="99" y="116"/>
                    <a:pt x="99" y="116"/>
                  </a:cubicBezTo>
                  <a:cubicBezTo>
                    <a:pt x="103" y="116"/>
                    <a:pt x="108" y="119"/>
                    <a:pt x="112" y="121"/>
                  </a:cubicBezTo>
                  <a:lnTo>
                    <a:pt x="112" y="121"/>
                  </a:lnTo>
                  <a:cubicBezTo>
                    <a:pt x="111" y="120"/>
                    <a:pt x="110" y="118"/>
                    <a:pt x="108" y="116"/>
                  </a:cubicBezTo>
                  <a:lnTo>
                    <a:pt x="108" y="116"/>
                  </a:lnTo>
                  <a:cubicBezTo>
                    <a:pt x="111" y="119"/>
                    <a:pt x="114" y="121"/>
                    <a:pt x="117" y="123"/>
                  </a:cubicBezTo>
                  <a:lnTo>
                    <a:pt x="117" y="123"/>
                  </a:lnTo>
                  <a:cubicBezTo>
                    <a:pt x="115" y="122"/>
                    <a:pt x="114" y="121"/>
                    <a:pt x="112" y="121"/>
                  </a:cubicBezTo>
                  <a:lnTo>
                    <a:pt x="112" y="121"/>
                  </a:lnTo>
                  <a:cubicBezTo>
                    <a:pt x="116" y="124"/>
                    <a:pt x="117" y="125"/>
                    <a:pt x="121" y="125"/>
                  </a:cubicBezTo>
                  <a:lnTo>
                    <a:pt x="121" y="125"/>
                  </a:lnTo>
                  <a:cubicBezTo>
                    <a:pt x="119" y="124"/>
                    <a:pt x="118" y="124"/>
                    <a:pt x="117" y="123"/>
                  </a:cubicBezTo>
                  <a:lnTo>
                    <a:pt x="117" y="123"/>
                  </a:lnTo>
                  <a:cubicBezTo>
                    <a:pt x="120" y="124"/>
                    <a:pt x="123" y="125"/>
                    <a:pt x="126" y="125"/>
                  </a:cubicBezTo>
                  <a:cubicBezTo>
                    <a:pt x="134" y="125"/>
                    <a:pt x="134" y="134"/>
                    <a:pt x="134" y="134"/>
                  </a:cubicBezTo>
                  <a:lnTo>
                    <a:pt x="134" y="134"/>
                  </a:lnTo>
                  <a:cubicBezTo>
                    <a:pt x="132" y="131"/>
                    <a:pt x="129" y="129"/>
                    <a:pt x="126" y="128"/>
                  </a:cubicBezTo>
                  <a:lnTo>
                    <a:pt x="126" y="128"/>
                  </a:lnTo>
                  <a:cubicBezTo>
                    <a:pt x="127" y="130"/>
                    <a:pt x="129" y="134"/>
                    <a:pt x="134" y="134"/>
                  </a:cubicBezTo>
                  <a:cubicBezTo>
                    <a:pt x="134" y="134"/>
                    <a:pt x="143" y="143"/>
                    <a:pt x="143" y="152"/>
                  </a:cubicBezTo>
                  <a:cubicBezTo>
                    <a:pt x="152" y="152"/>
                    <a:pt x="161" y="161"/>
                    <a:pt x="170" y="161"/>
                  </a:cubicBezTo>
                  <a:cubicBezTo>
                    <a:pt x="179" y="161"/>
                    <a:pt x="206" y="161"/>
                    <a:pt x="215" y="152"/>
                  </a:cubicBezTo>
                  <a:cubicBezTo>
                    <a:pt x="224" y="143"/>
                    <a:pt x="241" y="134"/>
                    <a:pt x="241" y="116"/>
                  </a:cubicBezTo>
                  <a:cubicBezTo>
                    <a:pt x="250" y="98"/>
                    <a:pt x="250" y="81"/>
                    <a:pt x="233" y="72"/>
                  </a:cubicBezTo>
                  <a:cubicBezTo>
                    <a:pt x="233" y="63"/>
                    <a:pt x="224" y="54"/>
                    <a:pt x="215" y="45"/>
                  </a:cubicBezTo>
                  <a:cubicBezTo>
                    <a:pt x="206" y="36"/>
                    <a:pt x="197" y="27"/>
                    <a:pt x="188" y="27"/>
                  </a:cubicBezTo>
                  <a:cubicBezTo>
                    <a:pt x="179" y="18"/>
                    <a:pt x="161" y="9"/>
                    <a:pt x="1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3865;p61"/>
            <p:cNvSpPr/>
            <p:nvPr/>
          </p:nvSpPr>
          <p:spPr>
            <a:xfrm>
              <a:off x="4301158" y="4062059"/>
              <a:ext cx="16679" cy="13116"/>
            </a:xfrm>
            <a:custGeom>
              <a:avLst/>
              <a:gdLst/>
              <a:ahLst/>
              <a:cxnLst/>
              <a:rect l="l" t="t" r="r" b="b"/>
              <a:pathLst>
                <a:path w="206" h="162" extrusionOk="0">
                  <a:moveTo>
                    <a:pt x="45" y="0"/>
                  </a:moveTo>
                  <a:cubicBezTo>
                    <a:pt x="36" y="0"/>
                    <a:pt x="36" y="0"/>
                    <a:pt x="27" y="9"/>
                  </a:cubicBezTo>
                  <a:cubicBezTo>
                    <a:pt x="19" y="18"/>
                    <a:pt x="19" y="18"/>
                    <a:pt x="10" y="27"/>
                  </a:cubicBezTo>
                  <a:cubicBezTo>
                    <a:pt x="1" y="45"/>
                    <a:pt x="1" y="63"/>
                    <a:pt x="10" y="72"/>
                  </a:cubicBezTo>
                  <a:cubicBezTo>
                    <a:pt x="10" y="90"/>
                    <a:pt x="19" y="108"/>
                    <a:pt x="36" y="108"/>
                  </a:cubicBezTo>
                  <a:lnTo>
                    <a:pt x="108" y="152"/>
                  </a:lnTo>
                  <a:cubicBezTo>
                    <a:pt x="117" y="152"/>
                    <a:pt x="126" y="161"/>
                    <a:pt x="135" y="161"/>
                  </a:cubicBezTo>
                  <a:cubicBezTo>
                    <a:pt x="143" y="161"/>
                    <a:pt x="152" y="161"/>
                    <a:pt x="161" y="152"/>
                  </a:cubicBezTo>
                  <a:cubicBezTo>
                    <a:pt x="170" y="152"/>
                    <a:pt x="170" y="152"/>
                    <a:pt x="179" y="143"/>
                  </a:cubicBezTo>
                  <a:cubicBezTo>
                    <a:pt x="188" y="143"/>
                    <a:pt x="188" y="134"/>
                    <a:pt x="197" y="125"/>
                  </a:cubicBezTo>
                  <a:cubicBezTo>
                    <a:pt x="206" y="116"/>
                    <a:pt x="206" y="99"/>
                    <a:pt x="197" y="81"/>
                  </a:cubicBezTo>
                  <a:cubicBezTo>
                    <a:pt x="197" y="63"/>
                    <a:pt x="188" y="54"/>
                    <a:pt x="170" y="45"/>
                  </a:cubicBezTo>
                  <a:cubicBezTo>
                    <a:pt x="143" y="27"/>
                    <a:pt x="126" y="18"/>
                    <a:pt x="99" y="9"/>
                  </a:cubicBezTo>
                  <a:cubicBezTo>
                    <a:pt x="90" y="0"/>
                    <a:pt x="81" y="0"/>
                    <a:pt x="7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3866;p61"/>
            <p:cNvSpPr/>
            <p:nvPr/>
          </p:nvSpPr>
          <p:spPr>
            <a:xfrm>
              <a:off x="4317027" y="3987572"/>
              <a:ext cx="32629" cy="16760"/>
            </a:xfrm>
            <a:custGeom>
              <a:avLst/>
              <a:gdLst/>
              <a:ahLst/>
              <a:cxnLst/>
              <a:rect l="l" t="t" r="r" b="b"/>
              <a:pathLst>
                <a:path w="403" h="207" extrusionOk="0">
                  <a:moveTo>
                    <a:pt x="96" y="0"/>
                  </a:moveTo>
                  <a:cubicBezTo>
                    <a:pt x="85" y="0"/>
                    <a:pt x="74" y="1"/>
                    <a:pt x="63" y="2"/>
                  </a:cubicBezTo>
                  <a:cubicBezTo>
                    <a:pt x="28" y="11"/>
                    <a:pt x="1" y="28"/>
                    <a:pt x="1" y="64"/>
                  </a:cubicBezTo>
                  <a:cubicBezTo>
                    <a:pt x="1" y="100"/>
                    <a:pt x="28" y="127"/>
                    <a:pt x="63" y="127"/>
                  </a:cubicBezTo>
                  <a:lnTo>
                    <a:pt x="153" y="127"/>
                  </a:lnTo>
                  <a:cubicBezTo>
                    <a:pt x="170" y="135"/>
                    <a:pt x="179" y="135"/>
                    <a:pt x="188" y="135"/>
                  </a:cubicBezTo>
                  <a:cubicBezTo>
                    <a:pt x="197" y="144"/>
                    <a:pt x="215" y="144"/>
                    <a:pt x="224" y="153"/>
                  </a:cubicBezTo>
                  <a:cubicBezTo>
                    <a:pt x="233" y="153"/>
                    <a:pt x="233" y="153"/>
                    <a:pt x="242" y="162"/>
                  </a:cubicBezTo>
                  <a:cubicBezTo>
                    <a:pt x="260" y="171"/>
                    <a:pt x="286" y="180"/>
                    <a:pt x="304" y="198"/>
                  </a:cubicBezTo>
                  <a:cubicBezTo>
                    <a:pt x="313" y="207"/>
                    <a:pt x="340" y="207"/>
                    <a:pt x="349" y="207"/>
                  </a:cubicBezTo>
                  <a:cubicBezTo>
                    <a:pt x="367" y="198"/>
                    <a:pt x="385" y="189"/>
                    <a:pt x="385" y="171"/>
                  </a:cubicBezTo>
                  <a:cubicBezTo>
                    <a:pt x="393" y="162"/>
                    <a:pt x="402" y="144"/>
                    <a:pt x="393" y="127"/>
                  </a:cubicBezTo>
                  <a:cubicBezTo>
                    <a:pt x="385" y="109"/>
                    <a:pt x="376" y="100"/>
                    <a:pt x="367" y="91"/>
                  </a:cubicBezTo>
                  <a:cubicBezTo>
                    <a:pt x="287" y="35"/>
                    <a:pt x="192" y="0"/>
                    <a:pt x="9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3867;p61"/>
            <p:cNvSpPr/>
            <p:nvPr/>
          </p:nvSpPr>
          <p:spPr>
            <a:xfrm>
              <a:off x="4354594" y="3910819"/>
              <a:ext cx="16760" cy="13359"/>
            </a:xfrm>
            <a:custGeom>
              <a:avLst/>
              <a:gdLst/>
              <a:ahLst/>
              <a:cxnLst/>
              <a:rect l="l" t="t" r="r" b="b"/>
              <a:pathLst>
                <a:path w="207" h="165" extrusionOk="0">
                  <a:moveTo>
                    <a:pt x="63" y="0"/>
                  </a:moveTo>
                  <a:cubicBezTo>
                    <a:pt x="57" y="0"/>
                    <a:pt x="51" y="4"/>
                    <a:pt x="45" y="4"/>
                  </a:cubicBezTo>
                  <a:cubicBezTo>
                    <a:pt x="37" y="4"/>
                    <a:pt x="37" y="4"/>
                    <a:pt x="28" y="13"/>
                  </a:cubicBezTo>
                  <a:cubicBezTo>
                    <a:pt x="19" y="22"/>
                    <a:pt x="19" y="22"/>
                    <a:pt x="10" y="31"/>
                  </a:cubicBezTo>
                  <a:cubicBezTo>
                    <a:pt x="1" y="49"/>
                    <a:pt x="1" y="58"/>
                    <a:pt x="10" y="75"/>
                  </a:cubicBezTo>
                  <a:cubicBezTo>
                    <a:pt x="10" y="93"/>
                    <a:pt x="19" y="111"/>
                    <a:pt x="37" y="111"/>
                  </a:cubicBezTo>
                  <a:cubicBezTo>
                    <a:pt x="63" y="129"/>
                    <a:pt x="90" y="138"/>
                    <a:pt x="108" y="156"/>
                  </a:cubicBezTo>
                  <a:cubicBezTo>
                    <a:pt x="117" y="156"/>
                    <a:pt x="126" y="156"/>
                    <a:pt x="135" y="165"/>
                  </a:cubicBezTo>
                  <a:cubicBezTo>
                    <a:pt x="144" y="165"/>
                    <a:pt x="153" y="165"/>
                    <a:pt x="161" y="156"/>
                  </a:cubicBezTo>
                  <a:cubicBezTo>
                    <a:pt x="170" y="156"/>
                    <a:pt x="170" y="156"/>
                    <a:pt x="179" y="147"/>
                  </a:cubicBezTo>
                  <a:cubicBezTo>
                    <a:pt x="188" y="147"/>
                    <a:pt x="188" y="138"/>
                    <a:pt x="197" y="129"/>
                  </a:cubicBezTo>
                  <a:cubicBezTo>
                    <a:pt x="206" y="120"/>
                    <a:pt x="206" y="102"/>
                    <a:pt x="206" y="84"/>
                  </a:cubicBezTo>
                  <a:cubicBezTo>
                    <a:pt x="197" y="66"/>
                    <a:pt x="188" y="58"/>
                    <a:pt x="170" y="49"/>
                  </a:cubicBezTo>
                  <a:cubicBezTo>
                    <a:pt x="144" y="31"/>
                    <a:pt x="126" y="22"/>
                    <a:pt x="99" y="4"/>
                  </a:cubicBezTo>
                  <a:lnTo>
                    <a:pt x="72" y="4"/>
                  </a:lnTo>
                  <a:cubicBezTo>
                    <a:pt x="69" y="1"/>
                    <a:pt x="66" y="0"/>
                    <a:pt x="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3868;p61"/>
            <p:cNvSpPr/>
            <p:nvPr/>
          </p:nvSpPr>
          <p:spPr>
            <a:xfrm>
              <a:off x="4357509" y="3947252"/>
              <a:ext cx="21779" cy="13035"/>
            </a:xfrm>
            <a:custGeom>
              <a:avLst/>
              <a:gdLst/>
              <a:ahLst/>
              <a:cxnLst/>
              <a:rect l="l" t="t" r="r" b="b"/>
              <a:pathLst>
                <a:path w="269" h="161" extrusionOk="0">
                  <a:moveTo>
                    <a:pt x="81" y="0"/>
                  </a:moveTo>
                  <a:cubicBezTo>
                    <a:pt x="72" y="0"/>
                    <a:pt x="54" y="0"/>
                    <a:pt x="36" y="9"/>
                  </a:cubicBezTo>
                  <a:cubicBezTo>
                    <a:pt x="27" y="18"/>
                    <a:pt x="9" y="27"/>
                    <a:pt x="9" y="45"/>
                  </a:cubicBezTo>
                  <a:cubicBezTo>
                    <a:pt x="1" y="71"/>
                    <a:pt x="18" y="107"/>
                    <a:pt x="54" y="116"/>
                  </a:cubicBezTo>
                  <a:cubicBezTo>
                    <a:pt x="99" y="134"/>
                    <a:pt x="143" y="143"/>
                    <a:pt x="188" y="161"/>
                  </a:cubicBezTo>
                  <a:cubicBezTo>
                    <a:pt x="206" y="161"/>
                    <a:pt x="224" y="161"/>
                    <a:pt x="232" y="152"/>
                  </a:cubicBezTo>
                  <a:cubicBezTo>
                    <a:pt x="250" y="143"/>
                    <a:pt x="259" y="125"/>
                    <a:pt x="259" y="116"/>
                  </a:cubicBezTo>
                  <a:cubicBezTo>
                    <a:pt x="268" y="80"/>
                    <a:pt x="250" y="45"/>
                    <a:pt x="224" y="36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3869;p61"/>
            <p:cNvSpPr/>
            <p:nvPr/>
          </p:nvSpPr>
          <p:spPr>
            <a:xfrm>
              <a:off x="4379936" y="3800627"/>
              <a:ext cx="28256" cy="19512"/>
            </a:xfrm>
            <a:custGeom>
              <a:avLst/>
              <a:gdLst/>
              <a:ahLst/>
              <a:cxnLst/>
              <a:rect l="l" t="t" r="r" b="b"/>
              <a:pathLst>
                <a:path w="349" h="241" extrusionOk="0">
                  <a:moveTo>
                    <a:pt x="219" y="205"/>
                  </a:moveTo>
                  <a:cubicBezTo>
                    <a:pt x="220" y="205"/>
                    <a:pt x="221" y="205"/>
                    <a:pt x="223" y="205"/>
                  </a:cubicBezTo>
                  <a:cubicBezTo>
                    <a:pt x="223" y="207"/>
                    <a:pt x="223" y="208"/>
                    <a:pt x="222" y="208"/>
                  </a:cubicBezTo>
                  <a:cubicBezTo>
                    <a:pt x="221" y="208"/>
                    <a:pt x="220" y="206"/>
                    <a:pt x="219" y="205"/>
                  </a:cubicBezTo>
                  <a:close/>
                  <a:moveTo>
                    <a:pt x="63" y="0"/>
                  </a:moveTo>
                  <a:cubicBezTo>
                    <a:pt x="45" y="0"/>
                    <a:pt x="27" y="9"/>
                    <a:pt x="18" y="18"/>
                  </a:cubicBezTo>
                  <a:cubicBezTo>
                    <a:pt x="9" y="27"/>
                    <a:pt x="0" y="45"/>
                    <a:pt x="0" y="63"/>
                  </a:cubicBezTo>
                  <a:cubicBezTo>
                    <a:pt x="0" y="98"/>
                    <a:pt x="27" y="116"/>
                    <a:pt x="63" y="125"/>
                  </a:cubicBezTo>
                  <a:lnTo>
                    <a:pt x="71" y="125"/>
                  </a:lnTo>
                  <a:cubicBezTo>
                    <a:pt x="71" y="125"/>
                    <a:pt x="63" y="125"/>
                    <a:pt x="63" y="116"/>
                  </a:cubicBezTo>
                  <a:lnTo>
                    <a:pt x="63" y="116"/>
                  </a:lnTo>
                  <a:cubicBezTo>
                    <a:pt x="80" y="125"/>
                    <a:pt x="98" y="125"/>
                    <a:pt x="116" y="134"/>
                  </a:cubicBezTo>
                  <a:cubicBezTo>
                    <a:pt x="116" y="134"/>
                    <a:pt x="125" y="134"/>
                    <a:pt x="125" y="143"/>
                  </a:cubicBezTo>
                  <a:cubicBezTo>
                    <a:pt x="134" y="143"/>
                    <a:pt x="143" y="152"/>
                    <a:pt x="152" y="152"/>
                  </a:cubicBezTo>
                  <a:cubicBezTo>
                    <a:pt x="161" y="161"/>
                    <a:pt x="170" y="161"/>
                    <a:pt x="179" y="170"/>
                  </a:cubicBezTo>
                  <a:cubicBezTo>
                    <a:pt x="187" y="170"/>
                    <a:pt x="187" y="178"/>
                    <a:pt x="187" y="178"/>
                  </a:cubicBezTo>
                  <a:cubicBezTo>
                    <a:pt x="196" y="187"/>
                    <a:pt x="205" y="187"/>
                    <a:pt x="214" y="196"/>
                  </a:cubicBezTo>
                  <a:cubicBezTo>
                    <a:pt x="214" y="200"/>
                    <a:pt x="214" y="202"/>
                    <a:pt x="215" y="203"/>
                  </a:cubicBezTo>
                  <a:lnTo>
                    <a:pt x="215" y="203"/>
                  </a:lnTo>
                  <a:cubicBezTo>
                    <a:pt x="214" y="203"/>
                    <a:pt x="214" y="204"/>
                    <a:pt x="214" y="205"/>
                  </a:cubicBezTo>
                  <a:cubicBezTo>
                    <a:pt x="214" y="205"/>
                    <a:pt x="223" y="214"/>
                    <a:pt x="223" y="214"/>
                  </a:cubicBezTo>
                  <a:cubicBezTo>
                    <a:pt x="232" y="223"/>
                    <a:pt x="241" y="232"/>
                    <a:pt x="259" y="241"/>
                  </a:cubicBezTo>
                  <a:cubicBezTo>
                    <a:pt x="277" y="241"/>
                    <a:pt x="294" y="241"/>
                    <a:pt x="303" y="232"/>
                  </a:cubicBezTo>
                  <a:cubicBezTo>
                    <a:pt x="330" y="214"/>
                    <a:pt x="348" y="178"/>
                    <a:pt x="330" y="152"/>
                  </a:cubicBezTo>
                  <a:cubicBezTo>
                    <a:pt x="294" y="107"/>
                    <a:pt x="259" y="71"/>
                    <a:pt x="214" y="45"/>
                  </a:cubicBezTo>
                  <a:cubicBezTo>
                    <a:pt x="170" y="18"/>
                    <a:pt x="116" y="0"/>
                    <a:pt x="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3870;p61"/>
            <p:cNvSpPr/>
            <p:nvPr/>
          </p:nvSpPr>
          <p:spPr>
            <a:xfrm>
              <a:off x="4437663" y="3770995"/>
              <a:ext cx="16679" cy="14493"/>
            </a:xfrm>
            <a:custGeom>
              <a:avLst/>
              <a:gdLst/>
              <a:ahLst/>
              <a:cxnLst/>
              <a:rect l="l" t="t" r="r" b="b"/>
              <a:pathLst>
                <a:path w="206" h="179" extrusionOk="0">
                  <a:moveTo>
                    <a:pt x="54" y="0"/>
                  </a:moveTo>
                  <a:cubicBezTo>
                    <a:pt x="45" y="0"/>
                    <a:pt x="36" y="9"/>
                    <a:pt x="28" y="9"/>
                  </a:cubicBezTo>
                  <a:cubicBezTo>
                    <a:pt x="28" y="18"/>
                    <a:pt x="19" y="18"/>
                    <a:pt x="19" y="27"/>
                  </a:cubicBezTo>
                  <a:cubicBezTo>
                    <a:pt x="10" y="45"/>
                    <a:pt x="1" y="63"/>
                    <a:pt x="10" y="81"/>
                  </a:cubicBezTo>
                  <a:cubicBezTo>
                    <a:pt x="10" y="81"/>
                    <a:pt x="10" y="90"/>
                    <a:pt x="19" y="90"/>
                  </a:cubicBezTo>
                  <a:cubicBezTo>
                    <a:pt x="19" y="98"/>
                    <a:pt x="28" y="107"/>
                    <a:pt x="36" y="116"/>
                  </a:cubicBezTo>
                  <a:cubicBezTo>
                    <a:pt x="63" y="134"/>
                    <a:pt x="90" y="152"/>
                    <a:pt x="117" y="170"/>
                  </a:cubicBezTo>
                  <a:cubicBezTo>
                    <a:pt x="126" y="179"/>
                    <a:pt x="126" y="179"/>
                    <a:pt x="135" y="179"/>
                  </a:cubicBezTo>
                  <a:lnTo>
                    <a:pt x="161" y="179"/>
                  </a:lnTo>
                  <a:cubicBezTo>
                    <a:pt x="170" y="179"/>
                    <a:pt x="179" y="170"/>
                    <a:pt x="179" y="170"/>
                  </a:cubicBezTo>
                  <a:cubicBezTo>
                    <a:pt x="188" y="161"/>
                    <a:pt x="197" y="161"/>
                    <a:pt x="197" y="152"/>
                  </a:cubicBezTo>
                  <a:cubicBezTo>
                    <a:pt x="206" y="134"/>
                    <a:pt x="206" y="116"/>
                    <a:pt x="206" y="98"/>
                  </a:cubicBezTo>
                  <a:cubicBezTo>
                    <a:pt x="206" y="98"/>
                    <a:pt x="197" y="90"/>
                    <a:pt x="197" y="90"/>
                  </a:cubicBezTo>
                  <a:cubicBezTo>
                    <a:pt x="197" y="81"/>
                    <a:pt x="188" y="72"/>
                    <a:pt x="179" y="63"/>
                  </a:cubicBezTo>
                  <a:cubicBezTo>
                    <a:pt x="152" y="45"/>
                    <a:pt x="126" y="27"/>
                    <a:pt x="99" y="9"/>
                  </a:cubicBezTo>
                  <a:cubicBezTo>
                    <a:pt x="90" y="0"/>
                    <a:pt x="81" y="0"/>
                    <a:pt x="7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3871;p61"/>
            <p:cNvSpPr/>
            <p:nvPr/>
          </p:nvSpPr>
          <p:spPr>
            <a:xfrm>
              <a:off x="4408111" y="3777148"/>
              <a:ext cx="23156" cy="16274"/>
            </a:xfrm>
            <a:custGeom>
              <a:avLst/>
              <a:gdLst/>
              <a:ahLst/>
              <a:cxnLst/>
              <a:rect l="l" t="t" r="r" b="b"/>
              <a:pathLst>
                <a:path w="286" h="201" extrusionOk="0">
                  <a:moveTo>
                    <a:pt x="62" y="1"/>
                  </a:moveTo>
                  <a:cubicBezTo>
                    <a:pt x="57" y="1"/>
                    <a:pt x="51" y="2"/>
                    <a:pt x="45" y="5"/>
                  </a:cubicBezTo>
                  <a:cubicBezTo>
                    <a:pt x="36" y="5"/>
                    <a:pt x="18" y="14"/>
                    <a:pt x="9" y="31"/>
                  </a:cubicBezTo>
                  <a:cubicBezTo>
                    <a:pt x="0" y="58"/>
                    <a:pt x="0" y="94"/>
                    <a:pt x="36" y="112"/>
                  </a:cubicBezTo>
                  <a:cubicBezTo>
                    <a:pt x="89" y="138"/>
                    <a:pt x="134" y="165"/>
                    <a:pt x="187" y="192"/>
                  </a:cubicBezTo>
                  <a:cubicBezTo>
                    <a:pt x="205" y="201"/>
                    <a:pt x="223" y="201"/>
                    <a:pt x="232" y="201"/>
                  </a:cubicBezTo>
                  <a:cubicBezTo>
                    <a:pt x="250" y="192"/>
                    <a:pt x="268" y="183"/>
                    <a:pt x="268" y="174"/>
                  </a:cubicBezTo>
                  <a:cubicBezTo>
                    <a:pt x="285" y="147"/>
                    <a:pt x="277" y="103"/>
                    <a:pt x="250" y="85"/>
                  </a:cubicBezTo>
                  <a:cubicBezTo>
                    <a:pt x="196" y="58"/>
                    <a:pt x="143" y="31"/>
                    <a:pt x="98" y="5"/>
                  </a:cubicBezTo>
                  <a:cubicBezTo>
                    <a:pt x="86" y="5"/>
                    <a:pt x="74" y="1"/>
                    <a:pt x="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3872;p61"/>
            <p:cNvSpPr/>
            <p:nvPr/>
          </p:nvSpPr>
          <p:spPr>
            <a:xfrm>
              <a:off x="4392161" y="3879324"/>
              <a:ext cx="15302" cy="13116"/>
            </a:xfrm>
            <a:custGeom>
              <a:avLst/>
              <a:gdLst/>
              <a:ahLst/>
              <a:cxnLst/>
              <a:rect l="l" t="t" r="r" b="b"/>
              <a:pathLst>
                <a:path w="189" h="162" extrusionOk="0">
                  <a:moveTo>
                    <a:pt x="54" y="0"/>
                  </a:moveTo>
                  <a:cubicBezTo>
                    <a:pt x="45" y="9"/>
                    <a:pt x="36" y="9"/>
                    <a:pt x="28" y="18"/>
                  </a:cubicBezTo>
                  <a:cubicBezTo>
                    <a:pt x="19" y="18"/>
                    <a:pt x="19" y="27"/>
                    <a:pt x="10" y="36"/>
                  </a:cubicBezTo>
                  <a:cubicBezTo>
                    <a:pt x="10" y="36"/>
                    <a:pt x="10" y="45"/>
                    <a:pt x="10" y="45"/>
                  </a:cubicBezTo>
                  <a:cubicBezTo>
                    <a:pt x="1" y="54"/>
                    <a:pt x="1" y="72"/>
                    <a:pt x="10" y="81"/>
                  </a:cubicBezTo>
                  <a:cubicBezTo>
                    <a:pt x="10" y="81"/>
                    <a:pt x="10" y="90"/>
                    <a:pt x="10" y="99"/>
                  </a:cubicBezTo>
                  <a:cubicBezTo>
                    <a:pt x="19" y="108"/>
                    <a:pt x="28" y="108"/>
                    <a:pt x="36" y="116"/>
                  </a:cubicBezTo>
                  <a:cubicBezTo>
                    <a:pt x="54" y="125"/>
                    <a:pt x="72" y="143"/>
                    <a:pt x="90" y="152"/>
                  </a:cubicBezTo>
                  <a:cubicBezTo>
                    <a:pt x="99" y="161"/>
                    <a:pt x="108" y="161"/>
                    <a:pt x="117" y="161"/>
                  </a:cubicBezTo>
                  <a:lnTo>
                    <a:pt x="143" y="161"/>
                  </a:lnTo>
                  <a:cubicBezTo>
                    <a:pt x="152" y="161"/>
                    <a:pt x="152" y="152"/>
                    <a:pt x="161" y="152"/>
                  </a:cubicBezTo>
                  <a:cubicBezTo>
                    <a:pt x="170" y="143"/>
                    <a:pt x="170" y="143"/>
                    <a:pt x="179" y="134"/>
                  </a:cubicBezTo>
                  <a:cubicBezTo>
                    <a:pt x="179" y="125"/>
                    <a:pt x="179" y="125"/>
                    <a:pt x="179" y="116"/>
                  </a:cubicBezTo>
                  <a:cubicBezTo>
                    <a:pt x="188" y="108"/>
                    <a:pt x="188" y="99"/>
                    <a:pt x="179" y="90"/>
                  </a:cubicBezTo>
                  <a:cubicBezTo>
                    <a:pt x="179" y="81"/>
                    <a:pt x="179" y="72"/>
                    <a:pt x="179" y="72"/>
                  </a:cubicBezTo>
                  <a:cubicBezTo>
                    <a:pt x="170" y="63"/>
                    <a:pt x="161" y="54"/>
                    <a:pt x="152" y="45"/>
                  </a:cubicBezTo>
                  <a:cubicBezTo>
                    <a:pt x="135" y="36"/>
                    <a:pt x="117" y="27"/>
                    <a:pt x="99" y="9"/>
                  </a:cubicBezTo>
                  <a:cubicBezTo>
                    <a:pt x="90" y="9"/>
                    <a:pt x="81" y="0"/>
                    <a:pt x="7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3873;p61"/>
            <p:cNvSpPr/>
            <p:nvPr/>
          </p:nvSpPr>
          <p:spPr>
            <a:xfrm>
              <a:off x="4366900" y="3844671"/>
              <a:ext cx="21779" cy="15059"/>
            </a:xfrm>
            <a:custGeom>
              <a:avLst/>
              <a:gdLst/>
              <a:ahLst/>
              <a:cxnLst/>
              <a:rect l="l" t="t" r="r" b="b"/>
              <a:pathLst>
                <a:path w="269" h="186" extrusionOk="0">
                  <a:moveTo>
                    <a:pt x="54" y="0"/>
                  </a:moveTo>
                  <a:cubicBezTo>
                    <a:pt x="36" y="9"/>
                    <a:pt x="18" y="18"/>
                    <a:pt x="18" y="36"/>
                  </a:cubicBezTo>
                  <a:cubicBezTo>
                    <a:pt x="9" y="45"/>
                    <a:pt x="1" y="63"/>
                    <a:pt x="9" y="81"/>
                  </a:cubicBezTo>
                  <a:cubicBezTo>
                    <a:pt x="9" y="89"/>
                    <a:pt x="18" y="107"/>
                    <a:pt x="36" y="116"/>
                  </a:cubicBezTo>
                  <a:lnTo>
                    <a:pt x="170" y="179"/>
                  </a:lnTo>
                  <a:lnTo>
                    <a:pt x="197" y="179"/>
                  </a:lnTo>
                  <a:cubicBezTo>
                    <a:pt x="201" y="183"/>
                    <a:pt x="206" y="185"/>
                    <a:pt x="210" y="185"/>
                  </a:cubicBezTo>
                  <a:cubicBezTo>
                    <a:pt x="215" y="185"/>
                    <a:pt x="219" y="183"/>
                    <a:pt x="224" y="179"/>
                  </a:cubicBezTo>
                  <a:cubicBezTo>
                    <a:pt x="232" y="179"/>
                    <a:pt x="250" y="170"/>
                    <a:pt x="259" y="152"/>
                  </a:cubicBezTo>
                  <a:cubicBezTo>
                    <a:pt x="268" y="134"/>
                    <a:pt x="268" y="125"/>
                    <a:pt x="259" y="107"/>
                  </a:cubicBezTo>
                  <a:cubicBezTo>
                    <a:pt x="259" y="89"/>
                    <a:pt x="250" y="72"/>
                    <a:pt x="232" y="72"/>
                  </a:cubicBezTo>
                  <a:cubicBezTo>
                    <a:pt x="188" y="45"/>
                    <a:pt x="143" y="27"/>
                    <a:pt x="99" y="9"/>
                  </a:cubicBezTo>
                  <a:cubicBezTo>
                    <a:pt x="90" y="9"/>
                    <a:pt x="81" y="0"/>
                    <a:pt x="7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3874;p61"/>
            <p:cNvSpPr/>
            <p:nvPr/>
          </p:nvSpPr>
          <p:spPr>
            <a:xfrm>
              <a:off x="4345202" y="4041089"/>
              <a:ext cx="15302" cy="11659"/>
            </a:xfrm>
            <a:custGeom>
              <a:avLst/>
              <a:gdLst/>
              <a:ahLst/>
              <a:cxnLst/>
              <a:rect l="l" t="t" r="r" b="b"/>
              <a:pathLst>
                <a:path w="189" h="144" extrusionOk="0">
                  <a:moveTo>
                    <a:pt x="54" y="1"/>
                  </a:moveTo>
                  <a:cubicBezTo>
                    <a:pt x="45" y="1"/>
                    <a:pt x="37" y="10"/>
                    <a:pt x="37" y="10"/>
                  </a:cubicBezTo>
                  <a:cubicBezTo>
                    <a:pt x="28" y="19"/>
                    <a:pt x="19" y="19"/>
                    <a:pt x="19" y="28"/>
                  </a:cubicBezTo>
                  <a:cubicBezTo>
                    <a:pt x="10" y="36"/>
                    <a:pt x="10" y="36"/>
                    <a:pt x="10" y="45"/>
                  </a:cubicBezTo>
                  <a:cubicBezTo>
                    <a:pt x="1" y="54"/>
                    <a:pt x="1" y="54"/>
                    <a:pt x="1" y="63"/>
                  </a:cubicBezTo>
                  <a:cubicBezTo>
                    <a:pt x="1" y="72"/>
                    <a:pt x="10" y="90"/>
                    <a:pt x="10" y="99"/>
                  </a:cubicBezTo>
                  <a:cubicBezTo>
                    <a:pt x="19" y="99"/>
                    <a:pt x="19" y="99"/>
                    <a:pt x="19" y="108"/>
                  </a:cubicBezTo>
                  <a:cubicBezTo>
                    <a:pt x="28" y="117"/>
                    <a:pt x="37" y="117"/>
                    <a:pt x="45" y="126"/>
                  </a:cubicBezTo>
                  <a:cubicBezTo>
                    <a:pt x="63" y="126"/>
                    <a:pt x="90" y="135"/>
                    <a:pt x="108" y="143"/>
                  </a:cubicBezTo>
                  <a:lnTo>
                    <a:pt x="135" y="143"/>
                  </a:lnTo>
                  <a:cubicBezTo>
                    <a:pt x="135" y="143"/>
                    <a:pt x="144" y="143"/>
                    <a:pt x="153" y="135"/>
                  </a:cubicBezTo>
                  <a:cubicBezTo>
                    <a:pt x="161" y="135"/>
                    <a:pt x="170" y="126"/>
                    <a:pt x="170" y="117"/>
                  </a:cubicBezTo>
                  <a:cubicBezTo>
                    <a:pt x="179" y="117"/>
                    <a:pt x="179" y="108"/>
                    <a:pt x="179" y="99"/>
                  </a:cubicBezTo>
                  <a:cubicBezTo>
                    <a:pt x="179" y="99"/>
                    <a:pt x="179" y="90"/>
                    <a:pt x="188" y="81"/>
                  </a:cubicBezTo>
                  <a:cubicBezTo>
                    <a:pt x="188" y="72"/>
                    <a:pt x="179" y="63"/>
                    <a:pt x="179" y="54"/>
                  </a:cubicBezTo>
                  <a:cubicBezTo>
                    <a:pt x="170" y="45"/>
                    <a:pt x="170" y="45"/>
                    <a:pt x="170" y="36"/>
                  </a:cubicBezTo>
                  <a:cubicBezTo>
                    <a:pt x="161" y="36"/>
                    <a:pt x="153" y="28"/>
                    <a:pt x="135" y="28"/>
                  </a:cubicBezTo>
                  <a:cubicBezTo>
                    <a:pt x="117" y="19"/>
                    <a:pt x="99" y="10"/>
                    <a:pt x="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3875;p61"/>
            <p:cNvSpPr/>
            <p:nvPr/>
          </p:nvSpPr>
          <p:spPr>
            <a:xfrm>
              <a:off x="4267963" y="4194272"/>
              <a:ext cx="24613" cy="12873"/>
            </a:xfrm>
            <a:custGeom>
              <a:avLst/>
              <a:gdLst/>
              <a:ahLst/>
              <a:cxnLst/>
              <a:rect l="l" t="t" r="r" b="b"/>
              <a:pathLst>
                <a:path w="304" h="159" extrusionOk="0">
                  <a:moveTo>
                    <a:pt x="81" y="0"/>
                  </a:moveTo>
                  <a:cubicBezTo>
                    <a:pt x="63" y="0"/>
                    <a:pt x="45" y="0"/>
                    <a:pt x="36" y="9"/>
                  </a:cubicBezTo>
                  <a:cubicBezTo>
                    <a:pt x="18" y="18"/>
                    <a:pt x="9" y="27"/>
                    <a:pt x="9" y="45"/>
                  </a:cubicBezTo>
                  <a:cubicBezTo>
                    <a:pt x="0" y="71"/>
                    <a:pt x="18" y="116"/>
                    <a:pt x="45" y="116"/>
                  </a:cubicBezTo>
                  <a:cubicBezTo>
                    <a:pt x="107" y="134"/>
                    <a:pt x="170" y="143"/>
                    <a:pt x="223" y="152"/>
                  </a:cubicBezTo>
                  <a:cubicBezTo>
                    <a:pt x="232" y="156"/>
                    <a:pt x="241" y="158"/>
                    <a:pt x="249" y="158"/>
                  </a:cubicBezTo>
                  <a:cubicBezTo>
                    <a:pt x="257" y="158"/>
                    <a:pt x="264" y="156"/>
                    <a:pt x="268" y="152"/>
                  </a:cubicBezTo>
                  <a:cubicBezTo>
                    <a:pt x="286" y="143"/>
                    <a:pt x="295" y="125"/>
                    <a:pt x="304" y="116"/>
                  </a:cubicBezTo>
                  <a:cubicBezTo>
                    <a:pt x="304" y="80"/>
                    <a:pt x="295" y="45"/>
                    <a:pt x="259" y="36"/>
                  </a:cubicBezTo>
                  <a:cubicBezTo>
                    <a:pt x="197" y="27"/>
                    <a:pt x="143" y="9"/>
                    <a:pt x="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3876;p61"/>
            <p:cNvSpPr/>
            <p:nvPr/>
          </p:nvSpPr>
          <p:spPr>
            <a:xfrm>
              <a:off x="4277355" y="4126182"/>
              <a:ext cx="26799" cy="14897"/>
            </a:xfrm>
            <a:custGeom>
              <a:avLst/>
              <a:gdLst/>
              <a:ahLst/>
              <a:cxnLst/>
              <a:rect l="l" t="t" r="r" b="b"/>
              <a:pathLst>
                <a:path w="331" h="184" extrusionOk="0">
                  <a:moveTo>
                    <a:pt x="66" y="0"/>
                  </a:moveTo>
                  <a:cubicBezTo>
                    <a:pt x="42" y="0"/>
                    <a:pt x="17" y="17"/>
                    <a:pt x="9" y="47"/>
                  </a:cubicBezTo>
                  <a:cubicBezTo>
                    <a:pt x="0" y="83"/>
                    <a:pt x="18" y="109"/>
                    <a:pt x="54" y="127"/>
                  </a:cubicBezTo>
                  <a:cubicBezTo>
                    <a:pt x="116" y="145"/>
                    <a:pt x="179" y="163"/>
                    <a:pt x="241" y="181"/>
                  </a:cubicBezTo>
                  <a:cubicBezTo>
                    <a:pt x="247" y="182"/>
                    <a:pt x="253" y="183"/>
                    <a:pt x="259" y="183"/>
                  </a:cubicBezTo>
                  <a:cubicBezTo>
                    <a:pt x="288" y="183"/>
                    <a:pt x="314" y="166"/>
                    <a:pt x="321" y="136"/>
                  </a:cubicBezTo>
                  <a:cubicBezTo>
                    <a:pt x="330" y="101"/>
                    <a:pt x="313" y="74"/>
                    <a:pt x="277" y="65"/>
                  </a:cubicBezTo>
                  <a:lnTo>
                    <a:pt x="81" y="2"/>
                  </a:lnTo>
                  <a:cubicBezTo>
                    <a:pt x="76" y="1"/>
                    <a:pt x="71" y="0"/>
                    <a:pt x="6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3877;p61"/>
            <p:cNvSpPr/>
            <p:nvPr/>
          </p:nvSpPr>
          <p:spPr>
            <a:xfrm>
              <a:off x="4327876" y="4222367"/>
              <a:ext cx="18136" cy="11497"/>
            </a:xfrm>
            <a:custGeom>
              <a:avLst/>
              <a:gdLst/>
              <a:ahLst/>
              <a:cxnLst/>
              <a:rect l="l" t="t" r="r" b="b"/>
              <a:pathLst>
                <a:path w="224" h="142" extrusionOk="0">
                  <a:moveTo>
                    <a:pt x="81" y="1"/>
                  </a:moveTo>
                  <a:cubicBezTo>
                    <a:pt x="63" y="1"/>
                    <a:pt x="45" y="1"/>
                    <a:pt x="36" y="10"/>
                  </a:cubicBezTo>
                  <a:cubicBezTo>
                    <a:pt x="19" y="19"/>
                    <a:pt x="10" y="28"/>
                    <a:pt x="1" y="46"/>
                  </a:cubicBezTo>
                  <a:cubicBezTo>
                    <a:pt x="1" y="63"/>
                    <a:pt x="1" y="81"/>
                    <a:pt x="10" y="90"/>
                  </a:cubicBezTo>
                  <a:cubicBezTo>
                    <a:pt x="19" y="108"/>
                    <a:pt x="36" y="117"/>
                    <a:pt x="45" y="117"/>
                  </a:cubicBezTo>
                  <a:cubicBezTo>
                    <a:pt x="81" y="126"/>
                    <a:pt x="117" y="135"/>
                    <a:pt x="144" y="135"/>
                  </a:cubicBezTo>
                  <a:cubicBezTo>
                    <a:pt x="152" y="139"/>
                    <a:pt x="161" y="141"/>
                    <a:pt x="169" y="141"/>
                  </a:cubicBezTo>
                  <a:cubicBezTo>
                    <a:pt x="177" y="141"/>
                    <a:pt x="184" y="139"/>
                    <a:pt x="188" y="135"/>
                  </a:cubicBezTo>
                  <a:cubicBezTo>
                    <a:pt x="206" y="126"/>
                    <a:pt x="215" y="108"/>
                    <a:pt x="224" y="99"/>
                  </a:cubicBezTo>
                  <a:cubicBezTo>
                    <a:pt x="224" y="81"/>
                    <a:pt x="224" y="63"/>
                    <a:pt x="215" y="46"/>
                  </a:cubicBezTo>
                  <a:cubicBezTo>
                    <a:pt x="206" y="37"/>
                    <a:pt x="197" y="28"/>
                    <a:pt x="179" y="19"/>
                  </a:cubicBezTo>
                  <a:cubicBezTo>
                    <a:pt x="144" y="19"/>
                    <a:pt x="117" y="10"/>
                    <a:pt x="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3878;p61"/>
            <p:cNvSpPr/>
            <p:nvPr/>
          </p:nvSpPr>
          <p:spPr>
            <a:xfrm>
              <a:off x="4335810" y="4148042"/>
              <a:ext cx="13116" cy="10121"/>
            </a:xfrm>
            <a:custGeom>
              <a:avLst/>
              <a:gdLst/>
              <a:ahLst/>
              <a:cxnLst/>
              <a:rect l="l" t="t" r="r" b="b"/>
              <a:pathLst>
                <a:path w="162" h="125" extrusionOk="0">
                  <a:moveTo>
                    <a:pt x="63" y="0"/>
                  </a:moveTo>
                  <a:cubicBezTo>
                    <a:pt x="54" y="0"/>
                    <a:pt x="46" y="9"/>
                    <a:pt x="37" y="9"/>
                  </a:cubicBezTo>
                  <a:cubicBezTo>
                    <a:pt x="37" y="9"/>
                    <a:pt x="28" y="18"/>
                    <a:pt x="19" y="18"/>
                  </a:cubicBezTo>
                  <a:cubicBezTo>
                    <a:pt x="10" y="27"/>
                    <a:pt x="10" y="36"/>
                    <a:pt x="10" y="45"/>
                  </a:cubicBezTo>
                  <a:cubicBezTo>
                    <a:pt x="1" y="54"/>
                    <a:pt x="1" y="54"/>
                    <a:pt x="1" y="63"/>
                  </a:cubicBezTo>
                  <a:cubicBezTo>
                    <a:pt x="1" y="71"/>
                    <a:pt x="1" y="80"/>
                    <a:pt x="1" y="80"/>
                  </a:cubicBezTo>
                  <a:cubicBezTo>
                    <a:pt x="10" y="89"/>
                    <a:pt x="10" y="98"/>
                    <a:pt x="19" y="107"/>
                  </a:cubicBezTo>
                  <a:cubicBezTo>
                    <a:pt x="28" y="116"/>
                    <a:pt x="28" y="116"/>
                    <a:pt x="37" y="116"/>
                  </a:cubicBezTo>
                  <a:cubicBezTo>
                    <a:pt x="46" y="125"/>
                    <a:pt x="54" y="125"/>
                    <a:pt x="63" y="125"/>
                  </a:cubicBezTo>
                  <a:lnTo>
                    <a:pt x="126" y="125"/>
                  </a:lnTo>
                  <a:cubicBezTo>
                    <a:pt x="135" y="116"/>
                    <a:pt x="144" y="116"/>
                    <a:pt x="144" y="107"/>
                  </a:cubicBezTo>
                  <a:cubicBezTo>
                    <a:pt x="153" y="107"/>
                    <a:pt x="153" y="98"/>
                    <a:pt x="161" y="89"/>
                  </a:cubicBezTo>
                  <a:cubicBezTo>
                    <a:pt x="161" y="80"/>
                    <a:pt x="161" y="71"/>
                    <a:pt x="161" y="63"/>
                  </a:cubicBezTo>
                  <a:cubicBezTo>
                    <a:pt x="161" y="63"/>
                    <a:pt x="161" y="54"/>
                    <a:pt x="161" y="54"/>
                  </a:cubicBezTo>
                  <a:cubicBezTo>
                    <a:pt x="161" y="36"/>
                    <a:pt x="153" y="27"/>
                    <a:pt x="144" y="18"/>
                  </a:cubicBezTo>
                  <a:lnTo>
                    <a:pt x="135" y="9"/>
                  </a:lnTo>
                  <a:cubicBezTo>
                    <a:pt x="126" y="9"/>
                    <a:pt x="117" y="0"/>
                    <a:pt x="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3879;p61"/>
            <p:cNvSpPr/>
            <p:nvPr/>
          </p:nvSpPr>
          <p:spPr>
            <a:xfrm>
              <a:off x="4263591" y="4283818"/>
              <a:ext cx="19593" cy="9473"/>
            </a:xfrm>
            <a:custGeom>
              <a:avLst/>
              <a:gdLst/>
              <a:ahLst/>
              <a:cxnLst/>
              <a:rect l="l" t="t" r="r" b="b"/>
              <a:pathLst>
                <a:path w="242" h="117" extrusionOk="0">
                  <a:moveTo>
                    <a:pt x="63" y="0"/>
                  </a:moveTo>
                  <a:cubicBezTo>
                    <a:pt x="45" y="0"/>
                    <a:pt x="28" y="9"/>
                    <a:pt x="19" y="18"/>
                  </a:cubicBezTo>
                  <a:cubicBezTo>
                    <a:pt x="10" y="27"/>
                    <a:pt x="1" y="45"/>
                    <a:pt x="1" y="63"/>
                  </a:cubicBezTo>
                  <a:cubicBezTo>
                    <a:pt x="1" y="72"/>
                    <a:pt x="10" y="89"/>
                    <a:pt x="19" y="98"/>
                  </a:cubicBezTo>
                  <a:cubicBezTo>
                    <a:pt x="28" y="116"/>
                    <a:pt x="45" y="116"/>
                    <a:pt x="63" y="116"/>
                  </a:cubicBezTo>
                  <a:lnTo>
                    <a:pt x="179" y="116"/>
                  </a:lnTo>
                  <a:cubicBezTo>
                    <a:pt x="197" y="116"/>
                    <a:pt x="215" y="116"/>
                    <a:pt x="224" y="98"/>
                  </a:cubicBezTo>
                  <a:cubicBezTo>
                    <a:pt x="233" y="89"/>
                    <a:pt x="242" y="72"/>
                    <a:pt x="242" y="63"/>
                  </a:cubicBezTo>
                  <a:cubicBezTo>
                    <a:pt x="242" y="45"/>
                    <a:pt x="233" y="27"/>
                    <a:pt x="224" y="18"/>
                  </a:cubicBezTo>
                  <a:cubicBezTo>
                    <a:pt x="206" y="9"/>
                    <a:pt x="197" y="0"/>
                    <a:pt x="1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3880;p61"/>
            <p:cNvSpPr/>
            <p:nvPr/>
          </p:nvSpPr>
          <p:spPr>
            <a:xfrm>
              <a:off x="4266506" y="4362515"/>
              <a:ext cx="19593" cy="9473"/>
            </a:xfrm>
            <a:custGeom>
              <a:avLst/>
              <a:gdLst/>
              <a:ahLst/>
              <a:cxnLst/>
              <a:rect l="l" t="t" r="r" b="b"/>
              <a:pathLst>
                <a:path w="242" h="117" extrusionOk="0">
                  <a:moveTo>
                    <a:pt x="63" y="1"/>
                  </a:moveTo>
                  <a:cubicBezTo>
                    <a:pt x="45" y="1"/>
                    <a:pt x="36" y="1"/>
                    <a:pt x="18" y="18"/>
                  </a:cubicBezTo>
                  <a:cubicBezTo>
                    <a:pt x="9" y="27"/>
                    <a:pt x="0" y="45"/>
                    <a:pt x="0" y="54"/>
                  </a:cubicBezTo>
                  <a:cubicBezTo>
                    <a:pt x="0" y="72"/>
                    <a:pt x="9" y="90"/>
                    <a:pt x="18" y="99"/>
                  </a:cubicBezTo>
                  <a:cubicBezTo>
                    <a:pt x="36" y="117"/>
                    <a:pt x="45" y="117"/>
                    <a:pt x="63" y="117"/>
                  </a:cubicBezTo>
                  <a:lnTo>
                    <a:pt x="179" y="117"/>
                  </a:lnTo>
                  <a:cubicBezTo>
                    <a:pt x="197" y="117"/>
                    <a:pt x="215" y="117"/>
                    <a:pt x="224" y="99"/>
                  </a:cubicBezTo>
                  <a:cubicBezTo>
                    <a:pt x="232" y="90"/>
                    <a:pt x="241" y="72"/>
                    <a:pt x="241" y="54"/>
                  </a:cubicBezTo>
                  <a:cubicBezTo>
                    <a:pt x="241" y="45"/>
                    <a:pt x="232" y="27"/>
                    <a:pt x="224" y="18"/>
                  </a:cubicBezTo>
                  <a:cubicBezTo>
                    <a:pt x="215" y="1"/>
                    <a:pt x="197" y="1"/>
                    <a:pt x="1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3881;p61"/>
            <p:cNvSpPr/>
            <p:nvPr/>
          </p:nvSpPr>
          <p:spPr>
            <a:xfrm>
              <a:off x="4315651" y="4393605"/>
              <a:ext cx="11578" cy="10201"/>
            </a:xfrm>
            <a:custGeom>
              <a:avLst/>
              <a:gdLst/>
              <a:ahLst/>
              <a:cxnLst/>
              <a:rect l="l" t="t" r="r" b="b"/>
              <a:pathLst>
                <a:path w="143" h="126" extrusionOk="0">
                  <a:moveTo>
                    <a:pt x="63" y="0"/>
                  </a:moveTo>
                  <a:cubicBezTo>
                    <a:pt x="54" y="0"/>
                    <a:pt x="45" y="0"/>
                    <a:pt x="36" y="9"/>
                  </a:cubicBezTo>
                  <a:cubicBezTo>
                    <a:pt x="27" y="9"/>
                    <a:pt x="18" y="18"/>
                    <a:pt x="18" y="18"/>
                  </a:cubicBezTo>
                  <a:cubicBezTo>
                    <a:pt x="9" y="27"/>
                    <a:pt x="9" y="36"/>
                    <a:pt x="0" y="36"/>
                  </a:cubicBezTo>
                  <a:cubicBezTo>
                    <a:pt x="0" y="45"/>
                    <a:pt x="0" y="54"/>
                    <a:pt x="0" y="63"/>
                  </a:cubicBezTo>
                  <a:cubicBezTo>
                    <a:pt x="0" y="72"/>
                    <a:pt x="0" y="72"/>
                    <a:pt x="0" y="80"/>
                  </a:cubicBezTo>
                  <a:cubicBezTo>
                    <a:pt x="0" y="89"/>
                    <a:pt x="9" y="98"/>
                    <a:pt x="18" y="107"/>
                  </a:cubicBezTo>
                  <a:lnTo>
                    <a:pt x="27" y="116"/>
                  </a:lnTo>
                  <a:cubicBezTo>
                    <a:pt x="36" y="125"/>
                    <a:pt x="45" y="125"/>
                    <a:pt x="63" y="125"/>
                  </a:cubicBezTo>
                  <a:lnTo>
                    <a:pt x="80" y="125"/>
                  </a:lnTo>
                  <a:cubicBezTo>
                    <a:pt x="89" y="125"/>
                    <a:pt x="98" y="125"/>
                    <a:pt x="107" y="116"/>
                  </a:cubicBezTo>
                  <a:cubicBezTo>
                    <a:pt x="107" y="116"/>
                    <a:pt x="116" y="116"/>
                    <a:pt x="125" y="107"/>
                  </a:cubicBezTo>
                  <a:cubicBezTo>
                    <a:pt x="125" y="98"/>
                    <a:pt x="134" y="98"/>
                    <a:pt x="134" y="89"/>
                  </a:cubicBezTo>
                  <a:cubicBezTo>
                    <a:pt x="143" y="80"/>
                    <a:pt x="143" y="72"/>
                    <a:pt x="143" y="63"/>
                  </a:cubicBezTo>
                  <a:cubicBezTo>
                    <a:pt x="143" y="54"/>
                    <a:pt x="143" y="54"/>
                    <a:pt x="143" y="45"/>
                  </a:cubicBezTo>
                  <a:cubicBezTo>
                    <a:pt x="134" y="36"/>
                    <a:pt x="134" y="27"/>
                    <a:pt x="125" y="18"/>
                  </a:cubicBezTo>
                  <a:lnTo>
                    <a:pt x="107" y="9"/>
                  </a:lnTo>
                  <a:cubicBezTo>
                    <a:pt x="98" y="0"/>
                    <a:pt x="89" y="0"/>
                    <a:pt x="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3882;p61"/>
            <p:cNvSpPr/>
            <p:nvPr/>
          </p:nvSpPr>
          <p:spPr>
            <a:xfrm>
              <a:off x="4325042" y="4337254"/>
              <a:ext cx="20970" cy="13035"/>
            </a:xfrm>
            <a:custGeom>
              <a:avLst/>
              <a:gdLst/>
              <a:ahLst/>
              <a:cxnLst/>
              <a:rect l="l" t="t" r="r" b="b"/>
              <a:pathLst>
                <a:path w="259" h="161" extrusionOk="0">
                  <a:moveTo>
                    <a:pt x="179" y="0"/>
                  </a:moveTo>
                  <a:cubicBezTo>
                    <a:pt x="134" y="18"/>
                    <a:pt x="89" y="27"/>
                    <a:pt x="45" y="36"/>
                  </a:cubicBezTo>
                  <a:cubicBezTo>
                    <a:pt x="27" y="45"/>
                    <a:pt x="18" y="54"/>
                    <a:pt x="9" y="63"/>
                  </a:cubicBezTo>
                  <a:cubicBezTo>
                    <a:pt x="0" y="81"/>
                    <a:pt x="0" y="99"/>
                    <a:pt x="0" y="116"/>
                  </a:cubicBezTo>
                  <a:cubicBezTo>
                    <a:pt x="9" y="143"/>
                    <a:pt x="45" y="161"/>
                    <a:pt x="80" y="161"/>
                  </a:cubicBezTo>
                  <a:cubicBezTo>
                    <a:pt x="125" y="143"/>
                    <a:pt x="170" y="134"/>
                    <a:pt x="214" y="125"/>
                  </a:cubicBezTo>
                  <a:cubicBezTo>
                    <a:pt x="232" y="116"/>
                    <a:pt x="241" y="107"/>
                    <a:pt x="250" y="99"/>
                  </a:cubicBezTo>
                  <a:cubicBezTo>
                    <a:pt x="259" y="81"/>
                    <a:pt x="259" y="63"/>
                    <a:pt x="259" y="45"/>
                  </a:cubicBezTo>
                  <a:cubicBezTo>
                    <a:pt x="250" y="18"/>
                    <a:pt x="214" y="0"/>
                    <a:pt x="1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3883;p61"/>
            <p:cNvSpPr/>
            <p:nvPr/>
          </p:nvSpPr>
          <p:spPr>
            <a:xfrm>
              <a:off x="4279541" y="4436192"/>
              <a:ext cx="28904" cy="11740"/>
            </a:xfrm>
            <a:custGeom>
              <a:avLst/>
              <a:gdLst/>
              <a:ahLst/>
              <a:cxnLst/>
              <a:rect l="l" t="t" r="r" b="b"/>
              <a:pathLst>
                <a:path w="357" h="145" extrusionOk="0">
                  <a:moveTo>
                    <a:pt x="294" y="1"/>
                  </a:moveTo>
                  <a:cubicBezTo>
                    <a:pt x="214" y="9"/>
                    <a:pt x="134" y="18"/>
                    <a:pt x="63" y="27"/>
                  </a:cubicBezTo>
                  <a:cubicBezTo>
                    <a:pt x="45" y="27"/>
                    <a:pt x="27" y="27"/>
                    <a:pt x="18" y="45"/>
                  </a:cubicBezTo>
                  <a:cubicBezTo>
                    <a:pt x="9" y="54"/>
                    <a:pt x="0" y="72"/>
                    <a:pt x="0" y="81"/>
                  </a:cubicBezTo>
                  <a:cubicBezTo>
                    <a:pt x="0" y="113"/>
                    <a:pt x="21" y="145"/>
                    <a:pt x="52" y="145"/>
                  </a:cubicBezTo>
                  <a:cubicBezTo>
                    <a:pt x="55" y="145"/>
                    <a:pt x="59" y="144"/>
                    <a:pt x="63" y="143"/>
                  </a:cubicBezTo>
                  <a:cubicBezTo>
                    <a:pt x="134" y="134"/>
                    <a:pt x="214" y="134"/>
                    <a:pt x="294" y="125"/>
                  </a:cubicBezTo>
                  <a:cubicBezTo>
                    <a:pt x="312" y="117"/>
                    <a:pt x="321" y="117"/>
                    <a:pt x="339" y="108"/>
                  </a:cubicBezTo>
                  <a:cubicBezTo>
                    <a:pt x="348" y="90"/>
                    <a:pt x="357" y="72"/>
                    <a:pt x="357" y="63"/>
                  </a:cubicBezTo>
                  <a:cubicBezTo>
                    <a:pt x="348" y="27"/>
                    <a:pt x="330" y="1"/>
                    <a:pt x="29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3884;p61"/>
            <p:cNvSpPr/>
            <p:nvPr/>
          </p:nvSpPr>
          <p:spPr>
            <a:xfrm>
              <a:off x="4341640" y="4431010"/>
              <a:ext cx="28256" cy="14816"/>
            </a:xfrm>
            <a:custGeom>
              <a:avLst/>
              <a:gdLst/>
              <a:ahLst/>
              <a:cxnLst/>
              <a:rect l="l" t="t" r="r" b="b"/>
              <a:pathLst>
                <a:path w="349" h="183" extrusionOk="0">
                  <a:moveTo>
                    <a:pt x="279" y="0"/>
                  </a:moveTo>
                  <a:cubicBezTo>
                    <a:pt x="275" y="0"/>
                    <a:pt x="272" y="1"/>
                    <a:pt x="268" y="2"/>
                  </a:cubicBezTo>
                  <a:lnTo>
                    <a:pt x="54" y="65"/>
                  </a:lnTo>
                  <a:cubicBezTo>
                    <a:pt x="18" y="73"/>
                    <a:pt x="0" y="109"/>
                    <a:pt x="9" y="136"/>
                  </a:cubicBezTo>
                  <a:cubicBezTo>
                    <a:pt x="17" y="165"/>
                    <a:pt x="42" y="183"/>
                    <a:pt x="66" y="183"/>
                  </a:cubicBezTo>
                  <a:cubicBezTo>
                    <a:pt x="71" y="183"/>
                    <a:pt x="76" y="182"/>
                    <a:pt x="81" y="181"/>
                  </a:cubicBezTo>
                  <a:cubicBezTo>
                    <a:pt x="152" y="163"/>
                    <a:pt x="223" y="145"/>
                    <a:pt x="295" y="127"/>
                  </a:cubicBezTo>
                  <a:cubicBezTo>
                    <a:pt x="330" y="118"/>
                    <a:pt x="348" y="82"/>
                    <a:pt x="339" y="47"/>
                  </a:cubicBezTo>
                  <a:cubicBezTo>
                    <a:pt x="332" y="24"/>
                    <a:pt x="304" y="0"/>
                    <a:pt x="2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3885;p61"/>
            <p:cNvSpPr/>
            <p:nvPr/>
          </p:nvSpPr>
          <p:spPr>
            <a:xfrm>
              <a:off x="4348846" y="4373364"/>
              <a:ext cx="14493" cy="10201"/>
            </a:xfrm>
            <a:custGeom>
              <a:avLst/>
              <a:gdLst/>
              <a:ahLst/>
              <a:cxnLst/>
              <a:rect l="l" t="t" r="r" b="b"/>
              <a:pathLst>
                <a:path w="179" h="126" extrusionOk="0">
                  <a:moveTo>
                    <a:pt x="36" y="0"/>
                  </a:moveTo>
                  <a:cubicBezTo>
                    <a:pt x="27" y="9"/>
                    <a:pt x="18" y="9"/>
                    <a:pt x="18" y="18"/>
                  </a:cubicBezTo>
                  <a:cubicBezTo>
                    <a:pt x="9" y="18"/>
                    <a:pt x="0" y="27"/>
                    <a:pt x="0" y="36"/>
                  </a:cubicBezTo>
                  <a:cubicBezTo>
                    <a:pt x="0" y="45"/>
                    <a:pt x="0" y="54"/>
                    <a:pt x="0" y="63"/>
                  </a:cubicBezTo>
                  <a:cubicBezTo>
                    <a:pt x="0" y="63"/>
                    <a:pt x="0" y="72"/>
                    <a:pt x="0" y="81"/>
                  </a:cubicBezTo>
                  <a:cubicBezTo>
                    <a:pt x="0" y="90"/>
                    <a:pt x="9" y="99"/>
                    <a:pt x="18" y="107"/>
                  </a:cubicBezTo>
                  <a:lnTo>
                    <a:pt x="27" y="116"/>
                  </a:lnTo>
                  <a:cubicBezTo>
                    <a:pt x="36" y="116"/>
                    <a:pt x="45" y="125"/>
                    <a:pt x="54" y="125"/>
                  </a:cubicBezTo>
                  <a:lnTo>
                    <a:pt x="116" y="125"/>
                  </a:lnTo>
                  <a:cubicBezTo>
                    <a:pt x="125" y="125"/>
                    <a:pt x="134" y="116"/>
                    <a:pt x="143" y="116"/>
                  </a:cubicBezTo>
                  <a:cubicBezTo>
                    <a:pt x="143" y="116"/>
                    <a:pt x="152" y="107"/>
                    <a:pt x="161" y="107"/>
                  </a:cubicBezTo>
                  <a:cubicBezTo>
                    <a:pt x="161" y="99"/>
                    <a:pt x="170" y="90"/>
                    <a:pt x="170" y="81"/>
                  </a:cubicBezTo>
                  <a:cubicBezTo>
                    <a:pt x="179" y="81"/>
                    <a:pt x="179" y="72"/>
                    <a:pt x="179" y="63"/>
                  </a:cubicBezTo>
                  <a:cubicBezTo>
                    <a:pt x="179" y="54"/>
                    <a:pt x="179" y="54"/>
                    <a:pt x="179" y="45"/>
                  </a:cubicBezTo>
                  <a:cubicBezTo>
                    <a:pt x="170" y="36"/>
                    <a:pt x="170" y="27"/>
                    <a:pt x="161" y="18"/>
                  </a:cubicBezTo>
                  <a:cubicBezTo>
                    <a:pt x="152" y="18"/>
                    <a:pt x="152" y="9"/>
                    <a:pt x="143" y="9"/>
                  </a:cubicBezTo>
                  <a:cubicBezTo>
                    <a:pt x="134" y="0"/>
                    <a:pt x="125" y="0"/>
                    <a:pt x="1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3886;p61"/>
            <p:cNvSpPr/>
            <p:nvPr/>
          </p:nvSpPr>
          <p:spPr>
            <a:xfrm>
              <a:off x="4327876" y="4459995"/>
              <a:ext cx="23237" cy="9473"/>
            </a:xfrm>
            <a:custGeom>
              <a:avLst/>
              <a:gdLst/>
              <a:ahLst/>
              <a:cxnLst/>
              <a:rect l="l" t="t" r="r" b="b"/>
              <a:pathLst>
                <a:path w="287" h="117" extrusionOk="0">
                  <a:moveTo>
                    <a:pt x="63" y="1"/>
                  </a:moveTo>
                  <a:cubicBezTo>
                    <a:pt x="36" y="1"/>
                    <a:pt x="1" y="28"/>
                    <a:pt x="1" y="63"/>
                  </a:cubicBezTo>
                  <a:cubicBezTo>
                    <a:pt x="1" y="90"/>
                    <a:pt x="28" y="117"/>
                    <a:pt x="63" y="117"/>
                  </a:cubicBezTo>
                  <a:lnTo>
                    <a:pt x="224" y="117"/>
                  </a:lnTo>
                  <a:cubicBezTo>
                    <a:pt x="251" y="117"/>
                    <a:pt x="286" y="90"/>
                    <a:pt x="277" y="63"/>
                  </a:cubicBezTo>
                  <a:cubicBezTo>
                    <a:pt x="277" y="28"/>
                    <a:pt x="251" y="1"/>
                    <a:pt x="2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3887;p61"/>
            <p:cNvSpPr/>
            <p:nvPr/>
          </p:nvSpPr>
          <p:spPr>
            <a:xfrm>
              <a:off x="4315651" y="4516346"/>
              <a:ext cx="19512" cy="14574"/>
            </a:xfrm>
            <a:custGeom>
              <a:avLst/>
              <a:gdLst/>
              <a:ahLst/>
              <a:cxnLst/>
              <a:rect l="l" t="t" r="r" b="b"/>
              <a:pathLst>
                <a:path w="241" h="180" extrusionOk="0">
                  <a:moveTo>
                    <a:pt x="179" y="1"/>
                  </a:moveTo>
                  <a:cubicBezTo>
                    <a:pt x="170" y="1"/>
                    <a:pt x="152" y="1"/>
                    <a:pt x="143" y="10"/>
                  </a:cubicBezTo>
                  <a:cubicBezTo>
                    <a:pt x="107" y="28"/>
                    <a:pt x="71" y="45"/>
                    <a:pt x="27" y="63"/>
                  </a:cubicBezTo>
                  <a:cubicBezTo>
                    <a:pt x="18" y="72"/>
                    <a:pt x="0" y="90"/>
                    <a:pt x="0" y="99"/>
                  </a:cubicBezTo>
                  <a:cubicBezTo>
                    <a:pt x="0" y="117"/>
                    <a:pt x="0" y="135"/>
                    <a:pt x="9" y="152"/>
                  </a:cubicBezTo>
                  <a:cubicBezTo>
                    <a:pt x="18" y="161"/>
                    <a:pt x="27" y="179"/>
                    <a:pt x="45" y="179"/>
                  </a:cubicBezTo>
                  <a:lnTo>
                    <a:pt x="63" y="179"/>
                  </a:lnTo>
                  <a:cubicBezTo>
                    <a:pt x="71" y="179"/>
                    <a:pt x="80" y="179"/>
                    <a:pt x="89" y="170"/>
                  </a:cubicBezTo>
                  <a:lnTo>
                    <a:pt x="205" y="117"/>
                  </a:lnTo>
                  <a:cubicBezTo>
                    <a:pt x="223" y="108"/>
                    <a:pt x="232" y="90"/>
                    <a:pt x="232" y="81"/>
                  </a:cubicBezTo>
                  <a:cubicBezTo>
                    <a:pt x="241" y="63"/>
                    <a:pt x="241" y="45"/>
                    <a:pt x="232" y="36"/>
                  </a:cubicBezTo>
                  <a:cubicBezTo>
                    <a:pt x="223" y="19"/>
                    <a:pt x="205" y="10"/>
                    <a:pt x="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3888;p61"/>
            <p:cNvSpPr/>
            <p:nvPr/>
          </p:nvSpPr>
          <p:spPr>
            <a:xfrm>
              <a:off x="4357509" y="4491085"/>
              <a:ext cx="18865" cy="13116"/>
            </a:xfrm>
            <a:custGeom>
              <a:avLst/>
              <a:gdLst/>
              <a:ahLst/>
              <a:cxnLst/>
              <a:rect l="l" t="t" r="r" b="b"/>
              <a:pathLst>
                <a:path w="233" h="162" extrusionOk="0">
                  <a:moveTo>
                    <a:pt x="152" y="1"/>
                  </a:moveTo>
                  <a:lnTo>
                    <a:pt x="54" y="45"/>
                  </a:lnTo>
                  <a:cubicBezTo>
                    <a:pt x="45" y="45"/>
                    <a:pt x="36" y="45"/>
                    <a:pt x="27" y="54"/>
                  </a:cubicBezTo>
                  <a:cubicBezTo>
                    <a:pt x="27" y="54"/>
                    <a:pt x="18" y="63"/>
                    <a:pt x="18" y="72"/>
                  </a:cubicBezTo>
                  <a:cubicBezTo>
                    <a:pt x="9" y="81"/>
                    <a:pt x="1" y="108"/>
                    <a:pt x="9" y="117"/>
                  </a:cubicBezTo>
                  <a:cubicBezTo>
                    <a:pt x="9" y="134"/>
                    <a:pt x="18" y="143"/>
                    <a:pt x="36" y="152"/>
                  </a:cubicBezTo>
                  <a:cubicBezTo>
                    <a:pt x="45" y="161"/>
                    <a:pt x="45" y="161"/>
                    <a:pt x="54" y="161"/>
                  </a:cubicBezTo>
                  <a:lnTo>
                    <a:pt x="81" y="161"/>
                  </a:lnTo>
                  <a:cubicBezTo>
                    <a:pt x="117" y="152"/>
                    <a:pt x="152" y="134"/>
                    <a:pt x="179" y="125"/>
                  </a:cubicBezTo>
                  <a:cubicBezTo>
                    <a:pt x="188" y="117"/>
                    <a:pt x="197" y="117"/>
                    <a:pt x="206" y="108"/>
                  </a:cubicBezTo>
                  <a:cubicBezTo>
                    <a:pt x="206" y="108"/>
                    <a:pt x="215" y="99"/>
                    <a:pt x="215" y="99"/>
                  </a:cubicBezTo>
                  <a:cubicBezTo>
                    <a:pt x="224" y="81"/>
                    <a:pt x="232" y="63"/>
                    <a:pt x="224" y="45"/>
                  </a:cubicBezTo>
                  <a:cubicBezTo>
                    <a:pt x="215" y="36"/>
                    <a:pt x="206" y="18"/>
                    <a:pt x="197" y="9"/>
                  </a:cubicBezTo>
                  <a:lnTo>
                    <a:pt x="17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3889;p61"/>
            <p:cNvSpPr/>
            <p:nvPr/>
          </p:nvSpPr>
          <p:spPr>
            <a:xfrm>
              <a:off x="4389327" y="4519989"/>
              <a:ext cx="15221" cy="12388"/>
            </a:xfrm>
            <a:custGeom>
              <a:avLst/>
              <a:gdLst/>
              <a:ahLst/>
              <a:cxnLst/>
              <a:rect l="l" t="t" r="r" b="b"/>
              <a:pathLst>
                <a:path w="188" h="153" extrusionOk="0">
                  <a:moveTo>
                    <a:pt x="125" y="0"/>
                  </a:moveTo>
                  <a:cubicBezTo>
                    <a:pt x="116" y="9"/>
                    <a:pt x="98" y="9"/>
                    <a:pt x="89" y="9"/>
                  </a:cubicBezTo>
                  <a:cubicBezTo>
                    <a:pt x="89" y="9"/>
                    <a:pt x="89" y="9"/>
                    <a:pt x="89" y="9"/>
                  </a:cubicBezTo>
                  <a:lnTo>
                    <a:pt x="89" y="9"/>
                  </a:lnTo>
                  <a:cubicBezTo>
                    <a:pt x="71" y="27"/>
                    <a:pt x="54" y="36"/>
                    <a:pt x="36" y="45"/>
                  </a:cubicBezTo>
                  <a:cubicBezTo>
                    <a:pt x="27" y="45"/>
                    <a:pt x="18" y="54"/>
                    <a:pt x="18" y="54"/>
                  </a:cubicBezTo>
                  <a:cubicBezTo>
                    <a:pt x="9" y="63"/>
                    <a:pt x="9" y="72"/>
                    <a:pt x="0" y="81"/>
                  </a:cubicBezTo>
                  <a:cubicBezTo>
                    <a:pt x="0" y="90"/>
                    <a:pt x="0" y="99"/>
                    <a:pt x="0" y="107"/>
                  </a:cubicBezTo>
                  <a:cubicBezTo>
                    <a:pt x="0" y="107"/>
                    <a:pt x="9" y="116"/>
                    <a:pt x="9" y="125"/>
                  </a:cubicBezTo>
                  <a:cubicBezTo>
                    <a:pt x="9" y="134"/>
                    <a:pt x="18" y="134"/>
                    <a:pt x="18" y="134"/>
                  </a:cubicBezTo>
                  <a:cubicBezTo>
                    <a:pt x="27" y="143"/>
                    <a:pt x="36" y="152"/>
                    <a:pt x="45" y="152"/>
                  </a:cubicBezTo>
                  <a:lnTo>
                    <a:pt x="116" y="152"/>
                  </a:lnTo>
                  <a:cubicBezTo>
                    <a:pt x="125" y="134"/>
                    <a:pt x="143" y="125"/>
                    <a:pt x="152" y="116"/>
                  </a:cubicBezTo>
                  <a:lnTo>
                    <a:pt x="152" y="116"/>
                  </a:lnTo>
                  <a:cubicBezTo>
                    <a:pt x="152" y="116"/>
                    <a:pt x="152" y="116"/>
                    <a:pt x="152" y="116"/>
                  </a:cubicBezTo>
                  <a:cubicBezTo>
                    <a:pt x="161" y="116"/>
                    <a:pt x="170" y="107"/>
                    <a:pt x="170" y="107"/>
                  </a:cubicBezTo>
                  <a:cubicBezTo>
                    <a:pt x="178" y="99"/>
                    <a:pt x="178" y="90"/>
                    <a:pt x="187" y="81"/>
                  </a:cubicBezTo>
                  <a:cubicBezTo>
                    <a:pt x="187" y="72"/>
                    <a:pt x="187" y="63"/>
                    <a:pt x="187" y="54"/>
                  </a:cubicBezTo>
                  <a:cubicBezTo>
                    <a:pt x="187" y="54"/>
                    <a:pt x="178" y="45"/>
                    <a:pt x="178" y="36"/>
                  </a:cubicBezTo>
                  <a:cubicBezTo>
                    <a:pt x="170" y="27"/>
                    <a:pt x="170" y="27"/>
                    <a:pt x="170" y="27"/>
                  </a:cubicBezTo>
                  <a:cubicBezTo>
                    <a:pt x="161" y="18"/>
                    <a:pt x="152" y="9"/>
                    <a:pt x="143" y="9"/>
                  </a:cubicBezTo>
                  <a:cubicBezTo>
                    <a:pt x="134" y="9"/>
                    <a:pt x="125" y="9"/>
                    <a:pt x="1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3890;p61"/>
            <p:cNvSpPr/>
            <p:nvPr/>
          </p:nvSpPr>
          <p:spPr>
            <a:xfrm>
              <a:off x="4386413" y="4560390"/>
              <a:ext cx="15950" cy="14574"/>
            </a:xfrm>
            <a:custGeom>
              <a:avLst/>
              <a:gdLst/>
              <a:ahLst/>
              <a:cxnLst/>
              <a:rect l="l" t="t" r="r" b="b"/>
              <a:pathLst>
                <a:path w="197" h="180" extrusionOk="0">
                  <a:moveTo>
                    <a:pt x="134" y="1"/>
                  </a:moveTo>
                  <a:cubicBezTo>
                    <a:pt x="125" y="1"/>
                    <a:pt x="116" y="1"/>
                    <a:pt x="107" y="10"/>
                  </a:cubicBezTo>
                  <a:cubicBezTo>
                    <a:pt x="81" y="28"/>
                    <a:pt x="54" y="46"/>
                    <a:pt x="27" y="63"/>
                  </a:cubicBezTo>
                  <a:cubicBezTo>
                    <a:pt x="18" y="72"/>
                    <a:pt x="18" y="72"/>
                    <a:pt x="9" y="81"/>
                  </a:cubicBezTo>
                  <a:cubicBezTo>
                    <a:pt x="9" y="90"/>
                    <a:pt x="0" y="99"/>
                    <a:pt x="0" y="108"/>
                  </a:cubicBezTo>
                  <a:cubicBezTo>
                    <a:pt x="0" y="108"/>
                    <a:pt x="0" y="117"/>
                    <a:pt x="0" y="126"/>
                  </a:cubicBezTo>
                  <a:cubicBezTo>
                    <a:pt x="0" y="135"/>
                    <a:pt x="0" y="144"/>
                    <a:pt x="9" y="153"/>
                  </a:cubicBezTo>
                  <a:cubicBezTo>
                    <a:pt x="18" y="162"/>
                    <a:pt x="27" y="179"/>
                    <a:pt x="45" y="179"/>
                  </a:cubicBezTo>
                  <a:lnTo>
                    <a:pt x="63" y="179"/>
                  </a:lnTo>
                  <a:cubicBezTo>
                    <a:pt x="72" y="179"/>
                    <a:pt x="81" y="179"/>
                    <a:pt x="90" y="170"/>
                  </a:cubicBezTo>
                  <a:cubicBezTo>
                    <a:pt x="116" y="153"/>
                    <a:pt x="143" y="135"/>
                    <a:pt x="170" y="117"/>
                  </a:cubicBezTo>
                  <a:cubicBezTo>
                    <a:pt x="179" y="108"/>
                    <a:pt x="179" y="108"/>
                    <a:pt x="188" y="99"/>
                  </a:cubicBezTo>
                  <a:cubicBezTo>
                    <a:pt x="188" y="90"/>
                    <a:pt x="197" y="90"/>
                    <a:pt x="197" y="81"/>
                  </a:cubicBezTo>
                  <a:cubicBezTo>
                    <a:pt x="197" y="72"/>
                    <a:pt x="197" y="63"/>
                    <a:pt x="197" y="54"/>
                  </a:cubicBezTo>
                  <a:cubicBezTo>
                    <a:pt x="197" y="46"/>
                    <a:pt x="197" y="37"/>
                    <a:pt x="188" y="28"/>
                  </a:cubicBezTo>
                  <a:cubicBezTo>
                    <a:pt x="179" y="19"/>
                    <a:pt x="170" y="10"/>
                    <a:pt x="1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3891;p61"/>
            <p:cNvSpPr/>
            <p:nvPr/>
          </p:nvSpPr>
          <p:spPr>
            <a:xfrm>
              <a:off x="4358237" y="4527195"/>
              <a:ext cx="13116" cy="13116"/>
            </a:xfrm>
            <a:custGeom>
              <a:avLst/>
              <a:gdLst/>
              <a:ahLst/>
              <a:cxnLst/>
              <a:rect l="l" t="t" r="r" b="b"/>
              <a:pathLst>
                <a:path w="162" h="162" extrusionOk="0">
                  <a:moveTo>
                    <a:pt x="99" y="1"/>
                  </a:moveTo>
                  <a:lnTo>
                    <a:pt x="81" y="10"/>
                  </a:lnTo>
                  <a:cubicBezTo>
                    <a:pt x="72" y="10"/>
                    <a:pt x="63" y="18"/>
                    <a:pt x="54" y="18"/>
                  </a:cubicBezTo>
                  <a:cubicBezTo>
                    <a:pt x="45" y="36"/>
                    <a:pt x="27" y="45"/>
                    <a:pt x="18" y="63"/>
                  </a:cubicBezTo>
                  <a:cubicBezTo>
                    <a:pt x="9" y="63"/>
                    <a:pt x="9" y="72"/>
                    <a:pt x="0" y="81"/>
                  </a:cubicBezTo>
                  <a:cubicBezTo>
                    <a:pt x="0" y="90"/>
                    <a:pt x="0" y="99"/>
                    <a:pt x="0" y="108"/>
                  </a:cubicBezTo>
                  <a:cubicBezTo>
                    <a:pt x="0" y="117"/>
                    <a:pt x="0" y="117"/>
                    <a:pt x="0" y="125"/>
                  </a:cubicBezTo>
                  <a:cubicBezTo>
                    <a:pt x="9" y="134"/>
                    <a:pt x="9" y="143"/>
                    <a:pt x="18" y="143"/>
                  </a:cubicBezTo>
                  <a:lnTo>
                    <a:pt x="27" y="161"/>
                  </a:lnTo>
                  <a:lnTo>
                    <a:pt x="72" y="161"/>
                  </a:lnTo>
                  <a:cubicBezTo>
                    <a:pt x="90" y="161"/>
                    <a:pt x="99" y="152"/>
                    <a:pt x="99" y="143"/>
                  </a:cubicBezTo>
                  <a:cubicBezTo>
                    <a:pt x="116" y="134"/>
                    <a:pt x="125" y="125"/>
                    <a:pt x="143" y="108"/>
                  </a:cubicBezTo>
                  <a:cubicBezTo>
                    <a:pt x="143" y="99"/>
                    <a:pt x="152" y="99"/>
                    <a:pt x="152" y="90"/>
                  </a:cubicBezTo>
                  <a:cubicBezTo>
                    <a:pt x="161" y="81"/>
                    <a:pt x="161" y="72"/>
                    <a:pt x="161" y="63"/>
                  </a:cubicBezTo>
                  <a:cubicBezTo>
                    <a:pt x="161" y="54"/>
                    <a:pt x="161" y="45"/>
                    <a:pt x="152" y="45"/>
                  </a:cubicBezTo>
                  <a:cubicBezTo>
                    <a:pt x="152" y="36"/>
                    <a:pt x="143" y="27"/>
                    <a:pt x="143" y="18"/>
                  </a:cubicBezTo>
                  <a:cubicBezTo>
                    <a:pt x="134" y="18"/>
                    <a:pt x="134" y="18"/>
                    <a:pt x="125" y="10"/>
                  </a:cubicBezTo>
                  <a:cubicBezTo>
                    <a:pt x="116" y="10"/>
                    <a:pt x="108" y="1"/>
                    <a:pt x="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3892;p61"/>
            <p:cNvSpPr/>
            <p:nvPr/>
          </p:nvSpPr>
          <p:spPr>
            <a:xfrm>
              <a:off x="4382769" y="4605892"/>
              <a:ext cx="16679" cy="16760"/>
            </a:xfrm>
            <a:custGeom>
              <a:avLst/>
              <a:gdLst/>
              <a:ahLst/>
              <a:cxnLst/>
              <a:rect l="l" t="t" r="r" b="b"/>
              <a:pathLst>
                <a:path w="206" h="207" extrusionOk="0">
                  <a:moveTo>
                    <a:pt x="144" y="1"/>
                  </a:moveTo>
                  <a:cubicBezTo>
                    <a:pt x="126" y="1"/>
                    <a:pt x="117" y="10"/>
                    <a:pt x="99" y="19"/>
                  </a:cubicBezTo>
                  <a:cubicBezTo>
                    <a:pt x="72" y="46"/>
                    <a:pt x="45" y="72"/>
                    <a:pt x="19" y="99"/>
                  </a:cubicBezTo>
                  <a:cubicBezTo>
                    <a:pt x="10" y="108"/>
                    <a:pt x="1" y="126"/>
                    <a:pt x="1" y="144"/>
                  </a:cubicBezTo>
                  <a:cubicBezTo>
                    <a:pt x="1" y="153"/>
                    <a:pt x="10" y="162"/>
                    <a:pt x="10" y="162"/>
                  </a:cubicBezTo>
                  <a:cubicBezTo>
                    <a:pt x="10" y="170"/>
                    <a:pt x="19" y="179"/>
                    <a:pt x="19" y="188"/>
                  </a:cubicBezTo>
                  <a:cubicBezTo>
                    <a:pt x="36" y="197"/>
                    <a:pt x="54" y="206"/>
                    <a:pt x="63" y="206"/>
                  </a:cubicBezTo>
                  <a:cubicBezTo>
                    <a:pt x="81" y="206"/>
                    <a:pt x="99" y="197"/>
                    <a:pt x="108" y="188"/>
                  </a:cubicBezTo>
                  <a:cubicBezTo>
                    <a:pt x="135" y="162"/>
                    <a:pt x="161" y="135"/>
                    <a:pt x="188" y="108"/>
                  </a:cubicBezTo>
                  <a:cubicBezTo>
                    <a:pt x="197" y="99"/>
                    <a:pt x="206" y="81"/>
                    <a:pt x="206" y="63"/>
                  </a:cubicBezTo>
                  <a:cubicBezTo>
                    <a:pt x="206" y="55"/>
                    <a:pt x="206" y="46"/>
                    <a:pt x="197" y="37"/>
                  </a:cubicBezTo>
                  <a:cubicBezTo>
                    <a:pt x="197" y="37"/>
                    <a:pt x="197" y="28"/>
                    <a:pt x="188" y="19"/>
                  </a:cubicBezTo>
                  <a:cubicBezTo>
                    <a:pt x="179" y="10"/>
                    <a:pt x="161" y="1"/>
                    <a:pt x="1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3893;p61"/>
            <p:cNvSpPr/>
            <p:nvPr/>
          </p:nvSpPr>
          <p:spPr>
            <a:xfrm>
              <a:off x="4437663" y="4607592"/>
              <a:ext cx="18865" cy="14816"/>
            </a:xfrm>
            <a:custGeom>
              <a:avLst/>
              <a:gdLst/>
              <a:ahLst/>
              <a:cxnLst/>
              <a:rect l="l" t="t" r="r" b="b"/>
              <a:pathLst>
                <a:path w="233" h="183" extrusionOk="0">
                  <a:moveTo>
                    <a:pt x="157" y="0"/>
                  </a:moveTo>
                  <a:cubicBezTo>
                    <a:pt x="150" y="0"/>
                    <a:pt x="144" y="2"/>
                    <a:pt x="135" y="7"/>
                  </a:cubicBezTo>
                  <a:cubicBezTo>
                    <a:pt x="99" y="25"/>
                    <a:pt x="72" y="51"/>
                    <a:pt x="36" y="69"/>
                  </a:cubicBezTo>
                  <a:cubicBezTo>
                    <a:pt x="28" y="78"/>
                    <a:pt x="10" y="87"/>
                    <a:pt x="10" y="105"/>
                  </a:cubicBezTo>
                  <a:cubicBezTo>
                    <a:pt x="1" y="123"/>
                    <a:pt x="10" y="141"/>
                    <a:pt x="19" y="149"/>
                  </a:cubicBezTo>
                  <a:cubicBezTo>
                    <a:pt x="28" y="167"/>
                    <a:pt x="36" y="176"/>
                    <a:pt x="54" y="176"/>
                  </a:cubicBezTo>
                  <a:cubicBezTo>
                    <a:pt x="63" y="181"/>
                    <a:pt x="70" y="183"/>
                    <a:pt x="77" y="183"/>
                  </a:cubicBezTo>
                  <a:cubicBezTo>
                    <a:pt x="83" y="183"/>
                    <a:pt x="90" y="181"/>
                    <a:pt x="99" y="176"/>
                  </a:cubicBezTo>
                  <a:lnTo>
                    <a:pt x="197" y="114"/>
                  </a:lnTo>
                  <a:cubicBezTo>
                    <a:pt x="206" y="105"/>
                    <a:pt x="224" y="96"/>
                    <a:pt x="224" y="78"/>
                  </a:cubicBezTo>
                  <a:cubicBezTo>
                    <a:pt x="233" y="60"/>
                    <a:pt x="224" y="42"/>
                    <a:pt x="215" y="34"/>
                  </a:cubicBezTo>
                  <a:cubicBezTo>
                    <a:pt x="206" y="16"/>
                    <a:pt x="197" y="7"/>
                    <a:pt x="179" y="7"/>
                  </a:cubicBezTo>
                  <a:cubicBezTo>
                    <a:pt x="170" y="2"/>
                    <a:pt x="164" y="0"/>
                    <a:pt x="1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3894;p61"/>
            <p:cNvSpPr/>
            <p:nvPr/>
          </p:nvSpPr>
          <p:spPr>
            <a:xfrm>
              <a:off x="4458632" y="4672363"/>
              <a:ext cx="16679" cy="17407"/>
            </a:xfrm>
            <a:custGeom>
              <a:avLst/>
              <a:gdLst/>
              <a:ahLst/>
              <a:cxnLst/>
              <a:rect l="l" t="t" r="r" b="b"/>
              <a:pathLst>
                <a:path w="206" h="215" extrusionOk="0">
                  <a:moveTo>
                    <a:pt x="143" y="1"/>
                  </a:moveTo>
                  <a:cubicBezTo>
                    <a:pt x="125" y="1"/>
                    <a:pt x="108" y="1"/>
                    <a:pt x="99" y="19"/>
                  </a:cubicBezTo>
                  <a:cubicBezTo>
                    <a:pt x="72" y="45"/>
                    <a:pt x="45" y="81"/>
                    <a:pt x="18" y="117"/>
                  </a:cubicBezTo>
                  <a:cubicBezTo>
                    <a:pt x="18" y="117"/>
                    <a:pt x="9" y="126"/>
                    <a:pt x="9" y="135"/>
                  </a:cubicBezTo>
                  <a:cubicBezTo>
                    <a:pt x="0" y="143"/>
                    <a:pt x="0" y="152"/>
                    <a:pt x="0" y="161"/>
                  </a:cubicBezTo>
                  <a:cubicBezTo>
                    <a:pt x="0" y="170"/>
                    <a:pt x="9" y="188"/>
                    <a:pt x="18" y="197"/>
                  </a:cubicBezTo>
                  <a:cubicBezTo>
                    <a:pt x="36" y="215"/>
                    <a:pt x="45" y="215"/>
                    <a:pt x="63" y="215"/>
                  </a:cubicBezTo>
                  <a:cubicBezTo>
                    <a:pt x="81" y="215"/>
                    <a:pt x="99" y="215"/>
                    <a:pt x="108" y="197"/>
                  </a:cubicBezTo>
                  <a:lnTo>
                    <a:pt x="188" y="99"/>
                  </a:lnTo>
                  <a:cubicBezTo>
                    <a:pt x="188" y="99"/>
                    <a:pt x="197" y="90"/>
                    <a:pt x="197" y="81"/>
                  </a:cubicBezTo>
                  <a:cubicBezTo>
                    <a:pt x="197" y="72"/>
                    <a:pt x="206" y="72"/>
                    <a:pt x="206" y="63"/>
                  </a:cubicBezTo>
                  <a:cubicBezTo>
                    <a:pt x="206" y="45"/>
                    <a:pt x="197" y="27"/>
                    <a:pt x="188" y="19"/>
                  </a:cubicBezTo>
                  <a:cubicBezTo>
                    <a:pt x="170" y="10"/>
                    <a:pt x="161" y="1"/>
                    <a:pt x="1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3895;p61"/>
            <p:cNvSpPr/>
            <p:nvPr/>
          </p:nvSpPr>
          <p:spPr>
            <a:xfrm>
              <a:off x="4468024" y="4635929"/>
              <a:ext cx="13764" cy="16274"/>
            </a:xfrm>
            <a:custGeom>
              <a:avLst/>
              <a:gdLst/>
              <a:ahLst/>
              <a:cxnLst/>
              <a:rect l="l" t="t" r="r" b="b"/>
              <a:pathLst>
                <a:path w="170" h="201" extrusionOk="0">
                  <a:moveTo>
                    <a:pt x="105" y="1"/>
                  </a:moveTo>
                  <a:cubicBezTo>
                    <a:pt x="100" y="1"/>
                    <a:pt x="95" y="2"/>
                    <a:pt x="90" y="5"/>
                  </a:cubicBezTo>
                  <a:cubicBezTo>
                    <a:pt x="72" y="14"/>
                    <a:pt x="63" y="23"/>
                    <a:pt x="54" y="31"/>
                  </a:cubicBezTo>
                  <a:cubicBezTo>
                    <a:pt x="36" y="58"/>
                    <a:pt x="27" y="85"/>
                    <a:pt x="9" y="112"/>
                  </a:cubicBezTo>
                  <a:cubicBezTo>
                    <a:pt x="9" y="121"/>
                    <a:pt x="9" y="121"/>
                    <a:pt x="9" y="130"/>
                  </a:cubicBezTo>
                  <a:cubicBezTo>
                    <a:pt x="0" y="138"/>
                    <a:pt x="0" y="147"/>
                    <a:pt x="9" y="156"/>
                  </a:cubicBezTo>
                  <a:cubicBezTo>
                    <a:pt x="9" y="165"/>
                    <a:pt x="9" y="174"/>
                    <a:pt x="18" y="174"/>
                  </a:cubicBezTo>
                  <a:cubicBezTo>
                    <a:pt x="18" y="183"/>
                    <a:pt x="27" y="192"/>
                    <a:pt x="36" y="192"/>
                  </a:cubicBezTo>
                  <a:cubicBezTo>
                    <a:pt x="45" y="201"/>
                    <a:pt x="63" y="201"/>
                    <a:pt x="81" y="201"/>
                  </a:cubicBezTo>
                  <a:cubicBezTo>
                    <a:pt x="99" y="192"/>
                    <a:pt x="108" y="183"/>
                    <a:pt x="116" y="174"/>
                  </a:cubicBezTo>
                  <a:cubicBezTo>
                    <a:pt x="134" y="147"/>
                    <a:pt x="143" y="121"/>
                    <a:pt x="161" y="94"/>
                  </a:cubicBezTo>
                  <a:cubicBezTo>
                    <a:pt x="161" y="85"/>
                    <a:pt x="161" y="76"/>
                    <a:pt x="161" y="76"/>
                  </a:cubicBezTo>
                  <a:cubicBezTo>
                    <a:pt x="170" y="67"/>
                    <a:pt x="170" y="58"/>
                    <a:pt x="161" y="49"/>
                  </a:cubicBezTo>
                  <a:cubicBezTo>
                    <a:pt x="161" y="40"/>
                    <a:pt x="161" y="31"/>
                    <a:pt x="152" y="23"/>
                  </a:cubicBezTo>
                  <a:cubicBezTo>
                    <a:pt x="152" y="23"/>
                    <a:pt x="143" y="14"/>
                    <a:pt x="134" y="14"/>
                  </a:cubicBezTo>
                  <a:cubicBezTo>
                    <a:pt x="128" y="7"/>
                    <a:pt x="117" y="1"/>
                    <a:pt x="10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3896;p61"/>
            <p:cNvSpPr/>
            <p:nvPr/>
          </p:nvSpPr>
          <p:spPr>
            <a:xfrm>
              <a:off x="4423980" y="4648560"/>
              <a:ext cx="14493" cy="11416"/>
            </a:xfrm>
            <a:custGeom>
              <a:avLst/>
              <a:gdLst/>
              <a:ahLst/>
              <a:cxnLst/>
              <a:rect l="l" t="t" r="r" b="b"/>
              <a:pathLst>
                <a:path w="179" h="141" extrusionOk="0">
                  <a:moveTo>
                    <a:pt x="107" y="0"/>
                  </a:moveTo>
                  <a:cubicBezTo>
                    <a:pt x="81" y="9"/>
                    <a:pt x="63" y="9"/>
                    <a:pt x="45" y="18"/>
                  </a:cubicBezTo>
                  <a:cubicBezTo>
                    <a:pt x="36" y="18"/>
                    <a:pt x="27" y="27"/>
                    <a:pt x="27" y="27"/>
                  </a:cubicBezTo>
                  <a:cubicBezTo>
                    <a:pt x="18" y="36"/>
                    <a:pt x="9" y="45"/>
                    <a:pt x="9" y="45"/>
                  </a:cubicBezTo>
                  <a:cubicBezTo>
                    <a:pt x="0" y="54"/>
                    <a:pt x="0" y="63"/>
                    <a:pt x="0" y="72"/>
                  </a:cubicBezTo>
                  <a:cubicBezTo>
                    <a:pt x="0" y="81"/>
                    <a:pt x="0" y="90"/>
                    <a:pt x="0" y="98"/>
                  </a:cubicBezTo>
                  <a:cubicBezTo>
                    <a:pt x="9" y="98"/>
                    <a:pt x="9" y="107"/>
                    <a:pt x="9" y="107"/>
                  </a:cubicBezTo>
                  <a:cubicBezTo>
                    <a:pt x="18" y="116"/>
                    <a:pt x="18" y="125"/>
                    <a:pt x="27" y="134"/>
                  </a:cubicBezTo>
                  <a:lnTo>
                    <a:pt x="45" y="134"/>
                  </a:lnTo>
                  <a:cubicBezTo>
                    <a:pt x="49" y="139"/>
                    <a:pt x="56" y="141"/>
                    <a:pt x="63" y="141"/>
                  </a:cubicBezTo>
                  <a:cubicBezTo>
                    <a:pt x="69" y="141"/>
                    <a:pt x="76" y="139"/>
                    <a:pt x="81" y="134"/>
                  </a:cubicBezTo>
                  <a:cubicBezTo>
                    <a:pt x="98" y="134"/>
                    <a:pt x="116" y="125"/>
                    <a:pt x="134" y="116"/>
                  </a:cubicBezTo>
                  <a:cubicBezTo>
                    <a:pt x="143" y="116"/>
                    <a:pt x="152" y="116"/>
                    <a:pt x="161" y="107"/>
                  </a:cubicBezTo>
                  <a:cubicBezTo>
                    <a:pt x="161" y="107"/>
                    <a:pt x="170" y="98"/>
                    <a:pt x="170" y="90"/>
                  </a:cubicBezTo>
                  <a:cubicBezTo>
                    <a:pt x="179" y="81"/>
                    <a:pt x="179" y="72"/>
                    <a:pt x="179" y="72"/>
                  </a:cubicBezTo>
                  <a:cubicBezTo>
                    <a:pt x="179" y="63"/>
                    <a:pt x="179" y="54"/>
                    <a:pt x="179" y="45"/>
                  </a:cubicBezTo>
                  <a:cubicBezTo>
                    <a:pt x="179" y="36"/>
                    <a:pt x="179" y="36"/>
                    <a:pt x="170" y="27"/>
                  </a:cubicBezTo>
                  <a:cubicBezTo>
                    <a:pt x="170" y="18"/>
                    <a:pt x="161" y="9"/>
                    <a:pt x="152" y="9"/>
                  </a:cubicBezTo>
                  <a:cubicBezTo>
                    <a:pt x="143" y="0"/>
                    <a:pt x="143" y="0"/>
                    <a:pt x="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3897;p61"/>
            <p:cNvSpPr/>
            <p:nvPr/>
          </p:nvSpPr>
          <p:spPr>
            <a:xfrm>
              <a:off x="4653674" y="4730171"/>
              <a:ext cx="11578" cy="19593"/>
            </a:xfrm>
            <a:custGeom>
              <a:avLst/>
              <a:gdLst/>
              <a:ahLst/>
              <a:cxnLst/>
              <a:rect l="l" t="t" r="r" b="b"/>
              <a:pathLst>
                <a:path w="143" h="242" extrusionOk="0">
                  <a:moveTo>
                    <a:pt x="98" y="0"/>
                  </a:moveTo>
                  <a:cubicBezTo>
                    <a:pt x="89" y="0"/>
                    <a:pt x="72" y="0"/>
                    <a:pt x="54" y="9"/>
                  </a:cubicBezTo>
                  <a:cubicBezTo>
                    <a:pt x="45" y="18"/>
                    <a:pt x="27" y="36"/>
                    <a:pt x="27" y="45"/>
                  </a:cubicBezTo>
                  <a:cubicBezTo>
                    <a:pt x="18" y="90"/>
                    <a:pt x="9" y="125"/>
                    <a:pt x="9" y="161"/>
                  </a:cubicBezTo>
                  <a:cubicBezTo>
                    <a:pt x="0" y="170"/>
                    <a:pt x="0" y="179"/>
                    <a:pt x="9" y="188"/>
                  </a:cubicBezTo>
                  <a:cubicBezTo>
                    <a:pt x="9" y="197"/>
                    <a:pt x="9" y="206"/>
                    <a:pt x="9" y="214"/>
                  </a:cubicBezTo>
                  <a:cubicBezTo>
                    <a:pt x="18" y="223"/>
                    <a:pt x="36" y="232"/>
                    <a:pt x="54" y="241"/>
                  </a:cubicBezTo>
                  <a:cubicBezTo>
                    <a:pt x="63" y="241"/>
                    <a:pt x="80" y="241"/>
                    <a:pt x="98" y="232"/>
                  </a:cubicBezTo>
                  <a:cubicBezTo>
                    <a:pt x="107" y="223"/>
                    <a:pt x="125" y="214"/>
                    <a:pt x="125" y="197"/>
                  </a:cubicBezTo>
                  <a:cubicBezTo>
                    <a:pt x="134" y="161"/>
                    <a:pt x="134" y="116"/>
                    <a:pt x="143" y="81"/>
                  </a:cubicBezTo>
                  <a:cubicBezTo>
                    <a:pt x="143" y="72"/>
                    <a:pt x="143" y="63"/>
                    <a:pt x="143" y="54"/>
                  </a:cubicBezTo>
                  <a:cubicBezTo>
                    <a:pt x="143" y="45"/>
                    <a:pt x="143" y="36"/>
                    <a:pt x="134" y="36"/>
                  </a:cubicBezTo>
                  <a:cubicBezTo>
                    <a:pt x="134" y="18"/>
                    <a:pt x="116" y="9"/>
                    <a:pt x="9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3898;p61"/>
            <p:cNvSpPr/>
            <p:nvPr/>
          </p:nvSpPr>
          <p:spPr>
            <a:xfrm>
              <a:off x="4440577" y="3694079"/>
              <a:ext cx="26799" cy="28742"/>
            </a:xfrm>
            <a:custGeom>
              <a:avLst/>
              <a:gdLst/>
              <a:ahLst/>
              <a:cxnLst/>
              <a:rect l="l" t="t" r="r" b="b"/>
              <a:pathLst>
                <a:path w="331" h="355" extrusionOk="0">
                  <a:moveTo>
                    <a:pt x="67" y="0"/>
                  </a:moveTo>
                  <a:cubicBezTo>
                    <a:pt x="52" y="0"/>
                    <a:pt x="36" y="5"/>
                    <a:pt x="27" y="14"/>
                  </a:cubicBezTo>
                  <a:cubicBezTo>
                    <a:pt x="0" y="40"/>
                    <a:pt x="0" y="76"/>
                    <a:pt x="27" y="103"/>
                  </a:cubicBezTo>
                  <a:cubicBezTo>
                    <a:pt x="90" y="183"/>
                    <a:pt x="152" y="254"/>
                    <a:pt x="223" y="335"/>
                  </a:cubicBezTo>
                  <a:cubicBezTo>
                    <a:pt x="232" y="348"/>
                    <a:pt x="248" y="355"/>
                    <a:pt x="264" y="355"/>
                  </a:cubicBezTo>
                  <a:cubicBezTo>
                    <a:pt x="279" y="355"/>
                    <a:pt x="295" y="348"/>
                    <a:pt x="304" y="335"/>
                  </a:cubicBezTo>
                  <a:cubicBezTo>
                    <a:pt x="331" y="308"/>
                    <a:pt x="331" y="272"/>
                    <a:pt x="304" y="246"/>
                  </a:cubicBezTo>
                  <a:lnTo>
                    <a:pt x="108" y="14"/>
                  </a:lnTo>
                  <a:cubicBezTo>
                    <a:pt x="99" y="5"/>
                    <a:pt x="83" y="0"/>
                    <a:pt x="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3899;p61"/>
            <p:cNvSpPr/>
            <p:nvPr/>
          </p:nvSpPr>
          <p:spPr>
            <a:xfrm>
              <a:off x="4538058" y="3577410"/>
              <a:ext cx="25423" cy="23965"/>
            </a:xfrm>
            <a:custGeom>
              <a:avLst/>
              <a:gdLst/>
              <a:ahLst/>
              <a:cxnLst/>
              <a:rect l="l" t="t" r="r" b="b"/>
              <a:pathLst>
                <a:path w="314" h="296" extrusionOk="0">
                  <a:moveTo>
                    <a:pt x="68" y="0"/>
                  </a:moveTo>
                  <a:cubicBezTo>
                    <a:pt x="49" y="0"/>
                    <a:pt x="30" y="10"/>
                    <a:pt x="19" y="27"/>
                  </a:cubicBezTo>
                  <a:cubicBezTo>
                    <a:pt x="1" y="63"/>
                    <a:pt x="10" y="99"/>
                    <a:pt x="36" y="116"/>
                  </a:cubicBezTo>
                  <a:cubicBezTo>
                    <a:pt x="54" y="125"/>
                    <a:pt x="72" y="134"/>
                    <a:pt x="90" y="152"/>
                  </a:cubicBezTo>
                  <a:lnTo>
                    <a:pt x="81" y="143"/>
                  </a:lnTo>
                  <a:lnTo>
                    <a:pt x="81" y="143"/>
                  </a:lnTo>
                  <a:cubicBezTo>
                    <a:pt x="108" y="170"/>
                    <a:pt x="144" y="197"/>
                    <a:pt x="170" y="232"/>
                  </a:cubicBezTo>
                  <a:cubicBezTo>
                    <a:pt x="170" y="232"/>
                    <a:pt x="162" y="224"/>
                    <a:pt x="161" y="224"/>
                  </a:cubicBezTo>
                  <a:lnTo>
                    <a:pt x="161" y="224"/>
                  </a:lnTo>
                  <a:cubicBezTo>
                    <a:pt x="170" y="232"/>
                    <a:pt x="179" y="250"/>
                    <a:pt x="197" y="268"/>
                  </a:cubicBezTo>
                  <a:cubicBezTo>
                    <a:pt x="203" y="285"/>
                    <a:pt x="223" y="295"/>
                    <a:pt x="245" y="295"/>
                  </a:cubicBezTo>
                  <a:cubicBezTo>
                    <a:pt x="256" y="295"/>
                    <a:pt x="268" y="292"/>
                    <a:pt x="277" y="286"/>
                  </a:cubicBezTo>
                  <a:cubicBezTo>
                    <a:pt x="304" y="268"/>
                    <a:pt x="313" y="232"/>
                    <a:pt x="295" y="206"/>
                  </a:cubicBezTo>
                  <a:cubicBezTo>
                    <a:pt x="251" y="125"/>
                    <a:pt x="179" y="54"/>
                    <a:pt x="99" y="9"/>
                  </a:cubicBezTo>
                  <a:cubicBezTo>
                    <a:pt x="89" y="3"/>
                    <a:pt x="79" y="0"/>
                    <a:pt x="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3900;p61"/>
            <p:cNvSpPr/>
            <p:nvPr/>
          </p:nvSpPr>
          <p:spPr>
            <a:xfrm>
              <a:off x="4606715" y="3575953"/>
              <a:ext cx="13035" cy="15950"/>
            </a:xfrm>
            <a:custGeom>
              <a:avLst/>
              <a:gdLst/>
              <a:ahLst/>
              <a:cxnLst/>
              <a:rect l="l" t="t" r="r" b="b"/>
              <a:pathLst>
                <a:path w="161" h="197" extrusionOk="0">
                  <a:moveTo>
                    <a:pt x="54" y="1"/>
                  </a:moveTo>
                  <a:cubicBezTo>
                    <a:pt x="45" y="1"/>
                    <a:pt x="36" y="1"/>
                    <a:pt x="27" y="10"/>
                  </a:cubicBezTo>
                  <a:cubicBezTo>
                    <a:pt x="18" y="18"/>
                    <a:pt x="0" y="27"/>
                    <a:pt x="0" y="45"/>
                  </a:cubicBezTo>
                  <a:cubicBezTo>
                    <a:pt x="0" y="45"/>
                    <a:pt x="0" y="54"/>
                    <a:pt x="0" y="63"/>
                  </a:cubicBezTo>
                  <a:cubicBezTo>
                    <a:pt x="0" y="72"/>
                    <a:pt x="0" y="81"/>
                    <a:pt x="9" y="90"/>
                  </a:cubicBezTo>
                  <a:lnTo>
                    <a:pt x="45" y="170"/>
                  </a:lnTo>
                  <a:cubicBezTo>
                    <a:pt x="45" y="179"/>
                    <a:pt x="54" y="179"/>
                    <a:pt x="63" y="188"/>
                  </a:cubicBezTo>
                  <a:cubicBezTo>
                    <a:pt x="63" y="188"/>
                    <a:pt x="72" y="197"/>
                    <a:pt x="81" y="197"/>
                  </a:cubicBezTo>
                  <a:lnTo>
                    <a:pt x="107" y="197"/>
                  </a:lnTo>
                  <a:cubicBezTo>
                    <a:pt x="116" y="197"/>
                    <a:pt x="125" y="197"/>
                    <a:pt x="125" y="188"/>
                  </a:cubicBezTo>
                  <a:cubicBezTo>
                    <a:pt x="143" y="179"/>
                    <a:pt x="152" y="170"/>
                    <a:pt x="161" y="152"/>
                  </a:cubicBezTo>
                  <a:cubicBezTo>
                    <a:pt x="161" y="152"/>
                    <a:pt x="161" y="143"/>
                    <a:pt x="161" y="134"/>
                  </a:cubicBezTo>
                  <a:cubicBezTo>
                    <a:pt x="161" y="126"/>
                    <a:pt x="152" y="117"/>
                    <a:pt x="152" y="108"/>
                  </a:cubicBezTo>
                  <a:cubicBezTo>
                    <a:pt x="134" y="81"/>
                    <a:pt x="125" y="54"/>
                    <a:pt x="107" y="27"/>
                  </a:cubicBezTo>
                  <a:cubicBezTo>
                    <a:pt x="107" y="18"/>
                    <a:pt x="98" y="18"/>
                    <a:pt x="98" y="10"/>
                  </a:cubicBezTo>
                  <a:cubicBezTo>
                    <a:pt x="90" y="10"/>
                    <a:pt x="81" y="1"/>
                    <a:pt x="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901;p61"/>
            <p:cNvSpPr/>
            <p:nvPr/>
          </p:nvSpPr>
          <p:spPr>
            <a:xfrm>
              <a:off x="4576353" y="3589717"/>
              <a:ext cx="11659" cy="11578"/>
            </a:xfrm>
            <a:custGeom>
              <a:avLst/>
              <a:gdLst/>
              <a:ahLst/>
              <a:cxnLst/>
              <a:rect l="l" t="t" r="r" b="b"/>
              <a:pathLst>
                <a:path w="144" h="143" extrusionOk="0">
                  <a:moveTo>
                    <a:pt x="63" y="0"/>
                  </a:moveTo>
                  <a:cubicBezTo>
                    <a:pt x="54" y="0"/>
                    <a:pt x="45" y="9"/>
                    <a:pt x="45" y="9"/>
                  </a:cubicBezTo>
                  <a:cubicBezTo>
                    <a:pt x="36" y="9"/>
                    <a:pt x="27" y="18"/>
                    <a:pt x="18" y="18"/>
                  </a:cubicBezTo>
                  <a:cubicBezTo>
                    <a:pt x="18" y="27"/>
                    <a:pt x="18" y="27"/>
                    <a:pt x="10" y="36"/>
                  </a:cubicBezTo>
                  <a:cubicBezTo>
                    <a:pt x="10" y="45"/>
                    <a:pt x="1" y="54"/>
                    <a:pt x="1" y="63"/>
                  </a:cubicBezTo>
                  <a:cubicBezTo>
                    <a:pt x="1" y="72"/>
                    <a:pt x="1" y="80"/>
                    <a:pt x="10" y="80"/>
                  </a:cubicBezTo>
                  <a:cubicBezTo>
                    <a:pt x="10" y="89"/>
                    <a:pt x="10" y="98"/>
                    <a:pt x="18" y="107"/>
                  </a:cubicBezTo>
                  <a:lnTo>
                    <a:pt x="36" y="125"/>
                  </a:lnTo>
                  <a:cubicBezTo>
                    <a:pt x="45" y="134"/>
                    <a:pt x="54" y="134"/>
                    <a:pt x="63" y="143"/>
                  </a:cubicBezTo>
                  <a:lnTo>
                    <a:pt x="108" y="143"/>
                  </a:lnTo>
                  <a:cubicBezTo>
                    <a:pt x="117" y="134"/>
                    <a:pt x="126" y="134"/>
                    <a:pt x="126" y="125"/>
                  </a:cubicBezTo>
                  <a:cubicBezTo>
                    <a:pt x="134" y="125"/>
                    <a:pt x="134" y="116"/>
                    <a:pt x="134" y="116"/>
                  </a:cubicBezTo>
                  <a:cubicBezTo>
                    <a:pt x="143" y="107"/>
                    <a:pt x="143" y="98"/>
                    <a:pt x="143" y="80"/>
                  </a:cubicBezTo>
                  <a:cubicBezTo>
                    <a:pt x="143" y="80"/>
                    <a:pt x="143" y="72"/>
                    <a:pt x="143" y="72"/>
                  </a:cubicBezTo>
                  <a:cubicBezTo>
                    <a:pt x="143" y="54"/>
                    <a:pt x="134" y="45"/>
                    <a:pt x="126" y="45"/>
                  </a:cubicBezTo>
                  <a:cubicBezTo>
                    <a:pt x="117" y="36"/>
                    <a:pt x="117" y="27"/>
                    <a:pt x="108" y="18"/>
                  </a:cubicBezTo>
                  <a:cubicBezTo>
                    <a:pt x="99" y="18"/>
                    <a:pt x="99" y="9"/>
                    <a:pt x="90" y="9"/>
                  </a:cubicBezTo>
                  <a:cubicBezTo>
                    <a:pt x="81" y="9"/>
                    <a:pt x="72" y="0"/>
                    <a:pt x="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902;p61"/>
            <p:cNvSpPr/>
            <p:nvPr/>
          </p:nvSpPr>
          <p:spPr>
            <a:xfrm>
              <a:off x="4610277" y="3530452"/>
              <a:ext cx="21051" cy="25423"/>
            </a:xfrm>
            <a:custGeom>
              <a:avLst/>
              <a:gdLst/>
              <a:ahLst/>
              <a:cxnLst/>
              <a:rect l="l" t="t" r="r" b="b"/>
              <a:pathLst>
                <a:path w="260" h="314" extrusionOk="0">
                  <a:moveTo>
                    <a:pt x="76" y="0"/>
                  </a:moveTo>
                  <a:cubicBezTo>
                    <a:pt x="66" y="0"/>
                    <a:pt x="55" y="3"/>
                    <a:pt x="46" y="10"/>
                  </a:cubicBezTo>
                  <a:cubicBezTo>
                    <a:pt x="19" y="27"/>
                    <a:pt x="1" y="63"/>
                    <a:pt x="19" y="90"/>
                  </a:cubicBezTo>
                  <a:lnTo>
                    <a:pt x="135" y="286"/>
                  </a:lnTo>
                  <a:cubicBezTo>
                    <a:pt x="146" y="303"/>
                    <a:pt x="165" y="313"/>
                    <a:pt x="187" y="313"/>
                  </a:cubicBezTo>
                  <a:cubicBezTo>
                    <a:pt x="199" y="313"/>
                    <a:pt x="211" y="310"/>
                    <a:pt x="224" y="304"/>
                  </a:cubicBezTo>
                  <a:cubicBezTo>
                    <a:pt x="251" y="286"/>
                    <a:pt x="260" y="250"/>
                    <a:pt x="242" y="224"/>
                  </a:cubicBezTo>
                  <a:cubicBezTo>
                    <a:pt x="206" y="161"/>
                    <a:pt x="161" y="90"/>
                    <a:pt x="126" y="27"/>
                  </a:cubicBezTo>
                  <a:cubicBezTo>
                    <a:pt x="114" y="10"/>
                    <a:pt x="95" y="0"/>
                    <a:pt x="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903;p61"/>
            <p:cNvSpPr/>
            <p:nvPr/>
          </p:nvSpPr>
          <p:spPr>
            <a:xfrm>
              <a:off x="4656507" y="3511344"/>
              <a:ext cx="15302" cy="19512"/>
            </a:xfrm>
            <a:custGeom>
              <a:avLst/>
              <a:gdLst/>
              <a:ahLst/>
              <a:cxnLst/>
              <a:rect l="l" t="t" r="r" b="b"/>
              <a:pathLst>
                <a:path w="189" h="241" extrusionOk="0">
                  <a:moveTo>
                    <a:pt x="66" y="1"/>
                  </a:moveTo>
                  <a:cubicBezTo>
                    <a:pt x="54" y="1"/>
                    <a:pt x="43" y="7"/>
                    <a:pt x="37" y="14"/>
                  </a:cubicBezTo>
                  <a:cubicBezTo>
                    <a:pt x="19" y="23"/>
                    <a:pt x="10" y="31"/>
                    <a:pt x="1" y="49"/>
                  </a:cubicBezTo>
                  <a:cubicBezTo>
                    <a:pt x="1" y="67"/>
                    <a:pt x="1" y="76"/>
                    <a:pt x="10" y="94"/>
                  </a:cubicBezTo>
                  <a:cubicBezTo>
                    <a:pt x="28" y="130"/>
                    <a:pt x="54" y="174"/>
                    <a:pt x="72" y="210"/>
                  </a:cubicBezTo>
                  <a:cubicBezTo>
                    <a:pt x="72" y="228"/>
                    <a:pt x="90" y="237"/>
                    <a:pt x="108" y="237"/>
                  </a:cubicBezTo>
                  <a:cubicBezTo>
                    <a:pt x="111" y="239"/>
                    <a:pt x="115" y="240"/>
                    <a:pt x="119" y="240"/>
                  </a:cubicBezTo>
                  <a:cubicBezTo>
                    <a:pt x="131" y="240"/>
                    <a:pt x="146" y="234"/>
                    <a:pt x="153" y="228"/>
                  </a:cubicBezTo>
                  <a:cubicBezTo>
                    <a:pt x="170" y="228"/>
                    <a:pt x="179" y="210"/>
                    <a:pt x="179" y="192"/>
                  </a:cubicBezTo>
                  <a:cubicBezTo>
                    <a:pt x="188" y="183"/>
                    <a:pt x="179" y="165"/>
                    <a:pt x="179" y="147"/>
                  </a:cubicBezTo>
                  <a:cubicBezTo>
                    <a:pt x="153" y="112"/>
                    <a:pt x="135" y="67"/>
                    <a:pt x="117" y="31"/>
                  </a:cubicBezTo>
                  <a:cubicBezTo>
                    <a:pt x="108" y="23"/>
                    <a:pt x="90" y="5"/>
                    <a:pt x="81" y="5"/>
                  </a:cubicBezTo>
                  <a:cubicBezTo>
                    <a:pt x="76" y="2"/>
                    <a:pt x="71" y="1"/>
                    <a:pt x="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904;p61"/>
            <p:cNvSpPr/>
            <p:nvPr/>
          </p:nvSpPr>
          <p:spPr>
            <a:xfrm>
              <a:off x="4657965" y="3547778"/>
              <a:ext cx="11659" cy="14574"/>
            </a:xfrm>
            <a:custGeom>
              <a:avLst/>
              <a:gdLst/>
              <a:ahLst/>
              <a:cxnLst/>
              <a:rect l="l" t="t" r="r" b="b"/>
              <a:pathLst>
                <a:path w="144" h="180" extrusionOk="0">
                  <a:moveTo>
                    <a:pt x="45" y="1"/>
                  </a:moveTo>
                  <a:cubicBezTo>
                    <a:pt x="45" y="1"/>
                    <a:pt x="36" y="1"/>
                    <a:pt x="36" y="10"/>
                  </a:cubicBezTo>
                  <a:cubicBezTo>
                    <a:pt x="27" y="10"/>
                    <a:pt x="19" y="19"/>
                    <a:pt x="10" y="27"/>
                  </a:cubicBezTo>
                  <a:cubicBezTo>
                    <a:pt x="10" y="36"/>
                    <a:pt x="10" y="36"/>
                    <a:pt x="10" y="45"/>
                  </a:cubicBezTo>
                  <a:cubicBezTo>
                    <a:pt x="1" y="54"/>
                    <a:pt x="1" y="63"/>
                    <a:pt x="10" y="72"/>
                  </a:cubicBezTo>
                  <a:cubicBezTo>
                    <a:pt x="10" y="99"/>
                    <a:pt x="19" y="117"/>
                    <a:pt x="27" y="135"/>
                  </a:cubicBezTo>
                  <a:cubicBezTo>
                    <a:pt x="27" y="143"/>
                    <a:pt x="27" y="152"/>
                    <a:pt x="36" y="152"/>
                  </a:cubicBezTo>
                  <a:cubicBezTo>
                    <a:pt x="45" y="161"/>
                    <a:pt x="45" y="170"/>
                    <a:pt x="54" y="170"/>
                  </a:cubicBezTo>
                  <a:cubicBezTo>
                    <a:pt x="63" y="179"/>
                    <a:pt x="72" y="179"/>
                    <a:pt x="81" y="179"/>
                  </a:cubicBezTo>
                  <a:lnTo>
                    <a:pt x="99" y="179"/>
                  </a:lnTo>
                  <a:lnTo>
                    <a:pt x="117" y="170"/>
                  </a:lnTo>
                  <a:cubicBezTo>
                    <a:pt x="126" y="161"/>
                    <a:pt x="135" y="161"/>
                    <a:pt x="135" y="152"/>
                  </a:cubicBezTo>
                  <a:cubicBezTo>
                    <a:pt x="143" y="143"/>
                    <a:pt x="143" y="135"/>
                    <a:pt x="143" y="135"/>
                  </a:cubicBezTo>
                  <a:cubicBezTo>
                    <a:pt x="143" y="126"/>
                    <a:pt x="143" y="108"/>
                    <a:pt x="143" y="99"/>
                  </a:cubicBezTo>
                  <a:cubicBezTo>
                    <a:pt x="135" y="81"/>
                    <a:pt x="135" y="63"/>
                    <a:pt x="126" y="45"/>
                  </a:cubicBezTo>
                  <a:cubicBezTo>
                    <a:pt x="126" y="36"/>
                    <a:pt x="117" y="27"/>
                    <a:pt x="117" y="19"/>
                  </a:cubicBezTo>
                  <a:cubicBezTo>
                    <a:pt x="108" y="19"/>
                    <a:pt x="108" y="10"/>
                    <a:pt x="99" y="10"/>
                  </a:cubicBezTo>
                  <a:cubicBezTo>
                    <a:pt x="90" y="1"/>
                    <a:pt x="81" y="1"/>
                    <a:pt x="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905;p61"/>
            <p:cNvSpPr/>
            <p:nvPr/>
          </p:nvSpPr>
          <p:spPr>
            <a:xfrm>
              <a:off x="4710024" y="3481307"/>
              <a:ext cx="12307" cy="26151"/>
            </a:xfrm>
            <a:custGeom>
              <a:avLst/>
              <a:gdLst/>
              <a:ahLst/>
              <a:cxnLst/>
              <a:rect l="l" t="t" r="r" b="b"/>
              <a:pathLst>
                <a:path w="152" h="323" extrusionOk="0">
                  <a:moveTo>
                    <a:pt x="62" y="1"/>
                  </a:moveTo>
                  <a:cubicBezTo>
                    <a:pt x="36" y="1"/>
                    <a:pt x="0" y="28"/>
                    <a:pt x="9" y="63"/>
                  </a:cubicBezTo>
                  <a:cubicBezTo>
                    <a:pt x="9" y="126"/>
                    <a:pt x="18" y="197"/>
                    <a:pt x="27" y="260"/>
                  </a:cubicBezTo>
                  <a:cubicBezTo>
                    <a:pt x="27" y="278"/>
                    <a:pt x="27" y="286"/>
                    <a:pt x="45" y="304"/>
                  </a:cubicBezTo>
                  <a:cubicBezTo>
                    <a:pt x="54" y="313"/>
                    <a:pt x="71" y="322"/>
                    <a:pt x="89" y="322"/>
                  </a:cubicBezTo>
                  <a:cubicBezTo>
                    <a:pt x="116" y="322"/>
                    <a:pt x="152" y="295"/>
                    <a:pt x="152" y="260"/>
                  </a:cubicBezTo>
                  <a:cubicBezTo>
                    <a:pt x="143" y="197"/>
                    <a:pt x="134" y="126"/>
                    <a:pt x="125" y="63"/>
                  </a:cubicBezTo>
                  <a:cubicBezTo>
                    <a:pt x="125" y="46"/>
                    <a:pt x="125" y="37"/>
                    <a:pt x="107" y="19"/>
                  </a:cubicBezTo>
                  <a:cubicBezTo>
                    <a:pt x="98" y="10"/>
                    <a:pt x="80" y="1"/>
                    <a:pt x="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906;p61"/>
            <p:cNvSpPr/>
            <p:nvPr/>
          </p:nvSpPr>
          <p:spPr>
            <a:xfrm>
              <a:off x="4730913" y="3533366"/>
              <a:ext cx="9473" cy="19593"/>
            </a:xfrm>
            <a:custGeom>
              <a:avLst/>
              <a:gdLst/>
              <a:ahLst/>
              <a:cxnLst/>
              <a:rect l="l" t="t" r="r" b="b"/>
              <a:pathLst>
                <a:path w="117" h="242" extrusionOk="0">
                  <a:moveTo>
                    <a:pt x="63" y="0"/>
                  </a:moveTo>
                  <a:cubicBezTo>
                    <a:pt x="45" y="0"/>
                    <a:pt x="27" y="9"/>
                    <a:pt x="19" y="18"/>
                  </a:cubicBezTo>
                  <a:cubicBezTo>
                    <a:pt x="1" y="27"/>
                    <a:pt x="1" y="45"/>
                    <a:pt x="1" y="63"/>
                  </a:cubicBezTo>
                  <a:lnTo>
                    <a:pt x="1" y="179"/>
                  </a:lnTo>
                  <a:cubicBezTo>
                    <a:pt x="1" y="197"/>
                    <a:pt x="1" y="214"/>
                    <a:pt x="19" y="223"/>
                  </a:cubicBezTo>
                  <a:cubicBezTo>
                    <a:pt x="27" y="232"/>
                    <a:pt x="45" y="241"/>
                    <a:pt x="63" y="241"/>
                  </a:cubicBezTo>
                  <a:cubicBezTo>
                    <a:pt x="72" y="241"/>
                    <a:pt x="90" y="232"/>
                    <a:pt x="99" y="223"/>
                  </a:cubicBezTo>
                  <a:cubicBezTo>
                    <a:pt x="117" y="205"/>
                    <a:pt x="117" y="197"/>
                    <a:pt x="117" y="179"/>
                  </a:cubicBezTo>
                  <a:lnTo>
                    <a:pt x="117" y="63"/>
                  </a:lnTo>
                  <a:cubicBezTo>
                    <a:pt x="117" y="45"/>
                    <a:pt x="117" y="27"/>
                    <a:pt x="99" y="18"/>
                  </a:cubicBezTo>
                  <a:cubicBezTo>
                    <a:pt x="90" y="9"/>
                    <a:pt x="72" y="0"/>
                    <a:pt x="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907;p61"/>
            <p:cNvSpPr/>
            <p:nvPr/>
          </p:nvSpPr>
          <p:spPr>
            <a:xfrm>
              <a:off x="4694075" y="3530128"/>
              <a:ext cx="11659" cy="18055"/>
            </a:xfrm>
            <a:custGeom>
              <a:avLst/>
              <a:gdLst/>
              <a:ahLst/>
              <a:cxnLst/>
              <a:rect l="l" t="t" r="r" b="b"/>
              <a:pathLst>
                <a:path w="144" h="223" extrusionOk="0">
                  <a:moveTo>
                    <a:pt x="61" y="1"/>
                  </a:moveTo>
                  <a:cubicBezTo>
                    <a:pt x="56" y="1"/>
                    <a:pt x="51" y="2"/>
                    <a:pt x="45" y="5"/>
                  </a:cubicBezTo>
                  <a:cubicBezTo>
                    <a:pt x="36" y="14"/>
                    <a:pt x="19" y="22"/>
                    <a:pt x="10" y="31"/>
                  </a:cubicBezTo>
                  <a:cubicBezTo>
                    <a:pt x="10" y="40"/>
                    <a:pt x="10" y="40"/>
                    <a:pt x="10" y="49"/>
                  </a:cubicBezTo>
                  <a:cubicBezTo>
                    <a:pt x="1" y="58"/>
                    <a:pt x="1" y="67"/>
                    <a:pt x="10" y="76"/>
                  </a:cubicBezTo>
                  <a:lnTo>
                    <a:pt x="28" y="174"/>
                  </a:lnTo>
                  <a:cubicBezTo>
                    <a:pt x="28" y="192"/>
                    <a:pt x="36" y="210"/>
                    <a:pt x="54" y="210"/>
                  </a:cubicBezTo>
                  <a:cubicBezTo>
                    <a:pt x="61" y="216"/>
                    <a:pt x="71" y="222"/>
                    <a:pt x="83" y="222"/>
                  </a:cubicBezTo>
                  <a:cubicBezTo>
                    <a:pt x="88" y="222"/>
                    <a:pt x="94" y="221"/>
                    <a:pt x="99" y="219"/>
                  </a:cubicBezTo>
                  <a:cubicBezTo>
                    <a:pt x="117" y="219"/>
                    <a:pt x="126" y="210"/>
                    <a:pt x="135" y="192"/>
                  </a:cubicBezTo>
                  <a:cubicBezTo>
                    <a:pt x="135" y="183"/>
                    <a:pt x="143" y="183"/>
                    <a:pt x="143" y="174"/>
                  </a:cubicBezTo>
                  <a:cubicBezTo>
                    <a:pt x="143" y="165"/>
                    <a:pt x="143" y="156"/>
                    <a:pt x="143" y="147"/>
                  </a:cubicBezTo>
                  <a:cubicBezTo>
                    <a:pt x="135" y="112"/>
                    <a:pt x="126" y="76"/>
                    <a:pt x="126" y="49"/>
                  </a:cubicBezTo>
                  <a:cubicBezTo>
                    <a:pt x="117" y="31"/>
                    <a:pt x="108" y="22"/>
                    <a:pt x="99" y="14"/>
                  </a:cubicBezTo>
                  <a:cubicBezTo>
                    <a:pt x="86" y="7"/>
                    <a:pt x="74" y="1"/>
                    <a:pt x="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908;p61"/>
            <p:cNvSpPr/>
            <p:nvPr/>
          </p:nvSpPr>
          <p:spPr>
            <a:xfrm>
              <a:off x="4755526" y="3475234"/>
              <a:ext cx="12307" cy="24451"/>
            </a:xfrm>
            <a:custGeom>
              <a:avLst/>
              <a:gdLst/>
              <a:ahLst/>
              <a:cxnLst/>
              <a:rect l="l" t="t" r="r" b="b"/>
              <a:pathLst>
                <a:path w="152" h="302" extrusionOk="0">
                  <a:moveTo>
                    <a:pt x="83" y="1"/>
                  </a:moveTo>
                  <a:cubicBezTo>
                    <a:pt x="78" y="1"/>
                    <a:pt x="74" y="2"/>
                    <a:pt x="71" y="5"/>
                  </a:cubicBezTo>
                  <a:cubicBezTo>
                    <a:pt x="54" y="5"/>
                    <a:pt x="36" y="14"/>
                    <a:pt x="36" y="31"/>
                  </a:cubicBezTo>
                  <a:cubicBezTo>
                    <a:pt x="27" y="49"/>
                    <a:pt x="18" y="58"/>
                    <a:pt x="27" y="76"/>
                  </a:cubicBezTo>
                  <a:cubicBezTo>
                    <a:pt x="27" y="108"/>
                    <a:pt x="27" y="132"/>
                    <a:pt x="27" y="156"/>
                  </a:cubicBezTo>
                  <a:cubicBezTo>
                    <a:pt x="27" y="174"/>
                    <a:pt x="18" y="201"/>
                    <a:pt x="9" y="219"/>
                  </a:cubicBezTo>
                  <a:cubicBezTo>
                    <a:pt x="0" y="254"/>
                    <a:pt x="27" y="290"/>
                    <a:pt x="54" y="299"/>
                  </a:cubicBezTo>
                  <a:cubicBezTo>
                    <a:pt x="60" y="301"/>
                    <a:pt x="66" y="301"/>
                    <a:pt x="71" y="301"/>
                  </a:cubicBezTo>
                  <a:cubicBezTo>
                    <a:pt x="98" y="301"/>
                    <a:pt x="119" y="284"/>
                    <a:pt x="134" y="254"/>
                  </a:cubicBezTo>
                  <a:cubicBezTo>
                    <a:pt x="152" y="183"/>
                    <a:pt x="152" y="112"/>
                    <a:pt x="143" y="49"/>
                  </a:cubicBezTo>
                  <a:cubicBezTo>
                    <a:pt x="143" y="31"/>
                    <a:pt x="125" y="14"/>
                    <a:pt x="116" y="5"/>
                  </a:cubicBezTo>
                  <a:cubicBezTo>
                    <a:pt x="104" y="5"/>
                    <a:pt x="92" y="1"/>
                    <a:pt x="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909;p61"/>
            <p:cNvSpPr/>
            <p:nvPr/>
          </p:nvSpPr>
          <p:spPr>
            <a:xfrm>
              <a:off x="4793741" y="3481307"/>
              <a:ext cx="13116" cy="18217"/>
            </a:xfrm>
            <a:custGeom>
              <a:avLst/>
              <a:gdLst/>
              <a:ahLst/>
              <a:cxnLst/>
              <a:rect l="l" t="t" r="r" b="b"/>
              <a:pathLst>
                <a:path w="162" h="225" extrusionOk="0">
                  <a:moveTo>
                    <a:pt x="45" y="1"/>
                  </a:moveTo>
                  <a:cubicBezTo>
                    <a:pt x="28" y="10"/>
                    <a:pt x="19" y="19"/>
                    <a:pt x="10" y="37"/>
                  </a:cubicBezTo>
                  <a:cubicBezTo>
                    <a:pt x="10" y="37"/>
                    <a:pt x="1" y="46"/>
                    <a:pt x="1" y="46"/>
                  </a:cubicBezTo>
                  <a:cubicBezTo>
                    <a:pt x="1" y="55"/>
                    <a:pt x="1" y="72"/>
                    <a:pt x="1" y="81"/>
                  </a:cubicBezTo>
                  <a:cubicBezTo>
                    <a:pt x="19" y="117"/>
                    <a:pt x="28" y="144"/>
                    <a:pt x="37" y="179"/>
                  </a:cubicBezTo>
                  <a:cubicBezTo>
                    <a:pt x="45" y="188"/>
                    <a:pt x="45" y="188"/>
                    <a:pt x="54" y="197"/>
                  </a:cubicBezTo>
                  <a:cubicBezTo>
                    <a:pt x="54" y="206"/>
                    <a:pt x="63" y="206"/>
                    <a:pt x="72" y="215"/>
                  </a:cubicBezTo>
                  <a:cubicBezTo>
                    <a:pt x="81" y="224"/>
                    <a:pt x="99" y="224"/>
                    <a:pt x="117" y="224"/>
                  </a:cubicBezTo>
                  <a:cubicBezTo>
                    <a:pt x="135" y="215"/>
                    <a:pt x="144" y="206"/>
                    <a:pt x="153" y="188"/>
                  </a:cubicBezTo>
                  <a:cubicBezTo>
                    <a:pt x="153" y="188"/>
                    <a:pt x="153" y="179"/>
                    <a:pt x="161" y="179"/>
                  </a:cubicBezTo>
                  <a:cubicBezTo>
                    <a:pt x="161" y="170"/>
                    <a:pt x="161" y="153"/>
                    <a:pt x="161" y="144"/>
                  </a:cubicBezTo>
                  <a:cubicBezTo>
                    <a:pt x="144" y="108"/>
                    <a:pt x="135" y="81"/>
                    <a:pt x="117" y="46"/>
                  </a:cubicBezTo>
                  <a:cubicBezTo>
                    <a:pt x="117" y="37"/>
                    <a:pt x="117" y="37"/>
                    <a:pt x="108" y="28"/>
                  </a:cubicBezTo>
                  <a:cubicBezTo>
                    <a:pt x="108" y="19"/>
                    <a:pt x="99" y="19"/>
                    <a:pt x="90" y="10"/>
                  </a:cubicBezTo>
                  <a:cubicBezTo>
                    <a:pt x="81" y="1"/>
                    <a:pt x="63" y="1"/>
                    <a:pt x="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910;p61"/>
            <p:cNvSpPr/>
            <p:nvPr/>
          </p:nvSpPr>
          <p:spPr>
            <a:xfrm>
              <a:off x="4774957" y="3519117"/>
              <a:ext cx="11659" cy="13440"/>
            </a:xfrm>
            <a:custGeom>
              <a:avLst/>
              <a:gdLst/>
              <a:ahLst/>
              <a:cxnLst/>
              <a:rect l="l" t="t" r="r" b="b"/>
              <a:pathLst>
                <a:path w="144" h="166" extrusionOk="0">
                  <a:moveTo>
                    <a:pt x="63" y="0"/>
                  </a:moveTo>
                  <a:cubicBezTo>
                    <a:pt x="61" y="0"/>
                    <a:pt x="59" y="2"/>
                    <a:pt x="54" y="7"/>
                  </a:cubicBezTo>
                  <a:lnTo>
                    <a:pt x="28" y="7"/>
                  </a:lnTo>
                  <a:lnTo>
                    <a:pt x="19" y="16"/>
                  </a:lnTo>
                  <a:cubicBezTo>
                    <a:pt x="10" y="25"/>
                    <a:pt x="1" y="34"/>
                    <a:pt x="1" y="51"/>
                  </a:cubicBezTo>
                  <a:cubicBezTo>
                    <a:pt x="1" y="51"/>
                    <a:pt x="1" y="60"/>
                    <a:pt x="1" y="60"/>
                  </a:cubicBezTo>
                  <a:cubicBezTo>
                    <a:pt x="1" y="78"/>
                    <a:pt x="1" y="87"/>
                    <a:pt x="10" y="96"/>
                  </a:cubicBezTo>
                  <a:cubicBezTo>
                    <a:pt x="10" y="105"/>
                    <a:pt x="19" y="123"/>
                    <a:pt x="28" y="132"/>
                  </a:cubicBezTo>
                  <a:cubicBezTo>
                    <a:pt x="28" y="141"/>
                    <a:pt x="37" y="150"/>
                    <a:pt x="46" y="150"/>
                  </a:cubicBezTo>
                  <a:cubicBezTo>
                    <a:pt x="46" y="158"/>
                    <a:pt x="54" y="158"/>
                    <a:pt x="63" y="158"/>
                  </a:cubicBezTo>
                  <a:cubicBezTo>
                    <a:pt x="68" y="163"/>
                    <a:pt x="72" y="165"/>
                    <a:pt x="77" y="165"/>
                  </a:cubicBezTo>
                  <a:cubicBezTo>
                    <a:pt x="81" y="165"/>
                    <a:pt x="86" y="163"/>
                    <a:pt x="90" y="158"/>
                  </a:cubicBezTo>
                  <a:lnTo>
                    <a:pt x="108" y="158"/>
                  </a:lnTo>
                  <a:lnTo>
                    <a:pt x="126" y="150"/>
                  </a:lnTo>
                  <a:cubicBezTo>
                    <a:pt x="126" y="141"/>
                    <a:pt x="135" y="132"/>
                    <a:pt x="135" y="123"/>
                  </a:cubicBezTo>
                  <a:cubicBezTo>
                    <a:pt x="135" y="114"/>
                    <a:pt x="144" y="105"/>
                    <a:pt x="144" y="105"/>
                  </a:cubicBezTo>
                  <a:cubicBezTo>
                    <a:pt x="144" y="87"/>
                    <a:pt x="135" y="78"/>
                    <a:pt x="135" y="69"/>
                  </a:cubicBezTo>
                  <a:cubicBezTo>
                    <a:pt x="126" y="60"/>
                    <a:pt x="117" y="42"/>
                    <a:pt x="108" y="34"/>
                  </a:cubicBezTo>
                  <a:cubicBezTo>
                    <a:pt x="108" y="25"/>
                    <a:pt x="99" y="16"/>
                    <a:pt x="99" y="16"/>
                  </a:cubicBezTo>
                  <a:cubicBezTo>
                    <a:pt x="90" y="7"/>
                    <a:pt x="81" y="7"/>
                    <a:pt x="72" y="7"/>
                  </a:cubicBezTo>
                  <a:cubicBezTo>
                    <a:pt x="68" y="2"/>
                    <a:pt x="66" y="0"/>
                    <a:pt x="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911;p61"/>
            <p:cNvSpPr/>
            <p:nvPr/>
          </p:nvSpPr>
          <p:spPr>
            <a:xfrm>
              <a:off x="4821916" y="3505191"/>
              <a:ext cx="12388" cy="22427"/>
            </a:xfrm>
            <a:custGeom>
              <a:avLst/>
              <a:gdLst/>
              <a:ahLst/>
              <a:cxnLst/>
              <a:rect l="l" t="t" r="r" b="b"/>
              <a:pathLst>
                <a:path w="153" h="277" extrusionOk="0">
                  <a:moveTo>
                    <a:pt x="90" y="0"/>
                  </a:moveTo>
                  <a:cubicBezTo>
                    <a:pt x="72" y="0"/>
                    <a:pt x="54" y="9"/>
                    <a:pt x="45" y="18"/>
                  </a:cubicBezTo>
                  <a:cubicBezTo>
                    <a:pt x="36" y="18"/>
                    <a:pt x="36" y="27"/>
                    <a:pt x="36" y="27"/>
                  </a:cubicBezTo>
                  <a:cubicBezTo>
                    <a:pt x="28" y="36"/>
                    <a:pt x="28" y="54"/>
                    <a:pt x="28" y="63"/>
                  </a:cubicBezTo>
                  <a:cubicBezTo>
                    <a:pt x="19" y="116"/>
                    <a:pt x="10" y="161"/>
                    <a:pt x="1" y="214"/>
                  </a:cubicBezTo>
                  <a:cubicBezTo>
                    <a:pt x="1" y="232"/>
                    <a:pt x="10" y="250"/>
                    <a:pt x="19" y="259"/>
                  </a:cubicBezTo>
                  <a:cubicBezTo>
                    <a:pt x="36" y="268"/>
                    <a:pt x="54" y="277"/>
                    <a:pt x="63" y="277"/>
                  </a:cubicBezTo>
                  <a:cubicBezTo>
                    <a:pt x="81" y="277"/>
                    <a:pt x="99" y="268"/>
                    <a:pt x="108" y="259"/>
                  </a:cubicBezTo>
                  <a:cubicBezTo>
                    <a:pt x="117" y="259"/>
                    <a:pt x="117" y="250"/>
                    <a:pt x="117" y="250"/>
                  </a:cubicBezTo>
                  <a:cubicBezTo>
                    <a:pt x="126" y="241"/>
                    <a:pt x="126" y="223"/>
                    <a:pt x="126" y="214"/>
                  </a:cubicBezTo>
                  <a:cubicBezTo>
                    <a:pt x="135" y="161"/>
                    <a:pt x="144" y="116"/>
                    <a:pt x="144" y="63"/>
                  </a:cubicBezTo>
                  <a:cubicBezTo>
                    <a:pt x="152" y="45"/>
                    <a:pt x="135" y="27"/>
                    <a:pt x="126" y="18"/>
                  </a:cubicBezTo>
                  <a:cubicBezTo>
                    <a:pt x="117" y="9"/>
                    <a:pt x="99" y="0"/>
                    <a:pt x="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912;p61"/>
            <p:cNvSpPr/>
            <p:nvPr/>
          </p:nvSpPr>
          <p:spPr>
            <a:xfrm>
              <a:off x="4843614" y="3533366"/>
              <a:ext cx="10201" cy="19593"/>
            </a:xfrm>
            <a:custGeom>
              <a:avLst/>
              <a:gdLst/>
              <a:ahLst/>
              <a:cxnLst/>
              <a:rect l="l" t="t" r="r" b="b"/>
              <a:pathLst>
                <a:path w="126" h="242" extrusionOk="0">
                  <a:moveTo>
                    <a:pt x="63" y="0"/>
                  </a:moveTo>
                  <a:cubicBezTo>
                    <a:pt x="54" y="0"/>
                    <a:pt x="36" y="9"/>
                    <a:pt x="27" y="18"/>
                  </a:cubicBezTo>
                  <a:cubicBezTo>
                    <a:pt x="9" y="27"/>
                    <a:pt x="0" y="45"/>
                    <a:pt x="0" y="63"/>
                  </a:cubicBezTo>
                  <a:lnTo>
                    <a:pt x="0" y="179"/>
                  </a:lnTo>
                  <a:cubicBezTo>
                    <a:pt x="0" y="197"/>
                    <a:pt x="9" y="214"/>
                    <a:pt x="27" y="223"/>
                  </a:cubicBezTo>
                  <a:cubicBezTo>
                    <a:pt x="36" y="232"/>
                    <a:pt x="54" y="241"/>
                    <a:pt x="63" y="241"/>
                  </a:cubicBezTo>
                  <a:cubicBezTo>
                    <a:pt x="81" y="241"/>
                    <a:pt x="99" y="232"/>
                    <a:pt x="107" y="223"/>
                  </a:cubicBezTo>
                  <a:cubicBezTo>
                    <a:pt x="116" y="205"/>
                    <a:pt x="125" y="197"/>
                    <a:pt x="125" y="179"/>
                  </a:cubicBezTo>
                  <a:lnTo>
                    <a:pt x="125" y="63"/>
                  </a:lnTo>
                  <a:cubicBezTo>
                    <a:pt x="125" y="45"/>
                    <a:pt x="116" y="27"/>
                    <a:pt x="107" y="18"/>
                  </a:cubicBezTo>
                  <a:cubicBezTo>
                    <a:pt x="99" y="9"/>
                    <a:pt x="81" y="0"/>
                    <a:pt x="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913;p61"/>
            <p:cNvSpPr/>
            <p:nvPr/>
          </p:nvSpPr>
          <p:spPr>
            <a:xfrm>
              <a:off x="4863127" y="3484869"/>
              <a:ext cx="9473" cy="26880"/>
            </a:xfrm>
            <a:custGeom>
              <a:avLst/>
              <a:gdLst/>
              <a:ahLst/>
              <a:cxnLst/>
              <a:rect l="l" t="t" r="r" b="b"/>
              <a:pathLst>
                <a:path w="117" h="332" extrusionOk="0">
                  <a:moveTo>
                    <a:pt x="65" y="0"/>
                  </a:moveTo>
                  <a:cubicBezTo>
                    <a:pt x="61" y="0"/>
                    <a:pt x="58" y="1"/>
                    <a:pt x="54" y="2"/>
                  </a:cubicBezTo>
                  <a:cubicBezTo>
                    <a:pt x="27" y="2"/>
                    <a:pt x="0" y="28"/>
                    <a:pt x="0" y="55"/>
                  </a:cubicBezTo>
                  <a:lnTo>
                    <a:pt x="0" y="269"/>
                  </a:lnTo>
                  <a:cubicBezTo>
                    <a:pt x="0" y="305"/>
                    <a:pt x="27" y="332"/>
                    <a:pt x="54" y="332"/>
                  </a:cubicBezTo>
                  <a:cubicBezTo>
                    <a:pt x="89" y="332"/>
                    <a:pt x="116" y="305"/>
                    <a:pt x="116" y="269"/>
                  </a:cubicBezTo>
                  <a:lnTo>
                    <a:pt x="116" y="55"/>
                  </a:lnTo>
                  <a:cubicBezTo>
                    <a:pt x="116" y="31"/>
                    <a:pt x="95" y="0"/>
                    <a:pt x="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914;p61"/>
            <p:cNvSpPr/>
            <p:nvPr/>
          </p:nvSpPr>
          <p:spPr>
            <a:xfrm>
              <a:off x="4900694" y="3492399"/>
              <a:ext cx="11578" cy="21375"/>
            </a:xfrm>
            <a:custGeom>
              <a:avLst/>
              <a:gdLst/>
              <a:ahLst/>
              <a:cxnLst/>
              <a:rect l="l" t="t" r="r" b="b"/>
              <a:pathLst>
                <a:path w="143" h="264" extrusionOk="0">
                  <a:moveTo>
                    <a:pt x="73" y="0"/>
                  </a:moveTo>
                  <a:cubicBezTo>
                    <a:pt x="65" y="0"/>
                    <a:pt x="58" y="2"/>
                    <a:pt x="54" y="7"/>
                  </a:cubicBezTo>
                  <a:cubicBezTo>
                    <a:pt x="45" y="16"/>
                    <a:pt x="27" y="33"/>
                    <a:pt x="27" y="51"/>
                  </a:cubicBezTo>
                  <a:cubicBezTo>
                    <a:pt x="18" y="96"/>
                    <a:pt x="9" y="141"/>
                    <a:pt x="9" y="185"/>
                  </a:cubicBezTo>
                  <a:cubicBezTo>
                    <a:pt x="0" y="194"/>
                    <a:pt x="0" y="203"/>
                    <a:pt x="9" y="212"/>
                  </a:cubicBezTo>
                  <a:cubicBezTo>
                    <a:pt x="9" y="212"/>
                    <a:pt x="9" y="221"/>
                    <a:pt x="9" y="230"/>
                  </a:cubicBezTo>
                  <a:cubicBezTo>
                    <a:pt x="18" y="248"/>
                    <a:pt x="36" y="257"/>
                    <a:pt x="45" y="257"/>
                  </a:cubicBezTo>
                  <a:cubicBezTo>
                    <a:pt x="54" y="261"/>
                    <a:pt x="63" y="263"/>
                    <a:pt x="72" y="263"/>
                  </a:cubicBezTo>
                  <a:cubicBezTo>
                    <a:pt x="80" y="263"/>
                    <a:pt x="89" y="261"/>
                    <a:pt x="98" y="257"/>
                  </a:cubicBezTo>
                  <a:cubicBezTo>
                    <a:pt x="107" y="248"/>
                    <a:pt x="125" y="230"/>
                    <a:pt x="125" y="212"/>
                  </a:cubicBezTo>
                  <a:cubicBezTo>
                    <a:pt x="134" y="167"/>
                    <a:pt x="134" y="123"/>
                    <a:pt x="143" y="78"/>
                  </a:cubicBezTo>
                  <a:cubicBezTo>
                    <a:pt x="143" y="69"/>
                    <a:pt x="143" y="60"/>
                    <a:pt x="143" y="51"/>
                  </a:cubicBezTo>
                  <a:cubicBezTo>
                    <a:pt x="143" y="51"/>
                    <a:pt x="143" y="42"/>
                    <a:pt x="134" y="33"/>
                  </a:cubicBezTo>
                  <a:cubicBezTo>
                    <a:pt x="125" y="16"/>
                    <a:pt x="116" y="7"/>
                    <a:pt x="98" y="7"/>
                  </a:cubicBezTo>
                  <a:cubicBezTo>
                    <a:pt x="89" y="2"/>
                    <a:pt x="80" y="0"/>
                    <a:pt x="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915;p61"/>
            <p:cNvSpPr/>
            <p:nvPr/>
          </p:nvSpPr>
          <p:spPr>
            <a:xfrm>
              <a:off x="4944738" y="3513125"/>
              <a:ext cx="11659" cy="17893"/>
            </a:xfrm>
            <a:custGeom>
              <a:avLst/>
              <a:gdLst/>
              <a:ahLst/>
              <a:cxnLst/>
              <a:rect l="l" t="t" r="r" b="b"/>
              <a:pathLst>
                <a:path w="144" h="221" extrusionOk="0">
                  <a:moveTo>
                    <a:pt x="98" y="1"/>
                  </a:moveTo>
                  <a:cubicBezTo>
                    <a:pt x="81" y="1"/>
                    <a:pt x="63" y="1"/>
                    <a:pt x="54" y="9"/>
                  </a:cubicBezTo>
                  <a:cubicBezTo>
                    <a:pt x="36" y="18"/>
                    <a:pt x="27" y="27"/>
                    <a:pt x="27" y="45"/>
                  </a:cubicBezTo>
                  <a:cubicBezTo>
                    <a:pt x="18" y="72"/>
                    <a:pt x="9" y="108"/>
                    <a:pt x="0" y="143"/>
                  </a:cubicBezTo>
                  <a:cubicBezTo>
                    <a:pt x="0" y="161"/>
                    <a:pt x="0" y="170"/>
                    <a:pt x="9" y="188"/>
                  </a:cubicBezTo>
                  <a:cubicBezTo>
                    <a:pt x="18" y="197"/>
                    <a:pt x="36" y="215"/>
                    <a:pt x="45" y="215"/>
                  </a:cubicBezTo>
                  <a:cubicBezTo>
                    <a:pt x="52" y="218"/>
                    <a:pt x="60" y="220"/>
                    <a:pt x="67" y="220"/>
                  </a:cubicBezTo>
                  <a:cubicBezTo>
                    <a:pt x="78" y="220"/>
                    <a:pt x="88" y="216"/>
                    <a:pt x="98" y="206"/>
                  </a:cubicBezTo>
                  <a:cubicBezTo>
                    <a:pt x="107" y="206"/>
                    <a:pt x="116" y="188"/>
                    <a:pt x="125" y="170"/>
                  </a:cubicBezTo>
                  <a:cubicBezTo>
                    <a:pt x="125" y="143"/>
                    <a:pt x="134" y="108"/>
                    <a:pt x="143" y="81"/>
                  </a:cubicBezTo>
                  <a:cubicBezTo>
                    <a:pt x="143" y="63"/>
                    <a:pt x="143" y="45"/>
                    <a:pt x="134" y="27"/>
                  </a:cubicBezTo>
                  <a:cubicBezTo>
                    <a:pt x="125" y="18"/>
                    <a:pt x="116" y="1"/>
                    <a:pt x="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916;p61"/>
            <p:cNvSpPr/>
            <p:nvPr/>
          </p:nvSpPr>
          <p:spPr>
            <a:xfrm>
              <a:off x="4907171" y="3526889"/>
              <a:ext cx="9473" cy="18136"/>
            </a:xfrm>
            <a:custGeom>
              <a:avLst/>
              <a:gdLst/>
              <a:ahLst/>
              <a:cxnLst/>
              <a:rect l="l" t="t" r="r" b="b"/>
              <a:pathLst>
                <a:path w="117" h="224" extrusionOk="0">
                  <a:moveTo>
                    <a:pt x="54" y="0"/>
                  </a:moveTo>
                  <a:cubicBezTo>
                    <a:pt x="45" y="0"/>
                    <a:pt x="27" y="9"/>
                    <a:pt x="18" y="18"/>
                  </a:cubicBezTo>
                  <a:cubicBezTo>
                    <a:pt x="0" y="36"/>
                    <a:pt x="0" y="45"/>
                    <a:pt x="0" y="62"/>
                  </a:cubicBezTo>
                  <a:lnTo>
                    <a:pt x="0" y="161"/>
                  </a:lnTo>
                  <a:cubicBezTo>
                    <a:pt x="0" y="178"/>
                    <a:pt x="0" y="196"/>
                    <a:pt x="18" y="205"/>
                  </a:cubicBezTo>
                  <a:cubicBezTo>
                    <a:pt x="27" y="214"/>
                    <a:pt x="45" y="223"/>
                    <a:pt x="54" y="223"/>
                  </a:cubicBezTo>
                  <a:cubicBezTo>
                    <a:pt x="72" y="223"/>
                    <a:pt x="90" y="214"/>
                    <a:pt x="99" y="205"/>
                  </a:cubicBezTo>
                  <a:cubicBezTo>
                    <a:pt x="116" y="196"/>
                    <a:pt x="116" y="178"/>
                    <a:pt x="116" y="161"/>
                  </a:cubicBezTo>
                  <a:lnTo>
                    <a:pt x="116" y="62"/>
                  </a:lnTo>
                  <a:cubicBezTo>
                    <a:pt x="116" y="45"/>
                    <a:pt x="116" y="36"/>
                    <a:pt x="99" y="18"/>
                  </a:cubicBezTo>
                  <a:cubicBezTo>
                    <a:pt x="90" y="9"/>
                    <a:pt x="72" y="0"/>
                    <a:pt x="5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917;p61"/>
            <p:cNvSpPr/>
            <p:nvPr/>
          </p:nvSpPr>
          <p:spPr>
            <a:xfrm>
              <a:off x="4870332" y="3514583"/>
              <a:ext cx="13764" cy="19350"/>
            </a:xfrm>
            <a:custGeom>
              <a:avLst/>
              <a:gdLst/>
              <a:ahLst/>
              <a:cxnLst/>
              <a:rect l="l" t="t" r="r" b="b"/>
              <a:pathLst>
                <a:path w="170" h="239" extrusionOk="0">
                  <a:moveTo>
                    <a:pt x="116" y="0"/>
                  </a:moveTo>
                  <a:cubicBezTo>
                    <a:pt x="108" y="0"/>
                    <a:pt x="90" y="0"/>
                    <a:pt x="72" y="9"/>
                  </a:cubicBezTo>
                  <a:cubicBezTo>
                    <a:pt x="63" y="18"/>
                    <a:pt x="54" y="27"/>
                    <a:pt x="45" y="45"/>
                  </a:cubicBezTo>
                  <a:cubicBezTo>
                    <a:pt x="27" y="81"/>
                    <a:pt x="18" y="125"/>
                    <a:pt x="9" y="161"/>
                  </a:cubicBezTo>
                  <a:cubicBezTo>
                    <a:pt x="0" y="179"/>
                    <a:pt x="0" y="197"/>
                    <a:pt x="9" y="206"/>
                  </a:cubicBezTo>
                  <a:cubicBezTo>
                    <a:pt x="18" y="223"/>
                    <a:pt x="36" y="232"/>
                    <a:pt x="45" y="232"/>
                  </a:cubicBezTo>
                  <a:cubicBezTo>
                    <a:pt x="54" y="237"/>
                    <a:pt x="63" y="239"/>
                    <a:pt x="72" y="239"/>
                  </a:cubicBezTo>
                  <a:cubicBezTo>
                    <a:pt x="81" y="239"/>
                    <a:pt x="90" y="237"/>
                    <a:pt x="99" y="232"/>
                  </a:cubicBezTo>
                  <a:cubicBezTo>
                    <a:pt x="108" y="223"/>
                    <a:pt x="116" y="206"/>
                    <a:pt x="125" y="197"/>
                  </a:cubicBezTo>
                  <a:cubicBezTo>
                    <a:pt x="134" y="152"/>
                    <a:pt x="152" y="116"/>
                    <a:pt x="161" y="81"/>
                  </a:cubicBezTo>
                  <a:cubicBezTo>
                    <a:pt x="170" y="63"/>
                    <a:pt x="161" y="45"/>
                    <a:pt x="152" y="27"/>
                  </a:cubicBezTo>
                  <a:cubicBezTo>
                    <a:pt x="152" y="18"/>
                    <a:pt x="134" y="0"/>
                    <a:pt x="1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918;p61"/>
            <p:cNvSpPr/>
            <p:nvPr/>
          </p:nvSpPr>
          <p:spPr>
            <a:xfrm>
              <a:off x="4941095" y="3557170"/>
              <a:ext cx="18136" cy="19593"/>
            </a:xfrm>
            <a:custGeom>
              <a:avLst/>
              <a:gdLst/>
              <a:ahLst/>
              <a:cxnLst/>
              <a:rect l="l" t="t" r="r" b="b"/>
              <a:pathLst>
                <a:path w="224" h="242" extrusionOk="0">
                  <a:moveTo>
                    <a:pt x="161" y="1"/>
                  </a:moveTo>
                  <a:cubicBezTo>
                    <a:pt x="152" y="1"/>
                    <a:pt x="135" y="1"/>
                    <a:pt x="117" y="19"/>
                  </a:cubicBezTo>
                  <a:cubicBezTo>
                    <a:pt x="90" y="54"/>
                    <a:pt x="54" y="90"/>
                    <a:pt x="28" y="135"/>
                  </a:cubicBezTo>
                  <a:cubicBezTo>
                    <a:pt x="10" y="143"/>
                    <a:pt x="1" y="161"/>
                    <a:pt x="1" y="179"/>
                  </a:cubicBezTo>
                  <a:cubicBezTo>
                    <a:pt x="1" y="188"/>
                    <a:pt x="10" y="206"/>
                    <a:pt x="28" y="224"/>
                  </a:cubicBezTo>
                  <a:cubicBezTo>
                    <a:pt x="36" y="233"/>
                    <a:pt x="54" y="242"/>
                    <a:pt x="63" y="242"/>
                  </a:cubicBezTo>
                  <a:cubicBezTo>
                    <a:pt x="81" y="233"/>
                    <a:pt x="99" y="233"/>
                    <a:pt x="108" y="224"/>
                  </a:cubicBezTo>
                  <a:cubicBezTo>
                    <a:pt x="143" y="179"/>
                    <a:pt x="170" y="143"/>
                    <a:pt x="206" y="99"/>
                  </a:cubicBezTo>
                  <a:cubicBezTo>
                    <a:pt x="215" y="90"/>
                    <a:pt x="224" y="81"/>
                    <a:pt x="224" y="63"/>
                  </a:cubicBezTo>
                  <a:cubicBezTo>
                    <a:pt x="224" y="45"/>
                    <a:pt x="215" y="27"/>
                    <a:pt x="206" y="19"/>
                  </a:cubicBezTo>
                  <a:cubicBezTo>
                    <a:pt x="197" y="10"/>
                    <a:pt x="179" y="1"/>
                    <a:pt x="1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919;p61"/>
            <p:cNvSpPr/>
            <p:nvPr/>
          </p:nvSpPr>
          <p:spPr>
            <a:xfrm>
              <a:off x="4990240" y="3522517"/>
              <a:ext cx="18865" cy="25423"/>
            </a:xfrm>
            <a:custGeom>
              <a:avLst/>
              <a:gdLst/>
              <a:ahLst/>
              <a:cxnLst/>
              <a:rect l="l" t="t" r="r" b="b"/>
              <a:pathLst>
                <a:path w="233" h="314" extrusionOk="0">
                  <a:moveTo>
                    <a:pt x="157" y="0"/>
                  </a:moveTo>
                  <a:cubicBezTo>
                    <a:pt x="138" y="0"/>
                    <a:pt x="119" y="10"/>
                    <a:pt x="107" y="27"/>
                  </a:cubicBezTo>
                  <a:cubicBezTo>
                    <a:pt x="72" y="99"/>
                    <a:pt x="45" y="161"/>
                    <a:pt x="9" y="224"/>
                  </a:cubicBezTo>
                  <a:cubicBezTo>
                    <a:pt x="0" y="250"/>
                    <a:pt x="0" y="295"/>
                    <a:pt x="36" y="304"/>
                  </a:cubicBezTo>
                  <a:cubicBezTo>
                    <a:pt x="46" y="310"/>
                    <a:pt x="56" y="313"/>
                    <a:pt x="67" y="313"/>
                  </a:cubicBezTo>
                  <a:cubicBezTo>
                    <a:pt x="86" y="313"/>
                    <a:pt x="105" y="303"/>
                    <a:pt x="116" y="286"/>
                  </a:cubicBezTo>
                  <a:lnTo>
                    <a:pt x="214" y="90"/>
                  </a:lnTo>
                  <a:cubicBezTo>
                    <a:pt x="232" y="63"/>
                    <a:pt x="223" y="27"/>
                    <a:pt x="188" y="9"/>
                  </a:cubicBezTo>
                  <a:cubicBezTo>
                    <a:pt x="178" y="3"/>
                    <a:pt x="168" y="0"/>
                    <a:pt x="1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920;p61"/>
            <p:cNvSpPr/>
            <p:nvPr/>
          </p:nvSpPr>
          <p:spPr>
            <a:xfrm>
              <a:off x="5017686" y="3546078"/>
              <a:ext cx="19593" cy="22751"/>
            </a:xfrm>
            <a:custGeom>
              <a:avLst/>
              <a:gdLst/>
              <a:ahLst/>
              <a:cxnLst/>
              <a:rect l="l" t="t" r="r" b="b"/>
              <a:pathLst>
                <a:path w="242" h="281" extrusionOk="0">
                  <a:moveTo>
                    <a:pt x="175" y="1"/>
                  </a:moveTo>
                  <a:cubicBezTo>
                    <a:pt x="153" y="1"/>
                    <a:pt x="130" y="11"/>
                    <a:pt x="116" y="31"/>
                  </a:cubicBezTo>
                  <a:lnTo>
                    <a:pt x="18" y="182"/>
                  </a:lnTo>
                  <a:cubicBezTo>
                    <a:pt x="0" y="209"/>
                    <a:pt x="9" y="254"/>
                    <a:pt x="45" y="272"/>
                  </a:cubicBezTo>
                  <a:cubicBezTo>
                    <a:pt x="54" y="277"/>
                    <a:pt x="64" y="280"/>
                    <a:pt x="74" y="280"/>
                  </a:cubicBezTo>
                  <a:cubicBezTo>
                    <a:pt x="94" y="280"/>
                    <a:pt x="113" y="269"/>
                    <a:pt x="125" y="245"/>
                  </a:cubicBezTo>
                  <a:lnTo>
                    <a:pt x="223" y="93"/>
                  </a:lnTo>
                  <a:cubicBezTo>
                    <a:pt x="241" y="66"/>
                    <a:pt x="232" y="22"/>
                    <a:pt x="197" y="4"/>
                  </a:cubicBezTo>
                  <a:cubicBezTo>
                    <a:pt x="190" y="2"/>
                    <a:pt x="183" y="1"/>
                    <a:pt x="17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921;p61"/>
            <p:cNvSpPr/>
            <p:nvPr/>
          </p:nvSpPr>
          <p:spPr>
            <a:xfrm>
              <a:off x="5040761" y="3575953"/>
              <a:ext cx="13116" cy="17974"/>
            </a:xfrm>
            <a:custGeom>
              <a:avLst/>
              <a:gdLst/>
              <a:ahLst/>
              <a:cxnLst/>
              <a:rect l="l" t="t" r="r" b="b"/>
              <a:pathLst>
                <a:path w="162" h="222" extrusionOk="0">
                  <a:moveTo>
                    <a:pt x="117" y="1"/>
                  </a:moveTo>
                  <a:cubicBezTo>
                    <a:pt x="99" y="1"/>
                    <a:pt x="81" y="1"/>
                    <a:pt x="63" y="10"/>
                  </a:cubicBezTo>
                  <a:lnTo>
                    <a:pt x="54" y="18"/>
                  </a:lnTo>
                  <a:cubicBezTo>
                    <a:pt x="45" y="27"/>
                    <a:pt x="45" y="36"/>
                    <a:pt x="37" y="45"/>
                  </a:cubicBezTo>
                  <a:cubicBezTo>
                    <a:pt x="28" y="81"/>
                    <a:pt x="10" y="108"/>
                    <a:pt x="1" y="143"/>
                  </a:cubicBezTo>
                  <a:cubicBezTo>
                    <a:pt x="1" y="152"/>
                    <a:pt x="1" y="161"/>
                    <a:pt x="1" y="170"/>
                  </a:cubicBezTo>
                  <a:cubicBezTo>
                    <a:pt x="1" y="170"/>
                    <a:pt x="1" y="179"/>
                    <a:pt x="10" y="188"/>
                  </a:cubicBezTo>
                  <a:cubicBezTo>
                    <a:pt x="10" y="206"/>
                    <a:pt x="28" y="215"/>
                    <a:pt x="45" y="215"/>
                  </a:cubicBezTo>
                  <a:cubicBezTo>
                    <a:pt x="50" y="219"/>
                    <a:pt x="57" y="221"/>
                    <a:pt x="64" y="221"/>
                  </a:cubicBezTo>
                  <a:cubicBezTo>
                    <a:pt x="72" y="221"/>
                    <a:pt x="81" y="219"/>
                    <a:pt x="90" y="215"/>
                  </a:cubicBezTo>
                  <a:lnTo>
                    <a:pt x="99" y="197"/>
                  </a:lnTo>
                  <a:cubicBezTo>
                    <a:pt x="108" y="197"/>
                    <a:pt x="117" y="188"/>
                    <a:pt x="117" y="170"/>
                  </a:cubicBezTo>
                  <a:cubicBezTo>
                    <a:pt x="135" y="143"/>
                    <a:pt x="144" y="108"/>
                    <a:pt x="161" y="81"/>
                  </a:cubicBezTo>
                  <a:cubicBezTo>
                    <a:pt x="161" y="72"/>
                    <a:pt x="161" y="63"/>
                    <a:pt x="161" y="54"/>
                  </a:cubicBezTo>
                  <a:cubicBezTo>
                    <a:pt x="161" y="45"/>
                    <a:pt x="153" y="36"/>
                    <a:pt x="153" y="27"/>
                  </a:cubicBezTo>
                  <a:cubicBezTo>
                    <a:pt x="144" y="18"/>
                    <a:pt x="126" y="1"/>
                    <a:pt x="11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922;p61"/>
            <p:cNvSpPr/>
            <p:nvPr/>
          </p:nvSpPr>
          <p:spPr>
            <a:xfrm>
              <a:off x="4994531" y="3563161"/>
              <a:ext cx="12388" cy="13440"/>
            </a:xfrm>
            <a:custGeom>
              <a:avLst/>
              <a:gdLst/>
              <a:ahLst/>
              <a:cxnLst/>
              <a:rect l="l" t="t" r="r" b="b"/>
              <a:pathLst>
                <a:path w="153" h="166" extrusionOk="0">
                  <a:moveTo>
                    <a:pt x="86" y="0"/>
                  </a:moveTo>
                  <a:cubicBezTo>
                    <a:pt x="81" y="0"/>
                    <a:pt x="77" y="3"/>
                    <a:pt x="72" y="7"/>
                  </a:cubicBezTo>
                  <a:lnTo>
                    <a:pt x="54" y="7"/>
                  </a:lnTo>
                  <a:cubicBezTo>
                    <a:pt x="46" y="16"/>
                    <a:pt x="37" y="25"/>
                    <a:pt x="37" y="34"/>
                  </a:cubicBezTo>
                  <a:cubicBezTo>
                    <a:pt x="28" y="43"/>
                    <a:pt x="19" y="61"/>
                    <a:pt x="10" y="69"/>
                  </a:cubicBezTo>
                  <a:cubicBezTo>
                    <a:pt x="10" y="78"/>
                    <a:pt x="10" y="87"/>
                    <a:pt x="10" y="96"/>
                  </a:cubicBezTo>
                  <a:cubicBezTo>
                    <a:pt x="1" y="105"/>
                    <a:pt x="1" y="114"/>
                    <a:pt x="10" y="114"/>
                  </a:cubicBezTo>
                  <a:cubicBezTo>
                    <a:pt x="10" y="123"/>
                    <a:pt x="10" y="132"/>
                    <a:pt x="19" y="141"/>
                  </a:cubicBezTo>
                  <a:cubicBezTo>
                    <a:pt x="19" y="150"/>
                    <a:pt x="28" y="150"/>
                    <a:pt x="37" y="159"/>
                  </a:cubicBezTo>
                  <a:lnTo>
                    <a:pt x="54" y="159"/>
                  </a:lnTo>
                  <a:cubicBezTo>
                    <a:pt x="59" y="163"/>
                    <a:pt x="63" y="165"/>
                    <a:pt x="68" y="165"/>
                  </a:cubicBezTo>
                  <a:cubicBezTo>
                    <a:pt x="72" y="165"/>
                    <a:pt x="77" y="163"/>
                    <a:pt x="81" y="159"/>
                  </a:cubicBezTo>
                  <a:lnTo>
                    <a:pt x="99" y="159"/>
                  </a:lnTo>
                  <a:cubicBezTo>
                    <a:pt x="108" y="150"/>
                    <a:pt x="117" y="141"/>
                    <a:pt x="117" y="132"/>
                  </a:cubicBezTo>
                  <a:cubicBezTo>
                    <a:pt x="126" y="123"/>
                    <a:pt x="135" y="105"/>
                    <a:pt x="144" y="96"/>
                  </a:cubicBezTo>
                  <a:cubicBezTo>
                    <a:pt x="144" y="87"/>
                    <a:pt x="144" y="78"/>
                    <a:pt x="144" y="69"/>
                  </a:cubicBezTo>
                  <a:cubicBezTo>
                    <a:pt x="153" y="61"/>
                    <a:pt x="144" y="52"/>
                    <a:pt x="144" y="43"/>
                  </a:cubicBezTo>
                  <a:cubicBezTo>
                    <a:pt x="144" y="43"/>
                    <a:pt x="144" y="34"/>
                    <a:pt x="135" y="25"/>
                  </a:cubicBezTo>
                  <a:cubicBezTo>
                    <a:pt x="126" y="16"/>
                    <a:pt x="126" y="16"/>
                    <a:pt x="117" y="7"/>
                  </a:cubicBezTo>
                  <a:lnTo>
                    <a:pt x="99" y="7"/>
                  </a:lnTo>
                  <a:cubicBezTo>
                    <a:pt x="95" y="3"/>
                    <a:pt x="90" y="0"/>
                    <a:pt x="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923;p61"/>
            <p:cNvSpPr/>
            <p:nvPr/>
          </p:nvSpPr>
          <p:spPr>
            <a:xfrm>
              <a:off x="5159939" y="3686469"/>
              <a:ext cx="16760" cy="15950"/>
            </a:xfrm>
            <a:custGeom>
              <a:avLst/>
              <a:gdLst/>
              <a:ahLst/>
              <a:cxnLst/>
              <a:rect l="l" t="t" r="r" b="b"/>
              <a:pathLst>
                <a:path w="207" h="197" extrusionOk="0">
                  <a:moveTo>
                    <a:pt x="144" y="1"/>
                  </a:moveTo>
                  <a:cubicBezTo>
                    <a:pt x="126" y="1"/>
                    <a:pt x="117" y="1"/>
                    <a:pt x="99" y="18"/>
                  </a:cubicBezTo>
                  <a:cubicBezTo>
                    <a:pt x="72" y="36"/>
                    <a:pt x="45" y="63"/>
                    <a:pt x="19" y="90"/>
                  </a:cubicBezTo>
                  <a:cubicBezTo>
                    <a:pt x="19" y="99"/>
                    <a:pt x="10" y="99"/>
                    <a:pt x="10" y="108"/>
                  </a:cubicBezTo>
                  <a:cubicBezTo>
                    <a:pt x="1" y="117"/>
                    <a:pt x="1" y="125"/>
                    <a:pt x="1" y="134"/>
                  </a:cubicBezTo>
                  <a:cubicBezTo>
                    <a:pt x="1" y="143"/>
                    <a:pt x="1" y="152"/>
                    <a:pt x="10" y="161"/>
                  </a:cubicBezTo>
                  <a:cubicBezTo>
                    <a:pt x="10" y="161"/>
                    <a:pt x="19" y="170"/>
                    <a:pt x="19" y="179"/>
                  </a:cubicBezTo>
                  <a:cubicBezTo>
                    <a:pt x="37" y="188"/>
                    <a:pt x="45" y="197"/>
                    <a:pt x="63" y="197"/>
                  </a:cubicBezTo>
                  <a:cubicBezTo>
                    <a:pt x="81" y="197"/>
                    <a:pt x="99" y="188"/>
                    <a:pt x="108" y="179"/>
                  </a:cubicBezTo>
                  <a:cubicBezTo>
                    <a:pt x="135" y="152"/>
                    <a:pt x="161" y="125"/>
                    <a:pt x="188" y="99"/>
                  </a:cubicBezTo>
                  <a:cubicBezTo>
                    <a:pt x="197" y="99"/>
                    <a:pt x="197" y="90"/>
                    <a:pt x="197" y="81"/>
                  </a:cubicBezTo>
                  <a:cubicBezTo>
                    <a:pt x="206" y="72"/>
                    <a:pt x="206" y="63"/>
                    <a:pt x="206" y="54"/>
                  </a:cubicBezTo>
                  <a:cubicBezTo>
                    <a:pt x="206" y="54"/>
                    <a:pt x="206" y="45"/>
                    <a:pt x="197" y="36"/>
                  </a:cubicBezTo>
                  <a:cubicBezTo>
                    <a:pt x="197" y="27"/>
                    <a:pt x="197" y="18"/>
                    <a:pt x="188" y="18"/>
                  </a:cubicBezTo>
                  <a:cubicBezTo>
                    <a:pt x="179" y="1"/>
                    <a:pt x="161" y="1"/>
                    <a:pt x="1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924;p61"/>
            <p:cNvSpPr/>
            <p:nvPr/>
          </p:nvSpPr>
          <p:spPr>
            <a:xfrm>
              <a:off x="5170788" y="3718935"/>
              <a:ext cx="19593" cy="16517"/>
            </a:xfrm>
            <a:custGeom>
              <a:avLst/>
              <a:gdLst/>
              <a:ahLst/>
              <a:cxnLst/>
              <a:rect l="l" t="t" r="r" b="b"/>
              <a:pathLst>
                <a:path w="242" h="204" extrusionOk="0">
                  <a:moveTo>
                    <a:pt x="197" y="1"/>
                  </a:moveTo>
                  <a:cubicBezTo>
                    <a:pt x="179" y="1"/>
                    <a:pt x="161" y="1"/>
                    <a:pt x="152" y="10"/>
                  </a:cubicBezTo>
                  <a:cubicBezTo>
                    <a:pt x="108" y="37"/>
                    <a:pt x="72" y="63"/>
                    <a:pt x="36" y="90"/>
                  </a:cubicBezTo>
                  <a:cubicBezTo>
                    <a:pt x="18" y="99"/>
                    <a:pt x="10" y="108"/>
                    <a:pt x="10" y="126"/>
                  </a:cubicBezTo>
                  <a:cubicBezTo>
                    <a:pt x="1" y="135"/>
                    <a:pt x="1" y="162"/>
                    <a:pt x="10" y="170"/>
                  </a:cubicBezTo>
                  <a:cubicBezTo>
                    <a:pt x="18" y="179"/>
                    <a:pt x="36" y="197"/>
                    <a:pt x="45" y="197"/>
                  </a:cubicBezTo>
                  <a:cubicBezTo>
                    <a:pt x="53" y="201"/>
                    <a:pt x="60" y="203"/>
                    <a:pt x="67" y="203"/>
                  </a:cubicBezTo>
                  <a:cubicBezTo>
                    <a:pt x="78" y="203"/>
                    <a:pt x="88" y="199"/>
                    <a:pt x="99" y="188"/>
                  </a:cubicBezTo>
                  <a:cubicBezTo>
                    <a:pt x="134" y="170"/>
                    <a:pt x="170" y="144"/>
                    <a:pt x="215" y="117"/>
                  </a:cubicBezTo>
                  <a:cubicBezTo>
                    <a:pt x="224" y="108"/>
                    <a:pt x="233" y="90"/>
                    <a:pt x="242" y="72"/>
                  </a:cubicBezTo>
                  <a:cubicBezTo>
                    <a:pt x="242" y="63"/>
                    <a:pt x="242" y="46"/>
                    <a:pt x="233" y="28"/>
                  </a:cubicBezTo>
                  <a:cubicBezTo>
                    <a:pt x="224" y="19"/>
                    <a:pt x="215" y="1"/>
                    <a:pt x="1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925;p61"/>
            <p:cNvSpPr/>
            <p:nvPr/>
          </p:nvSpPr>
          <p:spPr>
            <a:xfrm>
              <a:off x="5147714" y="3709624"/>
              <a:ext cx="13035" cy="1303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80" y="0"/>
                  </a:moveTo>
                  <a:cubicBezTo>
                    <a:pt x="72" y="0"/>
                    <a:pt x="63" y="9"/>
                    <a:pt x="54" y="18"/>
                  </a:cubicBezTo>
                  <a:cubicBezTo>
                    <a:pt x="45" y="27"/>
                    <a:pt x="27" y="45"/>
                    <a:pt x="18" y="54"/>
                  </a:cubicBezTo>
                  <a:cubicBezTo>
                    <a:pt x="9" y="62"/>
                    <a:pt x="9" y="71"/>
                    <a:pt x="0" y="80"/>
                  </a:cubicBezTo>
                  <a:cubicBezTo>
                    <a:pt x="0" y="80"/>
                    <a:pt x="0" y="89"/>
                    <a:pt x="0" y="98"/>
                  </a:cubicBezTo>
                  <a:cubicBezTo>
                    <a:pt x="0" y="107"/>
                    <a:pt x="0" y="116"/>
                    <a:pt x="0" y="125"/>
                  </a:cubicBezTo>
                  <a:cubicBezTo>
                    <a:pt x="9" y="134"/>
                    <a:pt x="9" y="134"/>
                    <a:pt x="18" y="143"/>
                  </a:cubicBezTo>
                  <a:lnTo>
                    <a:pt x="27" y="152"/>
                  </a:lnTo>
                  <a:cubicBezTo>
                    <a:pt x="36" y="161"/>
                    <a:pt x="45" y="161"/>
                    <a:pt x="63" y="161"/>
                  </a:cubicBezTo>
                  <a:lnTo>
                    <a:pt x="72" y="161"/>
                  </a:lnTo>
                  <a:cubicBezTo>
                    <a:pt x="89" y="152"/>
                    <a:pt x="98" y="152"/>
                    <a:pt x="98" y="143"/>
                  </a:cubicBezTo>
                  <a:cubicBezTo>
                    <a:pt x="116" y="134"/>
                    <a:pt x="125" y="116"/>
                    <a:pt x="143" y="107"/>
                  </a:cubicBezTo>
                  <a:cubicBezTo>
                    <a:pt x="152" y="98"/>
                    <a:pt x="152" y="89"/>
                    <a:pt x="152" y="80"/>
                  </a:cubicBezTo>
                  <a:cubicBezTo>
                    <a:pt x="161" y="80"/>
                    <a:pt x="161" y="71"/>
                    <a:pt x="161" y="62"/>
                  </a:cubicBezTo>
                  <a:cubicBezTo>
                    <a:pt x="161" y="54"/>
                    <a:pt x="161" y="45"/>
                    <a:pt x="152" y="36"/>
                  </a:cubicBezTo>
                  <a:cubicBezTo>
                    <a:pt x="152" y="27"/>
                    <a:pt x="152" y="27"/>
                    <a:pt x="143" y="18"/>
                  </a:cubicBezTo>
                  <a:lnTo>
                    <a:pt x="125" y="9"/>
                  </a:lnTo>
                  <a:cubicBezTo>
                    <a:pt x="116" y="0"/>
                    <a:pt x="107" y="0"/>
                    <a:pt x="9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926;p61"/>
            <p:cNvSpPr/>
            <p:nvPr/>
          </p:nvSpPr>
          <p:spPr>
            <a:xfrm>
              <a:off x="5186657" y="3752211"/>
              <a:ext cx="23237" cy="17407"/>
            </a:xfrm>
            <a:custGeom>
              <a:avLst/>
              <a:gdLst/>
              <a:ahLst/>
              <a:cxnLst/>
              <a:rect l="l" t="t" r="r" b="b"/>
              <a:pathLst>
                <a:path w="287" h="215" extrusionOk="0">
                  <a:moveTo>
                    <a:pt x="219" y="0"/>
                  </a:moveTo>
                  <a:cubicBezTo>
                    <a:pt x="208" y="0"/>
                    <a:pt x="198" y="3"/>
                    <a:pt x="188" y="9"/>
                  </a:cubicBezTo>
                  <a:cubicBezTo>
                    <a:pt x="135" y="36"/>
                    <a:pt x="81" y="72"/>
                    <a:pt x="37" y="98"/>
                  </a:cubicBezTo>
                  <a:cubicBezTo>
                    <a:pt x="19" y="107"/>
                    <a:pt x="10" y="125"/>
                    <a:pt x="1" y="143"/>
                  </a:cubicBezTo>
                  <a:cubicBezTo>
                    <a:pt x="1" y="152"/>
                    <a:pt x="1" y="170"/>
                    <a:pt x="10" y="188"/>
                  </a:cubicBezTo>
                  <a:cubicBezTo>
                    <a:pt x="21" y="205"/>
                    <a:pt x="40" y="215"/>
                    <a:pt x="60" y="215"/>
                  </a:cubicBezTo>
                  <a:cubicBezTo>
                    <a:pt x="70" y="215"/>
                    <a:pt x="81" y="212"/>
                    <a:pt x="90" y="206"/>
                  </a:cubicBezTo>
                  <a:cubicBezTo>
                    <a:pt x="144" y="179"/>
                    <a:pt x="197" y="143"/>
                    <a:pt x="251" y="107"/>
                  </a:cubicBezTo>
                  <a:cubicBezTo>
                    <a:pt x="260" y="107"/>
                    <a:pt x="277" y="90"/>
                    <a:pt x="277" y="72"/>
                  </a:cubicBezTo>
                  <a:cubicBezTo>
                    <a:pt x="286" y="63"/>
                    <a:pt x="277" y="45"/>
                    <a:pt x="269" y="27"/>
                  </a:cubicBezTo>
                  <a:cubicBezTo>
                    <a:pt x="257" y="10"/>
                    <a:pt x="238" y="0"/>
                    <a:pt x="2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927;p61"/>
            <p:cNvSpPr/>
            <p:nvPr/>
          </p:nvSpPr>
          <p:spPr>
            <a:xfrm>
              <a:off x="5216290" y="3802247"/>
              <a:ext cx="19593" cy="16274"/>
            </a:xfrm>
            <a:custGeom>
              <a:avLst/>
              <a:gdLst/>
              <a:ahLst/>
              <a:cxnLst/>
              <a:rect l="l" t="t" r="r" b="b"/>
              <a:pathLst>
                <a:path w="242" h="201" extrusionOk="0">
                  <a:moveTo>
                    <a:pt x="175" y="0"/>
                  </a:moveTo>
                  <a:cubicBezTo>
                    <a:pt x="168" y="0"/>
                    <a:pt x="161" y="2"/>
                    <a:pt x="152" y="7"/>
                  </a:cubicBezTo>
                  <a:cubicBezTo>
                    <a:pt x="117" y="34"/>
                    <a:pt x="72" y="60"/>
                    <a:pt x="36" y="87"/>
                  </a:cubicBezTo>
                  <a:cubicBezTo>
                    <a:pt x="19" y="96"/>
                    <a:pt x="10" y="105"/>
                    <a:pt x="10" y="123"/>
                  </a:cubicBezTo>
                  <a:cubicBezTo>
                    <a:pt x="1" y="141"/>
                    <a:pt x="1" y="158"/>
                    <a:pt x="10" y="167"/>
                  </a:cubicBezTo>
                  <a:cubicBezTo>
                    <a:pt x="19" y="185"/>
                    <a:pt x="36" y="194"/>
                    <a:pt x="45" y="194"/>
                  </a:cubicBezTo>
                  <a:cubicBezTo>
                    <a:pt x="54" y="199"/>
                    <a:pt x="63" y="201"/>
                    <a:pt x="72" y="201"/>
                  </a:cubicBezTo>
                  <a:cubicBezTo>
                    <a:pt x="81" y="201"/>
                    <a:pt x="90" y="199"/>
                    <a:pt x="99" y="194"/>
                  </a:cubicBezTo>
                  <a:cubicBezTo>
                    <a:pt x="134" y="167"/>
                    <a:pt x="170" y="141"/>
                    <a:pt x="215" y="114"/>
                  </a:cubicBezTo>
                  <a:cubicBezTo>
                    <a:pt x="224" y="105"/>
                    <a:pt x="242" y="96"/>
                    <a:pt x="242" y="78"/>
                  </a:cubicBezTo>
                  <a:cubicBezTo>
                    <a:pt x="242" y="60"/>
                    <a:pt x="242" y="43"/>
                    <a:pt x="233" y="34"/>
                  </a:cubicBezTo>
                  <a:cubicBezTo>
                    <a:pt x="224" y="16"/>
                    <a:pt x="215" y="7"/>
                    <a:pt x="197" y="7"/>
                  </a:cubicBezTo>
                  <a:cubicBezTo>
                    <a:pt x="188" y="2"/>
                    <a:pt x="181" y="0"/>
                    <a:pt x="17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928;p61"/>
            <p:cNvSpPr/>
            <p:nvPr/>
          </p:nvSpPr>
          <p:spPr>
            <a:xfrm>
              <a:off x="5216290" y="3849691"/>
              <a:ext cx="15302" cy="11497"/>
            </a:xfrm>
            <a:custGeom>
              <a:avLst/>
              <a:gdLst/>
              <a:ahLst/>
              <a:cxnLst/>
              <a:rect l="l" t="t" r="r" b="b"/>
              <a:pathLst>
                <a:path w="189" h="142" extrusionOk="0">
                  <a:moveTo>
                    <a:pt x="108" y="1"/>
                  </a:moveTo>
                  <a:cubicBezTo>
                    <a:pt x="90" y="10"/>
                    <a:pt x="72" y="10"/>
                    <a:pt x="54" y="19"/>
                  </a:cubicBezTo>
                  <a:cubicBezTo>
                    <a:pt x="45" y="19"/>
                    <a:pt x="36" y="27"/>
                    <a:pt x="27" y="27"/>
                  </a:cubicBezTo>
                  <a:cubicBezTo>
                    <a:pt x="27" y="36"/>
                    <a:pt x="19" y="45"/>
                    <a:pt x="19" y="45"/>
                  </a:cubicBezTo>
                  <a:cubicBezTo>
                    <a:pt x="10" y="54"/>
                    <a:pt x="10" y="63"/>
                    <a:pt x="10" y="72"/>
                  </a:cubicBezTo>
                  <a:cubicBezTo>
                    <a:pt x="1" y="81"/>
                    <a:pt x="10" y="90"/>
                    <a:pt x="10" y="99"/>
                  </a:cubicBezTo>
                  <a:lnTo>
                    <a:pt x="19" y="108"/>
                  </a:lnTo>
                  <a:cubicBezTo>
                    <a:pt x="19" y="117"/>
                    <a:pt x="27" y="126"/>
                    <a:pt x="36" y="135"/>
                  </a:cubicBezTo>
                  <a:lnTo>
                    <a:pt x="54" y="135"/>
                  </a:lnTo>
                  <a:cubicBezTo>
                    <a:pt x="59" y="139"/>
                    <a:pt x="63" y="141"/>
                    <a:pt x="68" y="141"/>
                  </a:cubicBezTo>
                  <a:cubicBezTo>
                    <a:pt x="72" y="141"/>
                    <a:pt x="77" y="139"/>
                    <a:pt x="81" y="135"/>
                  </a:cubicBezTo>
                  <a:cubicBezTo>
                    <a:pt x="99" y="135"/>
                    <a:pt x="126" y="126"/>
                    <a:pt x="143" y="117"/>
                  </a:cubicBezTo>
                  <a:cubicBezTo>
                    <a:pt x="152" y="117"/>
                    <a:pt x="152" y="117"/>
                    <a:pt x="161" y="108"/>
                  </a:cubicBezTo>
                  <a:cubicBezTo>
                    <a:pt x="170" y="108"/>
                    <a:pt x="170" y="99"/>
                    <a:pt x="179" y="90"/>
                  </a:cubicBezTo>
                  <a:cubicBezTo>
                    <a:pt x="179" y="81"/>
                    <a:pt x="188" y="72"/>
                    <a:pt x="188" y="72"/>
                  </a:cubicBezTo>
                  <a:cubicBezTo>
                    <a:pt x="188" y="63"/>
                    <a:pt x="188" y="54"/>
                    <a:pt x="188" y="45"/>
                  </a:cubicBezTo>
                  <a:cubicBezTo>
                    <a:pt x="179" y="36"/>
                    <a:pt x="179" y="36"/>
                    <a:pt x="179" y="27"/>
                  </a:cubicBezTo>
                  <a:cubicBezTo>
                    <a:pt x="170" y="19"/>
                    <a:pt x="161" y="10"/>
                    <a:pt x="152" y="10"/>
                  </a:cubicBezTo>
                  <a:cubicBezTo>
                    <a:pt x="152" y="1"/>
                    <a:pt x="143" y="1"/>
                    <a:pt x="1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929;p61"/>
            <p:cNvSpPr/>
            <p:nvPr/>
          </p:nvSpPr>
          <p:spPr>
            <a:xfrm>
              <a:off x="5244465" y="3879891"/>
              <a:ext cx="26799" cy="12711"/>
            </a:xfrm>
            <a:custGeom>
              <a:avLst/>
              <a:gdLst/>
              <a:ahLst/>
              <a:cxnLst/>
              <a:rect l="l" t="t" r="r" b="b"/>
              <a:pathLst>
                <a:path w="331" h="157" extrusionOk="0">
                  <a:moveTo>
                    <a:pt x="265" y="0"/>
                  </a:moveTo>
                  <a:cubicBezTo>
                    <a:pt x="260" y="0"/>
                    <a:pt x="255" y="1"/>
                    <a:pt x="250" y="2"/>
                  </a:cubicBezTo>
                  <a:cubicBezTo>
                    <a:pt x="179" y="11"/>
                    <a:pt x="117" y="20"/>
                    <a:pt x="54" y="38"/>
                  </a:cubicBezTo>
                  <a:cubicBezTo>
                    <a:pt x="18" y="47"/>
                    <a:pt x="1" y="83"/>
                    <a:pt x="10" y="109"/>
                  </a:cubicBezTo>
                  <a:cubicBezTo>
                    <a:pt x="17" y="139"/>
                    <a:pt x="43" y="156"/>
                    <a:pt x="72" y="156"/>
                  </a:cubicBezTo>
                  <a:cubicBezTo>
                    <a:pt x="78" y="156"/>
                    <a:pt x="84" y="156"/>
                    <a:pt x="90" y="154"/>
                  </a:cubicBezTo>
                  <a:cubicBezTo>
                    <a:pt x="152" y="145"/>
                    <a:pt x="215" y="127"/>
                    <a:pt x="277" y="118"/>
                  </a:cubicBezTo>
                  <a:cubicBezTo>
                    <a:pt x="313" y="109"/>
                    <a:pt x="331" y="74"/>
                    <a:pt x="322" y="38"/>
                  </a:cubicBezTo>
                  <a:cubicBezTo>
                    <a:pt x="314" y="16"/>
                    <a:pt x="289" y="0"/>
                    <a:pt x="2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930;p61"/>
            <p:cNvSpPr/>
            <p:nvPr/>
          </p:nvSpPr>
          <p:spPr>
            <a:xfrm>
              <a:off x="5249566" y="3924825"/>
              <a:ext cx="11578" cy="11659"/>
            </a:xfrm>
            <a:custGeom>
              <a:avLst/>
              <a:gdLst/>
              <a:ahLst/>
              <a:cxnLst/>
              <a:rect l="l" t="t" r="r" b="b"/>
              <a:pathLst>
                <a:path w="143" h="144" extrusionOk="0">
                  <a:moveTo>
                    <a:pt x="80" y="0"/>
                  </a:moveTo>
                  <a:cubicBezTo>
                    <a:pt x="80" y="0"/>
                    <a:pt x="71" y="0"/>
                    <a:pt x="71" y="9"/>
                  </a:cubicBezTo>
                  <a:cubicBezTo>
                    <a:pt x="54" y="9"/>
                    <a:pt x="45" y="9"/>
                    <a:pt x="36" y="18"/>
                  </a:cubicBezTo>
                  <a:lnTo>
                    <a:pt x="18" y="36"/>
                  </a:lnTo>
                  <a:cubicBezTo>
                    <a:pt x="18" y="45"/>
                    <a:pt x="9" y="54"/>
                    <a:pt x="9" y="63"/>
                  </a:cubicBezTo>
                  <a:cubicBezTo>
                    <a:pt x="0" y="63"/>
                    <a:pt x="0" y="72"/>
                    <a:pt x="0" y="81"/>
                  </a:cubicBezTo>
                  <a:cubicBezTo>
                    <a:pt x="0" y="90"/>
                    <a:pt x="0" y="99"/>
                    <a:pt x="9" y="108"/>
                  </a:cubicBezTo>
                  <a:cubicBezTo>
                    <a:pt x="9" y="116"/>
                    <a:pt x="18" y="125"/>
                    <a:pt x="18" y="125"/>
                  </a:cubicBezTo>
                  <a:cubicBezTo>
                    <a:pt x="27" y="134"/>
                    <a:pt x="27" y="134"/>
                    <a:pt x="36" y="134"/>
                  </a:cubicBezTo>
                  <a:cubicBezTo>
                    <a:pt x="45" y="143"/>
                    <a:pt x="54" y="143"/>
                    <a:pt x="62" y="143"/>
                  </a:cubicBezTo>
                  <a:lnTo>
                    <a:pt x="80" y="143"/>
                  </a:lnTo>
                  <a:cubicBezTo>
                    <a:pt x="89" y="143"/>
                    <a:pt x="98" y="134"/>
                    <a:pt x="107" y="125"/>
                  </a:cubicBezTo>
                  <a:cubicBezTo>
                    <a:pt x="116" y="116"/>
                    <a:pt x="116" y="116"/>
                    <a:pt x="125" y="108"/>
                  </a:cubicBezTo>
                  <a:cubicBezTo>
                    <a:pt x="134" y="99"/>
                    <a:pt x="134" y="99"/>
                    <a:pt x="143" y="90"/>
                  </a:cubicBezTo>
                  <a:cubicBezTo>
                    <a:pt x="143" y="81"/>
                    <a:pt x="143" y="72"/>
                    <a:pt x="143" y="63"/>
                  </a:cubicBezTo>
                  <a:cubicBezTo>
                    <a:pt x="143" y="54"/>
                    <a:pt x="143" y="45"/>
                    <a:pt x="143" y="36"/>
                  </a:cubicBezTo>
                  <a:cubicBezTo>
                    <a:pt x="134" y="36"/>
                    <a:pt x="134" y="27"/>
                    <a:pt x="125" y="18"/>
                  </a:cubicBezTo>
                  <a:lnTo>
                    <a:pt x="116" y="9"/>
                  </a:lnTo>
                  <a:cubicBezTo>
                    <a:pt x="107" y="9"/>
                    <a:pt x="98" y="0"/>
                    <a:pt x="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931;p61"/>
            <p:cNvSpPr/>
            <p:nvPr/>
          </p:nvSpPr>
          <p:spPr>
            <a:xfrm>
              <a:off x="5274098" y="3964336"/>
              <a:ext cx="25342" cy="12792"/>
            </a:xfrm>
            <a:custGeom>
              <a:avLst/>
              <a:gdLst/>
              <a:ahLst/>
              <a:cxnLst/>
              <a:rect l="l" t="t" r="r" b="b"/>
              <a:pathLst>
                <a:path w="313" h="158" extrusionOk="0">
                  <a:moveTo>
                    <a:pt x="250" y="1"/>
                  </a:moveTo>
                  <a:cubicBezTo>
                    <a:pt x="244" y="1"/>
                    <a:pt x="238" y="2"/>
                    <a:pt x="232" y="3"/>
                  </a:cubicBezTo>
                  <a:lnTo>
                    <a:pt x="54" y="39"/>
                  </a:lnTo>
                  <a:cubicBezTo>
                    <a:pt x="27" y="48"/>
                    <a:pt x="0" y="83"/>
                    <a:pt x="9" y="119"/>
                  </a:cubicBezTo>
                  <a:cubicBezTo>
                    <a:pt x="24" y="141"/>
                    <a:pt x="45" y="157"/>
                    <a:pt x="71" y="157"/>
                  </a:cubicBezTo>
                  <a:cubicBezTo>
                    <a:pt x="77" y="157"/>
                    <a:pt x="83" y="156"/>
                    <a:pt x="90" y="155"/>
                  </a:cubicBezTo>
                  <a:lnTo>
                    <a:pt x="259" y="119"/>
                  </a:lnTo>
                  <a:cubicBezTo>
                    <a:pt x="295" y="110"/>
                    <a:pt x="313" y="75"/>
                    <a:pt x="304" y="48"/>
                  </a:cubicBezTo>
                  <a:cubicBezTo>
                    <a:pt x="296" y="18"/>
                    <a:pt x="277" y="1"/>
                    <a:pt x="25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932;p61"/>
            <p:cNvSpPr/>
            <p:nvPr/>
          </p:nvSpPr>
          <p:spPr>
            <a:xfrm>
              <a:off x="5261063" y="4003522"/>
              <a:ext cx="12388" cy="10201"/>
            </a:xfrm>
            <a:custGeom>
              <a:avLst/>
              <a:gdLst/>
              <a:ahLst/>
              <a:cxnLst/>
              <a:rect l="l" t="t" r="r" b="b"/>
              <a:pathLst>
                <a:path w="153" h="126" extrusionOk="0">
                  <a:moveTo>
                    <a:pt x="81" y="1"/>
                  </a:moveTo>
                  <a:cubicBezTo>
                    <a:pt x="1" y="1"/>
                    <a:pt x="1" y="126"/>
                    <a:pt x="81" y="126"/>
                  </a:cubicBezTo>
                  <a:cubicBezTo>
                    <a:pt x="152" y="126"/>
                    <a:pt x="152" y="1"/>
                    <a:pt x="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933;p61"/>
            <p:cNvSpPr/>
            <p:nvPr/>
          </p:nvSpPr>
          <p:spPr>
            <a:xfrm>
              <a:off x="5289238" y="4036474"/>
              <a:ext cx="25342" cy="11902"/>
            </a:xfrm>
            <a:custGeom>
              <a:avLst/>
              <a:gdLst/>
              <a:ahLst/>
              <a:cxnLst/>
              <a:rect l="l" t="t" r="r" b="b"/>
              <a:pathLst>
                <a:path w="313" h="147" extrusionOk="0">
                  <a:moveTo>
                    <a:pt x="265" y="1"/>
                  </a:moveTo>
                  <a:cubicBezTo>
                    <a:pt x="260" y="1"/>
                    <a:pt x="255" y="2"/>
                    <a:pt x="250" y="4"/>
                  </a:cubicBezTo>
                  <a:cubicBezTo>
                    <a:pt x="188" y="4"/>
                    <a:pt x="126" y="13"/>
                    <a:pt x="63" y="22"/>
                  </a:cubicBezTo>
                  <a:cubicBezTo>
                    <a:pt x="45" y="22"/>
                    <a:pt x="27" y="31"/>
                    <a:pt x="19" y="40"/>
                  </a:cubicBezTo>
                  <a:cubicBezTo>
                    <a:pt x="10" y="49"/>
                    <a:pt x="1" y="67"/>
                    <a:pt x="1" y="85"/>
                  </a:cubicBezTo>
                  <a:cubicBezTo>
                    <a:pt x="1" y="102"/>
                    <a:pt x="1" y="111"/>
                    <a:pt x="19" y="129"/>
                  </a:cubicBezTo>
                  <a:cubicBezTo>
                    <a:pt x="27" y="138"/>
                    <a:pt x="45" y="147"/>
                    <a:pt x="63" y="147"/>
                  </a:cubicBezTo>
                  <a:cubicBezTo>
                    <a:pt x="126" y="138"/>
                    <a:pt x="188" y="129"/>
                    <a:pt x="250" y="120"/>
                  </a:cubicBezTo>
                  <a:cubicBezTo>
                    <a:pt x="268" y="120"/>
                    <a:pt x="286" y="120"/>
                    <a:pt x="295" y="102"/>
                  </a:cubicBezTo>
                  <a:cubicBezTo>
                    <a:pt x="304" y="93"/>
                    <a:pt x="313" y="76"/>
                    <a:pt x="313" y="58"/>
                  </a:cubicBezTo>
                  <a:cubicBezTo>
                    <a:pt x="313" y="49"/>
                    <a:pt x="313" y="31"/>
                    <a:pt x="295" y="22"/>
                  </a:cubicBezTo>
                  <a:cubicBezTo>
                    <a:pt x="289" y="9"/>
                    <a:pt x="277" y="1"/>
                    <a:pt x="26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934;p61"/>
            <p:cNvSpPr/>
            <p:nvPr/>
          </p:nvSpPr>
          <p:spPr>
            <a:xfrm>
              <a:off x="5279846" y="4077199"/>
              <a:ext cx="11659" cy="10201"/>
            </a:xfrm>
            <a:custGeom>
              <a:avLst/>
              <a:gdLst/>
              <a:ahLst/>
              <a:cxnLst/>
              <a:rect l="l" t="t" r="r" b="b"/>
              <a:pathLst>
                <a:path w="144" h="126" extrusionOk="0">
                  <a:moveTo>
                    <a:pt x="63" y="1"/>
                  </a:moveTo>
                  <a:cubicBezTo>
                    <a:pt x="54" y="1"/>
                    <a:pt x="45" y="10"/>
                    <a:pt x="36" y="10"/>
                  </a:cubicBezTo>
                  <a:cubicBezTo>
                    <a:pt x="27" y="10"/>
                    <a:pt x="19" y="19"/>
                    <a:pt x="19" y="28"/>
                  </a:cubicBezTo>
                  <a:cubicBezTo>
                    <a:pt x="10" y="28"/>
                    <a:pt x="10" y="36"/>
                    <a:pt x="1" y="45"/>
                  </a:cubicBezTo>
                  <a:cubicBezTo>
                    <a:pt x="1" y="54"/>
                    <a:pt x="1" y="54"/>
                    <a:pt x="1" y="63"/>
                  </a:cubicBezTo>
                  <a:cubicBezTo>
                    <a:pt x="1" y="72"/>
                    <a:pt x="1" y="81"/>
                    <a:pt x="1" y="81"/>
                  </a:cubicBezTo>
                  <a:cubicBezTo>
                    <a:pt x="1" y="90"/>
                    <a:pt x="10" y="99"/>
                    <a:pt x="19" y="108"/>
                  </a:cubicBezTo>
                  <a:cubicBezTo>
                    <a:pt x="19" y="117"/>
                    <a:pt x="27" y="117"/>
                    <a:pt x="27" y="117"/>
                  </a:cubicBezTo>
                  <a:cubicBezTo>
                    <a:pt x="36" y="126"/>
                    <a:pt x="45" y="126"/>
                    <a:pt x="63" y="126"/>
                  </a:cubicBezTo>
                  <a:lnTo>
                    <a:pt x="99" y="126"/>
                  </a:lnTo>
                  <a:cubicBezTo>
                    <a:pt x="108" y="117"/>
                    <a:pt x="117" y="117"/>
                    <a:pt x="126" y="108"/>
                  </a:cubicBezTo>
                  <a:cubicBezTo>
                    <a:pt x="126" y="108"/>
                    <a:pt x="135" y="99"/>
                    <a:pt x="135" y="90"/>
                  </a:cubicBezTo>
                  <a:cubicBezTo>
                    <a:pt x="135" y="81"/>
                    <a:pt x="143" y="72"/>
                    <a:pt x="143" y="63"/>
                  </a:cubicBezTo>
                  <a:cubicBezTo>
                    <a:pt x="143" y="63"/>
                    <a:pt x="135" y="54"/>
                    <a:pt x="135" y="54"/>
                  </a:cubicBezTo>
                  <a:cubicBezTo>
                    <a:pt x="135" y="36"/>
                    <a:pt x="126" y="28"/>
                    <a:pt x="126" y="28"/>
                  </a:cubicBezTo>
                  <a:lnTo>
                    <a:pt x="108" y="10"/>
                  </a:lnTo>
                  <a:cubicBezTo>
                    <a:pt x="99" y="10"/>
                    <a:pt x="90" y="1"/>
                    <a:pt x="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935;p61"/>
            <p:cNvSpPr/>
            <p:nvPr/>
          </p:nvSpPr>
          <p:spPr>
            <a:xfrm>
              <a:off x="5301545" y="4108694"/>
              <a:ext cx="21698" cy="11983"/>
            </a:xfrm>
            <a:custGeom>
              <a:avLst/>
              <a:gdLst/>
              <a:ahLst/>
              <a:cxnLst/>
              <a:rect l="l" t="t" r="r" b="b"/>
              <a:pathLst>
                <a:path w="268" h="148" extrusionOk="0">
                  <a:moveTo>
                    <a:pt x="161" y="132"/>
                  </a:moveTo>
                  <a:lnTo>
                    <a:pt x="161" y="132"/>
                  </a:lnTo>
                  <a:cubicBezTo>
                    <a:pt x="168" y="134"/>
                    <a:pt x="174" y="136"/>
                    <a:pt x="179" y="138"/>
                  </a:cubicBezTo>
                  <a:cubicBezTo>
                    <a:pt x="171" y="138"/>
                    <a:pt x="163" y="138"/>
                    <a:pt x="161" y="132"/>
                  </a:cubicBezTo>
                  <a:close/>
                  <a:moveTo>
                    <a:pt x="105" y="0"/>
                  </a:moveTo>
                  <a:cubicBezTo>
                    <a:pt x="85" y="0"/>
                    <a:pt x="63" y="4"/>
                    <a:pt x="45" y="4"/>
                  </a:cubicBezTo>
                  <a:cubicBezTo>
                    <a:pt x="36" y="13"/>
                    <a:pt x="18" y="22"/>
                    <a:pt x="9" y="40"/>
                  </a:cubicBezTo>
                  <a:cubicBezTo>
                    <a:pt x="0" y="49"/>
                    <a:pt x="0" y="67"/>
                    <a:pt x="0" y="85"/>
                  </a:cubicBezTo>
                  <a:cubicBezTo>
                    <a:pt x="9" y="102"/>
                    <a:pt x="18" y="111"/>
                    <a:pt x="36" y="120"/>
                  </a:cubicBezTo>
                  <a:cubicBezTo>
                    <a:pt x="45" y="129"/>
                    <a:pt x="63" y="129"/>
                    <a:pt x="81" y="129"/>
                  </a:cubicBezTo>
                  <a:cubicBezTo>
                    <a:pt x="90" y="125"/>
                    <a:pt x="98" y="123"/>
                    <a:pt x="107" y="123"/>
                  </a:cubicBezTo>
                  <a:cubicBezTo>
                    <a:pt x="116" y="123"/>
                    <a:pt x="125" y="125"/>
                    <a:pt x="134" y="129"/>
                  </a:cubicBezTo>
                  <a:cubicBezTo>
                    <a:pt x="134" y="129"/>
                    <a:pt x="132" y="127"/>
                    <a:pt x="129" y="125"/>
                  </a:cubicBezTo>
                  <a:lnTo>
                    <a:pt x="129" y="125"/>
                  </a:lnTo>
                  <a:cubicBezTo>
                    <a:pt x="139" y="128"/>
                    <a:pt x="151" y="130"/>
                    <a:pt x="161" y="132"/>
                  </a:cubicBezTo>
                  <a:lnTo>
                    <a:pt x="161" y="132"/>
                  </a:lnTo>
                  <a:cubicBezTo>
                    <a:pt x="163" y="138"/>
                    <a:pt x="170" y="138"/>
                    <a:pt x="170" y="138"/>
                  </a:cubicBezTo>
                  <a:cubicBezTo>
                    <a:pt x="188" y="147"/>
                    <a:pt x="197" y="147"/>
                    <a:pt x="214" y="147"/>
                  </a:cubicBezTo>
                  <a:cubicBezTo>
                    <a:pt x="232" y="138"/>
                    <a:pt x="241" y="129"/>
                    <a:pt x="250" y="111"/>
                  </a:cubicBezTo>
                  <a:cubicBezTo>
                    <a:pt x="259" y="102"/>
                    <a:pt x="268" y="85"/>
                    <a:pt x="259" y="67"/>
                  </a:cubicBezTo>
                  <a:cubicBezTo>
                    <a:pt x="250" y="49"/>
                    <a:pt x="241" y="40"/>
                    <a:pt x="232" y="31"/>
                  </a:cubicBezTo>
                  <a:cubicBezTo>
                    <a:pt x="214" y="22"/>
                    <a:pt x="197" y="13"/>
                    <a:pt x="188" y="13"/>
                  </a:cubicBezTo>
                  <a:cubicBezTo>
                    <a:pt x="170" y="4"/>
                    <a:pt x="152" y="4"/>
                    <a:pt x="134" y="4"/>
                  </a:cubicBezTo>
                  <a:cubicBezTo>
                    <a:pt x="125" y="1"/>
                    <a:pt x="115" y="0"/>
                    <a:pt x="1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936;p61"/>
            <p:cNvSpPr/>
            <p:nvPr/>
          </p:nvSpPr>
          <p:spPr>
            <a:xfrm>
              <a:off x="5282761" y="4148042"/>
              <a:ext cx="19593" cy="10121"/>
            </a:xfrm>
            <a:custGeom>
              <a:avLst/>
              <a:gdLst/>
              <a:ahLst/>
              <a:cxnLst/>
              <a:rect l="l" t="t" r="r" b="b"/>
              <a:pathLst>
                <a:path w="242" h="125" extrusionOk="0">
                  <a:moveTo>
                    <a:pt x="63" y="0"/>
                  </a:moveTo>
                  <a:cubicBezTo>
                    <a:pt x="45" y="0"/>
                    <a:pt x="27" y="9"/>
                    <a:pt x="18" y="18"/>
                  </a:cubicBezTo>
                  <a:cubicBezTo>
                    <a:pt x="9" y="36"/>
                    <a:pt x="0" y="54"/>
                    <a:pt x="0" y="63"/>
                  </a:cubicBezTo>
                  <a:cubicBezTo>
                    <a:pt x="0" y="80"/>
                    <a:pt x="9" y="98"/>
                    <a:pt x="18" y="107"/>
                  </a:cubicBezTo>
                  <a:cubicBezTo>
                    <a:pt x="27" y="116"/>
                    <a:pt x="45" y="125"/>
                    <a:pt x="63" y="125"/>
                  </a:cubicBezTo>
                  <a:lnTo>
                    <a:pt x="179" y="125"/>
                  </a:lnTo>
                  <a:cubicBezTo>
                    <a:pt x="197" y="125"/>
                    <a:pt x="215" y="116"/>
                    <a:pt x="223" y="107"/>
                  </a:cubicBezTo>
                  <a:cubicBezTo>
                    <a:pt x="232" y="98"/>
                    <a:pt x="241" y="80"/>
                    <a:pt x="241" y="63"/>
                  </a:cubicBezTo>
                  <a:cubicBezTo>
                    <a:pt x="241" y="54"/>
                    <a:pt x="232" y="36"/>
                    <a:pt x="223" y="18"/>
                  </a:cubicBezTo>
                  <a:cubicBezTo>
                    <a:pt x="206" y="9"/>
                    <a:pt x="197" y="0"/>
                    <a:pt x="1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937;p61"/>
            <p:cNvSpPr/>
            <p:nvPr/>
          </p:nvSpPr>
          <p:spPr>
            <a:xfrm>
              <a:off x="5308022" y="4181237"/>
              <a:ext cx="27528" cy="10201"/>
            </a:xfrm>
            <a:custGeom>
              <a:avLst/>
              <a:gdLst/>
              <a:ahLst/>
              <a:cxnLst/>
              <a:rect l="l" t="t" r="r" b="b"/>
              <a:pathLst>
                <a:path w="340" h="126" extrusionOk="0">
                  <a:moveTo>
                    <a:pt x="63" y="0"/>
                  </a:moveTo>
                  <a:cubicBezTo>
                    <a:pt x="27" y="0"/>
                    <a:pt x="1" y="27"/>
                    <a:pt x="1" y="63"/>
                  </a:cubicBezTo>
                  <a:cubicBezTo>
                    <a:pt x="1" y="99"/>
                    <a:pt x="27" y="125"/>
                    <a:pt x="63" y="125"/>
                  </a:cubicBezTo>
                  <a:lnTo>
                    <a:pt x="277" y="125"/>
                  </a:lnTo>
                  <a:cubicBezTo>
                    <a:pt x="304" y="125"/>
                    <a:pt x="340" y="99"/>
                    <a:pt x="340" y="63"/>
                  </a:cubicBezTo>
                  <a:cubicBezTo>
                    <a:pt x="331" y="27"/>
                    <a:pt x="313" y="0"/>
                    <a:pt x="2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938;p61"/>
            <p:cNvSpPr/>
            <p:nvPr/>
          </p:nvSpPr>
          <p:spPr>
            <a:xfrm>
              <a:off x="5282761" y="4221881"/>
              <a:ext cx="15950" cy="11416"/>
            </a:xfrm>
            <a:custGeom>
              <a:avLst/>
              <a:gdLst/>
              <a:ahLst/>
              <a:cxnLst/>
              <a:rect l="l" t="t" r="r" b="b"/>
              <a:pathLst>
                <a:path w="197" h="141" extrusionOk="0">
                  <a:moveTo>
                    <a:pt x="148" y="0"/>
                  </a:moveTo>
                  <a:cubicBezTo>
                    <a:pt x="141" y="0"/>
                    <a:pt x="134" y="2"/>
                    <a:pt x="125" y="7"/>
                  </a:cubicBezTo>
                  <a:cubicBezTo>
                    <a:pt x="99" y="7"/>
                    <a:pt x="72" y="16"/>
                    <a:pt x="45" y="25"/>
                  </a:cubicBezTo>
                  <a:cubicBezTo>
                    <a:pt x="36" y="25"/>
                    <a:pt x="27" y="25"/>
                    <a:pt x="27" y="34"/>
                  </a:cubicBezTo>
                  <a:cubicBezTo>
                    <a:pt x="18" y="34"/>
                    <a:pt x="9" y="43"/>
                    <a:pt x="9" y="52"/>
                  </a:cubicBezTo>
                  <a:cubicBezTo>
                    <a:pt x="0" y="60"/>
                    <a:pt x="0" y="60"/>
                    <a:pt x="0" y="69"/>
                  </a:cubicBezTo>
                  <a:cubicBezTo>
                    <a:pt x="0" y="78"/>
                    <a:pt x="0" y="87"/>
                    <a:pt x="0" y="96"/>
                  </a:cubicBezTo>
                  <a:cubicBezTo>
                    <a:pt x="9" y="114"/>
                    <a:pt x="18" y="123"/>
                    <a:pt x="27" y="132"/>
                  </a:cubicBezTo>
                  <a:cubicBezTo>
                    <a:pt x="45" y="141"/>
                    <a:pt x="63" y="141"/>
                    <a:pt x="81" y="141"/>
                  </a:cubicBezTo>
                  <a:cubicBezTo>
                    <a:pt x="99" y="132"/>
                    <a:pt x="125" y="132"/>
                    <a:pt x="152" y="123"/>
                  </a:cubicBezTo>
                  <a:cubicBezTo>
                    <a:pt x="161" y="123"/>
                    <a:pt x="170" y="114"/>
                    <a:pt x="179" y="114"/>
                  </a:cubicBezTo>
                  <a:cubicBezTo>
                    <a:pt x="179" y="105"/>
                    <a:pt x="188" y="96"/>
                    <a:pt x="188" y="96"/>
                  </a:cubicBezTo>
                  <a:cubicBezTo>
                    <a:pt x="197" y="87"/>
                    <a:pt x="197" y="78"/>
                    <a:pt x="197" y="69"/>
                  </a:cubicBezTo>
                  <a:cubicBezTo>
                    <a:pt x="197" y="60"/>
                    <a:pt x="197" y="52"/>
                    <a:pt x="197" y="43"/>
                  </a:cubicBezTo>
                  <a:cubicBezTo>
                    <a:pt x="197" y="34"/>
                    <a:pt x="188" y="16"/>
                    <a:pt x="170" y="7"/>
                  </a:cubicBezTo>
                  <a:cubicBezTo>
                    <a:pt x="161" y="2"/>
                    <a:pt x="154" y="0"/>
                    <a:pt x="14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939;p61"/>
            <p:cNvSpPr/>
            <p:nvPr/>
          </p:nvSpPr>
          <p:spPr>
            <a:xfrm>
              <a:off x="5310937" y="4247709"/>
              <a:ext cx="21698" cy="11578"/>
            </a:xfrm>
            <a:custGeom>
              <a:avLst/>
              <a:gdLst/>
              <a:ahLst/>
              <a:cxnLst/>
              <a:rect l="l" t="t" r="r" b="b"/>
              <a:pathLst>
                <a:path w="268" h="143" extrusionOk="0">
                  <a:moveTo>
                    <a:pt x="188" y="0"/>
                  </a:moveTo>
                  <a:cubicBezTo>
                    <a:pt x="134" y="9"/>
                    <a:pt x="90" y="18"/>
                    <a:pt x="45" y="27"/>
                  </a:cubicBezTo>
                  <a:cubicBezTo>
                    <a:pt x="36" y="27"/>
                    <a:pt x="18" y="36"/>
                    <a:pt x="9" y="54"/>
                  </a:cubicBezTo>
                  <a:cubicBezTo>
                    <a:pt x="0" y="63"/>
                    <a:pt x="0" y="80"/>
                    <a:pt x="9" y="98"/>
                  </a:cubicBezTo>
                  <a:cubicBezTo>
                    <a:pt x="9" y="116"/>
                    <a:pt x="18" y="125"/>
                    <a:pt x="36" y="134"/>
                  </a:cubicBezTo>
                  <a:cubicBezTo>
                    <a:pt x="36" y="134"/>
                    <a:pt x="45" y="143"/>
                    <a:pt x="45" y="143"/>
                  </a:cubicBezTo>
                  <a:lnTo>
                    <a:pt x="81" y="143"/>
                  </a:lnTo>
                  <a:lnTo>
                    <a:pt x="214" y="125"/>
                  </a:lnTo>
                  <a:cubicBezTo>
                    <a:pt x="232" y="116"/>
                    <a:pt x="250" y="107"/>
                    <a:pt x="250" y="89"/>
                  </a:cubicBezTo>
                  <a:cubicBezTo>
                    <a:pt x="259" y="80"/>
                    <a:pt x="268" y="63"/>
                    <a:pt x="259" y="45"/>
                  </a:cubicBezTo>
                  <a:cubicBezTo>
                    <a:pt x="250" y="36"/>
                    <a:pt x="241" y="18"/>
                    <a:pt x="232" y="9"/>
                  </a:cubicBezTo>
                  <a:cubicBezTo>
                    <a:pt x="223" y="9"/>
                    <a:pt x="223" y="9"/>
                    <a:pt x="2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940;p61"/>
            <p:cNvSpPr/>
            <p:nvPr/>
          </p:nvSpPr>
          <p:spPr>
            <a:xfrm>
              <a:off x="5308022" y="4289567"/>
              <a:ext cx="19593" cy="10201"/>
            </a:xfrm>
            <a:custGeom>
              <a:avLst/>
              <a:gdLst/>
              <a:ahLst/>
              <a:cxnLst/>
              <a:rect l="l" t="t" r="r" b="b"/>
              <a:pathLst>
                <a:path w="242" h="126" extrusionOk="0">
                  <a:moveTo>
                    <a:pt x="63" y="1"/>
                  </a:moveTo>
                  <a:cubicBezTo>
                    <a:pt x="45" y="1"/>
                    <a:pt x="27" y="10"/>
                    <a:pt x="18" y="18"/>
                  </a:cubicBezTo>
                  <a:cubicBezTo>
                    <a:pt x="10" y="36"/>
                    <a:pt x="1" y="54"/>
                    <a:pt x="1" y="63"/>
                  </a:cubicBezTo>
                  <a:cubicBezTo>
                    <a:pt x="1" y="81"/>
                    <a:pt x="10" y="99"/>
                    <a:pt x="18" y="108"/>
                  </a:cubicBezTo>
                  <a:cubicBezTo>
                    <a:pt x="27" y="117"/>
                    <a:pt x="45" y="125"/>
                    <a:pt x="63" y="125"/>
                  </a:cubicBezTo>
                  <a:lnTo>
                    <a:pt x="179" y="125"/>
                  </a:lnTo>
                  <a:cubicBezTo>
                    <a:pt x="197" y="125"/>
                    <a:pt x="206" y="117"/>
                    <a:pt x="224" y="108"/>
                  </a:cubicBezTo>
                  <a:cubicBezTo>
                    <a:pt x="233" y="99"/>
                    <a:pt x="242" y="81"/>
                    <a:pt x="242" y="63"/>
                  </a:cubicBezTo>
                  <a:cubicBezTo>
                    <a:pt x="242" y="54"/>
                    <a:pt x="233" y="36"/>
                    <a:pt x="224" y="18"/>
                  </a:cubicBezTo>
                  <a:cubicBezTo>
                    <a:pt x="206" y="10"/>
                    <a:pt x="197" y="1"/>
                    <a:pt x="1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941;p61"/>
            <p:cNvSpPr/>
            <p:nvPr/>
          </p:nvSpPr>
          <p:spPr>
            <a:xfrm>
              <a:off x="5277660" y="4275884"/>
              <a:ext cx="19593" cy="10121"/>
            </a:xfrm>
            <a:custGeom>
              <a:avLst/>
              <a:gdLst/>
              <a:ahLst/>
              <a:cxnLst/>
              <a:rect l="l" t="t" r="r" b="b"/>
              <a:pathLst>
                <a:path w="242" h="125" extrusionOk="0">
                  <a:moveTo>
                    <a:pt x="63" y="0"/>
                  </a:moveTo>
                  <a:cubicBezTo>
                    <a:pt x="54" y="0"/>
                    <a:pt x="37" y="9"/>
                    <a:pt x="28" y="18"/>
                  </a:cubicBezTo>
                  <a:cubicBezTo>
                    <a:pt x="10" y="27"/>
                    <a:pt x="1" y="45"/>
                    <a:pt x="10" y="63"/>
                  </a:cubicBezTo>
                  <a:cubicBezTo>
                    <a:pt x="10" y="71"/>
                    <a:pt x="10" y="89"/>
                    <a:pt x="28" y="107"/>
                  </a:cubicBezTo>
                  <a:cubicBezTo>
                    <a:pt x="37" y="116"/>
                    <a:pt x="54" y="125"/>
                    <a:pt x="63" y="125"/>
                  </a:cubicBezTo>
                  <a:lnTo>
                    <a:pt x="179" y="125"/>
                  </a:lnTo>
                  <a:cubicBezTo>
                    <a:pt x="197" y="125"/>
                    <a:pt x="215" y="116"/>
                    <a:pt x="224" y="107"/>
                  </a:cubicBezTo>
                  <a:cubicBezTo>
                    <a:pt x="233" y="89"/>
                    <a:pt x="242" y="71"/>
                    <a:pt x="242" y="63"/>
                  </a:cubicBezTo>
                  <a:cubicBezTo>
                    <a:pt x="242" y="45"/>
                    <a:pt x="242" y="27"/>
                    <a:pt x="224" y="18"/>
                  </a:cubicBezTo>
                  <a:cubicBezTo>
                    <a:pt x="215" y="9"/>
                    <a:pt x="197" y="0"/>
                    <a:pt x="1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942;p61"/>
            <p:cNvSpPr/>
            <p:nvPr/>
          </p:nvSpPr>
          <p:spPr>
            <a:xfrm>
              <a:off x="5304459" y="4338712"/>
              <a:ext cx="21698" cy="12873"/>
            </a:xfrm>
            <a:custGeom>
              <a:avLst/>
              <a:gdLst/>
              <a:ahLst/>
              <a:cxnLst/>
              <a:rect l="l" t="t" r="r" b="b"/>
              <a:pathLst>
                <a:path w="268" h="159" extrusionOk="0">
                  <a:moveTo>
                    <a:pt x="80" y="0"/>
                  </a:moveTo>
                  <a:cubicBezTo>
                    <a:pt x="71" y="0"/>
                    <a:pt x="45" y="0"/>
                    <a:pt x="36" y="9"/>
                  </a:cubicBezTo>
                  <a:cubicBezTo>
                    <a:pt x="27" y="18"/>
                    <a:pt x="9" y="27"/>
                    <a:pt x="9" y="45"/>
                  </a:cubicBezTo>
                  <a:cubicBezTo>
                    <a:pt x="0" y="63"/>
                    <a:pt x="0" y="81"/>
                    <a:pt x="9" y="89"/>
                  </a:cubicBezTo>
                  <a:cubicBezTo>
                    <a:pt x="18" y="107"/>
                    <a:pt x="36" y="116"/>
                    <a:pt x="54" y="116"/>
                  </a:cubicBezTo>
                  <a:lnTo>
                    <a:pt x="187" y="152"/>
                  </a:lnTo>
                  <a:cubicBezTo>
                    <a:pt x="196" y="156"/>
                    <a:pt x="205" y="159"/>
                    <a:pt x="213" y="159"/>
                  </a:cubicBezTo>
                  <a:cubicBezTo>
                    <a:pt x="221" y="159"/>
                    <a:pt x="228" y="156"/>
                    <a:pt x="232" y="152"/>
                  </a:cubicBezTo>
                  <a:cubicBezTo>
                    <a:pt x="250" y="143"/>
                    <a:pt x="259" y="125"/>
                    <a:pt x="259" y="116"/>
                  </a:cubicBezTo>
                  <a:cubicBezTo>
                    <a:pt x="268" y="98"/>
                    <a:pt x="268" y="81"/>
                    <a:pt x="259" y="63"/>
                  </a:cubicBezTo>
                  <a:cubicBezTo>
                    <a:pt x="250" y="54"/>
                    <a:pt x="232" y="45"/>
                    <a:pt x="223" y="36"/>
                  </a:cubicBezTo>
                  <a:lnTo>
                    <a:pt x="8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943;p61"/>
            <p:cNvSpPr/>
            <p:nvPr/>
          </p:nvSpPr>
          <p:spPr>
            <a:xfrm>
              <a:off x="5282761" y="4379355"/>
              <a:ext cx="16679" cy="13440"/>
            </a:xfrm>
            <a:custGeom>
              <a:avLst/>
              <a:gdLst/>
              <a:ahLst/>
              <a:cxnLst/>
              <a:rect l="l" t="t" r="r" b="b"/>
              <a:pathLst>
                <a:path w="206" h="166" extrusionOk="0">
                  <a:moveTo>
                    <a:pt x="58" y="0"/>
                  </a:moveTo>
                  <a:cubicBezTo>
                    <a:pt x="54" y="0"/>
                    <a:pt x="49" y="2"/>
                    <a:pt x="45" y="7"/>
                  </a:cubicBezTo>
                  <a:cubicBezTo>
                    <a:pt x="36" y="7"/>
                    <a:pt x="27" y="7"/>
                    <a:pt x="27" y="16"/>
                  </a:cubicBezTo>
                  <a:cubicBezTo>
                    <a:pt x="18" y="16"/>
                    <a:pt x="9" y="25"/>
                    <a:pt x="9" y="33"/>
                  </a:cubicBezTo>
                  <a:cubicBezTo>
                    <a:pt x="0" y="42"/>
                    <a:pt x="0" y="60"/>
                    <a:pt x="0" y="78"/>
                  </a:cubicBezTo>
                  <a:cubicBezTo>
                    <a:pt x="9" y="96"/>
                    <a:pt x="18" y="105"/>
                    <a:pt x="27" y="114"/>
                  </a:cubicBezTo>
                  <a:cubicBezTo>
                    <a:pt x="54" y="132"/>
                    <a:pt x="81" y="141"/>
                    <a:pt x="107" y="158"/>
                  </a:cubicBezTo>
                  <a:lnTo>
                    <a:pt x="134" y="158"/>
                  </a:lnTo>
                  <a:cubicBezTo>
                    <a:pt x="139" y="163"/>
                    <a:pt x="143" y="165"/>
                    <a:pt x="146" y="165"/>
                  </a:cubicBezTo>
                  <a:cubicBezTo>
                    <a:pt x="150" y="165"/>
                    <a:pt x="152" y="163"/>
                    <a:pt x="152" y="158"/>
                  </a:cubicBezTo>
                  <a:cubicBezTo>
                    <a:pt x="161" y="158"/>
                    <a:pt x="170" y="158"/>
                    <a:pt x="179" y="149"/>
                  </a:cubicBezTo>
                  <a:cubicBezTo>
                    <a:pt x="188" y="149"/>
                    <a:pt x="188" y="141"/>
                    <a:pt x="197" y="132"/>
                  </a:cubicBezTo>
                  <a:cubicBezTo>
                    <a:pt x="197" y="123"/>
                    <a:pt x="206" y="105"/>
                    <a:pt x="197" y="87"/>
                  </a:cubicBezTo>
                  <a:cubicBezTo>
                    <a:pt x="197" y="69"/>
                    <a:pt x="188" y="60"/>
                    <a:pt x="170" y="51"/>
                  </a:cubicBezTo>
                  <a:cubicBezTo>
                    <a:pt x="143" y="33"/>
                    <a:pt x="116" y="25"/>
                    <a:pt x="90" y="7"/>
                  </a:cubicBezTo>
                  <a:lnTo>
                    <a:pt x="72" y="7"/>
                  </a:lnTo>
                  <a:cubicBezTo>
                    <a:pt x="67" y="2"/>
                    <a:pt x="63" y="0"/>
                    <a:pt x="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944;p61"/>
            <p:cNvSpPr/>
            <p:nvPr/>
          </p:nvSpPr>
          <p:spPr>
            <a:xfrm>
              <a:off x="5293610" y="4423885"/>
              <a:ext cx="23884" cy="13845"/>
            </a:xfrm>
            <a:custGeom>
              <a:avLst/>
              <a:gdLst/>
              <a:ahLst/>
              <a:cxnLst/>
              <a:rect l="l" t="t" r="r" b="b"/>
              <a:pathLst>
                <a:path w="295" h="171" extrusionOk="0">
                  <a:moveTo>
                    <a:pt x="63" y="1"/>
                  </a:moveTo>
                  <a:cubicBezTo>
                    <a:pt x="45" y="1"/>
                    <a:pt x="27" y="10"/>
                    <a:pt x="18" y="19"/>
                  </a:cubicBezTo>
                  <a:cubicBezTo>
                    <a:pt x="9" y="28"/>
                    <a:pt x="0" y="45"/>
                    <a:pt x="0" y="63"/>
                  </a:cubicBezTo>
                  <a:cubicBezTo>
                    <a:pt x="0" y="72"/>
                    <a:pt x="9" y="90"/>
                    <a:pt x="18" y="99"/>
                  </a:cubicBezTo>
                  <a:cubicBezTo>
                    <a:pt x="36" y="117"/>
                    <a:pt x="45" y="117"/>
                    <a:pt x="63" y="126"/>
                  </a:cubicBezTo>
                  <a:lnTo>
                    <a:pt x="81" y="126"/>
                  </a:lnTo>
                  <a:cubicBezTo>
                    <a:pt x="81" y="126"/>
                    <a:pt x="72" y="126"/>
                    <a:pt x="63" y="117"/>
                  </a:cubicBezTo>
                  <a:lnTo>
                    <a:pt x="63" y="117"/>
                  </a:lnTo>
                  <a:cubicBezTo>
                    <a:pt x="98" y="126"/>
                    <a:pt x="134" y="135"/>
                    <a:pt x="161" y="144"/>
                  </a:cubicBezTo>
                  <a:lnTo>
                    <a:pt x="143" y="144"/>
                  </a:lnTo>
                  <a:cubicBezTo>
                    <a:pt x="161" y="144"/>
                    <a:pt x="179" y="153"/>
                    <a:pt x="188" y="161"/>
                  </a:cubicBezTo>
                  <a:cubicBezTo>
                    <a:pt x="200" y="168"/>
                    <a:pt x="213" y="171"/>
                    <a:pt x="225" y="171"/>
                  </a:cubicBezTo>
                  <a:cubicBezTo>
                    <a:pt x="246" y="171"/>
                    <a:pt x="265" y="161"/>
                    <a:pt x="277" y="144"/>
                  </a:cubicBezTo>
                  <a:cubicBezTo>
                    <a:pt x="295" y="108"/>
                    <a:pt x="286" y="72"/>
                    <a:pt x="250" y="54"/>
                  </a:cubicBezTo>
                  <a:cubicBezTo>
                    <a:pt x="196" y="28"/>
                    <a:pt x="134" y="1"/>
                    <a:pt x="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945;p61"/>
            <p:cNvSpPr/>
            <p:nvPr/>
          </p:nvSpPr>
          <p:spPr>
            <a:xfrm>
              <a:off x="5274827" y="4468901"/>
              <a:ext cx="23884" cy="12873"/>
            </a:xfrm>
            <a:custGeom>
              <a:avLst/>
              <a:gdLst/>
              <a:ahLst/>
              <a:cxnLst/>
              <a:rect l="l" t="t" r="r" b="b"/>
              <a:pathLst>
                <a:path w="295" h="159" extrusionOk="0">
                  <a:moveTo>
                    <a:pt x="103" y="0"/>
                  </a:moveTo>
                  <a:cubicBezTo>
                    <a:pt x="83" y="0"/>
                    <a:pt x="63" y="2"/>
                    <a:pt x="45" y="7"/>
                  </a:cubicBezTo>
                  <a:cubicBezTo>
                    <a:pt x="36" y="16"/>
                    <a:pt x="18" y="25"/>
                    <a:pt x="9" y="43"/>
                  </a:cubicBezTo>
                  <a:cubicBezTo>
                    <a:pt x="0" y="52"/>
                    <a:pt x="0" y="69"/>
                    <a:pt x="9" y="87"/>
                  </a:cubicBezTo>
                  <a:cubicBezTo>
                    <a:pt x="9" y="96"/>
                    <a:pt x="18" y="114"/>
                    <a:pt x="36" y="123"/>
                  </a:cubicBezTo>
                  <a:cubicBezTo>
                    <a:pt x="45" y="132"/>
                    <a:pt x="63" y="132"/>
                    <a:pt x="81" y="132"/>
                  </a:cubicBezTo>
                  <a:cubicBezTo>
                    <a:pt x="89" y="123"/>
                    <a:pt x="107" y="123"/>
                    <a:pt x="116" y="123"/>
                  </a:cubicBezTo>
                  <a:lnTo>
                    <a:pt x="125" y="123"/>
                  </a:lnTo>
                  <a:cubicBezTo>
                    <a:pt x="134" y="123"/>
                    <a:pt x="152" y="123"/>
                    <a:pt x="161" y="132"/>
                  </a:cubicBezTo>
                  <a:cubicBezTo>
                    <a:pt x="161" y="132"/>
                    <a:pt x="152" y="123"/>
                    <a:pt x="152" y="123"/>
                  </a:cubicBezTo>
                  <a:lnTo>
                    <a:pt x="152" y="123"/>
                  </a:lnTo>
                  <a:cubicBezTo>
                    <a:pt x="161" y="132"/>
                    <a:pt x="170" y="132"/>
                    <a:pt x="179" y="141"/>
                  </a:cubicBezTo>
                  <a:cubicBezTo>
                    <a:pt x="188" y="159"/>
                    <a:pt x="205" y="159"/>
                    <a:pt x="223" y="159"/>
                  </a:cubicBezTo>
                  <a:cubicBezTo>
                    <a:pt x="241" y="159"/>
                    <a:pt x="259" y="159"/>
                    <a:pt x="268" y="141"/>
                  </a:cubicBezTo>
                  <a:cubicBezTo>
                    <a:pt x="286" y="123"/>
                    <a:pt x="295" y="78"/>
                    <a:pt x="268" y="60"/>
                  </a:cubicBezTo>
                  <a:cubicBezTo>
                    <a:pt x="241" y="34"/>
                    <a:pt x="205" y="7"/>
                    <a:pt x="161" y="7"/>
                  </a:cubicBezTo>
                  <a:cubicBezTo>
                    <a:pt x="143" y="2"/>
                    <a:pt x="123" y="0"/>
                    <a:pt x="10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946;p61"/>
            <p:cNvSpPr/>
            <p:nvPr/>
          </p:nvSpPr>
          <p:spPr>
            <a:xfrm>
              <a:off x="5250942" y="4500315"/>
              <a:ext cx="24694" cy="14897"/>
            </a:xfrm>
            <a:custGeom>
              <a:avLst/>
              <a:gdLst/>
              <a:ahLst/>
              <a:cxnLst/>
              <a:rect l="l" t="t" r="r" b="b"/>
              <a:pathLst>
                <a:path w="305" h="184" extrusionOk="0">
                  <a:moveTo>
                    <a:pt x="70" y="1"/>
                  </a:moveTo>
                  <a:cubicBezTo>
                    <a:pt x="45" y="1"/>
                    <a:pt x="18" y="24"/>
                    <a:pt x="10" y="47"/>
                  </a:cubicBezTo>
                  <a:cubicBezTo>
                    <a:pt x="1" y="83"/>
                    <a:pt x="19" y="118"/>
                    <a:pt x="54" y="127"/>
                  </a:cubicBezTo>
                  <a:cubicBezTo>
                    <a:pt x="108" y="145"/>
                    <a:pt x="170" y="163"/>
                    <a:pt x="224" y="181"/>
                  </a:cubicBezTo>
                  <a:cubicBezTo>
                    <a:pt x="230" y="182"/>
                    <a:pt x="236" y="183"/>
                    <a:pt x="242" y="183"/>
                  </a:cubicBezTo>
                  <a:cubicBezTo>
                    <a:pt x="271" y="183"/>
                    <a:pt x="297" y="166"/>
                    <a:pt x="304" y="136"/>
                  </a:cubicBezTo>
                  <a:cubicBezTo>
                    <a:pt x="304" y="110"/>
                    <a:pt x="286" y="74"/>
                    <a:pt x="260" y="65"/>
                  </a:cubicBezTo>
                  <a:lnTo>
                    <a:pt x="81" y="3"/>
                  </a:lnTo>
                  <a:cubicBezTo>
                    <a:pt x="78" y="1"/>
                    <a:pt x="74" y="1"/>
                    <a:pt x="7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947;p61"/>
            <p:cNvSpPr/>
            <p:nvPr/>
          </p:nvSpPr>
          <p:spPr>
            <a:xfrm>
              <a:off x="5249566" y="4429715"/>
              <a:ext cx="18136" cy="14816"/>
            </a:xfrm>
            <a:custGeom>
              <a:avLst/>
              <a:gdLst/>
              <a:ahLst/>
              <a:cxnLst/>
              <a:rect l="l" t="t" r="r" b="b"/>
              <a:pathLst>
                <a:path w="224" h="183" extrusionOk="0">
                  <a:moveTo>
                    <a:pt x="45" y="0"/>
                  </a:moveTo>
                  <a:cubicBezTo>
                    <a:pt x="36" y="9"/>
                    <a:pt x="18" y="18"/>
                    <a:pt x="9" y="36"/>
                  </a:cubicBezTo>
                  <a:cubicBezTo>
                    <a:pt x="0" y="45"/>
                    <a:pt x="0" y="63"/>
                    <a:pt x="9" y="81"/>
                  </a:cubicBezTo>
                  <a:cubicBezTo>
                    <a:pt x="9" y="98"/>
                    <a:pt x="18" y="107"/>
                    <a:pt x="36" y="116"/>
                  </a:cubicBezTo>
                  <a:cubicBezTo>
                    <a:pt x="62" y="134"/>
                    <a:pt x="98" y="152"/>
                    <a:pt x="134" y="170"/>
                  </a:cubicBezTo>
                  <a:cubicBezTo>
                    <a:pt x="140" y="176"/>
                    <a:pt x="151" y="182"/>
                    <a:pt x="163" y="182"/>
                  </a:cubicBezTo>
                  <a:cubicBezTo>
                    <a:pt x="168" y="182"/>
                    <a:pt x="173" y="181"/>
                    <a:pt x="178" y="179"/>
                  </a:cubicBezTo>
                  <a:cubicBezTo>
                    <a:pt x="196" y="179"/>
                    <a:pt x="205" y="161"/>
                    <a:pt x="214" y="152"/>
                  </a:cubicBezTo>
                  <a:cubicBezTo>
                    <a:pt x="223" y="134"/>
                    <a:pt x="223" y="116"/>
                    <a:pt x="223" y="107"/>
                  </a:cubicBezTo>
                  <a:cubicBezTo>
                    <a:pt x="214" y="89"/>
                    <a:pt x="205" y="72"/>
                    <a:pt x="196" y="72"/>
                  </a:cubicBezTo>
                  <a:cubicBezTo>
                    <a:pt x="161" y="45"/>
                    <a:pt x="125" y="27"/>
                    <a:pt x="98" y="9"/>
                  </a:cubicBezTo>
                  <a:cubicBezTo>
                    <a:pt x="80" y="0"/>
                    <a:pt x="62" y="0"/>
                    <a:pt x="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948;p61"/>
            <p:cNvSpPr/>
            <p:nvPr/>
          </p:nvSpPr>
          <p:spPr>
            <a:xfrm>
              <a:off x="5243008" y="4546383"/>
              <a:ext cx="21779" cy="16274"/>
            </a:xfrm>
            <a:custGeom>
              <a:avLst/>
              <a:gdLst/>
              <a:ahLst/>
              <a:cxnLst/>
              <a:rect l="l" t="t" r="r" b="b"/>
              <a:pathLst>
                <a:path w="269" h="201" extrusionOk="0">
                  <a:moveTo>
                    <a:pt x="64" y="1"/>
                  </a:moveTo>
                  <a:cubicBezTo>
                    <a:pt x="60" y="1"/>
                    <a:pt x="57" y="2"/>
                    <a:pt x="54" y="4"/>
                  </a:cubicBezTo>
                  <a:cubicBezTo>
                    <a:pt x="36" y="4"/>
                    <a:pt x="19" y="22"/>
                    <a:pt x="10" y="31"/>
                  </a:cubicBezTo>
                  <a:cubicBezTo>
                    <a:pt x="1" y="58"/>
                    <a:pt x="10" y="103"/>
                    <a:pt x="36" y="112"/>
                  </a:cubicBezTo>
                  <a:cubicBezTo>
                    <a:pt x="81" y="138"/>
                    <a:pt x="126" y="165"/>
                    <a:pt x="170" y="192"/>
                  </a:cubicBezTo>
                  <a:cubicBezTo>
                    <a:pt x="188" y="201"/>
                    <a:pt x="206" y="201"/>
                    <a:pt x="215" y="201"/>
                  </a:cubicBezTo>
                  <a:cubicBezTo>
                    <a:pt x="233" y="192"/>
                    <a:pt x="251" y="183"/>
                    <a:pt x="259" y="174"/>
                  </a:cubicBezTo>
                  <a:cubicBezTo>
                    <a:pt x="268" y="138"/>
                    <a:pt x="259" y="103"/>
                    <a:pt x="233" y="85"/>
                  </a:cubicBezTo>
                  <a:lnTo>
                    <a:pt x="99" y="13"/>
                  </a:lnTo>
                  <a:cubicBezTo>
                    <a:pt x="86" y="7"/>
                    <a:pt x="74" y="1"/>
                    <a:pt x="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949;p61"/>
            <p:cNvSpPr/>
            <p:nvPr/>
          </p:nvSpPr>
          <p:spPr>
            <a:xfrm>
              <a:off x="5210542" y="4592209"/>
              <a:ext cx="13035" cy="13116"/>
            </a:xfrm>
            <a:custGeom>
              <a:avLst/>
              <a:gdLst/>
              <a:ahLst/>
              <a:cxnLst/>
              <a:rect l="l" t="t" r="r" b="b"/>
              <a:pathLst>
                <a:path w="161" h="162" extrusionOk="0">
                  <a:moveTo>
                    <a:pt x="36" y="0"/>
                  </a:moveTo>
                  <a:cubicBezTo>
                    <a:pt x="27" y="0"/>
                    <a:pt x="27" y="9"/>
                    <a:pt x="18" y="18"/>
                  </a:cubicBezTo>
                  <a:cubicBezTo>
                    <a:pt x="18" y="18"/>
                    <a:pt x="9" y="18"/>
                    <a:pt x="9" y="27"/>
                  </a:cubicBezTo>
                  <a:cubicBezTo>
                    <a:pt x="0" y="36"/>
                    <a:pt x="0" y="45"/>
                    <a:pt x="0" y="54"/>
                  </a:cubicBezTo>
                  <a:cubicBezTo>
                    <a:pt x="0" y="63"/>
                    <a:pt x="0" y="72"/>
                    <a:pt x="0" y="72"/>
                  </a:cubicBezTo>
                  <a:cubicBezTo>
                    <a:pt x="0" y="81"/>
                    <a:pt x="9" y="90"/>
                    <a:pt x="18" y="99"/>
                  </a:cubicBezTo>
                  <a:cubicBezTo>
                    <a:pt x="27" y="116"/>
                    <a:pt x="45" y="125"/>
                    <a:pt x="54" y="143"/>
                  </a:cubicBezTo>
                  <a:cubicBezTo>
                    <a:pt x="63" y="143"/>
                    <a:pt x="72" y="152"/>
                    <a:pt x="72" y="152"/>
                  </a:cubicBezTo>
                  <a:cubicBezTo>
                    <a:pt x="81" y="152"/>
                    <a:pt x="90" y="161"/>
                    <a:pt x="98" y="161"/>
                  </a:cubicBezTo>
                  <a:cubicBezTo>
                    <a:pt x="107" y="161"/>
                    <a:pt x="116" y="152"/>
                    <a:pt x="125" y="152"/>
                  </a:cubicBezTo>
                  <a:cubicBezTo>
                    <a:pt x="134" y="152"/>
                    <a:pt x="134" y="143"/>
                    <a:pt x="143" y="143"/>
                  </a:cubicBezTo>
                  <a:cubicBezTo>
                    <a:pt x="143" y="134"/>
                    <a:pt x="152" y="134"/>
                    <a:pt x="152" y="125"/>
                  </a:cubicBezTo>
                  <a:cubicBezTo>
                    <a:pt x="161" y="116"/>
                    <a:pt x="161" y="108"/>
                    <a:pt x="161" y="99"/>
                  </a:cubicBezTo>
                  <a:lnTo>
                    <a:pt x="161" y="81"/>
                  </a:lnTo>
                  <a:cubicBezTo>
                    <a:pt x="152" y="72"/>
                    <a:pt x="152" y="63"/>
                    <a:pt x="143" y="54"/>
                  </a:cubicBezTo>
                  <a:lnTo>
                    <a:pt x="107" y="18"/>
                  </a:lnTo>
                  <a:cubicBezTo>
                    <a:pt x="98" y="9"/>
                    <a:pt x="90" y="0"/>
                    <a:pt x="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950;p61"/>
            <p:cNvSpPr/>
            <p:nvPr/>
          </p:nvSpPr>
          <p:spPr>
            <a:xfrm>
              <a:off x="5189572" y="4616984"/>
              <a:ext cx="21779" cy="17893"/>
            </a:xfrm>
            <a:custGeom>
              <a:avLst/>
              <a:gdLst/>
              <a:ahLst/>
              <a:cxnLst/>
              <a:rect l="l" t="t" r="r" b="b"/>
              <a:pathLst>
                <a:path w="269" h="221" extrusionOk="0">
                  <a:moveTo>
                    <a:pt x="76" y="0"/>
                  </a:moveTo>
                  <a:cubicBezTo>
                    <a:pt x="68" y="0"/>
                    <a:pt x="59" y="2"/>
                    <a:pt x="54" y="7"/>
                  </a:cubicBezTo>
                  <a:cubicBezTo>
                    <a:pt x="36" y="7"/>
                    <a:pt x="18" y="16"/>
                    <a:pt x="10" y="33"/>
                  </a:cubicBezTo>
                  <a:cubicBezTo>
                    <a:pt x="10" y="42"/>
                    <a:pt x="1" y="60"/>
                    <a:pt x="10" y="78"/>
                  </a:cubicBezTo>
                  <a:cubicBezTo>
                    <a:pt x="10" y="87"/>
                    <a:pt x="10" y="87"/>
                    <a:pt x="10" y="96"/>
                  </a:cubicBezTo>
                  <a:cubicBezTo>
                    <a:pt x="18" y="105"/>
                    <a:pt x="27" y="114"/>
                    <a:pt x="36" y="114"/>
                  </a:cubicBezTo>
                  <a:lnTo>
                    <a:pt x="170" y="212"/>
                  </a:lnTo>
                  <a:cubicBezTo>
                    <a:pt x="188" y="221"/>
                    <a:pt x="206" y="221"/>
                    <a:pt x="215" y="221"/>
                  </a:cubicBezTo>
                  <a:cubicBezTo>
                    <a:pt x="233" y="212"/>
                    <a:pt x="250" y="203"/>
                    <a:pt x="259" y="194"/>
                  </a:cubicBezTo>
                  <a:cubicBezTo>
                    <a:pt x="259" y="176"/>
                    <a:pt x="268" y="158"/>
                    <a:pt x="259" y="141"/>
                  </a:cubicBezTo>
                  <a:cubicBezTo>
                    <a:pt x="259" y="141"/>
                    <a:pt x="259" y="132"/>
                    <a:pt x="259" y="132"/>
                  </a:cubicBezTo>
                  <a:cubicBezTo>
                    <a:pt x="250" y="123"/>
                    <a:pt x="241" y="114"/>
                    <a:pt x="233" y="105"/>
                  </a:cubicBezTo>
                  <a:cubicBezTo>
                    <a:pt x="188" y="78"/>
                    <a:pt x="143" y="42"/>
                    <a:pt x="99" y="7"/>
                  </a:cubicBezTo>
                  <a:cubicBezTo>
                    <a:pt x="94" y="2"/>
                    <a:pt x="85" y="0"/>
                    <a:pt x="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951;p61"/>
            <p:cNvSpPr/>
            <p:nvPr/>
          </p:nvSpPr>
          <p:spPr>
            <a:xfrm>
              <a:off x="5211999" y="4560390"/>
              <a:ext cx="16679" cy="14574"/>
            </a:xfrm>
            <a:custGeom>
              <a:avLst/>
              <a:gdLst/>
              <a:ahLst/>
              <a:cxnLst/>
              <a:rect l="l" t="t" r="r" b="b"/>
              <a:pathLst>
                <a:path w="206" h="180" extrusionOk="0">
                  <a:moveTo>
                    <a:pt x="45" y="1"/>
                  </a:moveTo>
                  <a:cubicBezTo>
                    <a:pt x="36" y="1"/>
                    <a:pt x="36" y="10"/>
                    <a:pt x="27" y="10"/>
                  </a:cubicBezTo>
                  <a:cubicBezTo>
                    <a:pt x="18" y="19"/>
                    <a:pt x="18" y="19"/>
                    <a:pt x="9" y="28"/>
                  </a:cubicBezTo>
                  <a:cubicBezTo>
                    <a:pt x="0" y="46"/>
                    <a:pt x="0" y="63"/>
                    <a:pt x="0" y="72"/>
                  </a:cubicBezTo>
                  <a:cubicBezTo>
                    <a:pt x="9" y="81"/>
                    <a:pt x="9" y="90"/>
                    <a:pt x="9" y="90"/>
                  </a:cubicBezTo>
                  <a:cubicBezTo>
                    <a:pt x="18" y="99"/>
                    <a:pt x="27" y="108"/>
                    <a:pt x="36" y="117"/>
                  </a:cubicBezTo>
                  <a:cubicBezTo>
                    <a:pt x="54" y="135"/>
                    <a:pt x="80" y="153"/>
                    <a:pt x="107" y="170"/>
                  </a:cubicBezTo>
                  <a:cubicBezTo>
                    <a:pt x="116" y="179"/>
                    <a:pt x="125" y="179"/>
                    <a:pt x="134" y="179"/>
                  </a:cubicBezTo>
                  <a:lnTo>
                    <a:pt x="161" y="179"/>
                  </a:lnTo>
                  <a:cubicBezTo>
                    <a:pt x="161" y="179"/>
                    <a:pt x="170" y="170"/>
                    <a:pt x="179" y="170"/>
                  </a:cubicBezTo>
                  <a:cubicBezTo>
                    <a:pt x="187" y="162"/>
                    <a:pt x="187" y="162"/>
                    <a:pt x="196" y="153"/>
                  </a:cubicBezTo>
                  <a:cubicBezTo>
                    <a:pt x="196" y="135"/>
                    <a:pt x="205" y="117"/>
                    <a:pt x="196" y="99"/>
                  </a:cubicBezTo>
                  <a:cubicBezTo>
                    <a:pt x="196" y="99"/>
                    <a:pt x="196" y="90"/>
                    <a:pt x="196" y="90"/>
                  </a:cubicBezTo>
                  <a:cubicBezTo>
                    <a:pt x="187" y="81"/>
                    <a:pt x="179" y="72"/>
                    <a:pt x="170" y="63"/>
                  </a:cubicBezTo>
                  <a:cubicBezTo>
                    <a:pt x="143" y="46"/>
                    <a:pt x="116" y="28"/>
                    <a:pt x="98" y="10"/>
                  </a:cubicBezTo>
                  <a:cubicBezTo>
                    <a:pt x="89" y="1"/>
                    <a:pt x="80" y="1"/>
                    <a:pt x="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952;p61"/>
            <p:cNvSpPr/>
            <p:nvPr/>
          </p:nvSpPr>
          <p:spPr>
            <a:xfrm>
              <a:off x="5146256" y="4632691"/>
              <a:ext cx="13035" cy="15950"/>
            </a:xfrm>
            <a:custGeom>
              <a:avLst/>
              <a:gdLst/>
              <a:ahLst/>
              <a:cxnLst/>
              <a:rect l="l" t="t" r="r" b="b"/>
              <a:pathLst>
                <a:path w="161" h="197" extrusionOk="0">
                  <a:moveTo>
                    <a:pt x="54" y="0"/>
                  </a:moveTo>
                  <a:cubicBezTo>
                    <a:pt x="45" y="0"/>
                    <a:pt x="36" y="0"/>
                    <a:pt x="27" y="9"/>
                  </a:cubicBezTo>
                  <a:cubicBezTo>
                    <a:pt x="18" y="18"/>
                    <a:pt x="9" y="27"/>
                    <a:pt x="0" y="45"/>
                  </a:cubicBezTo>
                  <a:cubicBezTo>
                    <a:pt x="0" y="54"/>
                    <a:pt x="0" y="54"/>
                    <a:pt x="0" y="63"/>
                  </a:cubicBezTo>
                  <a:cubicBezTo>
                    <a:pt x="0" y="71"/>
                    <a:pt x="0" y="80"/>
                    <a:pt x="9" y="89"/>
                  </a:cubicBezTo>
                  <a:cubicBezTo>
                    <a:pt x="18" y="116"/>
                    <a:pt x="36" y="143"/>
                    <a:pt x="45" y="170"/>
                  </a:cubicBezTo>
                  <a:cubicBezTo>
                    <a:pt x="54" y="178"/>
                    <a:pt x="54" y="178"/>
                    <a:pt x="63" y="187"/>
                  </a:cubicBezTo>
                  <a:cubicBezTo>
                    <a:pt x="72" y="196"/>
                    <a:pt x="81" y="196"/>
                    <a:pt x="81" y="196"/>
                  </a:cubicBezTo>
                  <a:lnTo>
                    <a:pt x="107" y="196"/>
                  </a:lnTo>
                  <a:cubicBezTo>
                    <a:pt x="116" y="196"/>
                    <a:pt x="125" y="196"/>
                    <a:pt x="134" y="187"/>
                  </a:cubicBezTo>
                  <a:cubicBezTo>
                    <a:pt x="143" y="178"/>
                    <a:pt x="152" y="170"/>
                    <a:pt x="161" y="152"/>
                  </a:cubicBezTo>
                  <a:cubicBezTo>
                    <a:pt x="161" y="152"/>
                    <a:pt x="161" y="143"/>
                    <a:pt x="161" y="143"/>
                  </a:cubicBezTo>
                  <a:cubicBezTo>
                    <a:pt x="161" y="125"/>
                    <a:pt x="161" y="116"/>
                    <a:pt x="152" y="107"/>
                  </a:cubicBezTo>
                  <a:cubicBezTo>
                    <a:pt x="143" y="80"/>
                    <a:pt x="125" y="54"/>
                    <a:pt x="116" y="27"/>
                  </a:cubicBezTo>
                  <a:cubicBezTo>
                    <a:pt x="107" y="27"/>
                    <a:pt x="107" y="18"/>
                    <a:pt x="98" y="9"/>
                  </a:cubicBezTo>
                  <a:cubicBezTo>
                    <a:pt x="90" y="9"/>
                    <a:pt x="90" y="0"/>
                    <a:pt x="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953;p61"/>
            <p:cNvSpPr/>
            <p:nvPr/>
          </p:nvSpPr>
          <p:spPr>
            <a:xfrm>
              <a:off x="5136136" y="4662971"/>
              <a:ext cx="19593" cy="18865"/>
            </a:xfrm>
            <a:custGeom>
              <a:avLst/>
              <a:gdLst/>
              <a:ahLst/>
              <a:cxnLst/>
              <a:rect l="l" t="t" r="r" b="b"/>
              <a:pathLst>
                <a:path w="242" h="233" extrusionOk="0">
                  <a:moveTo>
                    <a:pt x="63" y="1"/>
                  </a:moveTo>
                  <a:cubicBezTo>
                    <a:pt x="54" y="1"/>
                    <a:pt x="36" y="1"/>
                    <a:pt x="18" y="19"/>
                  </a:cubicBezTo>
                  <a:cubicBezTo>
                    <a:pt x="9" y="28"/>
                    <a:pt x="0" y="45"/>
                    <a:pt x="0" y="63"/>
                  </a:cubicBezTo>
                  <a:cubicBezTo>
                    <a:pt x="0" y="72"/>
                    <a:pt x="9" y="90"/>
                    <a:pt x="18" y="99"/>
                  </a:cubicBezTo>
                  <a:cubicBezTo>
                    <a:pt x="63" y="143"/>
                    <a:pt x="99" y="179"/>
                    <a:pt x="134" y="215"/>
                  </a:cubicBezTo>
                  <a:cubicBezTo>
                    <a:pt x="152" y="233"/>
                    <a:pt x="170" y="233"/>
                    <a:pt x="179" y="233"/>
                  </a:cubicBezTo>
                  <a:cubicBezTo>
                    <a:pt x="197" y="233"/>
                    <a:pt x="215" y="233"/>
                    <a:pt x="223" y="215"/>
                  </a:cubicBezTo>
                  <a:cubicBezTo>
                    <a:pt x="232" y="206"/>
                    <a:pt x="241" y="188"/>
                    <a:pt x="241" y="179"/>
                  </a:cubicBezTo>
                  <a:cubicBezTo>
                    <a:pt x="241" y="161"/>
                    <a:pt x="232" y="143"/>
                    <a:pt x="223" y="135"/>
                  </a:cubicBezTo>
                  <a:cubicBezTo>
                    <a:pt x="188" y="90"/>
                    <a:pt x="143" y="54"/>
                    <a:pt x="107" y="19"/>
                  </a:cubicBezTo>
                  <a:cubicBezTo>
                    <a:pt x="99" y="1"/>
                    <a:pt x="81" y="1"/>
                    <a:pt x="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954;p61"/>
            <p:cNvSpPr/>
            <p:nvPr/>
          </p:nvSpPr>
          <p:spPr>
            <a:xfrm>
              <a:off x="5173703" y="4637387"/>
              <a:ext cx="17407" cy="21132"/>
            </a:xfrm>
            <a:custGeom>
              <a:avLst/>
              <a:gdLst/>
              <a:ahLst/>
              <a:cxnLst/>
              <a:rect l="l" t="t" r="r" b="b"/>
              <a:pathLst>
                <a:path w="215" h="261" extrusionOk="0">
                  <a:moveTo>
                    <a:pt x="74" y="1"/>
                  </a:moveTo>
                  <a:cubicBezTo>
                    <a:pt x="61" y="1"/>
                    <a:pt x="49" y="7"/>
                    <a:pt x="36" y="13"/>
                  </a:cubicBezTo>
                  <a:cubicBezTo>
                    <a:pt x="9" y="31"/>
                    <a:pt x="0" y="67"/>
                    <a:pt x="18" y="94"/>
                  </a:cubicBezTo>
                  <a:cubicBezTo>
                    <a:pt x="45" y="138"/>
                    <a:pt x="72" y="183"/>
                    <a:pt x="98" y="228"/>
                  </a:cubicBezTo>
                  <a:cubicBezTo>
                    <a:pt x="98" y="245"/>
                    <a:pt x="116" y="254"/>
                    <a:pt x="134" y="254"/>
                  </a:cubicBezTo>
                  <a:cubicBezTo>
                    <a:pt x="139" y="259"/>
                    <a:pt x="145" y="261"/>
                    <a:pt x="153" y="261"/>
                  </a:cubicBezTo>
                  <a:cubicBezTo>
                    <a:pt x="161" y="261"/>
                    <a:pt x="170" y="259"/>
                    <a:pt x="179" y="254"/>
                  </a:cubicBezTo>
                  <a:cubicBezTo>
                    <a:pt x="206" y="236"/>
                    <a:pt x="214" y="201"/>
                    <a:pt x="197" y="165"/>
                  </a:cubicBezTo>
                  <a:cubicBezTo>
                    <a:pt x="179" y="120"/>
                    <a:pt x="152" y="76"/>
                    <a:pt x="125" y="31"/>
                  </a:cubicBezTo>
                  <a:cubicBezTo>
                    <a:pt x="116" y="22"/>
                    <a:pt x="98" y="5"/>
                    <a:pt x="90" y="5"/>
                  </a:cubicBezTo>
                  <a:cubicBezTo>
                    <a:pt x="84" y="2"/>
                    <a:pt x="79" y="1"/>
                    <a:pt x="7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955;p61"/>
            <p:cNvSpPr/>
            <p:nvPr/>
          </p:nvSpPr>
          <p:spPr>
            <a:xfrm>
              <a:off x="4966355" y="4734867"/>
              <a:ext cx="17488" cy="20970"/>
            </a:xfrm>
            <a:custGeom>
              <a:avLst/>
              <a:gdLst/>
              <a:ahLst/>
              <a:cxnLst/>
              <a:rect l="l" t="t" r="r" b="b"/>
              <a:pathLst>
                <a:path w="216" h="259" extrusionOk="0">
                  <a:moveTo>
                    <a:pt x="70" y="1"/>
                  </a:moveTo>
                  <a:cubicBezTo>
                    <a:pt x="60" y="1"/>
                    <a:pt x="49" y="5"/>
                    <a:pt x="37" y="5"/>
                  </a:cubicBezTo>
                  <a:cubicBezTo>
                    <a:pt x="10" y="23"/>
                    <a:pt x="1" y="67"/>
                    <a:pt x="19" y="94"/>
                  </a:cubicBezTo>
                  <a:lnTo>
                    <a:pt x="90" y="228"/>
                  </a:lnTo>
                  <a:cubicBezTo>
                    <a:pt x="99" y="237"/>
                    <a:pt x="117" y="255"/>
                    <a:pt x="135" y="255"/>
                  </a:cubicBezTo>
                  <a:cubicBezTo>
                    <a:pt x="137" y="257"/>
                    <a:pt x="141" y="258"/>
                    <a:pt x="145" y="258"/>
                  </a:cubicBezTo>
                  <a:cubicBezTo>
                    <a:pt x="154" y="258"/>
                    <a:pt x="167" y="252"/>
                    <a:pt x="179" y="246"/>
                  </a:cubicBezTo>
                  <a:cubicBezTo>
                    <a:pt x="206" y="228"/>
                    <a:pt x="215" y="192"/>
                    <a:pt x="197" y="165"/>
                  </a:cubicBezTo>
                  <a:lnTo>
                    <a:pt x="117" y="32"/>
                  </a:lnTo>
                  <a:cubicBezTo>
                    <a:pt x="117" y="14"/>
                    <a:pt x="99" y="5"/>
                    <a:pt x="81" y="5"/>
                  </a:cubicBezTo>
                  <a:cubicBezTo>
                    <a:pt x="78" y="2"/>
                    <a:pt x="74" y="1"/>
                    <a:pt x="7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956;p61"/>
            <p:cNvSpPr/>
            <p:nvPr/>
          </p:nvSpPr>
          <p:spPr>
            <a:xfrm>
              <a:off x="4927412" y="4738105"/>
              <a:ext cx="10201" cy="24046"/>
            </a:xfrm>
            <a:custGeom>
              <a:avLst/>
              <a:gdLst/>
              <a:ahLst/>
              <a:cxnLst/>
              <a:rect l="l" t="t" r="r" b="b"/>
              <a:pathLst>
                <a:path w="126" h="297" extrusionOk="0">
                  <a:moveTo>
                    <a:pt x="63" y="1"/>
                  </a:moveTo>
                  <a:cubicBezTo>
                    <a:pt x="27" y="1"/>
                    <a:pt x="0" y="27"/>
                    <a:pt x="0" y="63"/>
                  </a:cubicBezTo>
                  <a:lnTo>
                    <a:pt x="0" y="241"/>
                  </a:lnTo>
                  <a:cubicBezTo>
                    <a:pt x="0" y="265"/>
                    <a:pt x="22" y="296"/>
                    <a:pt x="52" y="296"/>
                  </a:cubicBezTo>
                  <a:cubicBezTo>
                    <a:pt x="55" y="296"/>
                    <a:pt x="59" y="296"/>
                    <a:pt x="63" y="295"/>
                  </a:cubicBezTo>
                  <a:cubicBezTo>
                    <a:pt x="89" y="295"/>
                    <a:pt x="125" y="268"/>
                    <a:pt x="125" y="241"/>
                  </a:cubicBezTo>
                  <a:lnTo>
                    <a:pt x="125" y="63"/>
                  </a:lnTo>
                  <a:cubicBezTo>
                    <a:pt x="125" y="27"/>
                    <a:pt x="89" y="1"/>
                    <a:pt x="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957;p61"/>
            <p:cNvSpPr/>
            <p:nvPr/>
          </p:nvSpPr>
          <p:spPr>
            <a:xfrm>
              <a:off x="4863127" y="4738105"/>
              <a:ext cx="9473" cy="21051"/>
            </a:xfrm>
            <a:custGeom>
              <a:avLst/>
              <a:gdLst/>
              <a:ahLst/>
              <a:cxnLst/>
              <a:rect l="l" t="t" r="r" b="b"/>
              <a:pathLst>
                <a:path w="117" h="260" extrusionOk="0">
                  <a:moveTo>
                    <a:pt x="54" y="1"/>
                  </a:moveTo>
                  <a:cubicBezTo>
                    <a:pt x="45" y="1"/>
                    <a:pt x="27" y="9"/>
                    <a:pt x="18" y="18"/>
                  </a:cubicBezTo>
                  <a:cubicBezTo>
                    <a:pt x="0" y="27"/>
                    <a:pt x="0" y="45"/>
                    <a:pt x="0" y="63"/>
                  </a:cubicBezTo>
                  <a:lnTo>
                    <a:pt x="0" y="197"/>
                  </a:lnTo>
                  <a:cubicBezTo>
                    <a:pt x="0" y="215"/>
                    <a:pt x="0" y="232"/>
                    <a:pt x="18" y="241"/>
                  </a:cubicBezTo>
                  <a:cubicBezTo>
                    <a:pt x="27" y="250"/>
                    <a:pt x="45" y="259"/>
                    <a:pt x="54" y="259"/>
                  </a:cubicBezTo>
                  <a:cubicBezTo>
                    <a:pt x="72" y="259"/>
                    <a:pt x="89" y="250"/>
                    <a:pt x="98" y="241"/>
                  </a:cubicBezTo>
                  <a:cubicBezTo>
                    <a:pt x="116" y="232"/>
                    <a:pt x="116" y="215"/>
                    <a:pt x="116" y="197"/>
                  </a:cubicBezTo>
                  <a:lnTo>
                    <a:pt x="116" y="63"/>
                  </a:lnTo>
                  <a:cubicBezTo>
                    <a:pt x="116" y="45"/>
                    <a:pt x="116" y="27"/>
                    <a:pt x="98" y="18"/>
                  </a:cubicBezTo>
                  <a:cubicBezTo>
                    <a:pt x="89" y="9"/>
                    <a:pt x="72" y="1"/>
                    <a:pt x="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958;p61"/>
            <p:cNvSpPr/>
            <p:nvPr/>
          </p:nvSpPr>
          <p:spPr>
            <a:xfrm>
              <a:off x="4793741" y="4741020"/>
              <a:ext cx="10201" cy="30523"/>
            </a:xfrm>
            <a:custGeom>
              <a:avLst/>
              <a:gdLst/>
              <a:ahLst/>
              <a:cxnLst/>
              <a:rect l="l" t="t" r="r" b="b"/>
              <a:pathLst>
                <a:path w="126" h="377" extrusionOk="0">
                  <a:moveTo>
                    <a:pt x="63" y="0"/>
                  </a:moveTo>
                  <a:cubicBezTo>
                    <a:pt x="28" y="9"/>
                    <a:pt x="1" y="27"/>
                    <a:pt x="1" y="63"/>
                  </a:cubicBezTo>
                  <a:lnTo>
                    <a:pt x="1" y="321"/>
                  </a:lnTo>
                  <a:cubicBezTo>
                    <a:pt x="1" y="345"/>
                    <a:pt x="22" y="376"/>
                    <a:pt x="52" y="376"/>
                  </a:cubicBezTo>
                  <a:cubicBezTo>
                    <a:pt x="56" y="376"/>
                    <a:pt x="59" y="376"/>
                    <a:pt x="63" y="375"/>
                  </a:cubicBezTo>
                  <a:cubicBezTo>
                    <a:pt x="90" y="375"/>
                    <a:pt x="126" y="348"/>
                    <a:pt x="126" y="321"/>
                  </a:cubicBezTo>
                  <a:lnTo>
                    <a:pt x="126" y="63"/>
                  </a:lnTo>
                  <a:cubicBezTo>
                    <a:pt x="126" y="36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959;p61"/>
            <p:cNvSpPr/>
            <p:nvPr/>
          </p:nvSpPr>
          <p:spPr>
            <a:xfrm>
              <a:off x="4760546" y="4750817"/>
              <a:ext cx="11659" cy="19431"/>
            </a:xfrm>
            <a:custGeom>
              <a:avLst/>
              <a:gdLst/>
              <a:ahLst/>
              <a:cxnLst/>
              <a:rect l="l" t="t" r="r" b="b"/>
              <a:pathLst>
                <a:path w="144" h="240" extrusionOk="0">
                  <a:moveTo>
                    <a:pt x="59" y="0"/>
                  </a:moveTo>
                  <a:cubicBezTo>
                    <a:pt x="53" y="0"/>
                    <a:pt x="48" y="1"/>
                    <a:pt x="45" y="4"/>
                  </a:cubicBezTo>
                  <a:cubicBezTo>
                    <a:pt x="27" y="4"/>
                    <a:pt x="9" y="13"/>
                    <a:pt x="9" y="31"/>
                  </a:cubicBezTo>
                  <a:lnTo>
                    <a:pt x="0" y="49"/>
                  </a:lnTo>
                  <a:cubicBezTo>
                    <a:pt x="0" y="58"/>
                    <a:pt x="0" y="67"/>
                    <a:pt x="0" y="75"/>
                  </a:cubicBezTo>
                  <a:cubicBezTo>
                    <a:pt x="9" y="120"/>
                    <a:pt x="9" y="156"/>
                    <a:pt x="18" y="191"/>
                  </a:cubicBezTo>
                  <a:cubicBezTo>
                    <a:pt x="18" y="209"/>
                    <a:pt x="36" y="227"/>
                    <a:pt x="45" y="227"/>
                  </a:cubicBezTo>
                  <a:cubicBezTo>
                    <a:pt x="58" y="233"/>
                    <a:pt x="70" y="240"/>
                    <a:pt x="80" y="240"/>
                  </a:cubicBezTo>
                  <a:cubicBezTo>
                    <a:pt x="84" y="240"/>
                    <a:pt x="87" y="239"/>
                    <a:pt x="90" y="236"/>
                  </a:cubicBezTo>
                  <a:cubicBezTo>
                    <a:pt x="108" y="236"/>
                    <a:pt x="125" y="227"/>
                    <a:pt x="134" y="209"/>
                  </a:cubicBezTo>
                  <a:cubicBezTo>
                    <a:pt x="134" y="200"/>
                    <a:pt x="134" y="200"/>
                    <a:pt x="134" y="191"/>
                  </a:cubicBezTo>
                  <a:cubicBezTo>
                    <a:pt x="143" y="183"/>
                    <a:pt x="143" y="174"/>
                    <a:pt x="134" y="165"/>
                  </a:cubicBezTo>
                  <a:cubicBezTo>
                    <a:pt x="134" y="120"/>
                    <a:pt x="125" y="84"/>
                    <a:pt x="116" y="49"/>
                  </a:cubicBezTo>
                  <a:cubicBezTo>
                    <a:pt x="116" y="31"/>
                    <a:pt x="99" y="13"/>
                    <a:pt x="90" y="4"/>
                  </a:cubicBezTo>
                  <a:cubicBezTo>
                    <a:pt x="84" y="4"/>
                    <a:pt x="70" y="0"/>
                    <a:pt x="5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960;p61"/>
            <p:cNvSpPr/>
            <p:nvPr/>
          </p:nvSpPr>
          <p:spPr>
            <a:xfrm>
              <a:off x="4721521" y="4738105"/>
              <a:ext cx="9473" cy="26070"/>
            </a:xfrm>
            <a:custGeom>
              <a:avLst/>
              <a:gdLst/>
              <a:ahLst/>
              <a:cxnLst/>
              <a:rect l="l" t="t" r="r" b="b"/>
              <a:pathLst>
                <a:path w="117" h="322" extrusionOk="0">
                  <a:moveTo>
                    <a:pt x="63" y="1"/>
                  </a:moveTo>
                  <a:cubicBezTo>
                    <a:pt x="28" y="1"/>
                    <a:pt x="1" y="27"/>
                    <a:pt x="1" y="63"/>
                  </a:cubicBezTo>
                  <a:lnTo>
                    <a:pt x="1" y="259"/>
                  </a:lnTo>
                  <a:cubicBezTo>
                    <a:pt x="1" y="286"/>
                    <a:pt x="28" y="322"/>
                    <a:pt x="63" y="322"/>
                  </a:cubicBezTo>
                  <a:cubicBezTo>
                    <a:pt x="90" y="313"/>
                    <a:pt x="117" y="295"/>
                    <a:pt x="117" y="259"/>
                  </a:cubicBezTo>
                  <a:lnTo>
                    <a:pt x="117" y="63"/>
                  </a:lnTo>
                  <a:cubicBezTo>
                    <a:pt x="117" y="27"/>
                    <a:pt x="90" y="1"/>
                    <a:pt x="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961;p61"/>
            <p:cNvSpPr/>
            <p:nvPr/>
          </p:nvSpPr>
          <p:spPr>
            <a:xfrm>
              <a:off x="4700633" y="4723694"/>
              <a:ext cx="10121" cy="19512"/>
            </a:xfrm>
            <a:custGeom>
              <a:avLst/>
              <a:gdLst/>
              <a:ahLst/>
              <a:cxnLst/>
              <a:rect l="l" t="t" r="r" b="b"/>
              <a:pathLst>
                <a:path w="125" h="241" extrusionOk="0">
                  <a:moveTo>
                    <a:pt x="62" y="0"/>
                  </a:moveTo>
                  <a:cubicBezTo>
                    <a:pt x="45" y="9"/>
                    <a:pt x="36" y="9"/>
                    <a:pt x="18" y="18"/>
                  </a:cubicBezTo>
                  <a:cubicBezTo>
                    <a:pt x="9" y="36"/>
                    <a:pt x="0" y="45"/>
                    <a:pt x="0" y="63"/>
                  </a:cubicBezTo>
                  <a:lnTo>
                    <a:pt x="0" y="179"/>
                  </a:lnTo>
                  <a:cubicBezTo>
                    <a:pt x="0" y="196"/>
                    <a:pt x="9" y="214"/>
                    <a:pt x="18" y="223"/>
                  </a:cubicBezTo>
                  <a:cubicBezTo>
                    <a:pt x="36" y="232"/>
                    <a:pt x="45" y="241"/>
                    <a:pt x="62" y="241"/>
                  </a:cubicBezTo>
                  <a:cubicBezTo>
                    <a:pt x="80" y="241"/>
                    <a:pt x="98" y="241"/>
                    <a:pt x="107" y="223"/>
                  </a:cubicBezTo>
                  <a:cubicBezTo>
                    <a:pt x="116" y="214"/>
                    <a:pt x="125" y="196"/>
                    <a:pt x="125" y="179"/>
                  </a:cubicBezTo>
                  <a:lnTo>
                    <a:pt x="125" y="63"/>
                  </a:lnTo>
                  <a:cubicBezTo>
                    <a:pt x="125" y="54"/>
                    <a:pt x="116" y="36"/>
                    <a:pt x="107" y="18"/>
                  </a:cubicBezTo>
                  <a:cubicBezTo>
                    <a:pt x="98" y="9"/>
                    <a:pt x="80" y="0"/>
                    <a:pt x="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962;p61"/>
            <p:cNvSpPr/>
            <p:nvPr/>
          </p:nvSpPr>
          <p:spPr>
            <a:xfrm>
              <a:off x="4618940" y="4733247"/>
              <a:ext cx="13116" cy="21375"/>
            </a:xfrm>
            <a:custGeom>
              <a:avLst/>
              <a:gdLst/>
              <a:ahLst/>
              <a:cxnLst/>
              <a:rect l="l" t="t" r="r" b="b"/>
              <a:pathLst>
                <a:path w="162" h="264" extrusionOk="0">
                  <a:moveTo>
                    <a:pt x="90" y="0"/>
                  </a:moveTo>
                  <a:cubicBezTo>
                    <a:pt x="81" y="0"/>
                    <a:pt x="72" y="3"/>
                    <a:pt x="63" y="7"/>
                  </a:cubicBezTo>
                  <a:cubicBezTo>
                    <a:pt x="54" y="16"/>
                    <a:pt x="46" y="34"/>
                    <a:pt x="37" y="43"/>
                  </a:cubicBezTo>
                  <a:cubicBezTo>
                    <a:pt x="28" y="96"/>
                    <a:pt x="19" y="141"/>
                    <a:pt x="1" y="185"/>
                  </a:cubicBezTo>
                  <a:cubicBezTo>
                    <a:pt x="1" y="194"/>
                    <a:pt x="1" y="221"/>
                    <a:pt x="10" y="230"/>
                  </a:cubicBezTo>
                  <a:cubicBezTo>
                    <a:pt x="19" y="239"/>
                    <a:pt x="28" y="257"/>
                    <a:pt x="46" y="257"/>
                  </a:cubicBezTo>
                  <a:cubicBezTo>
                    <a:pt x="54" y="261"/>
                    <a:pt x="63" y="263"/>
                    <a:pt x="71" y="263"/>
                  </a:cubicBezTo>
                  <a:cubicBezTo>
                    <a:pt x="79" y="263"/>
                    <a:pt x="86" y="261"/>
                    <a:pt x="90" y="257"/>
                  </a:cubicBezTo>
                  <a:cubicBezTo>
                    <a:pt x="108" y="248"/>
                    <a:pt x="117" y="230"/>
                    <a:pt x="117" y="212"/>
                  </a:cubicBezTo>
                  <a:cubicBezTo>
                    <a:pt x="135" y="168"/>
                    <a:pt x="144" y="123"/>
                    <a:pt x="162" y="78"/>
                  </a:cubicBezTo>
                  <a:cubicBezTo>
                    <a:pt x="162" y="61"/>
                    <a:pt x="162" y="43"/>
                    <a:pt x="153" y="34"/>
                  </a:cubicBezTo>
                  <a:cubicBezTo>
                    <a:pt x="144" y="16"/>
                    <a:pt x="126" y="7"/>
                    <a:pt x="117" y="7"/>
                  </a:cubicBezTo>
                  <a:cubicBezTo>
                    <a:pt x="108" y="3"/>
                    <a:pt x="99" y="0"/>
                    <a:pt x="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963;p61"/>
            <p:cNvSpPr/>
            <p:nvPr/>
          </p:nvSpPr>
          <p:spPr>
            <a:xfrm>
              <a:off x="4821187" y="4731790"/>
              <a:ext cx="12388" cy="16517"/>
            </a:xfrm>
            <a:custGeom>
              <a:avLst/>
              <a:gdLst/>
              <a:ahLst/>
              <a:cxnLst/>
              <a:rect l="l" t="t" r="r" b="b"/>
              <a:pathLst>
                <a:path w="153" h="204" extrusionOk="0">
                  <a:moveTo>
                    <a:pt x="60" y="0"/>
                  </a:moveTo>
                  <a:cubicBezTo>
                    <a:pt x="57" y="0"/>
                    <a:pt x="54" y="3"/>
                    <a:pt x="54" y="7"/>
                  </a:cubicBezTo>
                  <a:cubicBezTo>
                    <a:pt x="37" y="7"/>
                    <a:pt x="19" y="16"/>
                    <a:pt x="10" y="34"/>
                  </a:cubicBezTo>
                  <a:cubicBezTo>
                    <a:pt x="10" y="52"/>
                    <a:pt x="1" y="61"/>
                    <a:pt x="10" y="79"/>
                  </a:cubicBezTo>
                  <a:cubicBezTo>
                    <a:pt x="10" y="105"/>
                    <a:pt x="19" y="132"/>
                    <a:pt x="28" y="159"/>
                  </a:cubicBezTo>
                  <a:cubicBezTo>
                    <a:pt x="28" y="168"/>
                    <a:pt x="37" y="177"/>
                    <a:pt x="37" y="177"/>
                  </a:cubicBezTo>
                  <a:cubicBezTo>
                    <a:pt x="45" y="186"/>
                    <a:pt x="45" y="194"/>
                    <a:pt x="54" y="194"/>
                  </a:cubicBezTo>
                  <a:cubicBezTo>
                    <a:pt x="63" y="194"/>
                    <a:pt x="72" y="203"/>
                    <a:pt x="81" y="203"/>
                  </a:cubicBezTo>
                  <a:lnTo>
                    <a:pt x="99" y="203"/>
                  </a:lnTo>
                  <a:cubicBezTo>
                    <a:pt x="117" y="194"/>
                    <a:pt x="135" y="186"/>
                    <a:pt x="135" y="177"/>
                  </a:cubicBezTo>
                  <a:cubicBezTo>
                    <a:pt x="144" y="159"/>
                    <a:pt x="153" y="141"/>
                    <a:pt x="144" y="123"/>
                  </a:cubicBezTo>
                  <a:cubicBezTo>
                    <a:pt x="135" y="96"/>
                    <a:pt x="135" y="70"/>
                    <a:pt x="126" y="52"/>
                  </a:cubicBezTo>
                  <a:cubicBezTo>
                    <a:pt x="126" y="43"/>
                    <a:pt x="117" y="34"/>
                    <a:pt x="117" y="25"/>
                  </a:cubicBezTo>
                  <a:cubicBezTo>
                    <a:pt x="108" y="16"/>
                    <a:pt x="108" y="16"/>
                    <a:pt x="99" y="7"/>
                  </a:cubicBezTo>
                  <a:lnTo>
                    <a:pt x="72" y="7"/>
                  </a:lnTo>
                  <a:cubicBezTo>
                    <a:pt x="68" y="3"/>
                    <a:pt x="63" y="0"/>
                    <a:pt x="6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964;p61"/>
            <p:cNvSpPr/>
            <p:nvPr/>
          </p:nvSpPr>
          <p:spPr>
            <a:xfrm>
              <a:off x="4889845" y="4725799"/>
              <a:ext cx="13035" cy="16031"/>
            </a:xfrm>
            <a:custGeom>
              <a:avLst/>
              <a:gdLst/>
              <a:ahLst/>
              <a:cxnLst/>
              <a:rect l="l" t="t" r="r" b="b"/>
              <a:pathLst>
                <a:path w="161" h="198" extrusionOk="0">
                  <a:moveTo>
                    <a:pt x="54" y="1"/>
                  </a:moveTo>
                  <a:cubicBezTo>
                    <a:pt x="45" y="1"/>
                    <a:pt x="36" y="1"/>
                    <a:pt x="27" y="10"/>
                  </a:cubicBezTo>
                  <a:cubicBezTo>
                    <a:pt x="18" y="10"/>
                    <a:pt x="0" y="28"/>
                    <a:pt x="0" y="45"/>
                  </a:cubicBezTo>
                  <a:cubicBezTo>
                    <a:pt x="0" y="45"/>
                    <a:pt x="0" y="54"/>
                    <a:pt x="0" y="54"/>
                  </a:cubicBezTo>
                  <a:cubicBezTo>
                    <a:pt x="0" y="72"/>
                    <a:pt x="0" y="81"/>
                    <a:pt x="9" y="90"/>
                  </a:cubicBezTo>
                  <a:cubicBezTo>
                    <a:pt x="18" y="117"/>
                    <a:pt x="36" y="144"/>
                    <a:pt x="45" y="170"/>
                  </a:cubicBezTo>
                  <a:cubicBezTo>
                    <a:pt x="45" y="170"/>
                    <a:pt x="54" y="179"/>
                    <a:pt x="63" y="188"/>
                  </a:cubicBezTo>
                  <a:cubicBezTo>
                    <a:pt x="63" y="188"/>
                    <a:pt x="72" y="197"/>
                    <a:pt x="81" y="197"/>
                  </a:cubicBezTo>
                  <a:lnTo>
                    <a:pt x="107" y="197"/>
                  </a:lnTo>
                  <a:cubicBezTo>
                    <a:pt x="116" y="197"/>
                    <a:pt x="125" y="197"/>
                    <a:pt x="125" y="188"/>
                  </a:cubicBezTo>
                  <a:cubicBezTo>
                    <a:pt x="143" y="179"/>
                    <a:pt x="152" y="170"/>
                    <a:pt x="161" y="153"/>
                  </a:cubicBezTo>
                  <a:cubicBezTo>
                    <a:pt x="161" y="144"/>
                    <a:pt x="161" y="144"/>
                    <a:pt x="161" y="135"/>
                  </a:cubicBezTo>
                  <a:cubicBezTo>
                    <a:pt x="161" y="126"/>
                    <a:pt x="161" y="117"/>
                    <a:pt x="152" y="108"/>
                  </a:cubicBezTo>
                  <a:cubicBezTo>
                    <a:pt x="134" y="81"/>
                    <a:pt x="125" y="54"/>
                    <a:pt x="116" y="28"/>
                  </a:cubicBezTo>
                  <a:cubicBezTo>
                    <a:pt x="107" y="19"/>
                    <a:pt x="107" y="19"/>
                    <a:pt x="98" y="10"/>
                  </a:cubicBezTo>
                  <a:cubicBezTo>
                    <a:pt x="90" y="1"/>
                    <a:pt x="81" y="1"/>
                    <a:pt x="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965;p61"/>
            <p:cNvSpPr/>
            <p:nvPr/>
          </p:nvSpPr>
          <p:spPr>
            <a:xfrm>
              <a:off x="4969270" y="4706529"/>
              <a:ext cx="17407" cy="21132"/>
            </a:xfrm>
            <a:custGeom>
              <a:avLst/>
              <a:gdLst/>
              <a:ahLst/>
              <a:cxnLst/>
              <a:rect l="l" t="t" r="r" b="b"/>
              <a:pathLst>
                <a:path w="215" h="261" extrusionOk="0">
                  <a:moveTo>
                    <a:pt x="63" y="0"/>
                  </a:moveTo>
                  <a:cubicBezTo>
                    <a:pt x="54" y="0"/>
                    <a:pt x="45" y="2"/>
                    <a:pt x="36" y="7"/>
                  </a:cubicBezTo>
                  <a:cubicBezTo>
                    <a:pt x="10" y="25"/>
                    <a:pt x="1" y="60"/>
                    <a:pt x="19" y="96"/>
                  </a:cubicBezTo>
                  <a:lnTo>
                    <a:pt x="99" y="230"/>
                  </a:lnTo>
                  <a:cubicBezTo>
                    <a:pt x="99" y="239"/>
                    <a:pt x="117" y="257"/>
                    <a:pt x="134" y="257"/>
                  </a:cubicBezTo>
                  <a:cubicBezTo>
                    <a:pt x="137" y="259"/>
                    <a:pt x="140" y="260"/>
                    <a:pt x="144" y="260"/>
                  </a:cubicBezTo>
                  <a:cubicBezTo>
                    <a:pt x="154" y="260"/>
                    <a:pt x="166" y="254"/>
                    <a:pt x="179" y="248"/>
                  </a:cubicBezTo>
                  <a:cubicBezTo>
                    <a:pt x="206" y="230"/>
                    <a:pt x="215" y="194"/>
                    <a:pt x="197" y="167"/>
                  </a:cubicBezTo>
                  <a:cubicBezTo>
                    <a:pt x="179" y="123"/>
                    <a:pt x="152" y="78"/>
                    <a:pt x="126" y="34"/>
                  </a:cubicBezTo>
                  <a:cubicBezTo>
                    <a:pt x="117" y="16"/>
                    <a:pt x="99" y="7"/>
                    <a:pt x="90" y="7"/>
                  </a:cubicBezTo>
                  <a:cubicBezTo>
                    <a:pt x="81" y="2"/>
                    <a:pt x="72" y="0"/>
                    <a:pt x="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966;p61"/>
            <p:cNvSpPr/>
            <p:nvPr/>
          </p:nvSpPr>
          <p:spPr>
            <a:xfrm>
              <a:off x="4296138" y="4028864"/>
              <a:ext cx="26799" cy="17650"/>
            </a:xfrm>
            <a:custGeom>
              <a:avLst/>
              <a:gdLst/>
              <a:ahLst/>
              <a:cxnLst/>
              <a:rect l="l" t="t" r="r" b="b"/>
              <a:pathLst>
                <a:path w="331" h="218" extrusionOk="0">
                  <a:moveTo>
                    <a:pt x="54" y="0"/>
                  </a:moveTo>
                  <a:cubicBezTo>
                    <a:pt x="36" y="9"/>
                    <a:pt x="18" y="18"/>
                    <a:pt x="18" y="27"/>
                  </a:cubicBezTo>
                  <a:cubicBezTo>
                    <a:pt x="0" y="63"/>
                    <a:pt x="9" y="98"/>
                    <a:pt x="36" y="116"/>
                  </a:cubicBezTo>
                  <a:cubicBezTo>
                    <a:pt x="98" y="143"/>
                    <a:pt x="170" y="179"/>
                    <a:pt x="232" y="205"/>
                  </a:cubicBezTo>
                  <a:cubicBezTo>
                    <a:pt x="245" y="212"/>
                    <a:pt x="253" y="218"/>
                    <a:pt x="263" y="218"/>
                  </a:cubicBezTo>
                  <a:cubicBezTo>
                    <a:pt x="267" y="218"/>
                    <a:pt x="272" y="217"/>
                    <a:pt x="277" y="214"/>
                  </a:cubicBezTo>
                  <a:cubicBezTo>
                    <a:pt x="295" y="214"/>
                    <a:pt x="312" y="196"/>
                    <a:pt x="312" y="187"/>
                  </a:cubicBezTo>
                  <a:cubicBezTo>
                    <a:pt x="330" y="161"/>
                    <a:pt x="321" y="116"/>
                    <a:pt x="295" y="107"/>
                  </a:cubicBezTo>
                  <a:cubicBezTo>
                    <a:pt x="232" y="71"/>
                    <a:pt x="161" y="45"/>
                    <a:pt x="98" y="9"/>
                  </a:cubicBezTo>
                  <a:cubicBezTo>
                    <a:pt x="81" y="0"/>
                    <a:pt x="72" y="0"/>
                    <a:pt x="5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967;p61"/>
            <p:cNvSpPr/>
            <p:nvPr/>
          </p:nvSpPr>
          <p:spPr>
            <a:xfrm>
              <a:off x="4332248" y="3940694"/>
              <a:ext cx="21698" cy="13116"/>
            </a:xfrm>
            <a:custGeom>
              <a:avLst/>
              <a:gdLst/>
              <a:ahLst/>
              <a:cxnLst/>
              <a:rect l="l" t="t" r="r" b="b"/>
              <a:pathLst>
                <a:path w="268" h="162" extrusionOk="0">
                  <a:moveTo>
                    <a:pt x="90" y="1"/>
                  </a:moveTo>
                  <a:cubicBezTo>
                    <a:pt x="72" y="1"/>
                    <a:pt x="54" y="1"/>
                    <a:pt x="36" y="10"/>
                  </a:cubicBezTo>
                  <a:cubicBezTo>
                    <a:pt x="27" y="19"/>
                    <a:pt x="9" y="28"/>
                    <a:pt x="9" y="45"/>
                  </a:cubicBezTo>
                  <a:cubicBezTo>
                    <a:pt x="0" y="72"/>
                    <a:pt x="18" y="108"/>
                    <a:pt x="54" y="117"/>
                  </a:cubicBezTo>
                  <a:cubicBezTo>
                    <a:pt x="98" y="135"/>
                    <a:pt x="143" y="143"/>
                    <a:pt x="188" y="161"/>
                  </a:cubicBezTo>
                  <a:cubicBezTo>
                    <a:pt x="205" y="161"/>
                    <a:pt x="223" y="161"/>
                    <a:pt x="232" y="152"/>
                  </a:cubicBezTo>
                  <a:cubicBezTo>
                    <a:pt x="250" y="143"/>
                    <a:pt x="259" y="126"/>
                    <a:pt x="268" y="117"/>
                  </a:cubicBezTo>
                  <a:cubicBezTo>
                    <a:pt x="268" y="81"/>
                    <a:pt x="250" y="45"/>
                    <a:pt x="223" y="36"/>
                  </a:cubicBezTo>
                  <a:lnTo>
                    <a:pt x="9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968;p61"/>
            <p:cNvSpPr/>
            <p:nvPr/>
          </p:nvSpPr>
          <p:spPr>
            <a:xfrm>
              <a:off x="4431914" y="3737476"/>
              <a:ext cx="26070" cy="16598"/>
            </a:xfrm>
            <a:custGeom>
              <a:avLst/>
              <a:gdLst/>
              <a:ahLst/>
              <a:cxnLst/>
              <a:rect l="l" t="t" r="r" b="b"/>
              <a:pathLst>
                <a:path w="322" h="205" extrusionOk="0">
                  <a:moveTo>
                    <a:pt x="65" y="0"/>
                  </a:moveTo>
                  <a:cubicBezTo>
                    <a:pt x="53" y="0"/>
                    <a:pt x="42" y="7"/>
                    <a:pt x="36" y="13"/>
                  </a:cubicBezTo>
                  <a:cubicBezTo>
                    <a:pt x="18" y="22"/>
                    <a:pt x="9" y="31"/>
                    <a:pt x="0" y="49"/>
                  </a:cubicBezTo>
                  <a:cubicBezTo>
                    <a:pt x="0" y="66"/>
                    <a:pt x="0" y="84"/>
                    <a:pt x="9" y="93"/>
                  </a:cubicBezTo>
                  <a:cubicBezTo>
                    <a:pt x="18" y="111"/>
                    <a:pt x="27" y="120"/>
                    <a:pt x="45" y="120"/>
                  </a:cubicBezTo>
                  <a:cubicBezTo>
                    <a:pt x="107" y="147"/>
                    <a:pt x="179" y="173"/>
                    <a:pt x="241" y="200"/>
                  </a:cubicBezTo>
                  <a:cubicBezTo>
                    <a:pt x="244" y="203"/>
                    <a:pt x="249" y="204"/>
                    <a:pt x="255" y="204"/>
                  </a:cubicBezTo>
                  <a:cubicBezTo>
                    <a:pt x="266" y="204"/>
                    <a:pt x="280" y="200"/>
                    <a:pt x="286" y="200"/>
                  </a:cubicBezTo>
                  <a:cubicBezTo>
                    <a:pt x="304" y="191"/>
                    <a:pt x="313" y="173"/>
                    <a:pt x="313" y="156"/>
                  </a:cubicBezTo>
                  <a:cubicBezTo>
                    <a:pt x="322" y="147"/>
                    <a:pt x="322" y="129"/>
                    <a:pt x="313" y="111"/>
                  </a:cubicBezTo>
                  <a:cubicBezTo>
                    <a:pt x="304" y="102"/>
                    <a:pt x="286" y="93"/>
                    <a:pt x="268" y="84"/>
                  </a:cubicBezTo>
                  <a:cubicBezTo>
                    <a:pt x="206" y="57"/>
                    <a:pt x="143" y="31"/>
                    <a:pt x="81" y="4"/>
                  </a:cubicBezTo>
                  <a:cubicBezTo>
                    <a:pt x="75" y="1"/>
                    <a:pt x="70" y="0"/>
                    <a:pt x="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969;p61"/>
            <p:cNvSpPr/>
            <p:nvPr/>
          </p:nvSpPr>
          <p:spPr>
            <a:xfrm>
              <a:off x="5070394" y="3588260"/>
              <a:ext cx="19593" cy="20970"/>
            </a:xfrm>
            <a:custGeom>
              <a:avLst/>
              <a:gdLst/>
              <a:ahLst/>
              <a:cxnLst/>
              <a:rect l="l" t="t" r="r" b="b"/>
              <a:pathLst>
                <a:path w="242" h="259" extrusionOk="0">
                  <a:moveTo>
                    <a:pt x="179" y="0"/>
                  </a:moveTo>
                  <a:cubicBezTo>
                    <a:pt x="161" y="9"/>
                    <a:pt x="143" y="9"/>
                    <a:pt x="134" y="18"/>
                  </a:cubicBezTo>
                  <a:cubicBezTo>
                    <a:pt x="99" y="72"/>
                    <a:pt x="63" y="116"/>
                    <a:pt x="18" y="161"/>
                  </a:cubicBezTo>
                  <a:cubicBezTo>
                    <a:pt x="10" y="170"/>
                    <a:pt x="1" y="188"/>
                    <a:pt x="1" y="205"/>
                  </a:cubicBezTo>
                  <a:cubicBezTo>
                    <a:pt x="1" y="214"/>
                    <a:pt x="10" y="232"/>
                    <a:pt x="18" y="241"/>
                  </a:cubicBezTo>
                  <a:cubicBezTo>
                    <a:pt x="36" y="259"/>
                    <a:pt x="45" y="259"/>
                    <a:pt x="63" y="259"/>
                  </a:cubicBezTo>
                  <a:cubicBezTo>
                    <a:pt x="81" y="259"/>
                    <a:pt x="99" y="259"/>
                    <a:pt x="108" y="241"/>
                  </a:cubicBezTo>
                  <a:cubicBezTo>
                    <a:pt x="143" y="197"/>
                    <a:pt x="188" y="152"/>
                    <a:pt x="224" y="107"/>
                  </a:cubicBezTo>
                  <a:cubicBezTo>
                    <a:pt x="233" y="98"/>
                    <a:pt x="241" y="81"/>
                    <a:pt x="241" y="63"/>
                  </a:cubicBezTo>
                  <a:cubicBezTo>
                    <a:pt x="241" y="54"/>
                    <a:pt x="233" y="36"/>
                    <a:pt x="224" y="18"/>
                  </a:cubicBezTo>
                  <a:cubicBezTo>
                    <a:pt x="215" y="9"/>
                    <a:pt x="197" y="0"/>
                    <a:pt x="1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970;p61"/>
            <p:cNvSpPr/>
            <p:nvPr/>
          </p:nvSpPr>
          <p:spPr>
            <a:xfrm>
              <a:off x="5006108" y="3583888"/>
              <a:ext cx="13116" cy="17407"/>
            </a:xfrm>
            <a:custGeom>
              <a:avLst/>
              <a:gdLst/>
              <a:ahLst/>
              <a:cxnLst/>
              <a:rect l="l" t="t" r="r" b="b"/>
              <a:pathLst>
                <a:path w="162" h="215" extrusionOk="0">
                  <a:moveTo>
                    <a:pt x="117" y="1"/>
                  </a:moveTo>
                  <a:cubicBezTo>
                    <a:pt x="99" y="1"/>
                    <a:pt x="81" y="1"/>
                    <a:pt x="63" y="10"/>
                  </a:cubicBezTo>
                  <a:lnTo>
                    <a:pt x="54" y="19"/>
                  </a:lnTo>
                  <a:cubicBezTo>
                    <a:pt x="45" y="28"/>
                    <a:pt x="45" y="36"/>
                    <a:pt x="36" y="45"/>
                  </a:cubicBezTo>
                  <a:cubicBezTo>
                    <a:pt x="27" y="72"/>
                    <a:pt x="10" y="108"/>
                    <a:pt x="1" y="144"/>
                  </a:cubicBezTo>
                  <a:cubicBezTo>
                    <a:pt x="1" y="144"/>
                    <a:pt x="1" y="152"/>
                    <a:pt x="1" y="161"/>
                  </a:cubicBezTo>
                  <a:cubicBezTo>
                    <a:pt x="1" y="170"/>
                    <a:pt x="1" y="179"/>
                    <a:pt x="10" y="188"/>
                  </a:cubicBezTo>
                  <a:cubicBezTo>
                    <a:pt x="10" y="197"/>
                    <a:pt x="27" y="215"/>
                    <a:pt x="45" y="215"/>
                  </a:cubicBezTo>
                  <a:cubicBezTo>
                    <a:pt x="54" y="215"/>
                    <a:pt x="72" y="215"/>
                    <a:pt x="90" y="206"/>
                  </a:cubicBezTo>
                  <a:lnTo>
                    <a:pt x="99" y="197"/>
                  </a:lnTo>
                  <a:cubicBezTo>
                    <a:pt x="108" y="188"/>
                    <a:pt x="117" y="179"/>
                    <a:pt x="117" y="170"/>
                  </a:cubicBezTo>
                  <a:cubicBezTo>
                    <a:pt x="134" y="144"/>
                    <a:pt x="143" y="108"/>
                    <a:pt x="152" y="72"/>
                  </a:cubicBezTo>
                  <a:cubicBezTo>
                    <a:pt x="161" y="63"/>
                    <a:pt x="161" y="63"/>
                    <a:pt x="161" y="54"/>
                  </a:cubicBezTo>
                  <a:cubicBezTo>
                    <a:pt x="161" y="45"/>
                    <a:pt x="152" y="36"/>
                    <a:pt x="152" y="28"/>
                  </a:cubicBezTo>
                  <a:cubicBezTo>
                    <a:pt x="143" y="19"/>
                    <a:pt x="126" y="1"/>
                    <a:pt x="11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971;p61"/>
            <p:cNvSpPr/>
            <p:nvPr/>
          </p:nvSpPr>
          <p:spPr>
            <a:xfrm>
              <a:off x="4359695" y="3978261"/>
              <a:ext cx="14493" cy="13116"/>
            </a:xfrm>
            <a:custGeom>
              <a:avLst/>
              <a:gdLst/>
              <a:ahLst/>
              <a:cxnLst/>
              <a:rect l="l" t="t" r="r" b="b"/>
              <a:pathLst>
                <a:path w="179" h="162" extrusionOk="0">
                  <a:moveTo>
                    <a:pt x="45" y="1"/>
                  </a:moveTo>
                  <a:cubicBezTo>
                    <a:pt x="36" y="10"/>
                    <a:pt x="27" y="10"/>
                    <a:pt x="27" y="18"/>
                  </a:cubicBezTo>
                  <a:cubicBezTo>
                    <a:pt x="18" y="18"/>
                    <a:pt x="9" y="27"/>
                    <a:pt x="9" y="36"/>
                  </a:cubicBezTo>
                  <a:cubicBezTo>
                    <a:pt x="9" y="36"/>
                    <a:pt x="0" y="45"/>
                    <a:pt x="0" y="45"/>
                  </a:cubicBezTo>
                  <a:cubicBezTo>
                    <a:pt x="0" y="54"/>
                    <a:pt x="0" y="72"/>
                    <a:pt x="0" y="81"/>
                  </a:cubicBezTo>
                  <a:cubicBezTo>
                    <a:pt x="0" y="81"/>
                    <a:pt x="9" y="90"/>
                    <a:pt x="9" y="99"/>
                  </a:cubicBezTo>
                  <a:cubicBezTo>
                    <a:pt x="9" y="108"/>
                    <a:pt x="18" y="108"/>
                    <a:pt x="27" y="117"/>
                  </a:cubicBezTo>
                  <a:cubicBezTo>
                    <a:pt x="45" y="126"/>
                    <a:pt x="72" y="143"/>
                    <a:pt x="90" y="152"/>
                  </a:cubicBezTo>
                  <a:cubicBezTo>
                    <a:pt x="98" y="161"/>
                    <a:pt x="98" y="161"/>
                    <a:pt x="107" y="161"/>
                  </a:cubicBezTo>
                  <a:lnTo>
                    <a:pt x="134" y="161"/>
                  </a:lnTo>
                  <a:cubicBezTo>
                    <a:pt x="143" y="161"/>
                    <a:pt x="152" y="152"/>
                    <a:pt x="152" y="152"/>
                  </a:cubicBezTo>
                  <a:cubicBezTo>
                    <a:pt x="161" y="143"/>
                    <a:pt x="170" y="143"/>
                    <a:pt x="170" y="134"/>
                  </a:cubicBezTo>
                  <a:cubicBezTo>
                    <a:pt x="170" y="126"/>
                    <a:pt x="179" y="126"/>
                    <a:pt x="179" y="117"/>
                  </a:cubicBezTo>
                  <a:cubicBezTo>
                    <a:pt x="179" y="108"/>
                    <a:pt x="179" y="99"/>
                    <a:pt x="179" y="90"/>
                  </a:cubicBezTo>
                  <a:cubicBezTo>
                    <a:pt x="179" y="81"/>
                    <a:pt x="170" y="72"/>
                    <a:pt x="170" y="72"/>
                  </a:cubicBezTo>
                  <a:cubicBezTo>
                    <a:pt x="170" y="63"/>
                    <a:pt x="161" y="54"/>
                    <a:pt x="152" y="45"/>
                  </a:cubicBezTo>
                  <a:lnTo>
                    <a:pt x="90" y="10"/>
                  </a:lnTo>
                  <a:cubicBezTo>
                    <a:pt x="81" y="10"/>
                    <a:pt x="81" y="1"/>
                    <a:pt x="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972;p61"/>
            <p:cNvSpPr/>
            <p:nvPr/>
          </p:nvSpPr>
          <p:spPr>
            <a:xfrm>
              <a:off x="4998903" y="4721103"/>
              <a:ext cx="15950" cy="22103"/>
            </a:xfrm>
            <a:custGeom>
              <a:avLst/>
              <a:gdLst/>
              <a:ahLst/>
              <a:cxnLst/>
              <a:rect l="l" t="t" r="r" b="b"/>
              <a:pathLst>
                <a:path w="197" h="273" extrusionOk="0">
                  <a:moveTo>
                    <a:pt x="68" y="1"/>
                  </a:moveTo>
                  <a:cubicBezTo>
                    <a:pt x="52" y="1"/>
                    <a:pt x="36" y="5"/>
                    <a:pt x="27" y="14"/>
                  </a:cubicBezTo>
                  <a:cubicBezTo>
                    <a:pt x="0" y="41"/>
                    <a:pt x="0" y="77"/>
                    <a:pt x="27" y="103"/>
                  </a:cubicBezTo>
                  <a:cubicBezTo>
                    <a:pt x="27" y="103"/>
                    <a:pt x="27" y="103"/>
                    <a:pt x="27" y="103"/>
                  </a:cubicBezTo>
                  <a:lnTo>
                    <a:pt x="27" y="103"/>
                  </a:lnTo>
                  <a:cubicBezTo>
                    <a:pt x="27" y="112"/>
                    <a:pt x="36" y="112"/>
                    <a:pt x="36" y="121"/>
                  </a:cubicBezTo>
                  <a:cubicBezTo>
                    <a:pt x="36" y="116"/>
                    <a:pt x="36" y="114"/>
                    <a:pt x="34" y="111"/>
                  </a:cubicBezTo>
                  <a:lnTo>
                    <a:pt x="34" y="111"/>
                  </a:lnTo>
                  <a:cubicBezTo>
                    <a:pt x="47" y="126"/>
                    <a:pt x="55" y="142"/>
                    <a:pt x="63" y="157"/>
                  </a:cubicBezTo>
                  <a:cubicBezTo>
                    <a:pt x="63" y="157"/>
                    <a:pt x="54" y="148"/>
                    <a:pt x="54" y="148"/>
                  </a:cubicBezTo>
                  <a:lnTo>
                    <a:pt x="54" y="148"/>
                  </a:lnTo>
                  <a:cubicBezTo>
                    <a:pt x="63" y="166"/>
                    <a:pt x="72" y="184"/>
                    <a:pt x="72" y="202"/>
                  </a:cubicBezTo>
                  <a:cubicBezTo>
                    <a:pt x="72" y="205"/>
                    <a:pt x="72" y="208"/>
                    <a:pt x="72" y="211"/>
                  </a:cubicBezTo>
                  <a:cubicBezTo>
                    <a:pt x="72" y="228"/>
                    <a:pt x="81" y="246"/>
                    <a:pt x="90" y="255"/>
                  </a:cubicBezTo>
                  <a:cubicBezTo>
                    <a:pt x="99" y="264"/>
                    <a:pt x="116" y="273"/>
                    <a:pt x="134" y="273"/>
                  </a:cubicBezTo>
                  <a:cubicBezTo>
                    <a:pt x="161" y="273"/>
                    <a:pt x="197" y="246"/>
                    <a:pt x="197" y="211"/>
                  </a:cubicBezTo>
                  <a:cubicBezTo>
                    <a:pt x="188" y="139"/>
                    <a:pt x="161" y="68"/>
                    <a:pt x="116" y="14"/>
                  </a:cubicBezTo>
                  <a:cubicBezTo>
                    <a:pt x="103" y="5"/>
                    <a:pt x="85" y="1"/>
                    <a:pt x="6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973;p61"/>
            <p:cNvSpPr/>
            <p:nvPr/>
          </p:nvSpPr>
          <p:spPr>
            <a:xfrm>
              <a:off x="4504134" y="4594395"/>
              <a:ext cx="152456" cy="170106"/>
            </a:xfrm>
            <a:custGeom>
              <a:avLst/>
              <a:gdLst/>
              <a:ahLst/>
              <a:cxnLst/>
              <a:rect l="l" t="t" r="r" b="b"/>
              <a:pathLst>
                <a:path w="1883" h="2101" extrusionOk="0">
                  <a:moveTo>
                    <a:pt x="259" y="0"/>
                  </a:moveTo>
                  <a:cubicBezTo>
                    <a:pt x="259" y="0"/>
                    <a:pt x="197" y="232"/>
                    <a:pt x="152" y="536"/>
                  </a:cubicBezTo>
                  <a:cubicBezTo>
                    <a:pt x="63" y="1115"/>
                    <a:pt x="1" y="1972"/>
                    <a:pt x="420" y="2088"/>
                  </a:cubicBezTo>
                  <a:cubicBezTo>
                    <a:pt x="451" y="2096"/>
                    <a:pt x="483" y="2100"/>
                    <a:pt x="515" y="2100"/>
                  </a:cubicBezTo>
                  <a:cubicBezTo>
                    <a:pt x="852" y="2100"/>
                    <a:pt x="1240" y="1657"/>
                    <a:pt x="1517" y="1258"/>
                  </a:cubicBezTo>
                  <a:cubicBezTo>
                    <a:pt x="1740" y="937"/>
                    <a:pt x="1883" y="651"/>
                    <a:pt x="1883" y="651"/>
                  </a:cubicBezTo>
                  <a:lnTo>
                    <a:pt x="25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974;p61"/>
            <p:cNvSpPr/>
            <p:nvPr/>
          </p:nvSpPr>
          <p:spPr>
            <a:xfrm>
              <a:off x="4516440" y="4594395"/>
              <a:ext cx="140149" cy="101934"/>
            </a:xfrm>
            <a:custGeom>
              <a:avLst/>
              <a:gdLst/>
              <a:ahLst/>
              <a:cxnLst/>
              <a:rect l="l" t="t" r="r" b="b"/>
              <a:pathLst>
                <a:path w="1731" h="1259" extrusionOk="0">
                  <a:moveTo>
                    <a:pt x="107" y="0"/>
                  </a:moveTo>
                  <a:cubicBezTo>
                    <a:pt x="107" y="0"/>
                    <a:pt x="45" y="232"/>
                    <a:pt x="0" y="536"/>
                  </a:cubicBezTo>
                  <a:cubicBezTo>
                    <a:pt x="268" y="759"/>
                    <a:pt x="732" y="1071"/>
                    <a:pt x="1365" y="1258"/>
                  </a:cubicBezTo>
                  <a:cubicBezTo>
                    <a:pt x="1588" y="937"/>
                    <a:pt x="1731" y="651"/>
                    <a:pt x="1731" y="65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975;p61"/>
            <p:cNvSpPr/>
            <p:nvPr/>
          </p:nvSpPr>
          <p:spPr>
            <a:xfrm>
              <a:off x="4976476" y="4595852"/>
              <a:ext cx="153265" cy="170106"/>
            </a:xfrm>
            <a:custGeom>
              <a:avLst/>
              <a:gdLst/>
              <a:ahLst/>
              <a:cxnLst/>
              <a:rect l="l" t="t" r="r" b="b"/>
              <a:pathLst>
                <a:path w="1893" h="2101" extrusionOk="0">
                  <a:moveTo>
                    <a:pt x="1633" y="0"/>
                  </a:moveTo>
                  <a:lnTo>
                    <a:pt x="1" y="651"/>
                  </a:lnTo>
                  <a:cubicBezTo>
                    <a:pt x="1" y="651"/>
                    <a:pt x="153" y="937"/>
                    <a:pt x="376" y="1258"/>
                  </a:cubicBezTo>
                  <a:cubicBezTo>
                    <a:pt x="652" y="1657"/>
                    <a:pt x="1033" y="2100"/>
                    <a:pt x="1376" y="2100"/>
                  </a:cubicBezTo>
                  <a:cubicBezTo>
                    <a:pt x="1408" y="2100"/>
                    <a:pt x="1441" y="2096"/>
                    <a:pt x="1473" y="2088"/>
                  </a:cubicBezTo>
                  <a:cubicBezTo>
                    <a:pt x="1892" y="1972"/>
                    <a:pt x="1830" y="1115"/>
                    <a:pt x="1740" y="535"/>
                  </a:cubicBezTo>
                  <a:cubicBezTo>
                    <a:pt x="1687" y="232"/>
                    <a:pt x="1633" y="0"/>
                    <a:pt x="16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976;p61"/>
            <p:cNvSpPr/>
            <p:nvPr/>
          </p:nvSpPr>
          <p:spPr>
            <a:xfrm>
              <a:off x="4976476" y="4595852"/>
              <a:ext cx="140959" cy="101853"/>
            </a:xfrm>
            <a:custGeom>
              <a:avLst/>
              <a:gdLst/>
              <a:ahLst/>
              <a:cxnLst/>
              <a:rect l="l" t="t" r="r" b="b"/>
              <a:pathLst>
                <a:path w="1741" h="1258" extrusionOk="0">
                  <a:moveTo>
                    <a:pt x="1633" y="0"/>
                  </a:moveTo>
                  <a:lnTo>
                    <a:pt x="1" y="651"/>
                  </a:lnTo>
                  <a:cubicBezTo>
                    <a:pt x="1" y="651"/>
                    <a:pt x="153" y="937"/>
                    <a:pt x="376" y="1258"/>
                  </a:cubicBezTo>
                  <a:cubicBezTo>
                    <a:pt x="1009" y="1071"/>
                    <a:pt x="1464" y="758"/>
                    <a:pt x="1740" y="535"/>
                  </a:cubicBezTo>
                  <a:cubicBezTo>
                    <a:pt x="1687" y="232"/>
                    <a:pt x="1633" y="0"/>
                    <a:pt x="1633" y="0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977;p61"/>
            <p:cNvSpPr/>
            <p:nvPr/>
          </p:nvSpPr>
          <p:spPr>
            <a:xfrm>
              <a:off x="4490451" y="3640157"/>
              <a:ext cx="88089" cy="72382"/>
            </a:xfrm>
            <a:custGeom>
              <a:avLst/>
              <a:gdLst/>
              <a:ahLst/>
              <a:cxnLst/>
              <a:rect l="l" t="t" r="r" b="b"/>
              <a:pathLst>
                <a:path w="1088" h="894" extrusionOk="0">
                  <a:moveTo>
                    <a:pt x="645" y="1"/>
                  </a:moveTo>
                  <a:cubicBezTo>
                    <a:pt x="641" y="1"/>
                    <a:pt x="637" y="1"/>
                    <a:pt x="633" y="2"/>
                  </a:cubicBezTo>
                  <a:cubicBezTo>
                    <a:pt x="500" y="19"/>
                    <a:pt x="580" y="171"/>
                    <a:pt x="580" y="234"/>
                  </a:cubicBezTo>
                  <a:cubicBezTo>
                    <a:pt x="579" y="240"/>
                    <a:pt x="577" y="243"/>
                    <a:pt x="574" y="243"/>
                  </a:cubicBezTo>
                  <a:cubicBezTo>
                    <a:pt x="552" y="243"/>
                    <a:pt x="475" y="101"/>
                    <a:pt x="361" y="101"/>
                  </a:cubicBezTo>
                  <a:cubicBezTo>
                    <a:pt x="317" y="101"/>
                    <a:pt x="268" y="122"/>
                    <a:pt x="214" y="180"/>
                  </a:cubicBezTo>
                  <a:cubicBezTo>
                    <a:pt x="0" y="403"/>
                    <a:pt x="589" y="894"/>
                    <a:pt x="589" y="894"/>
                  </a:cubicBezTo>
                  <a:cubicBezTo>
                    <a:pt x="785" y="635"/>
                    <a:pt x="999" y="492"/>
                    <a:pt x="1044" y="394"/>
                  </a:cubicBezTo>
                  <a:cubicBezTo>
                    <a:pt x="1087" y="307"/>
                    <a:pt x="784" y="1"/>
                    <a:pt x="645" y="1"/>
                  </a:cubicBezTo>
                  <a:close/>
                </a:path>
              </a:pathLst>
            </a:custGeom>
            <a:solidFill>
              <a:srgbClr val="E4C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978;p61"/>
            <p:cNvSpPr/>
            <p:nvPr/>
          </p:nvSpPr>
          <p:spPr>
            <a:xfrm>
              <a:off x="5051691" y="3643801"/>
              <a:ext cx="88818" cy="72382"/>
            </a:xfrm>
            <a:custGeom>
              <a:avLst/>
              <a:gdLst/>
              <a:ahLst/>
              <a:cxnLst/>
              <a:rect l="l" t="t" r="r" b="b"/>
              <a:pathLst>
                <a:path w="1097" h="894" extrusionOk="0">
                  <a:moveTo>
                    <a:pt x="452" y="0"/>
                  </a:moveTo>
                  <a:cubicBezTo>
                    <a:pt x="304" y="0"/>
                    <a:pt x="1" y="307"/>
                    <a:pt x="44" y="394"/>
                  </a:cubicBezTo>
                  <a:cubicBezTo>
                    <a:pt x="98" y="492"/>
                    <a:pt x="303" y="635"/>
                    <a:pt x="499" y="893"/>
                  </a:cubicBezTo>
                  <a:cubicBezTo>
                    <a:pt x="499" y="893"/>
                    <a:pt x="1097" y="403"/>
                    <a:pt x="883" y="171"/>
                  </a:cubicBezTo>
                  <a:cubicBezTo>
                    <a:pt x="830" y="115"/>
                    <a:pt x="780" y="95"/>
                    <a:pt x="736" y="95"/>
                  </a:cubicBezTo>
                  <a:cubicBezTo>
                    <a:pt x="618" y="95"/>
                    <a:pt x="537" y="241"/>
                    <a:pt x="520" y="241"/>
                  </a:cubicBezTo>
                  <a:cubicBezTo>
                    <a:pt x="518" y="241"/>
                    <a:pt x="517" y="238"/>
                    <a:pt x="517" y="233"/>
                  </a:cubicBezTo>
                  <a:cubicBezTo>
                    <a:pt x="517" y="171"/>
                    <a:pt x="597" y="10"/>
                    <a:pt x="464" y="1"/>
                  </a:cubicBezTo>
                  <a:cubicBezTo>
                    <a:pt x="460" y="1"/>
                    <a:pt x="456" y="0"/>
                    <a:pt x="452" y="0"/>
                  </a:cubicBezTo>
                  <a:close/>
                </a:path>
              </a:pathLst>
            </a:custGeom>
            <a:solidFill>
              <a:srgbClr val="E4C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979;p61"/>
            <p:cNvSpPr/>
            <p:nvPr/>
          </p:nvSpPr>
          <p:spPr>
            <a:xfrm>
              <a:off x="4676020" y="3807833"/>
              <a:ext cx="33357" cy="52789"/>
            </a:xfrm>
            <a:custGeom>
              <a:avLst/>
              <a:gdLst/>
              <a:ahLst/>
              <a:cxnLst/>
              <a:rect l="l" t="t" r="r" b="b"/>
              <a:pathLst>
                <a:path w="412" h="652" extrusionOk="0">
                  <a:moveTo>
                    <a:pt x="206" y="0"/>
                  </a:moveTo>
                  <a:cubicBezTo>
                    <a:pt x="90" y="0"/>
                    <a:pt x="1" y="152"/>
                    <a:pt x="1" y="330"/>
                  </a:cubicBezTo>
                  <a:cubicBezTo>
                    <a:pt x="1" y="509"/>
                    <a:pt x="90" y="652"/>
                    <a:pt x="206" y="652"/>
                  </a:cubicBezTo>
                  <a:cubicBezTo>
                    <a:pt x="322" y="652"/>
                    <a:pt x="411" y="509"/>
                    <a:pt x="411" y="330"/>
                  </a:cubicBezTo>
                  <a:cubicBezTo>
                    <a:pt x="411" y="152"/>
                    <a:pt x="322" y="0"/>
                    <a:pt x="2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980;p61"/>
            <p:cNvSpPr/>
            <p:nvPr/>
          </p:nvSpPr>
          <p:spPr>
            <a:xfrm>
              <a:off x="4554007" y="3869203"/>
              <a:ext cx="130757" cy="54246"/>
            </a:xfrm>
            <a:custGeom>
              <a:avLst/>
              <a:gdLst/>
              <a:ahLst/>
              <a:cxnLst/>
              <a:rect l="l" t="t" r="r" b="b"/>
              <a:pathLst>
                <a:path w="1615" h="670" extrusionOk="0">
                  <a:moveTo>
                    <a:pt x="812" y="1"/>
                  </a:moveTo>
                  <a:cubicBezTo>
                    <a:pt x="366" y="1"/>
                    <a:pt x="0" y="152"/>
                    <a:pt x="0" y="331"/>
                  </a:cubicBezTo>
                  <a:cubicBezTo>
                    <a:pt x="0" y="518"/>
                    <a:pt x="366" y="670"/>
                    <a:pt x="812" y="670"/>
                  </a:cubicBezTo>
                  <a:cubicBezTo>
                    <a:pt x="1258" y="670"/>
                    <a:pt x="1615" y="518"/>
                    <a:pt x="1615" y="331"/>
                  </a:cubicBezTo>
                  <a:cubicBezTo>
                    <a:pt x="1615" y="152"/>
                    <a:pt x="1258" y="1"/>
                    <a:pt x="812" y="1"/>
                  </a:cubicBezTo>
                  <a:close/>
                </a:path>
              </a:pathLst>
            </a:custGeom>
            <a:solidFill>
              <a:srgbClr val="EE2B5D">
                <a:alpha val="64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981;p61"/>
            <p:cNvSpPr/>
            <p:nvPr/>
          </p:nvSpPr>
          <p:spPr>
            <a:xfrm>
              <a:off x="4960607" y="3807833"/>
              <a:ext cx="33276" cy="52789"/>
            </a:xfrm>
            <a:custGeom>
              <a:avLst/>
              <a:gdLst/>
              <a:ahLst/>
              <a:cxnLst/>
              <a:rect l="l" t="t" r="r" b="b"/>
              <a:pathLst>
                <a:path w="411" h="652" extrusionOk="0">
                  <a:moveTo>
                    <a:pt x="206" y="0"/>
                  </a:moveTo>
                  <a:cubicBezTo>
                    <a:pt x="90" y="0"/>
                    <a:pt x="1" y="152"/>
                    <a:pt x="1" y="330"/>
                  </a:cubicBezTo>
                  <a:cubicBezTo>
                    <a:pt x="1" y="509"/>
                    <a:pt x="90" y="652"/>
                    <a:pt x="206" y="652"/>
                  </a:cubicBezTo>
                  <a:cubicBezTo>
                    <a:pt x="322" y="652"/>
                    <a:pt x="411" y="509"/>
                    <a:pt x="411" y="330"/>
                  </a:cubicBezTo>
                  <a:cubicBezTo>
                    <a:pt x="411" y="152"/>
                    <a:pt x="322" y="0"/>
                    <a:pt x="2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982;p61"/>
            <p:cNvSpPr/>
            <p:nvPr/>
          </p:nvSpPr>
          <p:spPr>
            <a:xfrm>
              <a:off x="4985139" y="3869203"/>
              <a:ext cx="130838" cy="54246"/>
            </a:xfrm>
            <a:custGeom>
              <a:avLst/>
              <a:gdLst/>
              <a:ahLst/>
              <a:cxnLst/>
              <a:rect l="l" t="t" r="r" b="b"/>
              <a:pathLst>
                <a:path w="1616" h="670" extrusionOk="0">
                  <a:moveTo>
                    <a:pt x="804" y="1"/>
                  </a:moveTo>
                  <a:cubicBezTo>
                    <a:pt x="358" y="1"/>
                    <a:pt x="1" y="152"/>
                    <a:pt x="1" y="331"/>
                  </a:cubicBezTo>
                  <a:cubicBezTo>
                    <a:pt x="1" y="518"/>
                    <a:pt x="358" y="670"/>
                    <a:pt x="804" y="670"/>
                  </a:cubicBezTo>
                  <a:cubicBezTo>
                    <a:pt x="1250" y="670"/>
                    <a:pt x="1616" y="518"/>
                    <a:pt x="1616" y="331"/>
                  </a:cubicBezTo>
                  <a:cubicBezTo>
                    <a:pt x="1616" y="152"/>
                    <a:pt x="1250" y="1"/>
                    <a:pt x="804" y="1"/>
                  </a:cubicBezTo>
                  <a:close/>
                </a:path>
              </a:pathLst>
            </a:custGeom>
            <a:solidFill>
              <a:srgbClr val="EE2B5D">
                <a:alpha val="64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983;p61"/>
            <p:cNvSpPr/>
            <p:nvPr/>
          </p:nvSpPr>
          <p:spPr>
            <a:xfrm>
              <a:off x="4473044" y="4158406"/>
              <a:ext cx="686981" cy="533554"/>
            </a:xfrm>
            <a:custGeom>
              <a:avLst/>
              <a:gdLst/>
              <a:ahLst/>
              <a:cxnLst/>
              <a:rect l="l" t="t" r="r" b="b"/>
              <a:pathLst>
                <a:path w="8485" h="6590" extrusionOk="0">
                  <a:moveTo>
                    <a:pt x="4320" y="0"/>
                  </a:moveTo>
                  <a:cubicBezTo>
                    <a:pt x="4146" y="0"/>
                    <a:pt x="3973" y="5"/>
                    <a:pt x="3801" y="15"/>
                  </a:cubicBezTo>
                  <a:cubicBezTo>
                    <a:pt x="2320" y="104"/>
                    <a:pt x="973" y="559"/>
                    <a:pt x="625" y="1282"/>
                  </a:cubicBezTo>
                  <a:cubicBezTo>
                    <a:pt x="1" y="2593"/>
                    <a:pt x="643" y="4823"/>
                    <a:pt x="991" y="5831"/>
                  </a:cubicBezTo>
                  <a:cubicBezTo>
                    <a:pt x="1027" y="5858"/>
                    <a:pt x="1063" y="5885"/>
                    <a:pt x="1098" y="5903"/>
                  </a:cubicBezTo>
                  <a:cubicBezTo>
                    <a:pt x="1856" y="6349"/>
                    <a:pt x="2865" y="6590"/>
                    <a:pt x="4221" y="6590"/>
                  </a:cubicBezTo>
                  <a:cubicBezTo>
                    <a:pt x="5826" y="6590"/>
                    <a:pt x="6950" y="6251"/>
                    <a:pt x="7735" y="5635"/>
                  </a:cubicBezTo>
                  <a:cubicBezTo>
                    <a:pt x="7807" y="5573"/>
                    <a:pt x="7878" y="5510"/>
                    <a:pt x="7950" y="5448"/>
                  </a:cubicBezTo>
                  <a:cubicBezTo>
                    <a:pt x="8039" y="5243"/>
                    <a:pt x="8119" y="5028"/>
                    <a:pt x="8182" y="4796"/>
                  </a:cubicBezTo>
                  <a:cubicBezTo>
                    <a:pt x="8413" y="3985"/>
                    <a:pt x="8485" y="3003"/>
                    <a:pt x="8333" y="1933"/>
                  </a:cubicBezTo>
                  <a:cubicBezTo>
                    <a:pt x="8129" y="585"/>
                    <a:pt x="6204" y="0"/>
                    <a:pt x="4320" y="0"/>
                  </a:cubicBezTo>
                  <a:close/>
                </a:path>
              </a:pathLst>
            </a:custGeom>
            <a:solidFill>
              <a:srgbClr val="E4C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984;p61"/>
            <p:cNvSpPr/>
            <p:nvPr/>
          </p:nvSpPr>
          <p:spPr>
            <a:xfrm>
              <a:off x="4473044" y="4159539"/>
              <a:ext cx="662449" cy="532420"/>
            </a:xfrm>
            <a:custGeom>
              <a:avLst/>
              <a:gdLst/>
              <a:ahLst/>
              <a:cxnLst/>
              <a:rect l="l" t="t" r="r" b="b"/>
              <a:pathLst>
                <a:path w="8182" h="6576" extrusionOk="0">
                  <a:moveTo>
                    <a:pt x="3801" y="1"/>
                  </a:moveTo>
                  <a:lnTo>
                    <a:pt x="3801" y="1"/>
                  </a:lnTo>
                  <a:cubicBezTo>
                    <a:pt x="2320" y="90"/>
                    <a:pt x="973" y="545"/>
                    <a:pt x="625" y="1268"/>
                  </a:cubicBezTo>
                  <a:cubicBezTo>
                    <a:pt x="1" y="2579"/>
                    <a:pt x="643" y="4809"/>
                    <a:pt x="991" y="5817"/>
                  </a:cubicBezTo>
                  <a:cubicBezTo>
                    <a:pt x="1027" y="5844"/>
                    <a:pt x="1063" y="5871"/>
                    <a:pt x="1098" y="5889"/>
                  </a:cubicBezTo>
                  <a:cubicBezTo>
                    <a:pt x="1856" y="6335"/>
                    <a:pt x="2865" y="6576"/>
                    <a:pt x="4221" y="6576"/>
                  </a:cubicBezTo>
                  <a:cubicBezTo>
                    <a:pt x="5826" y="6576"/>
                    <a:pt x="6950" y="6237"/>
                    <a:pt x="7735" y="5621"/>
                  </a:cubicBezTo>
                  <a:cubicBezTo>
                    <a:pt x="7807" y="5559"/>
                    <a:pt x="7878" y="5496"/>
                    <a:pt x="7950" y="5434"/>
                  </a:cubicBezTo>
                  <a:cubicBezTo>
                    <a:pt x="8039" y="5229"/>
                    <a:pt x="8119" y="5014"/>
                    <a:pt x="8182" y="4782"/>
                  </a:cubicBezTo>
                  <a:lnTo>
                    <a:pt x="8182" y="4782"/>
                  </a:lnTo>
                  <a:cubicBezTo>
                    <a:pt x="7544" y="5493"/>
                    <a:pt x="6580" y="5874"/>
                    <a:pt x="5653" y="5874"/>
                  </a:cubicBezTo>
                  <a:cubicBezTo>
                    <a:pt x="4438" y="5874"/>
                    <a:pt x="3288" y="5219"/>
                    <a:pt x="3025" y="3792"/>
                  </a:cubicBezTo>
                  <a:cubicBezTo>
                    <a:pt x="2713" y="2035"/>
                    <a:pt x="3346" y="714"/>
                    <a:pt x="3801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985;p61"/>
            <p:cNvSpPr/>
            <p:nvPr/>
          </p:nvSpPr>
          <p:spPr>
            <a:xfrm>
              <a:off x="4517250" y="4169983"/>
              <a:ext cx="104687" cy="137315"/>
            </a:xfrm>
            <a:custGeom>
              <a:avLst/>
              <a:gdLst/>
              <a:ahLst/>
              <a:cxnLst/>
              <a:rect l="l" t="t" r="r" b="b"/>
              <a:pathLst>
                <a:path w="1293" h="1696" extrusionOk="0">
                  <a:moveTo>
                    <a:pt x="997" y="1"/>
                  </a:moveTo>
                  <a:cubicBezTo>
                    <a:pt x="687" y="1"/>
                    <a:pt x="164" y="257"/>
                    <a:pt x="44" y="470"/>
                  </a:cubicBezTo>
                  <a:cubicBezTo>
                    <a:pt x="1" y="539"/>
                    <a:pt x="116" y="1695"/>
                    <a:pt x="650" y="1695"/>
                  </a:cubicBezTo>
                  <a:cubicBezTo>
                    <a:pt x="668" y="1695"/>
                    <a:pt x="686" y="1694"/>
                    <a:pt x="704" y="1692"/>
                  </a:cubicBezTo>
                  <a:cubicBezTo>
                    <a:pt x="1293" y="1611"/>
                    <a:pt x="1266" y="139"/>
                    <a:pt x="1186" y="59"/>
                  </a:cubicBezTo>
                  <a:cubicBezTo>
                    <a:pt x="1145" y="18"/>
                    <a:pt x="1078" y="1"/>
                    <a:pt x="9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986;p61"/>
            <p:cNvSpPr/>
            <p:nvPr/>
          </p:nvSpPr>
          <p:spPr>
            <a:xfrm>
              <a:off x="5009752" y="4169983"/>
              <a:ext cx="104687" cy="137315"/>
            </a:xfrm>
            <a:custGeom>
              <a:avLst/>
              <a:gdLst/>
              <a:ahLst/>
              <a:cxnLst/>
              <a:rect l="l" t="t" r="r" b="b"/>
              <a:pathLst>
                <a:path w="1293" h="1696" extrusionOk="0">
                  <a:moveTo>
                    <a:pt x="299" y="1"/>
                  </a:moveTo>
                  <a:cubicBezTo>
                    <a:pt x="218" y="1"/>
                    <a:pt x="150" y="18"/>
                    <a:pt x="107" y="59"/>
                  </a:cubicBezTo>
                  <a:cubicBezTo>
                    <a:pt x="27" y="139"/>
                    <a:pt x="0" y="1611"/>
                    <a:pt x="589" y="1692"/>
                  </a:cubicBezTo>
                  <a:cubicBezTo>
                    <a:pt x="607" y="1694"/>
                    <a:pt x="625" y="1695"/>
                    <a:pt x="643" y="1695"/>
                  </a:cubicBezTo>
                  <a:cubicBezTo>
                    <a:pt x="1177" y="1695"/>
                    <a:pt x="1292" y="539"/>
                    <a:pt x="1249" y="470"/>
                  </a:cubicBezTo>
                  <a:cubicBezTo>
                    <a:pt x="1129" y="257"/>
                    <a:pt x="611" y="1"/>
                    <a:pt x="2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987;p61"/>
            <p:cNvSpPr/>
            <p:nvPr/>
          </p:nvSpPr>
          <p:spPr>
            <a:xfrm>
              <a:off x="4651793" y="3899999"/>
              <a:ext cx="339600" cy="208075"/>
            </a:xfrm>
            <a:custGeom>
              <a:avLst/>
              <a:gdLst/>
              <a:ahLst/>
              <a:cxnLst/>
              <a:rect l="l" t="t" r="r" b="b"/>
              <a:pathLst>
                <a:path w="13584" h="8323" extrusionOk="0">
                  <a:moveTo>
                    <a:pt x="6895" y="8318"/>
                  </a:moveTo>
                  <a:cubicBezTo>
                    <a:pt x="8403" y="8376"/>
                    <a:pt x="10252" y="7932"/>
                    <a:pt x="11365" y="7243"/>
                  </a:cubicBezTo>
                  <a:cubicBezTo>
                    <a:pt x="12478" y="6555"/>
                    <a:pt x="13466" y="5191"/>
                    <a:pt x="13572" y="4187"/>
                  </a:cubicBezTo>
                  <a:cubicBezTo>
                    <a:pt x="13678" y="3183"/>
                    <a:pt x="13095" y="1917"/>
                    <a:pt x="12001" y="1219"/>
                  </a:cubicBezTo>
                  <a:cubicBezTo>
                    <a:pt x="10907" y="521"/>
                    <a:pt x="8764" y="5"/>
                    <a:pt x="7008" y="0"/>
                  </a:cubicBezTo>
                  <a:cubicBezTo>
                    <a:pt x="5252" y="-5"/>
                    <a:pt x="2627" y="495"/>
                    <a:pt x="1463" y="1188"/>
                  </a:cubicBezTo>
                  <a:cubicBezTo>
                    <a:pt x="300" y="1881"/>
                    <a:pt x="-115" y="3209"/>
                    <a:pt x="27" y="4160"/>
                  </a:cubicBezTo>
                  <a:cubicBezTo>
                    <a:pt x="169" y="5111"/>
                    <a:pt x="1170" y="6201"/>
                    <a:pt x="2315" y="6894"/>
                  </a:cubicBezTo>
                  <a:cubicBezTo>
                    <a:pt x="3460" y="7587"/>
                    <a:pt x="5387" y="8260"/>
                    <a:pt x="6895" y="8318"/>
                  </a:cubicBezTo>
                  <a:close/>
                </a:path>
              </a:pathLst>
            </a:custGeom>
            <a:solidFill>
              <a:srgbClr val="E4C293"/>
            </a:solidFill>
            <a:ln>
              <a:noFill/>
            </a:ln>
          </p:spPr>
        </p:sp>
        <p:sp>
          <p:nvSpPr>
            <p:cNvPr id="387" name="Google Shape;3988;p61"/>
            <p:cNvSpPr/>
            <p:nvPr/>
          </p:nvSpPr>
          <p:spPr>
            <a:xfrm>
              <a:off x="4786261" y="3931237"/>
              <a:ext cx="87000" cy="47193"/>
            </a:xfrm>
            <a:custGeom>
              <a:avLst/>
              <a:gdLst/>
              <a:ahLst/>
              <a:cxnLst/>
              <a:rect l="l" t="t" r="r" b="b"/>
              <a:pathLst>
                <a:path w="1696" h="920" extrusionOk="0">
                  <a:moveTo>
                    <a:pt x="776" y="1"/>
                  </a:moveTo>
                  <a:cubicBezTo>
                    <a:pt x="339" y="19"/>
                    <a:pt x="0" y="215"/>
                    <a:pt x="0" y="456"/>
                  </a:cubicBezTo>
                  <a:cubicBezTo>
                    <a:pt x="0" y="714"/>
                    <a:pt x="384" y="920"/>
                    <a:pt x="848" y="920"/>
                  </a:cubicBezTo>
                  <a:cubicBezTo>
                    <a:pt x="1258" y="920"/>
                    <a:pt x="1606" y="759"/>
                    <a:pt x="1677" y="545"/>
                  </a:cubicBezTo>
                  <a:cubicBezTo>
                    <a:pt x="1686" y="518"/>
                    <a:pt x="1695" y="491"/>
                    <a:pt x="1695" y="456"/>
                  </a:cubicBezTo>
                  <a:cubicBezTo>
                    <a:pt x="1695" y="206"/>
                    <a:pt x="1312" y="1"/>
                    <a:pt x="8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989;p61"/>
            <p:cNvSpPr/>
            <p:nvPr/>
          </p:nvSpPr>
          <p:spPr>
            <a:xfrm>
              <a:off x="4826068" y="3931237"/>
              <a:ext cx="47193" cy="31650"/>
            </a:xfrm>
            <a:custGeom>
              <a:avLst/>
              <a:gdLst/>
              <a:ahLst/>
              <a:cxnLst/>
              <a:rect l="l" t="t" r="r" b="b"/>
              <a:pathLst>
                <a:path w="920" h="617" extrusionOk="0">
                  <a:moveTo>
                    <a:pt x="0" y="1"/>
                  </a:moveTo>
                  <a:cubicBezTo>
                    <a:pt x="0" y="10"/>
                    <a:pt x="0" y="28"/>
                    <a:pt x="0" y="36"/>
                  </a:cubicBezTo>
                  <a:cubicBezTo>
                    <a:pt x="0" y="358"/>
                    <a:pt x="268" y="616"/>
                    <a:pt x="616" y="616"/>
                  </a:cubicBezTo>
                  <a:cubicBezTo>
                    <a:pt x="714" y="616"/>
                    <a:pt x="812" y="590"/>
                    <a:pt x="901" y="545"/>
                  </a:cubicBezTo>
                  <a:cubicBezTo>
                    <a:pt x="910" y="518"/>
                    <a:pt x="919" y="491"/>
                    <a:pt x="919" y="456"/>
                  </a:cubicBezTo>
                  <a:cubicBezTo>
                    <a:pt x="919" y="206"/>
                    <a:pt x="536" y="1"/>
                    <a:pt x="72" y="1"/>
                  </a:cubicBezTo>
                  <a:close/>
                </a:path>
              </a:pathLst>
            </a:custGeom>
            <a:solidFill>
              <a:srgbClr val="4D1311">
                <a:alpha val="31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990;p61"/>
            <p:cNvSpPr/>
            <p:nvPr/>
          </p:nvSpPr>
          <p:spPr>
            <a:xfrm rot="-1799697">
              <a:off x="4797223" y="4031442"/>
              <a:ext cx="65046" cy="48167"/>
            </a:xfrm>
            <a:custGeom>
              <a:avLst/>
              <a:gdLst/>
              <a:ahLst/>
              <a:cxnLst/>
              <a:rect l="l" t="t" r="r" b="b"/>
              <a:pathLst>
                <a:path w="1268" h="939" extrusionOk="0">
                  <a:moveTo>
                    <a:pt x="46" y="1"/>
                  </a:moveTo>
                  <a:cubicBezTo>
                    <a:pt x="19" y="10"/>
                    <a:pt x="1" y="37"/>
                    <a:pt x="1" y="63"/>
                  </a:cubicBezTo>
                  <a:cubicBezTo>
                    <a:pt x="1" y="72"/>
                    <a:pt x="120" y="938"/>
                    <a:pt x="1048" y="938"/>
                  </a:cubicBezTo>
                  <a:cubicBezTo>
                    <a:pt x="1104" y="938"/>
                    <a:pt x="1162" y="935"/>
                    <a:pt x="1223" y="929"/>
                  </a:cubicBezTo>
                  <a:cubicBezTo>
                    <a:pt x="1250" y="929"/>
                    <a:pt x="1268" y="902"/>
                    <a:pt x="1268" y="875"/>
                  </a:cubicBezTo>
                  <a:cubicBezTo>
                    <a:pt x="1268" y="853"/>
                    <a:pt x="1250" y="837"/>
                    <a:pt x="1228" y="837"/>
                  </a:cubicBezTo>
                  <a:cubicBezTo>
                    <a:pt x="1224" y="837"/>
                    <a:pt x="1219" y="838"/>
                    <a:pt x="1214" y="839"/>
                  </a:cubicBezTo>
                  <a:cubicBezTo>
                    <a:pt x="1161" y="845"/>
                    <a:pt x="1110" y="847"/>
                    <a:pt x="1061" y="847"/>
                  </a:cubicBezTo>
                  <a:cubicBezTo>
                    <a:pt x="212" y="847"/>
                    <a:pt x="108" y="79"/>
                    <a:pt x="99" y="45"/>
                  </a:cubicBezTo>
                  <a:cubicBezTo>
                    <a:pt x="99" y="19"/>
                    <a:pt x="72" y="1"/>
                    <a:pt x="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0" name="Google Shape;3683;p61"/>
          <p:cNvGrpSpPr/>
          <p:nvPr/>
        </p:nvGrpSpPr>
        <p:grpSpPr>
          <a:xfrm>
            <a:off x="4599965" y="1567390"/>
            <a:ext cx="2628048" cy="3138421"/>
            <a:chOff x="4599965" y="1567390"/>
            <a:chExt cx="2628048" cy="3138421"/>
          </a:xfrm>
        </p:grpSpPr>
        <p:sp>
          <p:nvSpPr>
            <p:cNvPr id="391" name="Google Shape;3684;p61"/>
            <p:cNvSpPr/>
            <p:nvPr/>
          </p:nvSpPr>
          <p:spPr>
            <a:xfrm>
              <a:off x="5507500" y="4495741"/>
              <a:ext cx="1720513" cy="210070"/>
            </a:xfrm>
            <a:custGeom>
              <a:avLst/>
              <a:gdLst/>
              <a:ahLst/>
              <a:cxnLst/>
              <a:rect l="l" t="t" r="r" b="b"/>
              <a:pathLst>
                <a:path w="11991" h="1464" extrusionOk="0">
                  <a:moveTo>
                    <a:pt x="5996" y="1"/>
                  </a:moveTo>
                  <a:cubicBezTo>
                    <a:pt x="2686" y="1"/>
                    <a:pt x="1" y="331"/>
                    <a:pt x="1" y="732"/>
                  </a:cubicBezTo>
                  <a:cubicBezTo>
                    <a:pt x="1" y="1143"/>
                    <a:pt x="2686" y="1464"/>
                    <a:pt x="5996" y="1464"/>
                  </a:cubicBezTo>
                  <a:cubicBezTo>
                    <a:pt x="9305" y="1464"/>
                    <a:pt x="11991" y="1143"/>
                    <a:pt x="11991" y="732"/>
                  </a:cubicBezTo>
                  <a:cubicBezTo>
                    <a:pt x="11991" y="331"/>
                    <a:pt x="9305" y="1"/>
                    <a:pt x="5996" y="1"/>
                  </a:cubicBezTo>
                  <a:close/>
                </a:path>
              </a:pathLst>
            </a:custGeom>
            <a:solidFill>
              <a:srgbClr val="C9CAD2">
                <a:alpha val="40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685;p61"/>
            <p:cNvSpPr/>
            <p:nvPr/>
          </p:nvSpPr>
          <p:spPr>
            <a:xfrm>
              <a:off x="5520270" y="1637413"/>
              <a:ext cx="166585" cy="208778"/>
            </a:xfrm>
            <a:custGeom>
              <a:avLst/>
              <a:gdLst/>
              <a:ahLst/>
              <a:cxnLst/>
              <a:rect l="l" t="t" r="r" b="b"/>
              <a:pathLst>
                <a:path w="1161" h="1455" extrusionOk="0">
                  <a:moveTo>
                    <a:pt x="795" y="0"/>
                  </a:moveTo>
                  <a:lnTo>
                    <a:pt x="509" y="518"/>
                  </a:lnTo>
                  <a:lnTo>
                    <a:pt x="349" y="785"/>
                  </a:lnTo>
                  <a:lnTo>
                    <a:pt x="1" y="1401"/>
                  </a:lnTo>
                  <a:lnTo>
                    <a:pt x="447" y="1454"/>
                  </a:lnTo>
                  <a:lnTo>
                    <a:pt x="715" y="973"/>
                  </a:lnTo>
                  <a:lnTo>
                    <a:pt x="884" y="660"/>
                  </a:lnTo>
                  <a:lnTo>
                    <a:pt x="1161" y="152"/>
                  </a:lnTo>
                  <a:lnTo>
                    <a:pt x="79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686;p61"/>
            <p:cNvSpPr/>
            <p:nvPr/>
          </p:nvSpPr>
          <p:spPr>
            <a:xfrm>
              <a:off x="5003154" y="1638704"/>
              <a:ext cx="184520" cy="202321"/>
            </a:xfrm>
            <a:custGeom>
              <a:avLst/>
              <a:gdLst/>
              <a:ahLst/>
              <a:cxnLst/>
              <a:rect l="l" t="t" r="r" b="b"/>
              <a:pathLst>
                <a:path w="1286" h="1410" extrusionOk="0">
                  <a:moveTo>
                    <a:pt x="349" y="0"/>
                  </a:moveTo>
                  <a:lnTo>
                    <a:pt x="1" y="187"/>
                  </a:lnTo>
                  <a:lnTo>
                    <a:pt x="331" y="669"/>
                  </a:lnTo>
                  <a:lnTo>
                    <a:pt x="500" y="901"/>
                  </a:lnTo>
                  <a:lnTo>
                    <a:pt x="848" y="1410"/>
                  </a:lnTo>
                  <a:lnTo>
                    <a:pt x="1285" y="1312"/>
                  </a:lnTo>
                  <a:lnTo>
                    <a:pt x="822" y="669"/>
                  </a:lnTo>
                  <a:lnTo>
                    <a:pt x="670" y="446"/>
                  </a:lnTo>
                  <a:lnTo>
                    <a:pt x="34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687;p61"/>
            <p:cNvSpPr/>
            <p:nvPr/>
          </p:nvSpPr>
          <p:spPr>
            <a:xfrm>
              <a:off x="5003154" y="1638704"/>
              <a:ext cx="96134" cy="96139"/>
            </a:xfrm>
            <a:custGeom>
              <a:avLst/>
              <a:gdLst/>
              <a:ahLst/>
              <a:cxnLst/>
              <a:rect l="l" t="t" r="r" b="b"/>
              <a:pathLst>
                <a:path w="670" h="670" extrusionOk="0">
                  <a:moveTo>
                    <a:pt x="349" y="0"/>
                  </a:moveTo>
                  <a:lnTo>
                    <a:pt x="1" y="187"/>
                  </a:lnTo>
                  <a:lnTo>
                    <a:pt x="331" y="669"/>
                  </a:lnTo>
                  <a:cubicBezTo>
                    <a:pt x="438" y="607"/>
                    <a:pt x="554" y="526"/>
                    <a:pt x="670" y="446"/>
                  </a:cubicBezTo>
                  <a:lnTo>
                    <a:pt x="349" y="0"/>
                  </a:ln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688;p61"/>
            <p:cNvSpPr/>
            <p:nvPr/>
          </p:nvSpPr>
          <p:spPr>
            <a:xfrm>
              <a:off x="5593303" y="1637413"/>
              <a:ext cx="93551" cy="94847"/>
            </a:xfrm>
            <a:custGeom>
              <a:avLst/>
              <a:gdLst/>
              <a:ahLst/>
              <a:cxnLst/>
              <a:rect l="l" t="t" r="r" b="b"/>
              <a:pathLst>
                <a:path w="652" h="661" extrusionOk="0">
                  <a:moveTo>
                    <a:pt x="286" y="0"/>
                  </a:moveTo>
                  <a:lnTo>
                    <a:pt x="0" y="518"/>
                  </a:lnTo>
                  <a:cubicBezTo>
                    <a:pt x="90" y="571"/>
                    <a:pt x="215" y="625"/>
                    <a:pt x="375" y="660"/>
                  </a:cubicBezTo>
                  <a:lnTo>
                    <a:pt x="652" y="152"/>
                  </a:lnTo>
                  <a:lnTo>
                    <a:pt x="286" y="0"/>
                  </a:ln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689;p61"/>
            <p:cNvSpPr/>
            <p:nvPr/>
          </p:nvSpPr>
          <p:spPr>
            <a:xfrm>
              <a:off x="5074896" y="1734699"/>
              <a:ext cx="112778" cy="106326"/>
            </a:xfrm>
            <a:custGeom>
              <a:avLst/>
              <a:gdLst/>
              <a:ahLst/>
              <a:cxnLst/>
              <a:rect l="l" t="t" r="r" b="b"/>
              <a:pathLst>
                <a:path w="786" h="741" extrusionOk="0">
                  <a:moveTo>
                    <a:pt x="322" y="0"/>
                  </a:moveTo>
                  <a:cubicBezTo>
                    <a:pt x="188" y="80"/>
                    <a:pt x="81" y="170"/>
                    <a:pt x="0" y="232"/>
                  </a:cubicBezTo>
                  <a:lnTo>
                    <a:pt x="348" y="741"/>
                  </a:lnTo>
                  <a:lnTo>
                    <a:pt x="785" y="643"/>
                  </a:lnTo>
                  <a:lnTo>
                    <a:pt x="322" y="0"/>
                  </a:ln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690;p61"/>
            <p:cNvSpPr/>
            <p:nvPr/>
          </p:nvSpPr>
          <p:spPr>
            <a:xfrm>
              <a:off x="5520270" y="1750053"/>
              <a:ext cx="102591" cy="96139"/>
            </a:xfrm>
            <a:custGeom>
              <a:avLst/>
              <a:gdLst/>
              <a:ahLst/>
              <a:cxnLst/>
              <a:rect l="l" t="t" r="r" b="b"/>
              <a:pathLst>
                <a:path w="715" h="670" extrusionOk="0">
                  <a:moveTo>
                    <a:pt x="349" y="0"/>
                  </a:moveTo>
                  <a:lnTo>
                    <a:pt x="1" y="616"/>
                  </a:lnTo>
                  <a:lnTo>
                    <a:pt x="447" y="669"/>
                  </a:lnTo>
                  <a:lnTo>
                    <a:pt x="715" y="188"/>
                  </a:lnTo>
                  <a:cubicBezTo>
                    <a:pt x="590" y="116"/>
                    <a:pt x="474" y="54"/>
                    <a:pt x="349" y="0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691;p61"/>
            <p:cNvSpPr/>
            <p:nvPr/>
          </p:nvSpPr>
          <p:spPr>
            <a:xfrm>
              <a:off x="4912329" y="1568681"/>
              <a:ext cx="216517" cy="139760"/>
            </a:xfrm>
            <a:custGeom>
              <a:avLst/>
              <a:gdLst/>
              <a:ahLst/>
              <a:cxnLst/>
              <a:rect l="l" t="t" r="r" b="b"/>
              <a:pathLst>
                <a:path w="1509" h="974" extrusionOk="0">
                  <a:moveTo>
                    <a:pt x="993" y="0"/>
                  </a:moveTo>
                  <a:cubicBezTo>
                    <a:pt x="867" y="0"/>
                    <a:pt x="727" y="28"/>
                    <a:pt x="589" y="87"/>
                  </a:cubicBezTo>
                  <a:cubicBezTo>
                    <a:pt x="223" y="238"/>
                    <a:pt x="0" y="542"/>
                    <a:pt x="99" y="765"/>
                  </a:cubicBezTo>
                  <a:cubicBezTo>
                    <a:pt x="153" y="901"/>
                    <a:pt x="313" y="973"/>
                    <a:pt x="513" y="973"/>
                  </a:cubicBezTo>
                  <a:cubicBezTo>
                    <a:pt x="641" y="973"/>
                    <a:pt x="785" y="943"/>
                    <a:pt x="928" y="881"/>
                  </a:cubicBezTo>
                  <a:cubicBezTo>
                    <a:pt x="1285" y="729"/>
                    <a:pt x="1508" y="426"/>
                    <a:pt x="1410" y="203"/>
                  </a:cubicBezTo>
                  <a:cubicBezTo>
                    <a:pt x="1355" y="71"/>
                    <a:pt x="1193" y="0"/>
                    <a:pt x="9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692;p61"/>
            <p:cNvSpPr/>
            <p:nvPr/>
          </p:nvSpPr>
          <p:spPr>
            <a:xfrm>
              <a:off x="5558723" y="1567390"/>
              <a:ext cx="216517" cy="133446"/>
            </a:xfrm>
            <a:custGeom>
              <a:avLst/>
              <a:gdLst/>
              <a:ahLst/>
              <a:cxnLst/>
              <a:rect l="l" t="t" r="r" b="b"/>
              <a:pathLst>
                <a:path w="1509" h="930" extrusionOk="0">
                  <a:moveTo>
                    <a:pt x="561" y="0"/>
                  </a:moveTo>
                  <a:cubicBezTo>
                    <a:pt x="318" y="0"/>
                    <a:pt x="122" y="93"/>
                    <a:pt x="72" y="256"/>
                  </a:cubicBezTo>
                  <a:cubicBezTo>
                    <a:pt x="1" y="479"/>
                    <a:pt x="250" y="756"/>
                    <a:pt x="625" y="881"/>
                  </a:cubicBezTo>
                  <a:cubicBezTo>
                    <a:pt x="733" y="914"/>
                    <a:pt x="840" y="930"/>
                    <a:pt x="940" y="930"/>
                  </a:cubicBezTo>
                  <a:cubicBezTo>
                    <a:pt x="1186" y="930"/>
                    <a:pt x="1386" y="834"/>
                    <a:pt x="1437" y="676"/>
                  </a:cubicBezTo>
                  <a:cubicBezTo>
                    <a:pt x="1508" y="444"/>
                    <a:pt x="1258" y="167"/>
                    <a:pt x="884" y="51"/>
                  </a:cubicBezTo>
                  <a:cubicBezTo>
                    <a:pt x="773" y="17"/>
                    <a:pt x="663" y="0"/>
                    <a:pt x="5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3693;p61"/>
            <p:cNvSpPr/>
            <p:nvPr/>
          </p:nvSpPr>
          <p:spPr>
            <a:xfrm>
              <a:off x="4615318" y="1695670"/>
              <a:ext cx="408498" cy="327158"/>
            </a:xfrm>
            <a:custGeom>
              <a:avLst/>
              <a:gdLst/>
              <a:ahLst/>
              <a:cxnLst/>
              <a:rect l="l" t="t" r="r" b="b"/>
              <a:pathLst>
                <a:path w="2847" h="2280" extrusionOk="0">
                  <a:moveTo>
                    <a:pt x="1299" y="0"/>
                  </a:moveTo>
                  <a:cubicBezTo>
                    <a:pt x="1103" y="0"/>
                    <a:pt x="900" y="84"/>
                    <a:pt x="697" y="290"/>
                  </a:cubicBezTo>
                  <a:cubicBezTo>
                    <a:pt x="1" y="1013"/>
                    <a:pt x="759" y="1637"/>
                    <a:pt x="1366" y="1994"/>
                  </a:cubicBezTo>
                  <a:cubicBezTo>
                    <a:pt x="1687" y="2172"/>
                    <a:pt x="1963" y="2279"/>
                    <a:pt x="1963" y="2279"/>
                  </a:cubicBezTo>
                  <a:lnTo>
                    <a:pt x="2258" y="2039"/>
                  </a:lnTo>
                  <a:lnTo>
                    <a:pt x="2668" y="1682"/>
                  </a:lnTo>
                  <a:lnTo>
                    <a:pt x="2847" y="1530"/>
                  </a:lnTo>
                  <a:cubicBezTo>
                    <a:pt x="2847" y="1530"/>
                    <a:pt x="2677" y="1173"/>
                    <a:pt x="2409" y="799"/>
                  </a:cubicBezTo>
                  <a:cubicBezTo>
                    <a:pt x="2127" y="406"/>
                    <a:pt x="1731" y="0"/>
                    <a:pt x="12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3694;p61"/>
            <p:cNvSpPr/>
            <p:nvPr/>
          </p:nvSpPr>
          <p:spPr>
            <a:xfrm>
              <a:off x="4738283" y="1789369"/>
              <a:ext cx="259992" cy="198878"/>
            </a:xfrm>
            <a:custGeom>
              <a:avLst/>
              <a:gdLst/>
              <a:ahLst/>
              <a:cxnLst/>
              <a:rect l="l" t="t" r="r" b="b"/>
              <a:pathLst>
                <a:path w="1812" h="1386" extrusionOk="0">
                  <a:moveTo>
                    <a:pt x="529" y="1"/>
                  </a:moveTo>
                  <a:cubicBezTo>
                    <a:pt x="438" y="1"/>
                    <a:pt x="352" y="31"/>
                    <a:pt x="277" y="101"/>
                  </a:cubicBezTo>
                  <a:cubicBezTo>
                    <a:pt x="0" y="351"/>
                    <a:pt x="330" y="699"/>
                    <a:pt x="732" y="984"/>
                  </a:cubicBezTo>
                  <a:cubicBezTo>
                    <a:pt x="964" y="1145"/>
                    <a:pt x="1222" y="1287"/>
                    <a:pt x="1401" y="1386"/>
                  </a:cubicBezTo>
                  <a:lnTo>
                    <a:pt x="1811" y="1029"/>
                  </a:lnTo>
                  <a:cubicBezTo>
                    <a:pt x="1695" y="877"/>
                    <a:pt x="1490" y="618"/>
                    <a:pt x="1249" y="395"/>
                  </a:cubicBezTo>
                  <a:cubicBezTo>
                    <a:pt x="1015" y="180"/>
                    <a:pt x="754" y="1"/>
                    <a:pt x="5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3695;p61"/>
            <p:cNvSpPr/>
            <p:nvPr/>
          </p:nvSpPr>
          <p:spPr>
            <a:xfrm>
              <a:off x="4811173" y="1810175"/>
              <a:ext cx="212643" cy="212653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1044" y="1"/>
                  </a:moveTo>
                  <a:cubicBezTo>
                    <a:pt x="937" y="81"/>
                    <a:pt x="830" y="161"/>
                    <a:pt x="741" y="250"/>
                  </a:cubicBezTo>
                  <a:cubicBezTo>
                    <a:pt x="527" y="438"/>
                    <a:pt x="357" y="652"/>
                    <a:pt x="224" y="839"/>
                  </a:cubicBezTo>
                  <a:cubicBezTo>
                    <a:pt x="134" y="964"/>
                    <a:pt x="63" y="1089"/>
                    <a:pt x="1" y="1196"/>
                  </a:cubicBezTo>
                  <a:cubicBezTo>
                    <a:pt x="322" y="1374"/>
                    <a:pt x="598" y="1481"/>
                    <a:pt x="598" y="1481"/>
                  </a:cubicBezTo>
                  <a:lnTo>
                    <a:pt x="893" y="1241"/>
                  </a:lnTo>
                  <a:lnTo>
                    <a:pt x="1303" y="884"/>
                  </a:lnTo>
                  <a:lnTo>
                    <a:pt x="1482" y="732"/>
                  </a:lnTo>
                  <a:cubicBezTo>
                    <a:pt x="1482" y="732"/>
                    <a:pt x="1312" y="375"/>
                    <a:pt x="1044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3696;p61"/>
            <p:cNvSpPr/>
            <p:nvPr/>
          </p:nvSpPr>
          <p:spPr>
            <a:xfrm>
              <a:off x="5666192" y="1695670"/>
              <a:ext cx="409789" cy="327158"/>
            </a:xfrm>
            <a:custGeom>
              <a:avLst/>
              <a:gdLst/>
              <a:ahLst/>
              <a:cxnLst/>
              <a:rect l="l" t="t" r="r" b="b"/>
              <a:pathLst>
                <a:path w="2856" h="2280" extrusionOk="0">
                  <a:moveTo>
                    <a:pt x="1552" y="0"/>
                  </a:moveTo>
                  <a:cubicBezTo>
                    <a:pt x="1121" y="0"/>
                    <a:pt x="720" y="406"/>
                    <a:pt x="438" y="799"/>
                  </a:cubicBezTo>
                  <a:cubicBezTo>
                    <a:pt x="170" y="1173"/>
                    <a:pt x="1" y="1530"/>
                    <a:pt x="1" y="1530"/>
                  </a:cubicBezTo>
                  <a:lnTo>
                    <a:pt x="179" y="1682"/>
                  </a:lnTo>
                  <a:lnTo>
                    <a:pt x="599" y="2039"/>
                  </a:lnTo>
                  <a:lnTo>
                    <a:pt x="884" y="2279"/>
                  </a:lnTo>
                  <a:cubicBezTo>
                    <a:pt x="884" y="2279"/>
                    <a:pt x="1161" y="2172"/>
                    <a:pt x="1482" y="1994"/>
                  </a:cubicBezTo>
                  <a:cubicBezTo>
                    <a:pt x="2088" y="1637"/>
                    <a:pt x="2856" y="1013"/>
                    <a:pt x="2151" y="290"/>
                  </a:cubicBezTo>
                  <a:cubicBezTo>
                    <a:pt x="1950" y="84"/>
                    <a:pt x="1748" y="0"/>
                    <a:pt x="15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3697;p61"/>
            <p:cNvSpPr/>
            <p:nvPr/>
          </p:nvSpPr>
          <p:spPr>
            <a:xfrm>
              <a:off x="5691876" y="1789369"/>
              <a:ext cx="259992" cy="198878"/>
            </a:xfrm>
            <a:custGeom>
              <a:avLst/>
              <a:gdLst/>
              <a:ahLst/>
              <a:cxnLst/>
              <a:rect l="l" t="t" r="r" b="b"/>
              <a:pathLst>
                <a:path w="1812" h="1386" extrusionOk="0">
                  <a:moveTo>
                    <a:pt x="1291" y="1"/>
                  </a:moveTo>
                  <a:cubicBezTo>
                    <a:pt x="1066" y="1"/>
                    <a:pt x="803" y="180"/>
                    <a:pt x="562" y="395"/>
                  </a:cubicBezTo>
                  <a:cubicBezTo>
                    <a:pt x="330" y="618"/>
                    <a:pt x="116" y="877"/>
                    <a:pt x="0" y="1029"/>
                  </a:cubicBezTo>
                  <a:lnTo>
                    <a:pt x="420" y="1386"/>
                  </a:lnTo>
                  <a:cubicBezTo>
                    <a:pt x="598" y="1287"/>
                    <a:pt x="848" y="1145"/>
                    <a:pt x="1080" y="984"/>
                  </a:cubicBezTo>
                  <a:cubicBezTo>
                    <a:pt x="1481" y="699"/>
                    <a:pt x="1811" y="351"/>
                    <a:pt x="1544" y="101"/>
                  </a:cubicBezTo>
                  <a:cubicBezTo>
                    <a:pt x="1469" y="31"/>
                    <a:pt x="1383" y="1"/>
                    <a:pt x="12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3698;p61"/>
            <p:cNvSpPr/>
            <p:nvPr/>
          </p:nvSpPr>
          <p:spPr>
            <a:xfrm>
              <a:off x="5666192" y="1810175"/>
              <a:ext cx="212643" cy="212653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438" y="1"/>
                  </a:moveTo>
                  <a:cubicBezTo>
                    <a:pt x="170" y="375"/>
                    <a:pt x="1" y="732"/>
                    <a:pt x="1" y="732"/>
                  </a:cubicBezTo>
                  <a:lnTo>
                    <a:pt x="179" y="884"/>
                  </a:lnTo>
                  <a:lnTo>
                    <a:pt x="599" y="1241"/>
                  </a:lnTo>
                  <a:lnTo>
                    <a:pt x="884" y="1481"/>
                  </a:lnTo>
                  <a:cubicBezTo>
                    <a:pt x="884" y="1481"/>
                    <a:pt x="1161" y="1374"/>
                    <a:pt x="1482" y="1196"/>
                  </a:cubicBezTo>
                  <a:cubicBezTo>
                    <a:pt x="1428" y="1089"/>
                    <a:pt x="1348" y="964"/>
                    <a:pt x="1259" y="839"/>
                  </a:cubicBezTo>
                  <a:cubicBezTo>
                    <a:pt x="1125" y="652"/>
                    <a:pt x="955" y="438"/>
                    <a:pt x="741" y="250"/>
                  </a:cubicBezTo>
                  <a:cubicBezTo>
                    <a:pt x="652" y="161"/>
                    <a:pt x="545" y="81"/>
                    <a:pt x="438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3699;p61"/>
            <p:cNvSpPr/>
            <p:nvPr/>
          </p:nvSpPr>
          <p:spPr>
            <a:xfrm>
              <a:off x="5849278" y="4289689"/>
              <a:ext cx="216517" cy="287124"/>
            </a:xfrm>
            <a:custGeom>
              <a:avLst/>
              <a:gdLst/>
              <a:ahLst/>
              <a:cxnLst/>
              <a:rect l="l" t="t" r="r" b="b"/>
              <a:pathLst>
                <a:path w="1509" h="2001" extrusionOk="0">
                  <a:moveTo>
                    <a:pt x="304" y="1"/>
                  </a:moveTo>
                  <a:cubicBezTo>
                    <a:pt x="304" y="1"/>
                    <a:pt x="188" y="634"/>
                    <a:pt x="99" y="1178"/>
                  </a:cubicBezTo>
                  <a:cubicBezTo>
                    <a:pt x="45" y="1535"/>
                    <a:pt x="1" y="1847"/>
                    <a:pt x="18" y="1919"/>
                  </a:cubicBezTo>
                  <a:cubicBezTo>
                    <a:pt x="34" y="1979"/>
                    <a:pt x="202" y="2001"/>
                    <a:pt x="415" y="2001"/>
                  </a:cubicBezTo>
                  <a:cubicBezTo>
                    <a:pt x="454" y="2001"/>
                    <a:pt x="494" y="2000"/>
                    <a:pt x="536" y="1999"/>
                  </a:cubicBezTo>
                  <a:cubicBezTo>
                    <a:pt x="902" y="1981"/>
                    <a:pt x="1339" y="1919"/>
                    <a:pt x="1401" y="1892"/>
                  </a:cubicBezTo>
                  <a:cubicBezTo>
                    <a:pt x="1446" y="1865"/>
                    <a:pt x="1473" y="1580"/>
                    <a:pt x="1490" y="1232"/>
                  </a:cubicBezTo>
                  <a:cubicBezTo>
                    <a:pt x="1490" y="1080"/>
                    <a:pt x="1499" y="928"/>
                    <a:pt x="1499" y="777"/>
                  </a:cubicBezTo>
                  <a:cubicBezTo>
                    <a:pt x="1508" y="393"/>
                    <a:pt x="1499" y="54"/>
                    <a:pt x="1499" y="27"/>
                  </a:cubicBezTo>
                  <a:lnTo>
                    <a:pt x="30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3700;p61"/>
            <p:cNvSpPr/>
            <p:nvPr/>
          </p:nvSpPr>
          <p:spPr>
            <a:xfrm>
              <a:off x="5849278" y="4458720"/>
              <a:ext cx="213934" cy="118093"/>
            </a:xfrm>
            <a:custGeom>
              <a:avLst/>
              <a:gdLst/>
              <a:ahLst/>
              <a:cxnLst/>
              <a:rect l="l" t="t" r="r" b="b"/>
              <a:pathLst>
                <a:path w="1491" h="823" extrusionOk="0">
                  <a:moveTo>
                    <a:pt x="99" y="0"/>
                  </a:moveTo>
                  <a:cubicBezTo>
                    <a:pt x="45" y="357"/>
                    <a:pt x="1" y="669"/>
                    <a:pt x="18" y="741"/>
                  </a:cubicBezTo>
                  <a:cubicBezTo>
                    <a:pt x="34" y="801"/>
                    <a:pt x="202" y="823"/>
                    <a:pt x="415" y="823"/>
                  </a:cubicBezTo>
                  <a:cubicBezTo>
                    <a:pt x="454" y="823"/>
                    <a:pt x="494" y="822"/>
                    <a:pt x="536" y="821"/>
                  </a:cubicBezTo>
                  <a:cubicBezTo>
                    <a:pt x="902" y="803"/>
                    <a:pt x="1339" y="741"/>
                    <a:pt x="1401" y="714"/>
                  </a:cubicBezTo>
                  <a:cubicBezTo>
                    <a:pt x="1446" y="687"/>
                    <a:pt x="1473" y="402"/>
                    <a:pt x="1490" y="54"/>
                  </a:cubicBezTo>
                  <a:cubicBezTo>
                    <a:pt x="1276" y="45"/>
                    <a:pt x="955" y="27"/>
                    <a:pt x="625" y="18"/>
                  </a:cubicBezTo>
                  <a:cubicBezTo>
                    <a:pt x="447" y="9"/>
                    <a:pt x="259" y="0"/>
                    <a:pt x="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3701;p61"/>
            <p:cNvSpPr/>
            <p:nvPr/>
          </p:nvSpPr>
          <p:spPr>
            <a:xfrm>
              <a:off x="5849278" y="4289689"/>
              <a:ext cx="216517" cy="287124"/>
            </a:xfrm>
            <a:custGeom>
              <a:avLst/>
              <a:gdLst/>
              <a:ahLst/>
              <a:cxnLst/>
              <a:rect l="l" t="t" r="r" b="b"/>
              <a:pathLst>
                <a:path w="1509" h="2001" extrusionOk="0">
                  <a:moveTo>
                    <a:pt x="304" y="1"/>
                  </a:moveTo>
                  <a:cubicBezTo>
                    <a:pt x="304" y="1"/>
                    <a:pt x="188" y="634"/>
                    <a:pt x="99" y="1178"/>
                  </a:cubicBezTo>
                  <a:cubicBezTo>
                    <a:pt x="45" y="1535"/>
                    <a:pt x="1" y="1847"/>
                    <a:pt x="18" y="1919"/>
                  </a:cubicBezTo>
                  <a:cubicBezTo>
                    <a:pt x="34" y="1979"/>
                    <a:pt x="202" y="2001"/>
                    <a:pt x="415" y="2001"/>
                  </a:cubicBezTo>
                  <a:cubicBezTo>
                    <a:pt x="454" y="2001"/>
                    <a:pt x="494" y="2000"/>
                    <a:pt x="536" y="1999"/>
                  </a:cubicBezTo>
                  <a:cubicBezTo>
                    <a:pt x="518" y="1785"/>
                    <a:pt x="518" y="1455"/>
                    <a:pt x="625" y="1196"/>
                  </a:cubicBezTo>
                  <a:cubicBezTo>
                    <a:pt x="734" y="956"/>
                    <a:pt x="936" y="763"/>
                    <a:pt x="1315" y="763"/>
                  </a:cubicBezTo>
                  <a:cubicBezTo>
                    <a:pt x="1372" y="763"/>
                    <a:pt x="1434" y="767"/>
                    <a:pt x="1499" y="777"/>
                  </a:cubicBezTo>
                  <a:cubicBezTo>
                    <a:pt x="1508" y="393"/>
                    <a:pt x="1499" y="54"/>
                    <a:pt x="1499" y="27"/>
                  </a:cubicBezTo>
                  <a:lnTo>
                    <a:pt x="304" y="1"/>
                  </a:ln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3702;p61"/>
            <p:cNvSpPr/>
            <p:nvPr/>
          </p:nvSpPr>
          <p:spPr>
            <a:xfrm>
              <a:off x="6731272" y="4223109"/>
              <a:ext cx="229287" cy="355139"/>
            </a:xfrm>
            <a:custGeom>
              <a:avLst/>
              <a:gdLst/>
              <a:ahLst/>
              <a:cxnLst/>
              <a:rect l="l" t="t" r="r" b="b"/>
              <a:pathLst>
                <a:path w="1598" h="2475" extrusionOk="0">
                  <a:moveTo>
                    <a:pt x="1053" y="1"/>
                  </a:moveTo>
                  <a:lnTo>
                    <a:pt x="0" y="349"/>
                  </a:lnTo>
                  <a:cubicBezTo>
                    <a:pt x="0" y="384"/>
                    <a:pt x="27" y="688"/>
                    <a:pt x="63" y="1062"/>
                  </a:cubicBezTo>
                  <a:cubicBezTo>
                    <a:pt x="81" y="1258"/>
                    <a:pt x="107" y="1464"/>
                    <a:pt x="125" y="1660"/>
                  </a:cubicBezTo>
                  <a:cubicBezTo>
                    <a:pt x="170" y="2070"/>
                    <a:pt x="223" y="2427"/>
                    <a:pt x="259" y="2454"/>
                  </a:cubicBezTo>
                  <a:cubicBezTo>
                    <a:pt x="277" y="2469"/>
                    <a:pt x="338" y="2475"/>
                    <a:pt x="425" y="2475"/>
                  </a:cubicBezTo>
                  <a:cubicBezTo>
                    <a:pt x="600" y="2475"/>
                    <a:pt x="877" y="2451"/>
                    <a:pt x="1115" y="2427"/>
                  </a:cubicBezTo>
                  <a:cubicBezTo>
                    <a:pt x="1383" y="2409"/>
                    <a:pt x="1597" y="2383"/>
                    <a:pt x="1597" y="2383"/>
                  </a:cubicBezTo>
                  <a:lnTo>
                    <a:pt x="1392" y="1464"/>
                  </a:lnTo>
                  <a:lnTo>
                    <a:pt x="105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3703;p61"/>
            <p:cNvSpPr/>
            <p:nvPr/>
          </p:nvSpPr>
          <p:spPr>
            <a:xfrm>
              <a:off x="6749208" y="4433036"/>
              <a:ext cx="211351" cy="145212"/>
            </a:xfrm>
            <a:custGeom>
              <a:avLst/>
              <a:gdLst/>
              <a:ahLst/>
              <a:cxnLst/>
              <a:rect l="l" t="t" r="r" b="b"/>
              <a:pathLst>
                <a:path w="1473" h="1012" extrusionOk="0">
                  <a:moveTo>
                    <a:pt x="1267" y="1"/>
                  </a:moveTo>
                  <a:lnTo>
                    <a:pt x="758" y="81"/>
                  </a:lnTo>
                  <a:lnTo>
                    <a:pt x="0" y="197"/>
                  </a:lnTo>
                  <a:cubicBezTo>
                    <a:pt x="45" y="607"/>
                    <a:pt x="98" y="964"/>
                    <a:pt x="134" y="991"/>
                  </a:cubicBezTo>
                  <a:cubicBezTo>
                    <a:pt x="152" y="1006"/>
                    <a:pt x="213" y="1012"/>
                    <a:pt x="300" y="1012"/>
                  </a:cubicBezTo>
                  <a:cubicBezTo>
                    <a:pt x="475" y="1012"/>
                    <a:pt x="752" y="988"/>
                    <a:pt x="990" y="964"/>
                  </a:cubicBezTo>
                  <a:cubicBezTo>
                    <a:pt x="1258" y="946"/>
                    <a:pt x="1472" y="920"/>
                    <a:pt x="1472" y="920"/>
                  </a:cubicBezTo>
                  <a:lnTo>
                    <a:pt x="12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3704;p61"/>
            <p:cNvSpPr/>
            <p:nvPr/>
          </p:nvSpPr>
          <p:spPr>
            <a:xfrm>
              <a:off x="6731272" y="4223109"/>
              <a:ext cx="229287" cy="348395"/>
            </a:xfrm>
            <a:custGeom>
              <a:avLst/>
              <a:gdLst/>
              <a:ahLst/>
              <a:cxnLst/>
              <a:rect l="l" t="t" r="r" b="b"/>
              <a:pathLst>
                <a:path w="1598" h="2428" extrusionOk="0">
                  <a:moveTo>
                    <a:pt x="1053" y="1"/>
                  </a:moveTo>
                  <a:lnTo>
                    <a:pt x="0" y="349"/>
                  </a:lnTo>
                  <a:cubicBezTo>
                    <a:pt x="0" y="384"/>
                    <a:pt x="27" y="688"/>
                    <a:pt x="63" y="1062"/>
                  </a:cubicBezTo>
                  <a:cubicBezTo>
                    <a:pt x="118" y="1054"/>
                    <a:pt x="178" y="1049"/>
                    <a:pt x="239" y="1049"/>
                  </a:cubicBezTo>
                  <a:cubicBezTo>
                    <a:pt x="443" y="1049"/>
                    <a:pt x="662" y="1108"/>
                    <a:pt x="785" y="1321"/>
                  </a:cubicBezTo>
                  <a:cubicBezTo>
                    <a:pt x="821" y="1383"/>
                    <a:pt x="857" y="1455"/>
                    <a:pt x="883" y="1544"/>
                  </a:cubicBezTo>
                  <a:cubicBezTo>
                    <a:pt x="982" y="1803"/>
                    <a:pt x="1062" y="2142"/>
                    <a:pt x="1115" y="2427"/>
                  </a:cubicBezTo>
                  <a:cubicBezTo>
                    <a:pt x="1383" y="2409"/>
                    <a:pt x="1597" y="2383"/>
                    <a:pt x="1597" y="2383"/>
                  </a:cubicBezTo>
                  <a:lnTo>
                    <a:pt x="1392" y="1464"/>
                  </a:lnTo>
                  <a:lnTo>
                    <a:pt x="1053" y="1"/>
                  </a:ln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3705;p61"/>
            <p:cNvSpPr/>
            <p:nvPr/>
          </p:nvSpPr>
          <p:spPr>
            <a:xfrm>
              <a:off x="4599965" y="1720924"/>
              <a:ext cx="2542244" cy="2927060"/>
            </a:xfrm>
            <a:custGeom>
              <a:avLst/>
              <a:gdLst/>
              <a:ahLst/>
              <a:cxnLst/>
              <a:rect l="l" t="t" r="r" b="b"/>
              <a:pathLst>
                <a:path w="17718" h="20399" extrusionOk="0">
                  <a:moveTo>
                    <a:pt x="5061" y="1"/>
                  </a:moveTo>
                  <a:cubicBezTo>
                    <a:pt x="4173" y="1"/>
                    <a:pt x="3297" y="407"/>
                    <a:pt x="2400" y="1381"/>
                  </a:cubicBezTo>
                  <a:cubicBezTo>
                    <a:pt x="732" y="3201"/>
                    <a:pt x="1" y="6858"/>
                    <a:pt x="2356" y="8134"/>
                  </a:cubicBezTo>
                  <a:cubicBezTo>
                    <a:pt x="2869" y="8412"/>
                    <a:pt x="3360" y="8520"/>
                    <a:pt x="3813" y="8520"/>
                  </a:cubicBezTo>
                  <a:cubicBezTo>
                    <a:pt x="5364" y="8520"/>
                    <a:pt x="6483" y="7260"/>
                    <a:pt x="6624" y="7260"/>
                  </a:cubicBezTo>
                  <a:cubicBezTo>
                    <a:pt x="6631" y="7260"/>
                    <a:pt x="6636" y="7263"/>
                    <a:pt x="6638" y="7269"/>
                  </a:cubicBezTo>
                  <a:cubicBezTo>
                    <a:pt x="6674" y="7349"/>
                    <a:pt x="6727" y="8384"/>
                    <a:pt x="6781" y="9686"/>
                  </a:cubicBezTo>
                  <a:cubicBezTo>
                    <a:pt x="6799" y="9963"/>
                    <a:pt x="6807" y="10257"/>
                    <a:pt x="6816" y="10552"/>
                  </a:cubicBezTo>
                  <a:cubicBezTo>
                    <a:pt x="6861" y="11801"/>
                    <a:pt x="6897" y="13165"/>
                    <a:pt x="6897" y="14156"/>
                  </a:cubicBezTo>
                  <a:cubicBezTo>
                    <a:pt x="6897" y="14789"/>
                    <a:pt x="6914" y="15530"/>
                    <a:pt x="6941" y="16270"/>
                  </a:cubicBezTo>
                  <a:cubicBezTo>
                    <a:pt x="6959" y="16778"/>
                    <a:pt x="6986" y="17287"/>
                    <a:pt x="7013" y="17760"/>
                  </a:cubicBezTo>
                  <a:cubicBezTo>
                    <a:pt x="7057" y="18509"/>
                    <a:pt x="7111" y="19169"/>
                    <a:pt x="7173" y="19633"/>
                  </a:cubicBezTo>
                  <a:cubicBezTo>
                    <a:pt x="7218" y="19999"/>
                    <a:pt x="7271" y="20240"/>
                    <a:pt x="7334" y="20275"/>
                  </a:cubicBezTo>
                  <a:cubicBezTo>
                    <a:pt x="7447" y="20350"/>
                    <a:pt x="7785" y="20398"/>
                    <a:pt x="8114" y="20398"/>
                  </a:cubicBezTo>
                  <a:cubicBezTo>
                    <a:pt x="8457" y="20398"/>
                    <a:pt x="8791" y="20345"/>
                    <a:pt x="8850" y="20213"/>
                  </a:cubicBezTo>
                  <a:cubicBezTo>
                    <a:pt x="8877" y="20124"/>
                    <a:pt x="8913" y="19892"/>
                    <a:pt x="8940" y="19606"/>
                  </a:cubicBezTo>
                  <a:cubicBezTo>
                    <a:pt x="9002" y="19027"/>
                    <a:pt x="9064" y="18242"/>
                    <a:pt x="9172" y="18242"/>
                  </a:cubicBezTo>
                  <a:cubicBezTo>
                    <a:pt x="9234" y="18242"/>
                    <a:pt x="10028" y="18340"/>
                    <a:pt x="11098" y="18393"/>
                  </a:cubicBezTo>
                  <a:cubicBezTo>
                    <a:pt x="11412" y="18406"/>
                    <a:pt x="11745" y="18415"/>
                    <a:pt x="12089" y="18415"/>
                  </a:cubicBezTo>
                  <a:cubicBezTo>
                    <a:pt x="12215" y="18415"/>
                    <a:pt x="12343" y="18413"/>
                    <a:pt x="12472" y="18411"/>
                  </a:cubicBezTo>
                  <a:cubicBezTo>
                    <a:pt x="13587" y="18393"/>
                    <a:pt x="14783" y="18286"/>
                    <a:pt x="15728" y="17956"/>
                  </a:cubicBezTo>
                  <a:cubicBezTo>
                    <a:pt x="15728" y="17956"/>
                    <a:pt x="15889" y="18714"/>
                    <a:pt x="16076" y="19357"/>
                  </a:cubicBezTo>
                  <a:cubicBezTo>
                    <a:pt x="16210" y="19794"/>
                    <a:pt x="16362" y="20177"/>
                    <a:pt x="16487" y="20213"/>
                  </a:cubicBezTo>
                  <a:cubicBezTo>
                    <a:pt x="16598" y="20243"/>
                    <a:pt x="16764" y="20260"/>
                    <a:pt x="16929" y="20260"/>
                  </a:cubicBezTo>
                  <a:cubicBezTo>
                    <a:pt x="16963" y="20260"/>
                    <a:pt x="16997" y="20259"/>
                    <a:pt x="17031" y="20258"/>
                  </a:cubicBezTo>
                  <a:cubicBezTo>
                    <a:pt x="17263" y="20240"/>
                    <a:pt x="17468" y="20168"/>
                    <a:pt x="17504" y="20017"/>
                  </a:cubicBezTo>
                  <a:cubicBezTo>
                    <a:pt x="17522" y="19919"/>
                    <a:pt x="17575" y="19624"/>
                    <a:pt x="17620" y="19160"/>
                  </a:cubicBezTo>
                  <a:cubicBezTo>
                    <a:pt x="17691" y="18304"/>
                    <a:pt x="17718" y="16877"/>
                    <a:pt x="17379" y="15164"/>
                  </a:cubicBezTo>
                  <a:cubicBezTo>
                    <a:pt x="17370" y="15110"/>
                    <a:pt x="17361" y="15066"/>
                    <a:pt x="17352" y="15012"/>
                  </a:cubicBezTo>
                  <a:cubicBezTo>
                    <a:pt x="17254" y="14566"/>
                    <a:pt x="17156" y="14182"/>
                    <a:pt x="17058" y="13861"/>
                  </a:cubicBezTo>
                  <a:cubicBezTo>
                    <a:pt x="16540" y="12273"/>
                    <a:pt x="15880" y="12166"/>
                    <a:pt x="14685" y="11988"/>
                  </a:cubicBezTo>
                  <a:cubicBezTo>
                    <a:pt x="14283" y="11925"/>
                    <a:pt x="13632" y="11908"/>
                    <a:pt x="12918" y="11908"/>
                  </a:cubicBezTo>
                  <a:cubicBezTo>
                    <a:pt x="12089" y="11908"/>
                    <a:pt x="11170" y="11943"/>
                    <a:pt x="10412" y="11970"/>
                  </a:cubicBezTo>
                  <a:cubicBezTo>
                    <a:pt x="9716" y="12006"/>
                    <a:pt x="9163" y="12032"/>
                    <a:pt x="8966" y="12050"/>
                  </a:cubicBezTo>
                  <a:lnTo>
                    <a:pt x="8886" y="12050"/>
                  </a:lnTo>
                  <a:cubicBezTo>
                    <a:pt x="8886" y="12050"/>
                    <a:pt x="8877" y="11096"/>
                    <a:pt x="8868" y="9347"/>
                  </a:cubicBezTo>
                  <a:cubicBezTo>
                    <a:pt x="8868" y="8973"/>
                    <a:pt x="8859" y="8571"/>
                    <a:pt x="8859" y="8125"/>
                  </a:cubicBezTo>
                  <a:cubicBezTo>
                    <a:pt x="8859" y="7331"/>
                    <a:pt x="8850" y="6421"/>
                    <a:pt x="8850" y="5413"/>
                  </a:cubicBezTo>
                  <a:cubicBezTo>
                    <a:pt x="8833" y="3094"/>
                    <a:pt x="9127" y="1880"/>
                    <a:pt x="7396" y="801"/>
                  </a:cubicBezTo>
                  <a:cubicBezTo>
                    <a:pt x="6596" y="302"/>
                    <a:pt x="5824" y="1"/>
                    <a:pt x="50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3706;p61"/>
            <p:cNvSpPr/>
            <p:nvPr/>
          </p:nvSpPr>
          <p:spPr>
            <a:xfrm>
              <a:off x="5629174" y="4534196"/>
              <a:ext cx="253536" cy="113788"/>
            </a:xfrm>
            <a:custGeom>
              <a:avLst/>
              <a:gdLst/>
              <a:ahLst/>
              <a:cxnLst/>
              <a:rect l="l" t="t" r="r" b="b"/>
              <a:pathLst>
                <a:path w="1767" h="793" extrusionOk="0">
                  <a:moveTo>
                    <a:pt x="1767" y="0"/>
                  </a:moveTo>
                  <a:lnTo>
                    <a:pt x="0" y="27"/>
                  </a:lnTo>
                  <a:cubicBezTo>
                    <a:pt x="45" y="393"/>
                    <a:pt x="98" y="634"/>
                    <a:pt x="161" y="669"/>
                  </a:cubicBezTo>
                  <a:cubicBezTo>
                    <a:pt x="274" y="744"/>
                    <a:pt x="612" y="792"/>
                    <a:pt x="941" y="792"/>
                  </a:cubicBezTo>
                  <a:cubicBezTo>
                    <a:pt x="1284" y="792"/>
                    <a:pt x="1618" y="739"/>
                    <a:pt x="1677" y="607"/>
                  </a:cubicBezTo>
                  <a:cubicBezTo>
                    <a:pt x="1704" y="518"/>
                    <a:pt x="1740" y="286"/>
                    <a:pt x="17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3707;p61"/>
            <p:cNvSpPr/>
            <p:nvPr/>
          </p:nvSpPr>
          <p:spPr>
            <a:xfrm>
              <a:off x="6906609" y="4470200"/>
              <a:ext cx="221539" cy="157839"/>
            </a:xfrm>
            <a:custGeom>
              <a:avLst/>
              <a:gdLst/>
              <a:ahLst/>
              <a:cxnLst/>
              <a:rect l="l" t="t" r="r" b="b"/>
              <a:pathLst>
                <a:path w="1544" h="1100" extrusionOk="0">
                  <a:moveTo>
                    <a:pt x="1544" y="0"/>
                  </a:moveTo>
                  <a:lnTo>
                    <a:pt x="901" y="81"/>
                  </a:lnTo>
                  <a:lnTo>
                    <a:pt x="0" y="197"/>
                  </a:lnTo>
                  <a:cubicBezTo>
                    <a:pt x="134" y="634"/>
                    <a:pt x="286" y="1017"/>
                    <a:pt x="411" y="1053"/>
                  </a:cubicBezTo>
                  <a:cubicBezTo>
                    <a:pt x="522" y="1083"/>
                    <a:pt x="688" y="1100"/>
                    <a:pt x="853" y="1100"/>
                  </a:cubicBezTo>
                  <a:cubicBezTo>
                    <a:pt x="887" y="1100"/>
                    <a:pt x="921" y="1099"/>
                    <a:pt x="955" y="1098"/>
                  </a:cubicBezTo>
                  <a:cubicBezTo>
                    <a:pt x="1187" y="1080"/>
                    <a:pt x="1392" y="1008"/>
                    <a:pt x="1428" y="857"/>
                  </a:cubicBezTo>
                  <a:cubicBezTo>
                    <a:pt x="1446" y="759"/>
                    <a:pt x="1499" y="464"/>
                    <a:pt x="15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3708;p61"/>
            <p:cNvSpPr/>
            <p:nvPr/>
          </p:nvSpPr>
          <p:spPr>
            <a:xfrm>
              <a:off x="5793032" y="2886783"/>
              <a:ext cx="79490" cy="175489"/>
            </a:xfrm>
            <a:custGeom>
              <a:avLst/>
              <a:gdLst/>
              <a:ahLst/>
              <a:cxnLst/>
              <a:rect l="l" t="t" r="r" b="b"/>
              <a:pathLst>
                <a:path w="554" h="1223" extrusionOk="0">
                  <a:moveTo>
                    <a:pt x="544" y="0"/>
                  </a:moveTo>
                  <a:cubicBezTo>
                    <a:pt x="241" y="36"/>
                    <a:pt x="0" y="294"/>
                    <a:pt x="0" y="607"/>
                  </a:cubicBezTo>
                  <a:cubicBezTo>
                    <a:pt x="0" y="928"/>
                    <a:pt x="241" y="1187"/>
                    <a:pt x="553" y="1222"/>
                  </a:cubicBezTo>
                  <a:cubicBezTo>
                    <a:pt x="553" y="848"/>
                    <a:pt x="553" y="446"/>
                    <a:pt x="5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3709;p61"/>
            <p:cNvSpPr/>
            <p:nvPr/>
          </p:nvSpPr>
          <p:spPr>
            <a:xfrm>
              <a:off x="5572785" y="3101732"/>
              <a:ext cx="134588" cy="141051"/>
            </a:xfrm>
            <a:custGeom>
              <a:avLst/>
              <a:gdLst/>
              <a:ahLst/>
              <a:cxnLst/>
              <a:rect l="l" t="t" r="r" b="b"/>
              <a:pathLst>
                <a:path w="938" h="983" extrusionOk="0">
                  <a:moveTo>
                    <a:pt x="313" y="1"/>
                  </a:moveTo>
                  <a:cubicBezTo>
                    <a:pt x="197" y="1"/>
                    <a:pt x="99" y="19"/>
                    <a:pt x="1" y="63"/>
                  </a:cubicBezTo>
                  <a:cubicBezTo>
                    <a:pt x="19" y="340"/>
                    <a:pt x="27" y="634"/>
                    <a:pt x="36" y="929"/>
                  </a:cubicBezTo>
                  <a:cubicBezTo>
                    <a:pt x="117" y="964"/>
                    <a:pt x="215" y="982"/>
                    <a:pt x="313" y="982"/>
                  </a:cubicBezTo>
                  <a:cubicBezTo>
                    <a:pt x="652" y="982"/>
                    <a:pt x="937" y="759"/>
                    <a:pt x="937" y="491"/>
                  </a:cubicBezTo>
                  <a:cubicBezTo>
                    <a:pt x="937" y="215"/>
                    <a:pt x="652" y="1"/>
                    <a:pt x="3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3710;p61"/>
            <p:cNvSpPr/>
            <p:nvPr/>
          </p:nvSpPr>
          <p:spPr>
            <a:xfrm>
              <a:off x="6063068" y="3429464"/>
              <a:ext cx="427725" cy="320127"/>
            </a:xfrm>
            <a:custGeom>
              <a:avLst/>
              <a:gdLst/>
              <a:ahLst/>
              <a:cxnLst/>
              <a:rect l="l" t="t" r="r" b="b"/>
              <a:pathLst>
                <a:path w="2981" h="2231" extrusionOk="0">
                  <a:moveTo>
                    <a:pt x="2721" y="1"/>
                  </a:moveTo>
                  <a:cubicBezTo>
                    <a:pt x="1892" y="1"/>
                    <a:pt x="973" y="36"/>
                    <a:pt x="215" y="63"/>
                  </a:cubicBezTo>
                  <a:cubicBezTo>
                    <a:pt x="81" y="277"/>
                    <a:pt x="0" y="536"/>
                    <a:pt x="0" y="812"/>
                  </a:cubicBezTo>
                  <a:cubicBezTo>
                    <a:pt x="0" y="1589"/>
                    <a:pt x="670" y="2231"/>
                    <a:pt x="1490" y="2231"/>
                  </a:cubicBezTo>
                  <a:cubicBezTo>
                    <a:pt x="2320" y="2231"/>
                    <a:pt x="2980" y="1589"/>
                    <a:pt x="2980" y="812"/>
                  </a:cubicBezTo>
                  <a:cubicBezTo>
                    <a:pt x="2980" y="509"/>
                    <a:pt x="2882" y="233"/>
                    <a:pt x="27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3711;p61"/>
            <p:cNvSpPr/>
            <p:nvPr/>
          </p:nvSpPr>
          <p:spPr>
            <a:xfrm>
              <a:off x="5595885" y="4041307"/>
              <a:ext cx="181937" cy="238337"/>
            </a:xfrm>
            <a:custGeom>
              <a:avLst/>
              <a:gdLst/>
              <a:ahLst/>
              <a:cxnLst/>
              <a:rect l="l" t="t" r="r" b="b"/>
              <a:pathLst>
                <a:path w="1268" h="1661" extrusionOk="0">
                  <a:moveTo>
                    <a:pt x="402" y="1"/>
                  </a:moveTo>
                  <a:cubicBezTo>
                    <a:pt x="259" y="1"/>
                    <a:pt x="116" y="37"/>
                    <a:pt x="0" y="99"/>
                  </a:cubicBezTo>
                  <a:cubicBezTo>
                    <a:pt x="18" y="607"/>
                    <a:pt x="45" y="1116"/>
                    <a:pt x="72" y="1589"/>
                  </a:cubicBezTo>
                  <a:cubicBezTo>
                    <a:pt x="170" y="1633"/>
                    <a:pt x="286" y="1660"/>
                    <a:pt x="402" y="1660"/>
                  </a:cubicBezTo>
                  <a:cubicBezTo>
                    <a:pt x="883" y="1660"/>
                    <a:pt x="1267" y="1285"/>
                    <a:pt x="1267" y="830"/>
                  </a:cubicBezTo>
                  <a:cubicBezTo>
                    <a:pt x="1267" y="367"/>
                    <a:pt x="883" y="1"/>
                    <a:pt x="4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3712;p61"/>
            <p:cNvSpPr/>
            <p:nvPr/>
          </p:nvSpPr>
          <p:spPr>
            <a:xfrm>
              <a:off x="6191056" y="4232149"/>
              <a:ext cx="201164" cy="131150"/>
            </a:xfrm>
            <a:custGeom>
              <a:avLst/>
              <a:gdLst/>
              <a:ahLst/>
              <a:cxnLst/>
              <a:rect l="l" t="t" r="r" b="b"/>
              <a:pathLst>
                <a:path w="1402" h="914" extrusionOk="0">
                  <a:moveTo>
                    <a:pt x="696" y="0"/>
                  </a:moveTo>
                  <a:cubicBezTo>
                    <a:pt x="313" y="0"/>
                    <a:pt x="1" y="339"/>
                    <a:pt x="1" y="767"/>
                  </a:cubicBezTo>
                  <a:cubicBezTo>
                    <a:pt x="1" y="812"/>
                    <a:pt x="1" y="848"/>
                    <a:pt x="9" y="892"/>
                  </a:cubicBezTo>
                  <a:cubicBezTo>
                    <a:pt x="323" y="905"/>
                    <a:pt x="656" y="914"/>
                    <a:pt x="1000" y="914"/>
                  </a:cubicBezTo>
                  <a:cubicBezTo>
                    <a:pt x="1126" y="914"/>
                    <a:pt x="1254" y="912"/>
                    <a:pt x="1383" y="910"/>
                  </a:cubicBezTo>
                  <a:cubicBezTo>
                    <a:pt x="1392" y="865"/>
                    <a:pt x="1401" y="821"/>
                    <a:pt x="1401" y="767"/>
                  </a:cubicBezTo>
                  <a:cubicBezTo>
                    <a:pt x="1401" y="339"/>
                    <a:pt x="1089" y="0"/>
                    <a:pt x="6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3713;p61"/>
            <p:cNvSpPr/>
            <p:nvPr/>
          </p:nvSpPr>
          <p:spPr>
            <a:xfrm>
              <a:off x="6614763" y="3635516"/>
              <a:ext cx="133296" cy="155113"/>
            </a:xfrm>
            <a:custGeom>
              <a:avLst/>
              <a:gdLst/>
              <a:ahLst/>
              <a:cxnLst/>
              <a:rect l="l" t="t" r="r" b="b"/>
              <a:pathLst>
                <a:path w="929" h="1081" extrusionOk="0">
                  <a:moveTo>
                    <a:pt x="464" y="1"/>
                  </a:moveTo>
                  <a:cubicBezTo>
                    <a:pt x="215" y="1"/>
                    <a:pt x="0" y="242"/>
                    <a:pt x="0" y="545"/>
                  </a:cubicBezTo>
                  <a:cubicBezTo>
                    <a:pt x="0" y="839"/>
                    <a:pt x="215" y="1080"/>
                    <a:pt x="464" y="1080"/>
                  </a:cubicBezTo>
                  <a:cubicBezTo>
                    <a:pt x="723" y="1080"/>
                    <a:pt x="928" y="839"/>
                    <a:pt x="928" y="545"/>
                  </a:cubicBezTo>
                  <a:cubicBezTo>
                    <a:pt x="928" y="242"/>
                    <a:pt x="723" y="1"/>
                    <a:pt x="464" y="1"/>
                  </a:cubicBezTo>
                  <a:close/>
                </a:path>
              </a:pathLst>
            </a:custGeom>
            <a:solidFill>
              <a:srgbClr val="FDE3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3714;p61"/>
            <p:cNvSpPr/>
            <p:nvPr/>
          </p:nvSpPr>
          <p:spPr>
            <a:xfrm>
              <a:off x="6938606" y="3709844"/>
              <a:ext cx="154962" cy="203613"/>
            </a:xfrm>
            <a:custGeom>
              <a:avLst/>
              <a:gdLst/>
              <a:ahLst/>
              <a:cxnLst/>
              <a:rect l="l" t="t" r="r" b="b"/>
              <a:pathLst>
                <a:path w="1080" h="1419" extrusionOk="0">
                  <a:moveTo>
                    <a:pt x="696" y="0"/>
                  </a:moveTo>
                  <a:cubicBezTo>
                    <a:pt x="313" y="0"/>
                    <a:pt x="0" y="321"/>
                    <a:pt x="0" y="705"/>
                  </a:cubicBezTo>
                  <a:cubicBezTo>
                    <a:pt x="0" y="1098"/>
                    <a:pt x="313" y="1419"/>
                    <a:pt x="696" y="1419"/>
                  </a:cubicBezTo>
                  <a:cubicBezTo>
                    <a:pt x="839" y="1419"/>
                    <a:pt x="973" y="1374"/>
                    <a:pt x="1080" y="1303"/>
                  </a:cubicBezTo>
                  <a:cubicBezTo>
                    <a:pt x="1071" y="1249"/>
                    <a:pt x="1062" y="1205"/>
                    <a:pt x="1053" y="1151"/>
                  </a:cubicBezTo>
                  <a:cubicBezTo>
                    <a:pt x="955" y="705"/>
                    <a:pt x="857" y="321"/>
                    <a:pt x="759" y="0"/>
                  </a:cubicBezTo>
                  <a:close/>
                </a:path>
              </a:pathLst>
            </a:custGeom>
            <a:solidFill>
              <a:srgbClr val="FDE3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3715;p61"/>
            <p:cNvSpPr/>
            <p:nvPr/>
          </p:nvSpPr>
          <p:spPr>
            <a:xfrm>
              <a:off x="4886646" y="2117675"/>
              <a:ext cx="149940" cy="170323"/>
            </a:xfrm>
            <a:custGeom>
              <a:avLst/>
              <a:gdLst/>
              <a:ahLst/>
              <a:cxnLst/>
              <a:rect l="l" t="t" r="r" b="b"/>
              <a:pathLst>
                <a:path w="1045" h="1187" extrusionOk="0">
                  <a:moveTo>
                    <a:pt x="526" y="1"/>
                  </a:moveTo>
                  <a:cubicBezTo>
                    <a:pt x="462" y="1"/>
                    <a:pt x="403" y="23"/>
                    <a:pt x="349" y="70"/>
                  </a:cubicBezTo>
                  <a:cubicBezTo>
                    <a:pt x="81" y="266"/>
                    <a:pt x="10" y="891"/>
                    <a:pt x="10" y="962"/>
                  </a:cubicBezTo>
                  <a:cubicBezTo>
                    <a:pt x="1" y="1016"/>
                    <a:pt x="37" y="1060"/>
                    <a:pt x="90" y="1069"/>
                  </a:cubicBezTo>
                  <a:lnTo>
                    <a:pt x="99" y="1069"/>
                  </a:lnTo>
                  <a:cubicBezTo>
                    <a:pt x="104" y="1070"/>
                    <a:pt x="108" y="1070"/>
                    <a:pt x="113" y="1070"/>
                  </a:cubicBezTo>
                  <a:cubicBezTo>
                    <a:pt x="160" y="1070"/>
                    <a:pt x="197" y="1029"/>
                    <a:pt x="197" y="980"/>
                  </a:cubicBezTo>
                  <a:cubicBezTo>
                    <a:pt x="224" y="748"/>
                    <a:pt x="322" y="338"/>
                    <a:pt x="465" y="222"/>
                  </a:cubicBezTo>
                  <a:cubicBezTo>
                    <a:pt x="492" y="195"/>
                    <a:pt x="527" y="195"/>
                    <a:pt x="554" y="195"/>
                  </a:cubicBezTo>
                  <a:cubicBezTo>
                    <a:pt x="741" y="231"/>
                    <a:pt x="750" y="739"/>
                    <a:pt x="688" y="1078"/>
                  </a:cubicBezTo>
                  <a:cubicBezTo>
                    <a:pt x="679" y="1132"/>
                    <a:pt x="724" y="1176"/>
                    <a:pt x="768" y="1185"/>
                  </a:cubicBezTo>
                  <a:lnTo>
                    <a:pt x="777" y="1185"/>
                  </a:lnTo>
                  <a:cubicBezTo>
                    <a:pt x="783" y="1186"/>
                    <a:pt x="788" y="1186"/>
                    <a:pt x="793" y="1186"/>
                  </a:cubicBezTo>
                  <a:cubicBezTo>
                    <a:pt x="839" y="1186"/>
                    <a:pt x="876" y="1153"/>
                    <a:pt x="884" y="1105"/>
                  </a:cubicBezTo>
                  <a:cubicBezTo>
                    <a:pt x="902" y="998"/>
                    <a:pt x="1045" y="79"/>
                    <a:pt x="590" y="8"/>
                  </a:cubicBezTo>
                  <a:cubicBezTo>
                    <a:pt x="568" y="3"/>
                    <a:pt x="547" y="1"/>
                    <a:pt x="5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3716;p61"/>
            <p:cNvSpPr/>
            <p:nvPr/>
          </p:nvSpPr>
          <p:spPr>
            <a:xfrm>
              <a:off x="5346224" y="2157135"/>
              <a:ext cx="134588" cy="162862"/>
            </a:xfrm>
            <a:custGeom>
              <a:avLst/>
              <a:gdLst/>
              <a:ahLst/>
              <a:cxnLst/>
              <a:rect l="l" t="t" r="r" b="b"/>
              <a:pathLst>
                <a:path w="938" h="1135" extrusionOk="0">
                  <a:moveTo>
                    <a:pt x="491" y="0"/>
                  </a:moveTo>
                  <a:cubicBezTo>
                    <a:pt x="27" y="0"/>
                    <a:pt x="1" y="928"/>
                    <a:pt x="1" y="1035"/>
                  </a:cubicBezTo>
                  <a:cubicBezTo>
                    <a:pt x="1" y="1088"/>
                    <a:pt x="45" y="1133"/>
                    <a:pt x="90" y="1133"/>
                  </a:cubicBezTo>
                  <a:lnTo>
                    <a:pt x="99" y="1133"/>
                  </a:lnTo>
                  <a:cubicBezTo>
                    <a:pt x="152" y="1133"/>
                    <a:pt x="197" y="1088"/>
                    <a:pt x="197" y="1035"/>
                  </a:cubicBezTo>
                  <a:cubicBezTo>
                    <a:pt x="206" y="696"/>
                    <a:pt x="295" y="196"/>
                    <a:pt x="482" y="196"/>
                  </a:cubicBezTo>
                  <a:cubicBezTo>
                    <a:pt x="518" y="196"/>
                    <a:pt x="545" y="214"/>
                    <a:pt x="572" y="241"/>
                  </a:cubicBezTo>
                  <a:cubicBezTo>
                    <a:pt x="696" y="375"/>
                    <a:pt x="714" y="794"/>
                    <a:pt x="696" y="1035"/>
                  </a:cubicBezTo>
                  <a:cubicBezTo>
                    <a:pt x="696" y="1088"/>
                    <a:pt x="732" y="1133"/>
                    <a:pt x="786" y="1133"/>
                  </a:cubicBezTo>
                  <a:cubicBezTo>
                    <a:pt x="790" y="1134"/>
                    <a:pt x="795" y="1134"/>
                    <a:pt x="800" y="1134"/>
                  </a:cubicBezTo>
                  <a:cubicBezTo>
                    <a:pt x="848" y="1134"/>
                    <a:pt x="893" y="1093"/>
                    <a:pt x="893" y="1044"/>
                  </a:cubicBezTo>
                  <a:cubicBezTo>
                    <a:pt x="902" y="973"/>
                    <a:pt x="937" y="348"/>
                    <a:pt x="714" y="107"/>
                  </a:cubicBezTo>
                  <a:cubicBezTo>
                    <a:pt x="652" y="36"/>
                    <a:pt x="572" y="0"/>
                    <a:pt x="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3717;p61"/>
            <p:cNvSpPr/>
            <p:nvPr/>
          </p:nvSpPr>
          <p:spPr>
            <a:xfrm>
              <a:off x="5881849" y="3429464"/>
              <a:ext cx="1260361" cy="1198288"/>
            </a:xfrm>
            <a:custGeom>
              <a:avLst/>
              <a:gdLst/>
              <a:ahLst/>
              <a:cxnLst/>
              <a:rect l="l" t="t" r="r" b="b"/>
              <a:pathLst>
                <a:path w="8784" h="8351" extrusionOk="0">
                  <a:moveTo>
                    <a:pt x="3984" y="1"/>
                  </a:moveTo>
                  <a:cubicBezTo>
                    <a:pt x="3155" y="1"/>
                    <a:pt x="2236" y="36"/>
                    <a:pt x="1478" y="63"/>
                  </a:cubicBezTo>
                  <a:cubicBezTo>
                    <a:pt x="782" y="99"/>
                    <a:pt x="229" y="125"/>
                    <a:pt x="32" y="143"/>
                  </a:cubicBezTo>
                  <a:cubicBezTo>
                    <a:pt x="1" y="537"/>
                    <a:pt x="81" y="639"/>
                    <a:pt x="1205" y="639"/>
                  </a:cubicBezTo>
                  <a:cubicBezTo>
                    <a:pt x="1354" y="639"/>
                    <a:pt x="1522" y="637"/>
                    <a:pt x="1709" y="634"/>
                  </a:cubicBezTo>
                  <a:cubicBezTo>
                    <a:pt x="1942" y="631"/>
                    <a:pt x="2188" y="627"/>
                    <a:pt x="2441" y="627"/>
                  </a:cubicBezTo>
                  <a:cubicBezTo>
                    <a:pt x="4184" y="627"/>
                    <a:pt x="6282" y="782"/>
                    <a:pt x="7053" y="2106"/>
                  </a:cubicBezTo>
                  <a:cubicBezTo>
                    <a:pt x="7669" y="3176"/>
                    <a:pt x="7936" y="5808"/>
                    <a:pt x="8043" y="7334"/>
                  </a:cubicBezTo>
                  <a:cubicBezTo>
                    <a:pt x="8070" y="7798"/>
                    <a:pt x="8088" y="8163"/>
                    <a:pt x="8097" y="8351"/>
                  </a:cubicBezTo>
                  <a:cubicBezTo>
                    <a:pt x="8329" y="8333"/>
                    <a:pt x="8534" y="8261"/>
                    <a:pt x="8570" y="8110"/>
                  </a:cubicBezTo>
                  <a:cubicBezTo>
                    <a:pt x="8588" y="8012"/>
                    <a:pt x="8641" y="7717"/>
                    <a:pt x="8686" y="7253"/>
                  </a:cubicBezTo>
                  <a:cubicBezTo>
                    <a:pt x="8757" y="6397"/>
                    <a:pt x="8784" y="4970"/>
                    <a:pt x="8445" y="3257"/>
                  </a:cubicBezTo>
                  <a:cubicBezTo>
                    <a:pt x="8436" y="3203"/>
                    <a:pt x="8427" y="3159"/>
                    <a:pt x="8418" y="3105"/>
                  </a:cubicBezTo>
                  <a:cubicBezTo>
                    <a:pt x="8320" y="2659"/>
                    <a:pt x="8222" y="2275"/>
                    <a:pt x="8124" y="1954"/>
                  </a:cubicBezTo>
                  <a:cubicBezTo>
                    <a:pt x="7606" y="366"/>
                    <a:pt x="6946" y="259"/>
                    <a:pt x="5751" y="81"/>
                  </a:cubicBezTo>
                  <a:cubicBezTo>
                    <a:pt x="5349" y="18"/>
                    <a:pt x="4698" y="1"/>
                    <a:pt x="3984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3718;p61"/>
            <p:cNvSpPr/>
            <p:nvPr/>
          </p:nvSpPr>
          <p:spPr>
            <a:xfrm>
              <a:off x="4781541" y="2497458"/>
              <a:ext cx="772250" cy="447300"/>
            </a:xfrm>
            <a:custGeom>
              <a:avLst/>
              <a:gdLst/>
              <a:ahLst/>
              <a:cxnLst/>
              <a:rect l="l" t="t" r="r" b="b"/>
              <a:pathLst>
                <a:path w="30890" h="17892" extrusionOk="0">
                  <a:moveTo>
                    <a:pt x="13795" y="17877"/>
                  </a:moveTo>
                  <a:cubicBezTo>
                    <a:pt x="16828" y="18016"/>
                    <a:pt x="20407" y="17170"/>
                    <a:pt x="23247" y="15755"/>
                  </a:cubicBezTo>
                  <a:cubicBezTo>
                    <a:pt x="26087" y="14340"/>
                    <a:pt x="30373" y="11575"/>
                    <a:pt x="30834" y="9389"/>
                  </a:cubicBezTo>
                  <a:cubicBezTo>
                    <a:pt x="31295" y="7203"/>
                    <a:pt x="28820" y="4203"/>
                    <a:pt x="26012" y="2638"/>
                  </a:cubicBezTo>
                  <a:cubicBezTo>
                    <a:pt x="23204" y="1073"/>
                    <a:pt x="17867" y="-31"/>
                    <a:pt x="13988" y="1"/>
                  </a:cubicBezTo>
                  <a:cubicBezTo>
                    <a:pt x="10109" y="33"/>
                    <a:pt x="5051" y="1331"/>
                    <a:pt x="2736" y="2831"/>
                  </a:cubicBezTo>
                  <a:cubicBezTo>
                    <a:pt x="421" y="4331"/>
                    <a:pt x="-287" y="6988"/>
                    <a:pt x="99" y="9003"/>
                  </a:cubicBezTo>
                  <a:cubicBezTo>
                    <a:pt x="485" y="11018"/>
                    <a:pt x="2767" y="13440"/>
                    <a:pt x="5050" y="14919"/>
                  </a:cubicBezTo>
                  <a:cubicBezTo>
                    <a:pt x="7333" y="16398"/>
                    <a:pt x="10762" y="17738"/>
                    <a:pt x="13795" y="1787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426" name="Google Shape;3719;p61"/>
            <p:cNvSpPr/>
            <p:nvPr/>
          </p:nvSpPr>
          <p:spPr>
            <a:xfrm>
              <a:off x="4782787" y="2502423"/>
              <a:ext cx="297425" cy="408050"/>
            </a:xfrm>
            <a:custGeom>
              <a:avLst/>
              <a:gdLst/>
              <a:ahLst/>
              <a:cxnLst/>
              <a:rect l="l" t="t" r="r" b="b"/>
              <a:pathLst>
                <a:path w="11897" h="16322" extrusionOk="0">
                  <a:moveTo>
                    <a:pt x="11884" y="212"/>
                  </a:moveTo>
                  <a:cubicBezTo>
                    <a:pt x="11665" y="735"/>
                    <a:pt x="8162" y="2546"/>
                    <a:pt x="6928" y="3704"/>
                  </a:cubicBezTo>
                  <a:cubicBezTo>
                    <a:pt x="5694" y="4862"/>
                    <a:pt x="4870" y="5852"/>
                    <a:pt x="4479" y="7161"/>
                  </a:cubicBezTo>
                  <a:cubicBezTo>
                    <a:pt x="4088" y="8470"/>
                    <a:pt x="3959" y="10039"/>
                    <a:pt x="4581" y="11560"/>
                  </a:cubicBezTo>
                  <a:cubicBezTo>
                    <a:pt x="5203" y="13081"/>
                    <a:pt x="8408" y="15978"/>
                    <a:pt x="8210" y="16289"/>
                  </a:cubicBezTo>
                  <a:cubicBezTo>
                    <a:pt x="8012" y="16600"/>
                    <a:pt x="4736" y="14612"/>
                    <a:pt x="3392" y="13427"/>
                  </a:cubicBezTo>
                  <a:cubicBezTo>
                    <a:pt x="2048" y="12242"/>
                    <a:pt x="569" y="10680"/>
                    <a:pt x="148" y="9181"/>
                  </a:cubicBezTo>
                  <a:cubicBezTo>
                    <a:pt x="-273" y="7682"/>
                    <a:pt x="282" y="5620"/>
                    <a:pt x="867" y="4435"/>
                  </a:cubicBezTo>
                  <a:cubicBezTo>
                    <a:pt x="1452" y="3250"/>
                    <a:pt x="2429" y="2717"/>
                    <a:pt x="3658" y="2073"/>
                  </a:cubicBezTo>
                  <a:cubicBezTo>
                    <a:pt x="4887" y="1429"/>
                    <a:pt x="6869" y="879"/>
                    <a:pt x="8240" y="569"/>
                  </a:cubicBezTo>
                  <a:cubicBezTo>
                    <a:pt x="9611" y="259"/>
                    <a:pt x="12103" y="-310"/>
                    <a:pt x="11884" y="212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</p:sp>
      </p:grpSp>
      <p:grpSp>
        <p:nvGrpSpPr>
          <p:cNvPr id="427" name="Google Shape;3721;p61"/>
          <p:cNvGrpSpPr/>
          <p:nvPr/>
        </p:nvGrpSpPr>
        <p:grpSpPr>
          <a:xfrm>
            <a:off x="6487965" y="2515576"/>
            <a:ext cx="1863390" cy="2283812"/>
            <a:chOff x="6487965" y="2515576"/>
            <a:chExt cx="1863390" cy="2283812"/>
          </a:xfrm>
        </p:grpSpPr>
        <p:sp>
          <p:nvSpPr>
            <p:cNvPr id="428" name="Google Shape;3722;p61"/>
            <p:cNvSpPr/>
            <p:nvPr/>
          </p:nvSpPr>
          <p:spPr>
            <a:xfrm>
              <a:off x="6591275" y="4663927"/>
              <a:ext cx="1656785" cy="135461"/>
            </a:xfrm>
            <a:custGeom>
              <a:avLst/>
              <a:gdLst/>
              <a:ahLst/>
              <a:cxnLst/>
              <a:rect l="l" t="t" r="r" b="b"/>
              <a:pathLst>
                <a:path w="14738" h="1205" extrusionOk="0">
                  <a:moveTo>
                    <a:pt x="7369" y="0"/>
                  </a:moveTo>
                  <a:cubicBezTo>
                    <a:pt x="3301" y="0"/>
                    <a:pt x="0" y="268"/>
                    <a:pt x="0" y="598"/>
                  </a:cubicBezTo>
                  <a:cubicBezTo>
                    <a:pt x="0" y="937"/>
                    <a:pt x="3301" y="1204"/>
                    <a:pt x="7369" y="1204"/>
                  </a:cubicBezTo>
                  <a:cubicBezTo>
                    <a:pt x="11437" y="1204"/>
                    <a:pt x="14738" y="937"/>
                    <a:pt x="14738" y="598"/>
                  </a:cubicBezTo>
                  <a:cubicBezTo>
                    <a:pt x="14738" y="268"/>
                    <a:pt x="11437" y="0"/>
                    <a:pt x="7369" y="0"/>
                  </a:cubicBezTo>
                  <a:close/>
                </a:path>
              </a:pathLst>
            </a:custGeom>
            <a:solidFill>
              <a:srgbClr val="C9CAD2">
                <a:alpha val="40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3723;p61"/>
            <p:cNvSpPr/>
            <p:nvPr/>
          </p:nvSpPr>
          <p:spPr>
            <a:xfrm>
              <a:off x="7725428" y="2665762"/>
              <a:ext cx="364227" cy="290595"/>
            </a:xfrm>
            <a:custGeom>
              <a:avLst/>
              <a:gdLst/>
              <a:ahLst/>
              <a:cxnLst/>
              <a:rect l="l" t="t" r="r" b="b"/>
              <a:pathLst>
                <a:path w="3240" h="2585" extrusionOk="0">
                  <a:moveTo>
                    <a:pt x="2287" y="0"/>
                  </a:moveTo>
                  <a:cubicBezTo>
                    <a:pt x="1974" y="0"/>
                    <a:pt x="1603" y="125"/>
                    <a:pt x="1250" y="290"/>
                  </a:cubicBezTo>
                  <a:cubicBezTo>
                    <a:pt x="590" y="602"/>
                    <a:pt x="1" y="1048"/>
                    <a:pt x="1" y="1048"/>
                  </a:cubicBezTo>
                  <a:cubicBezTo>
                    <a:pt x="1" y="1048"/>
                    <a:pt x="795" y="2520"/>
                    <a:pt x="1401" y="2583"/>
                  </a:cubicBezTo>
                  <a:cubicBezTo>
                    <a:pt x="1416" y="2584"/>
                    <a:pt x="1431" y="2585"/>
                    <a:pt x="1446" y="2585"/>
                  </a:cubicBezTo>
                  <a:cubicBezTo>
                    <a:pt x="1727" y="2585"/>
                    <a:pt x="2170" y="2358"/>
                    <a:pt x="2517" y="2003"/>
                  </a:cubicBezTo>
                  <a:cubicBezTo>
                    <a:pt x="2945" y="1574"/>
                    <a:pt x="3239" y="959"/>
                    <a:pt x="2936" y="361"/>
                  </a:cubicBezTo>
                  <a:cubicBezTo>
                    <a:pt x="2801" y="100"/>
                    <a:pt x="2567" y="0"/>
                    <a:pt x="228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3724;p61"/>
            <p:cNvSpPr/>
            <p:nvPr/>
          </p:nvSpPr>
          <p:spPr>
            <a:xfrm>
              <a:off x="7736444" y="2733210"/>
              <a:ext cx="292956" cy="183800"/>
            </a:xfrm>
            <a:custGeom>
              <a:avLst/>
              <a:gdLst/>
              <a:ahLst/>
              <a:cxnLst/>
              <a:rect l="l" t="t" r="r" b="b"/>
              <a:pathLst>
                <a:path w="2606" h="1635" extrusionOk="0">
                  <a:moveTo>
                    <a:pt x="1847" y="0"/>
                  </a:moveTo>
                  <a:cubicBezTo>
                    <a:pt x="1185" y="0"/>
                    <a:pt x="1" y="832"/>
                    <a:pt x="1" y="832"/>
                  </a:cubicBezTo>
                  <a:lnTo>
                    <a:pt x="429" y="1635"/>
                  </a:lnTo>
                  <a:cubicBezTo>
                    <a:pt x="429" y="1635"/>
                    <a:pt x="2606" y="796"/>
                    <a:pt x="2213" y="172"/>
                  </a:cubicBezTo>
                  <a:cubicBezTo>
                    <a:pt x="2138" y="49"/>
                    <a:pt x="2008" y="0"/>
                    <a:pt x="18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3725;p61"/>
            <p:cNvSpPr/>
            <p:nvPr/>
          </p:nvSpPr>
          <p:spPr>
            <a:xfrm>
              <a:off x="7725428" y="2698249"/>
              <a:ext cx="282951" cy="258107"/>
            </a:xfrm>
            <a:custGeom>
              <a:avLst/>
              <a:gdLst/>
              <a:ahLst/>
              <a:cxnLst/>
              <a:rect l="l" t="t" r="r" b="b"/>
              <a:pathLst>
                <a:path w="2517" h="2296" extrusionOk="0">
                  <a:moveTo>
                    <a:pt x="1250" y="1"/>
                  </a:moveTo>
                  <a:cubicBezTo>
                    <a:pt x="590" y="313"/>
                    <a:pt x="1" y="759"/>
                    <a:pt x="1" y="759"/>
                  </a:cubicBezTo>
                  <a:cubicBezTo>
                    <a:pt x="1" y="759"/>
                    <a:pt x="795" y="2231"/>
                    <a:pt x="1401" y="2294"/>
                  </a:cubicBezTo>
                  <a:cubicBezTo>
                    <a:pt x="1416" y="2295"/>
                    <a:pt x="1431" y="2296"/>
                    <a:pt x="1446" y="2296"/>
                  </a:cubicBezTo>
                  <a:cubicBezTo>
                    <a:pt x="1727" y="2296"/>
                    <a:pt x="2170" y="2069"/>
                    <a:pt x="2517" y="1714"/>
                  </a:cubicBezTo>
                  <a:cubicBezTo>
                    <a:pt x="2240" y="1161"/>
                    <a:pt x="1642" y="447"/>
                    <a:pt x="1250" y="1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3726;p61"/>
            <p:cNvSpPr/>
            <p:nvPr/>
          </p:nvSpPr>
          <p:spPr>
            <a:xfrm>
              <a:off x="6802839" y="2665762"/>
              <a:ext cx="364115" cy="290595"/>
            </a:xfrm>
            <a:custGeom>
              <a:avLst/>
              <a:gdLst/>
              <a:ahLst/>
              <a:cxnLst/>
              <a:rect l="l" t="t" r="r" b="b"/>
              <a:pathLst>
                <a:path w="3239" h="2585" extrusionOk="0">
                  <a:moveTo>
                    <a:pt x="953" y="0"/>
                  </a:moveTo>
                  <a:cubicBezTo>
                    <a:pt x="673" y="0"/>
                    <a:pt x="439" y="100"/>
                    <a:pt x="304" y="361"/>
                  </a:cubicBezTo>
                  <a:cubicBezTo>
                    <a:pt x="0" y="959"/>
                    <a:pt x="295" y="1574"/>
                    <a:pt x="723" y="2003"/>
                  </a:cubicBezTo>
                  <a:cubicBezTo>
                    <a:pt x="1070" y="2358"/>
                    <a:pt x="1512" y="2585"/>
                    <a:pt x="1793" y="2585"/>
                  </a:cubicBezTo>
                  <a:cubicBezTo>
                    <a:pt x="1809" y="2585"/>
                    <a:pt x="1824" y="2584"/>
                    <a:pt x="1838" y="2583"/>
                  </a:cubicBezTo>
                  <a:cubicBezTo>
                    <a:pt x="2445" y="2520"/>
                    <a:pt x="3239" y="1048"/>
                    <a:pt x="3239" y="1048"/>
                  </a:cubicBezTo>
                  <a:cubicBezTo>
                    <a:pt x="3239" y="1048"/>
                    <a:pt x="2650" y="602"/>
                    <a:pt x="1990" y="290"/>
                  </a:cubicBezTo>
                  <a:cubicBezTo>
                    <a:pt x="1637" y="125"/>
                    <a:pt x="1266" y="0"/>
                    <a:pt x="9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3727;p61"/>
            <p:cNvSpPr/>
            <p:nvPr/>
          </p:nvSpPr>
          <p:spPr>
            <a:xfrm>
              <a:off x="6862981" y="2733210"/>
              <a:ext cx="292956" cy="183800"/>
            </a:xfrm>
            <a:custGeom>
              <a:avLst/>
              <a:gdLst/>
              <a:ahLst/>
              <a:cxnLst/>
              <a:rect l="l" t="t" r="r" b="b"/>
              <a:pathLst>
                <a:path w="2606" h="1635" extrusionOk="0">
                  <a:moveTo>
                    <a:pt x="760" y="0"/>
                  </a:moveTo>
                  <a:cubicBezTo>
                    <a:pt x="599" y="0"/>
                    <a:pt x="468" y="49"/>
                    <a:pt x="393" y="172"/>
                  </a:cubicBezTo>
                  <a:cubicBezTo>
                    <a:pt x="1" y="796"/>
                    <a:pt x="2177" y="1635"/>
                    <a:pt x="2177" y="1635"/>
                  </a:cubicBezTo>
                  <a:lnTo>
                    <a:pt x="2606" y="832"/>
                  </a:lnTo>
                  <a:cubicBezTo>
                    <a:pt x="2606" y="832"/>
                    <a:pt x="1422" y="0"/>
                    <a:pt x="7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3728;p61"/>
            <p:cNvSpPr/>
            <p:nvPr/>
          </p:nvSpPr>
          <p:spPr>
            <a:xfrm>
              <a:off x="6884115" y="2698249"/>
              <a:ext cx="282838" cy="258107"/>
            </a:xfrm>
            <a:custGeom>
              <a:avLst/>
              <a:gdLst/>
              <a:ahLst/>
              <a:cxnLst/>
              <a:rect l="l" t="t" r="r" b="b"/>
              <a:pathLst>
                <a:path w="2516" h="2296" extrusionOk="0">
                  <a:moveTo>
                    <a:pt x="1267" y="1"/>
                  </a:moveTo>
                  <a:cubicBezTo>
                    <a:pt x="874" y="447"/>
                    <a:pt x="277" y="1161"/>
                    <a:pt x="0" y="1714"/>
                  </a:cubicBezTo>
                  <a:cubicBezTo>
                    <a:pt x="347" y="2069"/>
                    <a:pt x="789" y="2296"/>
                    <a:pt x="1070" y="2296"/>
                  </a:cubicBezTo>
                  <a:cubicBezTo>
                    <a:pt x="1086" y="2296"/>
                    <a:pt x="1101" y="2295"/>
                    <a:pt x="1115" y="2294"/>
                  </a:cubicBezTo>
                  <a:cubicBezTo>
                    <a:pt x="1722" y="2231"/>
                    <a:pt x="2516" y="759"/>
                    <a:pt x="2516" y="759"/>
                  </a:cubicBezTo>
                  <a:cubicBezTo>
                    <a:pt x="2516" y="759"/>
                    <a:pt x="1927" y="313"/>
                    <a:pt x="1267" y="1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3729;p61"/>
            <p:cNvSpPr/>
            <p:nvPr/>
          </p:nvSpPr>
          <p:spPr>
            <a:xfrm>
              <a:off x="8173738" y="3892765"/>
              <a:ext cx="177617" cy="247877"/>
            </a:xfrm>
            <a:custGeom>
              <a:avLst/>
              <a:gdLst/>
              <a:ahLst/>
              <a:cxnLst/>
              <a:rect l="l" t="t" r="r" b="b"/>
              <a:pathLst>
                <a:path w="1580" h="2205" extrusionOk="0">
                  <a:moveTo>
                    <a:pt x="926" y="0"/>
                  </a:moveTo>
                  <a:cubicBezTo>
                    <a:pt x="742" y="0"/>
                    <a:pt x="569" y="121"/>
                    <a:pt x="429" y="267"/>
                  </a:cubicBezTo>
                  <a:cubicBezTo>
                    <a:pt x="224" y="473"/>
                    <a:pt x="90" y="731"/>
                    <a:pt x="90" y="731"/>
                  </a:cubicBezTo>
                  <a:lnTo>
                    <a:pt x="1" y="1837"/>
                  </a:lnTo>
                  <a:cubicBezTo>
                    <a:pt x="1" y="1837"/>
                    <a:pt x="149" y="2204"/>
                    <a:pt x="702" y="2204"/>
                  </a:cubicBezTo>
                  <a:cubicBezTo>
                    <a:pt x="771" y="2204"/>
                    <a:pt x="846" y="2198"/>
                    <a:pt x="928" y="2185"/>
                  </a:cubicBezTo>
                  <a:cubicBezTo>
                    <a:pt x="1294" y="2132"/>
                    <a:pt x="1499" y="1704"/>
                    <a:pt x="1535" y="1249"/>
                  </a:cubicBezTo>
                  <a:cubicBezTo>
                    <a:pt x="1580" y="785"/>
                    <a:pt x="1455" y="285"/>
                    <a:pt x="1187" y="89"/>
                  </a:cubicBezTo>
                  <a:cubicBezTo>
                    <a:pt x="1099" y="27"/>
                    <a:pt x="1011" y="0"/>
                    <a:pt x="926" y="0"/>
                  </a:cubicBezTo>
                  <a:close/>
                </a:path>
              </a:pathLst>
            </a:custGeom>
            <a:solidFill>
              <a:srgbClr val="AD5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3730;p61"/>
            <p:cNvSpPr/>
            <p:nvPr/>
          </p:nvSpPr>
          <p:spPr>
            <a:xfrm>
              <a:off x="8173738" y="3922779"/>
              <a:ext cx="172558" cy="217862"/>
            </a:xfrm>
            <a:custGeom>
              <a:avLst/>
              <a:gdLst/>
              <a:ahLst/>
              <a:cxnLst/>
              <a:rect l="l" t="t" r="r" b="b"/>
              <a:pathLst>
                <a:path w="1535" h="1938" extrusionOk="0">
                  <a:moveTo>
                    <a:pt x="429" y="0"/>
                  </a:moveTo>
                  <a:cubicBezTo>
                    <a:pt x="224" y="206"/>
                    <a:pt x="90" y="464"/>
                    <a:pt x="90" y="464"/>
                  </a:cubicBezTo>
                  <a:lnTo>
                    <a:pt x="1" y="1570"/>
                  </a:lnTo>
                  <a:cubicBezTo>
                    <a:pt x="1" y="1570"/>
                    <a:pt x="149" y="1937"/>
                    <a:pt x="702" y="1937"/>
                  </a:cubicBezTo>
                  <a:cubicBezTo>
                    <a:pt x="771" y="1937"/>
                    <a:pt x="846" y="1931"/>
                    <a:pt x="928" y="1918"/>
                  </a:cubicBezTo>
                  <a:cubicBezTo>
                    <a:pt x="1294" y="1865"/>
                    <a:pt x="1499" y="1437"/>
                    <a:pt x="1535" y="982"/>
                  </a:cubicBezTo>
                  <a:lnTo>
                    <a:pt x="1535" y="982"/>
                  </a:lnTo>
                  <a:cubicBezTo>
                    <a:pt x="1419" y="1019"/>
                    <a:pt x="1314" y="1036"/>
                    <a:pt x="1221" y="1036"/>
                  </a:cubicBezTo>
                  <a:cubicBezTo>
                    <a:pt x="640" y="1036"/>
                    <a:pt x="475" y="392"/>
                    <a:pt x="429" y="0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3731;p61"/>
            <p:cNvSpPr/>
            <p:nvPr/>
          </p:nvSpPr>
          <p:spPr>
            <a:xfrm>
              <a:off x="6756749" y="4102305"/>
              <a:ext cx="716089" cy="627955"/>
            </a:xfrm>
            <a:custGeom>
              <a:avLst/>
              <a:gdLst/>
              <a:ahLst/>
              <a:cxnLst/>
              <a:rect l="l" t="t" r="r" b="b"/>
              <a:pathLst>
                <a:path w="6370" h="5586" extrusionOk="0">
                  <a:moveTo>
                    <a:pt x="562" y="0"/>
                  </a:moveTo>
                  <a:cubicBezTo>
                    <a:pt x="321" y="518"/>
                    <a:pt x="152" y="1124"/>
                    <a:pt x="179" y="1722"/>
                  </a:cubicBezTo>
                  <a:cubicBezTo>
                    <a:pt x="214" y="2525"/>
                    <a:pt x="410" y="3301"/>
                    <a:pt x="607" y="3908"/>
                  </a:cubicBezTo>
                  <a:cubicBezTo>
                    <a:pt x="848" y="4630"/>
                    <a:pt x="1088" y="5112"/>
                    <a:pt x="1088" y="5112"/>
                  </a:cubicBezTo>
                  <a:cubicBezTo>
                    <a:pt x="1088" y="5112"/>
                    <a:pt x="0" y="5183"/>
                    <a:pt x="161" y="5478"/>
                  </a:cubicBezTo>
                  <a:cubicBezTo>
                    <a:pt x="201" y="5556"/>
                    <a:pt x="608" y="5586"/>
                    <a:pt x="1188" y="5586"/>
                  </a:cubicBezTo>
                  <a:cubicBezTo>
                    <a:pt x="2777" y="5586"/>
                    <a:pt x="5664" y="5363"/>
                    <a:pt x="5834" y="5317"/>
                  </a:cubicBezTo>
                  <a:cubicBezTo>
                    <a:pt x="5870" y="5308"/>
                    <a:pt x="5915" y="5210"/>
                    <a:pt x="5968" y="5050"/>
                  </a:cubicBezTo>
                  <a:cubicBezTo>
                    <a:pt x="6156" y="4372"/>
                    <a:pt x="6370" y="2552"/>
                    <a:pt x="6343" y="1035"/>
                  </a:cubicBezTo>
                  <a:lnTo>
                    <a:pt x="56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3732;p61"/>
            <p:cNvSpPr/>
            <p:nvPr/>
          </p:nvSpPr>
          <p:spPr>
            <a:xfrm>
              <a:off x="6773724" y="4102305"/>
              <a:ext cx="699114" cy="568599"/>
            </a:xfrm>
            <a:custGeom>
              <a:avLst/>
              <a:gdLst/>
              <a:ahLst/>
              <a:cxnLst/>
              <a:rect l="l" t="t" r="r" b="b"/>
              <a:pathLst>
                <a:path w="6219" h="5058" extrusionOk="0">
                  <a:moveTo>
                    <a:pt x="411" y="0"/>
                  </a:moveTo>
                  <a:cubicBezTo>
                    <a:pt x="170" y="518"/>
                    <a:pt x="1" y="1124"/>
                    <a:pt x="28" y="1722"/>
                  </a:cubicBezTo>
                  <a:cubicBezTo>
                    <a:pt x="63" y="2525"/>
                    <a:pt x="259" y="3301"/>
                    <a:pt x="456" y="3908"/>
                  </a:cubicBezTo>
                  <a:cubicBezTo>
                    <a:pt x="1263" y="4395"/>
                    <a:pt x="2846" y="5057"/>
                    <a:pt x="5348" y="5057"/>
                  </a:cubicBezTo>
                  <a:cubicBezTo>
                    <a:pt x="5501" y="5057"/>
                    <a:pt x="5657" y="5055"/>
                    <a:pt x="5817" y="5050"/>
                  </a:cubicBezTo>
                  <a:cubicBezTo>
                    <a:pt x="6005" y="4372"/>
                    <a:pt x="6219" y="2552"/>
                    <a:pt x="6192" y="1035"/>
                  </a:cubicBezTo>
                  <a:lnTo>
                    <a:pt x="411" y="0"/>
                  </a:ln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3733;p61"/>
            <p:cNvSpPr/>
            <p:nvPr/>
          </p:nvSpPr>
          <p:spPr>
            <a:xfrm>
              <a:off x="6487965" y="3328107"/>
              <a:ext cx="299925" cy="628854"/>
            </a:xfrm>
            <a:custGeom>
              <a:avLst/>
              <a:gdLst/>
              <a:ahLst/>
              <a:cxnLst/>
              <a:rect l="l" t="t" r="r" b="b"/>
              <a:pathLst>
                <a:path w="2668" h="5594" extrusionOk="0">
                  <a:moveTo>
                    <a:pt x="2668" y="0"/>
                  </a:moveTo>
                  <a:cubicBezTo>
                    <a:pt x="2632" y="18"/>
                    <a:pt x="2150" y="428"/>
                    <a:pt x="1615" y="1044"/>
                  </a:cubicBezTo>
                  <a:cubicBezTo>
                    <a:pt x="1062" y="1677"/>
                    <a:pt x="464" y="2516"/>
                    <a:pt x="232" y="3363"/>
                  </a:cubicBezTo>
                  <a:cubicBezTo>
                    <a:pt x="0" y="4220"/>
                    <a:pt x="321" y="4782"/>
                    <a:pt x="687" y="5130"/>
                  </a:cubicBezTo>
                  <a:cubicBezTo>
                    <a:pt x="1026" y="5460"/>
                    <a:pt x="1419" y="5594"/>
                    <a:pt x="1419" y="5594"/>
                  </a:cubicBezTo>
                  <a:lnTo>
                    <a:pt x="266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3734;p61"/>
            <p:cNvSpPr/>
            <p:nvPr/>
          </p:nvSpPr>
          <p:spPr>
            <a:xfrm>
              <a:off x="6565194" y="3328107"/>
              <a:ext cx="222696" cy="628854"/>
            </a:xfrm>
            <a:custGeom>
              <a:avLst/>
              <a:gdLst/>
              <a:ahLst/>
              <a:cxnLst/>
              <a:rect l="l" t="t" r="r" b="b"/>
              <a:pathLst>
                <a:path w="1981" h="5594" extrusionOk="0">
                  <a:moveTo>
                    <a:pt x="1981" y="0"/>
                  </a:moveTo>
                  <a:cubicBezTo>
                    <a:pt x="1945" y="18"/>
                    <a:pt x="1463" y="428"/>
                    <a:pt x="928" y="1044"/>
                  </a:cubicBezTo>
                  <a:cubicBezTo>
                    <a:pt x="571" y="2043"/>
                    <a:pt x="54" y="3738"/>
                    <a:pt x="0" y="5130"/>
                  </a:cubicBezTo>
                  <a:cubicBezTo>
                    <a:pt x="339" y="5460"/>
                    <a:pt x="732" y="5594"/>
                    <a:pt x="732" y="5594"/>
                  </a:cubicBezTo>
                  <a:lnTo>
                    <a:pt x="1981" y="0"/>
                  </a:ln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3735;p61"/>
            <p:cNvSpPr/>
            <p:nvPr/>
          </p:nvSpPr>
          <p:spPr>
            <a:xfrm>
              <a:off x="6506964" y="2515576"/>
              <a:ext cx="1730080" cy="2129156"/>
            </a:xfrm>
            <a:custGeom>
              <a:avLst/>
              <a:gdLst/>
              <a:ahLst/>
              <a:cxnLst/>
              <a:rect l="l" t="t" r="r" b="b"/>
              <a:pathLst>
                <a:path w="15390" h="18940" extrusionOk="0">
                  <a:moveTo>
                    <a:pt x="7488" y="1"/>
                  </a:moveTo>
                  <a:cubicBezTo>
                    <a:pt x="7338" y="1"/>
                    <a:pt x="7228" y="21"/>
                    <a:pt x="7173" y="65"/>
                  </a:cubicBezTo>
                  <a:cubicBezTo>
                    <a:pt x="6834" y="350"/>
                    <a:pt x="7896" y="591"/>
                    <a:pt x="7941" y="627"/>
                  </a:cubicBezTo>
                  <a:cubicBezTo>
                    <a:pt x="7921" y="624"/>
                    <a:pt x="7757" y="592"/>
                    <a:pt x="7504" y="592"/>
                  </a:cubicBezTo>
                  <a:cubicBezTo>
                    <a:pt x="6952" y="592"/>
                    <a:pt x="5972" y="744"/>
                    <a:pt x="5121" y="1679"/>
                  </a:cubicBezTo>
                  <a:cubicBezTo>
                    <a:pt x="3855" y="3080"/>
                    <a:pt x="2383" y="7148"/>
                    <a:pt x="1758" y="9111"/>
                  </a:cubicBezTo>
                  <a:cubicBezTo>
                    <a:pt x="1134" y="11073"/>
                    <a:pt x="1" y="14829"/>
                    <a:pt x="2748" y="16988"/>
                  </a:cubicBezTo>
                  <a:cubicBezTo>
                    <a:pt x="3052" y="17229"/>
                    <a:pt x="3382" y="17443"/>
                    <a:pt x="3712" y="17630"/>
                  </a:cubicBezTo>
                  <a:cubicBezTo>
                    <a:pt x="5389" y="18558"/>
                    <a:pt x="7298" y="18826"/>
                    <a:pt x="8592" y="18897"/>
                  </a:cubicBezTo>
                  <a:cubicBezTo>
                    <a:pt x="8752" y="18906"/>
                    <a:pt x="8904" y="18915"/>
                    <a:pt x="9038" y="18924"/>
                  </a:cubicBezTo>
                  <a:cubicBezTo>
                    <a:pt x="9484" y="18933"/>
                    <a:pt x="9814" y="18933"/>
                    <a:pt x="9983" y="18933"/>
                  </a:cubicBezTo>
                  <a:lnTo>
                    <a:pt x="10064" y="18933"/>
                  </a:lnTo>
                  <a:cubicBezTo>
                    <a:pt x="10127" y="18935"/>
                    <a:pt x="10237" y="18939"/>
                    <a:pt x="10383" y="18939"/>
                  </a:cubicBezTo>
                  <a:cubicBezTo>
                    <a:pt x="11383" y="18939"/>
                    <a:pt x="14059" y="18731"/>
                    <a:pt x="14908" y="16185"/>
                  </a:cubicBezTo>
                  <a:cubicBezTo>
                    <a:pt x="15390" y="14731"/>
                    <a:pt x="15211" y="12046"/>
                    <a:pt x="14471" y="9244"/>
                  </a:cubicBezTo>
                  <a:cubicBezTo>
                    <a:pt x="13730" y="6443"/>
                    <a:pt x="13106" y="3169"/>
                    <a:pt x="11063" y="1251"/>
                  </a:cubicBezTo>
                  <a:cubicBezTo>
                    <a:pt x="10383" y="616"/>
                    <a:pt x="8320" y="1"/>
                    <a:pt x="74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3736;p61"/>
            <p:cNvSpPr/>
            <p:nvPr/>
          </p:nvSpPr>
          <p:spPr>
            <a:xfrm>
              <a:off x="6682443" y="3607457"/>
              <a:ext cx="983976" cy="1035462"/>
            </a:xfrm>
            <a:custGeom>
              <a:avLst/>
              <a:gdLst/>
              <a:ahLst/>
              <a:cxnLst/>
              <a:rect l="l" t="t" r="r" b="b"/>
              <a:pathLst>
                <a:path w="8753" h="9211" extrusionOk="0">
                  <a:moveTo>
                    <a:pt x="4271" y="1"/>
                  </a:moveTo>
                  <a:cubicBezTo>
                    <a:pt x="2835" y="1"/>
                    <a:pt x="1429" y="666"/>
                    <a:pt x="875" y="2136"/>
                  </a:cubicBezTo>
                  <a:cubicBezTo>
                    <a:pt x="1" y="4456"/>
                    <a:pt x="1366" y="6820"/>
                    <a:pt x="2151" y="7917"/>
                  </a:cubicBezTo>
                  <a:cubicBezTo>
                    <a:pt x="3828" y="8845"/>
                    <a:pt x="5737" y="9113"/>
                    <a:pt x="7031" y="9184"/>
                  </a:cubicBezTo>
                  <a:cubicBezTo>
                    <a:pt x="7191" y="9193"/>
                    <a:pt x="7343" y="9202"/>
                    <a:pt x="7477" y="9211"/>
                  </a:cubicBezTo>
                  <a:cubicBezTo>
                    <a:pt x="7816" y="8247"/>
                    <a:pt x="8753" y="5187"/>
                    <a:pt x="8208" y="2832"/>
                  </a:cubicBezTo>
                  <a:cubicBezTo>
                    <a:pt x="8182" y="2680"/>
                    <a:pt x="8137" y="2538"/>
                    <a:pt x="8092" y="2395"/>
                  </a:cubicBezTo>
                  <a:cubicBezTo>
                    <a:pt x="7593" y="868"/>
                    <a:pt x="5912" y="1"/>
                    <a:pt x="42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3737;p61"/>
            <p:cNvSpPr/>
            <p:nvPr/>
          </p:nvSpPr>
          <p:spPr>
            <a:xfrm>
              <a:off x="7158857" y="2794588"/>
              <a:ext cx="46203" cy="78354"/>
            </a:xfrm>
            <a:custGeom>
              <a:avLst/>
              <a:gdLst/>
              <a:ahLst/>
              <a:cxnLst/>
              <a:rect l="l" t="t" r="r" b="b"/>
              <a:pathLst>
                <a:path w="411" h="697" extrusionOk="0">
                  <a:moveTo>
                    <a:pt x="206" y="0"/>
                  </a:moveTo>
                  <a:cubicBezTo>
                    <a:pt x="90" y="0"/>
                    <a:pt x="0" y="152"/>
                    <a:pt x="0" y="348"/>
                  </a:cubicBezTo>
                  <a:cubicBezTo>
                    <a:pt x="0" y="544"/>
                    <a:pt x="90" y="696"/>
                    <a:pt x="206" y="696"/>
                  </a:cubicBezTo>
                  <a:cubicBezTo>
                    <a:pt x="322" y="696"/>
                    <a:pt x="411" y="544"/>
                    <a:pt x="411" y="348"/>
                  </a:cubicBezTo>
                  <a:cubicBezTo>
                    <a:pt x="411" y="152"/>
                    <a:pt x="322" y="0"/>
                    <a:pt x="2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3738;p61"/>
            <p:cNvSpPr/>
            <p:nvPr/>
          </p:nvSpPr>
          <p:spPr>
            <a:xfrm>
              <a:off x="7552983" y="2794588"/>
              <a:ext cx="45191" cy="78354"/>
            </a:xfrm>
            <a:custGeom>
              <a:avLst/>
              <a:gdLst/>
              <a:ahLst/>
              <a:cxnLst/>
              <a:rect l="l" t="t" r="r" b="b"/>
              <a:pathLst>
                <a:path w="402" h="697" extrusionOk="0">
                  <a:moveTo>
                    <a:pt x="197" y="0"/>
                  </a:moveTo>
                  <a:cubicBezTo>
                    <a:pt x="90" y="0"/>
                    <a:pt x="0" y="152"/>
                    <a:pt x="0" y="348"/>
                  </a:cubicBezTo>
                  <a:cubicBezTo>
                    <a:pt x="0" y="544"/>
                    <a:pt x="90" y="696"/>
                    <a:pt x="197" y="696"/>
                  </a:cubicBezTo>
                  <a:cubicBezTo>
                    <a:pt x="313" y="696"/>
                    <a:pt x="402" y="544"/>
                    <a:pt x="402" y="348"/>
                  </a:cubicBezTo>
                  <a:cubicBezTo>
                    <a:pt x="402" y="152"/>
                    <a:pt x="313" y="0"/>
                    <a:pt x="1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3739;p61"/>
            <p:cNvSpPr/>
            <p:nvPr/>
          </p:nvSpPr>
          <p:spPr>
            <a:xfrm>
              <a:off x="7382450" y="3902994"/>
              <a:ext cx="497552" cy="740933"/>
            </a:xfrm>
            <a:custGeom>
              <a:avLst/>
              <a:gdLst/>
              <a:ahLst/>
              <a:cxnLst/>
              <a:rect l="l" t="t" r="r" b="b"/>
              <a:pathLst>
                <a:path w="4426" h="6591" extrusionOk="0">
                  <a:moveTo>
                    <a:pt x="2641" y="1"/>
                  </a:moveTo>
                  <a:cubicBezTo>
                    <a:pt x="2579" y="1"/>
                    <a:pt x="2517" y="14"/>
                    <a:pt x="2454" y="43"/>
                  </a:cubicBezTo>
                  <a:cubicBezTo>
                    <a:pt x="2454" y="43"/>
                    <a:pt x="2258" y="87"/>
                    <a:pt x="1981" y="203"/>
                  </a:cubicBezTo>
                  <a:cubicBezTo>
                    <a:pt x="1321" y="489"/>
                    <a:pt x="179" y="1247"/>
                    <a:pt x="90" y="3094"/>
                  </a:cubicBezTo>
                  <a:cubicBezTo>
                    <a:pt x="1" y="4717"/>
                    <a:pt x="411" y="5850"/>
                    <a:pt x="804" y="6555"/>
                  </a:cubicBezTo>
                  <a:cubicBezTo>
                    <a:pt x="964" y="6564"/>
                    <a:pt x="1116" y="6573"/>
                    <a:pt x="1250" y="6582"/>
                  </a:cubicBezTo>
                  <a:cubicBezTo>
                    <a:pt x="1696" y="6591"/>
                    <a:pt x="2026" y="6591"/>
                    <a:pt x="2195" y="6591"/>
                  </a:cubicBezTo>
                  <a:lnTo>
                    <a:pt x="4426" y="3843"/>
                  </a:lnTo>
                  <a:cubicBezTo>
                    <a:pt x="4426" y="3843"/>
                    <a:pt x="3678" y="1"/>
                    <a:pt x="2641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3740;p61"/>
            <p:cNvSpPr/>
            <p:nvPr/>
          </p:nvSpPr>
          <p:spPr>
            <a:xfrm>
              <a:off x="7416624" y="3875228"/>
              <a:ext cx="728117" cy="855035"/>
            </a:xfrm>
            <a:custGeom>
              <a:avLst/>
              <a:gdLst/>
              <a:ahLst/>
              <a:cxnLst/>
              <a:rect l="l" t="t" r="r" b="b"/>
              <a:pathLst>
                <a:path w="6477" h="7606" extrusionOk="0">
                  <a:moveTo>
                    <a:pt x="3390" y="1"/>
                  </a:moveTo>
                  <a:cubicBezTo>
                    <a:pt x="2856" y="1"/>
                    <a:pt x="2282" y="97"/>
                    <a:pt x="1695" y="298"/>
                  </a:cubicBezTo>
                  <a:cubicBezTo>
                    <a:pt x="1695" y="298"/>
                    <a:pt x="98" y="2011"/>
                    <a:pt x="179" y="3742"/>
                  </a:cubicBezTo>
                  <a:cubicBezTo>
                    <a:pt x="259" y="5473"/>
                    <a:pt x="1089" y="7123"/>
                    <a:pt x="1089" y="7123"/>
                  </a:cubicBezTo>
                  <a:cubicBezTo>
                    <a:pt x="1089" y="7123"/>
                    <a:pt x="0" y="7203"/>
                    <a:pt x="161" y="7498"/>
                  </a:cubicBezTo>
                  <a:cubicBezTo>
                    <a:pt x="201" y="7576"/>
                    <a:pt x="608" y="7606"/>
                    <a:pt x="1188" y="7606"/>
                  </a:cubicBezTo>
                  <a:cubicBezTo>
                    <a:pt x="2778" y="7606"/>
                    <a:pt x="5665" y="7383"/>
                    <a:pt x="5835" y="7337"/>
                  </a:cubicBezTo>
                  <a:cubicBezTo>
                    <a:pt x="6066" y="7284"/>
                    <a:pt x="6477" y="4188"/>
                    <a:pt x="6307" y="2270"/>
                  </a:cubicBezTo>
                  <a:cubicBezTo>
                    <a:pt x="6174" y="832"/>
                    <a:pt x="4959" y="1"/>
                    <a:pt x="3390" y="1"/>
                  </a:cubicBezTo>
                  <a:close/>
                </a:path>
              </a:pathLst>
            </a:custGeom>
            <a:solidFill>
              <a:srgbClr val="B669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3741;p61"/>
            <p:cNvSpPr/>
            <p:nvPr/>
          </p:nvSpPr>
          <p:spPr>
            <a:xfrm>
              <a:off x="7693389" y="3679627"/>
              <a:ext cx="484512" cy="532401"/>
            </a:xfrm>
            <a:custGeom>
              <a:avLst/>
              <a:gdLst/>
              <a:ahLst/>
              <a:cxnLst/>
              <a:rect l="l" t="t" r="r" b="b"/>
              <a:pathLst>
                <a:path w="4310" h="4736" extrusionOk="0">
                  <a:moveTo>
                    <a:pt x="1178" y="0"/>
                  </a:moveTo>
                  <a:cubicBezTo>
                    <a:pt x="385" y="0"/>
                    <a:pt x="1" y="2724"/>
                    <a:pt x="1401" y="4269"/>
                  </a:cubicBezTo>
                  <a:cubicBezTo>
                    <a:pt x="1690" y="4591"/>
                    <a:pt x="2056" y="4735"/>
                    <a:pt x="2422" y="4735"/>
                  </a:cubicBezTo>
                  <a:cubicBezTo>
                    <a:pt x="2846" y="4735"/>
                    <a:pt x="3271" y="4542"/>
                    <a:pt x="3578" y="4206"/>
                  </a:cubicBezTo>
                  <a:cubicBezTo>
                    <a:pt x="4033" y="3716"/>
                    <a:pt x="4309" y="1048"/>
                    <a:pt x="1303" y="22"/>
                  </a:cubicBezTo>
                  <a:cubicBezTo>
                    <a:pt x="1260" y="8"/>
                    <a:pt x="1219" y="0"/>
                    <a:pt x="1178" y="0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3742;p61"/>
            <p:cNvSpPr/>
            <p:nvPr/>
          </p:nvSpPr>
          <p:spPr>
            <a:xfrm>
              <a:off x="7771855" y="3645003"/>
              <a:ext cx="436061" cy="509131"/>
            </a:xfrm>
            <a:custGeom>
              <a:avLst/>
              <a:gdLst/>
              <a:ahLst/>
              <a:cxnLst/>
              <a:rect l="l" t="t" r="r" b="b"/>
              <a:pathLst>
                <a:path w="3879" h="4529" extrusionOk="0">
                  <a:moveTo>
                    <a:pt x="2389" y="0"/>
                  </a:moveTo>
                  <a:lnTo>
                    <a:pt x="2389" y="0"/>
                  </a:lnTo>
                  <a:cubicBezTo>
                    <a:pt x="2389" y="0"/>
                    <a:pt x="266" y="54"/>
                    <a:pt x="132" y="268"/>
                  </a:cubicBezTo>
                  <a:cubicBezTo>
                    <a:pt x="132" y="268"/>
                    <a:pt x="1" y="4529"/>
                    <a:pt x="1707" y="4529"/>
                  </a:cubicBezTo>
                  <a:cubicBezTo>
                    <a:pt x="1779" y="4529"/>
                    <a:pt x="1855" y="4521"/>
                    <a:pt x="1934" y="4505"/>
                  </a:cubicBezTo>
                  <a:cubicBezTo>
                    <a:pt x="3879" y="4122"/>
                    <a:pt x="2389" y="0"/>
                    <a:pt x="2389" y="0"/>
                  </a:cubicBezTo>
                  <a:close/>
                </a:path>
              </a:pathLst>
            </a:custGeom>
            <a:solidFill>
              <a:srgbClr val="B669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49" name="Google Shape;3743;p61"/>
            <p:cNvGrpSpPr/>
            <p:nvPr/>
          </p:nvGrpSpPr>
          <p:grpSpPr>
            <a:xfrm>
              <a:off x="6770801" y="3642755"/>
              <a:ext cx="798370" cy="960244"/>
              <a:chOff x="7097148" y="3496012"/>
              <a:chExt cx="899673" cy="1082087"/>
            </a:xfrm>
          </p:grpSpPr>
          <p:sp>
            <p:nvSpPr>
              <p:cNvPr id="456" name="Google Shape;3744;p61"/>
              <p:cNvSpPr/>
              <p:nvPr/>
            </p:nvSpPr>
            <p:spPr>
              <a:xfrm>
                <a:off x="7245109" y="3659807"/>
                <a:ext cx="30657" cy="54979"/>
              </a:xfrm>
              <a:custGeom>
                <a:avLst/>
                <a:gdLst/>
                <a:ahLst/>
                <a:cxnLst/>
                <a:rect l="l" t="t" r="r" b="b"/>
                <a:pathLst>
                  <a:path w="242" h="434" extrusionOk="0">
                    <a:moveTo>
                      <a:pt x="179" y="1"/>
                    </a:moveTo>
                    <a:cubicBezTo>
                      <a:pt x="152" y="1"/>
                      <a:pt x="133" y="17"/>
                      <a:pt x="126" y="39"/>
                    </a:cubicBezTo>
                    <a:cubicBezTo>
                      <a:pt x="90" y="146"/>
                      <a:pt x="45" y="262"/>
                      <a:pt x="10" y="369"/>
                    </a:cubicBezTo>
                    <a:cubicBezTo>
                      <a:pt x="1" y="395"/>
                      <a:pt x="19" y="431"/>
                      <a:pt x="45" y="431"/>
                    </a:cubicBezTo>
                    <a:cubicBezTo>
                      <a:pt x="50" y="433"/>
                      <a:pt x="55" y="433"/>
                      <a:pt x="59" y="433"/>
                    </a:cubicBezTo>
                    <a:cubicBezTo>
                      <a:pt x="81" y="433"/>
                      <a:pt x="100" y="418"/>
                      <a:pt x="108" y="395"/>
                    </a:cubicBezTo>
                    <a:cubicBezTo>
                      <a:pt x="152" y="288"/>
                      <a:pt x="188" y="172"/>
                      <a:pt x="233" y="65"/>
                    </a:cubicBezTo>
                    <a:cubicBezTo>
                      <a:pt x="242" y="39"/>
                      <a:pt x="224" y="3"/>
                      <a:pt x="197" y="3"/>
                    </a:cubicBezTo>
                    <a:cubicBezTo>
                      <a:pt x="191" y="1"/>
                      <a:pt x="185" y="1"/>
                      <a:pt x="17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" name="Google Shape;3745;p61"/>
              <p:cNvSpPr/>
              <p:nvPr/>
            </p:nvSpPr>
            <p:spPr>
              <a:xfrm>
                <a:off x="7324283" y="3659807"/>
                <a:ext cx="19255" cy="48138"/>
              </a:xfrm>
              <a:custGeom>
                <a:avLst/>
                <a:gdLst/>
                <a:ahLst/>
                <a:cxnLst/>
                <a:rect l="l" t="t" r="r" b="b"/>
                <a:pathLst>
                  <a:path w="152" h="380" extrusionOk="0">
                    <a:moveTo>
                      <a:pt x="90" y="1"/>
                    </a:moveTo>
                    <a:cubicBezTo>
                      <a:pt x="65" y="1"/>
                      <a:pt x="51" y="17"/>
                      <a:pt x="36" y="39"/>
                    </a:cubicBezTo>
                    <a:cubicBezTo>
                      <a:pt x="9" y="137"/>
                      <a:pt x="0" y="235"/>
                      <a:pt x="9" y="333"/>
                    </a:cubicBezTo>
                    <a:cubicBezTo>
                      <a:pt x="16" y="363"/>
                      <a:pt x="42" y="380"/>
                      <a:pt x="66" y="380"/>
                    </a:cubicBezTo>
                    <a:cubicBezTo>
                      <a:pt x="71" y="380"/>
                      <a:pt x="76" y="379"/>
                      <a:pt x="80" y="378"/>
                    </a:cubicBezTo>
                    <a:cubicBezTo>
                      <a:pt x="107" y="369"/>
                      <a:pt x="125" y="342"/>
                      <a:pt x="116" y="306"/>
                    </a:cubicBezTo>
                    <a:lnTo>
                      <a:pt x="116" y="306"/>
                    </a:lnTo>
                    <a:cubicBezTo>
                      <a:pt x="116" y="303"/>
                      <a:pt x="116" y="300"/>
                      <a:pt x="116" y="297"/>
                    </a:cubicBezTo>
                    <a:cubicBezTo>
                      <a:pt x="116" y="297"/>
                      <a:pt x="116" y="288"/>
                      <a:pt x="116" y="280"/>
                    </a:cubicBezTo>
                    <a:cubicBezTo>
                      <a:pt x="116" y="271"/>
                      <a:pt x="116" y="262"/>
                      <a:pt x="116" y="253"/>
                    </a:cubicBezTo>
                    <a:cubicBezTo>
                      <a:pt x="116" y="226"/>
                      <a:pt x="116" y="208"/>
                      <a:pt x="116" y="181"/>
                    </a:cubicBezTo>
                    <a:cubicBezTo>
                      <a:pt x="116" y="172"/>
                      <a:pt x="116" y="164"/>
                      <a:pt x="116" y="164"/>
                    </a:cubicBezTo>
                    <a:cubicBezTo>
                      <a:pt x="125" y="155"/>
                      <a:pt x="125" y="146"/>
                      <a:pt x="125" y="128"/>
                    </a:cubicBezTo>
                    <a:cubicBezTo>
                      <a:pt x="134" y="110"/>
                      <a:pt x="134" y="83"/>
                      <a:pt x="143" y="65"/>
                    </a:cubicBezTo>
                    <a:cubicBezTo>
                      <a:pt x="152" y="39"/>
                      <a:pt x="134" y="3"/>
                      <a:pt x="107" y="3"/>
                    </a:cubicBezTo>
                    <a:cubicBezTo>
                      <a:pt x="101" y="1"/>
                      <a:pt x="95" y="1"/>
                      <a:pt x="9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" name="Google Shape;3746;p61"/>
              <p:cNvSpPr/>
              <p:nvPr/>
            </p:nvSpPr>
            <p:spPr>
              <a:xfrm>
                <a:off x="7405611" y="3682736"/>
                <a:ext cx="18242" cy="40158"/>
              </a:xfrm>
              <a:custGeom>
                <a:avLst/>
                <a:gdLst/>
                <a:ahLst/>
                <a:cxnLst/>
                <a:rect l="l" t="t" r="r" b="b"/>
                <a:pathLst>
                  <a:path w="144" h="317" extrusionOk="0">
                    <a:moveTo>
                      <a:pt x="99" y="0"/>
                    </a:moveTo>
                    <a:cubicBezTo>
                      <a:pt x="90" y="0"/>
                      <a:pt x="72" y="0"/>
                      <a:pt x="63" y="9"/>
                    </a:cubicBezTo>
                    <a:cubicBezTo>
                      <a:pt x="45" y="9"/>
                      <a:pt x="36" y="27"/>
                      <a:pt x="36" y="36"/>
                    </a:cubicBezTo>
                    <a:cubicBezTo>
                      <a:pt x="27" y="107"/>
                      <a:pt x="18" y="179"/>
                      <a:pt x="0" y="250"/>
                    </a:cubicBezTo>
                    <a:cubicBezTo>
                      <a:pt x="0" y="259"/>
                      <a:pt x="0" y="277"/>
                      <a:pt x="9" y="286"/>
                    </a:cubicBezTo>
                    <a:cubicBezTo>
                      <a:pt x="18" y="304"/>
                      <a:pt x="27" y="313"/>
                      <a:pt x="45" y="313"/>
                    </a:cubicBezTo>
                    <a:cubicBezTo>
                      <a:pt x="48" y="316"/>
                      <a:pt x="52" y="317"/>
                      <a:pt x="56" y="317"/>
                    </a:cubicBezTo>
                    <a:cubicBezTo>
                      <a:pt x="65" y="317"/>
                      <a:pt x="75" y="313"/>
                      <a:pt x="81" y="313"/>
                    </a:cubicBezTo>
                    <a:cubicBezTo>
                      <a:pt x="99" y="304"/>
                      <a:pt x="108" y="286"/>
                      <a:pt x="108" y="277"/>
                    </a:cubicBezTo>
                    <a:cubicBezTo>
                      <a:pt x="116" y="206"/>
                      <a:pt x="125" y="134"/>
                      <a:pt x="143" y="63"/>
                    </a:cubicBezTo>
                    <a:cubicBezTo>
                      <a:pt x="143" y="54"/>
                      <a:pt x="143" y="36"/>
                      <a:pt x="134" y="27"/>
                    </a:cubicBezTo>
                    <a:cubicBezTo>
                      <a:pt x="125" y="9"/>
                      <a:pt x="116" y="0"/>
                      <a:pt x="9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" name="Google Shape;3747;p61"/>
              <p:cNvSpPr/>
              <p:nvPr/>
            </p:nvSpPr>
            <p:spPr>
              <a:xfrm>
                <a:off x="7378501" y="3595328"/>
                <a:ext cx="18242" cy="40411"/>
              </a:xfrm>
              <a:custGeom>
                <a:avLst/>
                <a:gdLst/>
                <a:ahLst/>
                <a:cxnLst/>
                <a:rect l="l" t="t" r="r" b="b"/>
                <a:pathLst>
                  <a:path w="144" h="319" extrusionOk="0">
                    <a:moveTo>
                      <a:pt x="87" y="0"/>
                    </a:moveTo>
                    <a:cubicBezTo>
                      <a:pt x="65" y="0"/>
                      <a:pt x="43" y="12"/>
                      <a:pt x="36" y="39"/>
                    </a:cubicBezTo>
                    <a:cubicBezTo>
                      <a:pt x="27" y="111"/>
                      <a:pt x="18" y="182"/>
                      <a:pt x="9" y="244"/>
                    </a:cubicBezTo>
                    <a:cubicBezTo>
                      <a:pt x="0" y="262"/>
                      <a:pt x="0" y="280"/>
                      <a:pt x="9" y="289"/>
                    </a:cubicBezTo>
                    <a:cubicBezTo>
                      <a:pt x="18" y="298"/>
                      <a:pt x="27" y="316"/>
                      <a:pt x="45" y="316"/>
                    </a:cubicBezTo>
                    <a:cubicBezTo>
                      <a:pt x="50" y="317"/>
                      <a:pt x="55" y="318"/>
                      <a:pt x="60" y="318"/>
                    </a:cubicBezTo>
                    <a:cubicBezTo>
                      <a:pt x="83" y="318"/>
                      <a:pt x="107" y="302"/>
                      <a:pt x="107" y="280"/>
                    </a:cubicBezTo>
                    <a:cubicBezTo>
                      <a:pt x="125" y="209"/>
                      <a:pt x="134" y="137"/>
                      <a:pt x="143" y="66"/>
                    </a:cubicBezTo>
                    <a:cubicBezTo>
                      <a:pt x="143" y="48"/>
                      <a:pt x="143" y="39"/>
                      <a:pt x="134" y="21"/>
                    </a:cubicBezTo>
                    <a:cubicBezTo>
                      <a:pt x="134" y="12"/>
                      <a:pt x="116" y="3"/>
                      <a:pt x="107" y="3"/>
                    </a:cubicBezTo>
                    <a:cubicBezTo>
                      <a:pt x="101" y="1"/>
                      <a:pt x="94" y="0"/>
                      <a:pt x="8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" name="Google Shape;3748;p61"/>
              <p:cNvSpPr/>
              <p:nvPr/>
            </p:nvSpPr>
            <p:spPr>
              <a:xfrm>
                <a:off x="7309588" y="3598622"/>
                <a:ext cx="18115" cy="25463"/>
              </a:xfrm>
              <a:custGeom>
                <a:avLst/>
                <a:gdLst/>
                <a:ahLst/>
                <a:cxnLst/>
                <a:rect l="l" t="t" r="r" b="b"/>
                <a:pathLst>
                  <a:path w="143" h="201" extrusionOk="0">
                    <a:moveTo>
                      <a:pt x="87" y="0"/>
                    </a:moveTo>
                    <a:cubicBezTo>
                      <a:pt x="78" y="0"/>
                      <a:pt x="69" y="4"/>
                      <a:pt x="63" y="4"/>
                    </a:cubicBezTo>
                    <a:cubicBezTo>
                      <a:pt x="45" y="13"/>
                      <a:pt x="45" y="31"/>
                      <a:pt x="36" y="40"/>
                    </a:cubicBezTo>
                    <a:cubicBezTo>
                      <a:pt x="27" y="67"/>
                      <a:pt x="18" y="102"/>
                      <a:pt x="9" y="129"/>
                    </a:cubicBezTo>
                    <a:cubicBezTo>
                      <a:pt x="0" y="147"/>
                      <a:pt x="0" y="165"/>
                      <a:pt x="9" y="174"/>
                    </a:cubicBezTo>
                    <a:cubicBezTo>
                      <a:pt x="18" y="183"/>
                      <a:pt x="27" y="192"/>
                      <a:pt x="45" y="200"/>
                    </a:cubicBezTo>
                    <a:cubicBezTo>
                      <a:pt x="54" y="200"/>
                      <a:pt x="72" y="200"/>
                      <a:pt x="89" y="192"/>
                    </a:cubicBezTo>
                    <a:cubicBezTo>
                      <a:pt x="98" y="183"/>
                      <a:pt x="107" y="174"/>
                      <a:pt x="107" y="156"/>
                    </a:cubicBezTo>
                    <a:cubicBezTo>
                      <a:pt x="116" y="129"/>
                      <a:pt x="134" y="102"/>
                      <a:pt x="143" y="67"/>
                    </a:cubicBezTo>
                    <a:cubicBezTo>
                      <a:pt x="143" y="58"/>
                      <a:pt x="143" y="40"/>
                      <a:pt x="134" y="31"/>
                    </a:cubicBezTo>
                    <a:cubicBezTo>
                      <a:pt x="125" y="13"/>
                      <a:pt x="116" y="4"/>
                      <a:pt x="98" y="4"/>
                    </a:cubicBezTo>
                    <a:cubicBezTo>
                      <a:pt x="95" y="1"/>
                      <a:pt x="91" y="0"/>
                      <a:pt x="8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" name="Google Shape;3749;p61"/>
              <p:cNvSpPr/>
              <p:nvPr/>
            </p:nvSpPr>
            <p:spPr>
              <a:xfrm>
                <a:off x="7469964" y="3541490"/>
                <a:ext cx="13681" cy="40791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22" extrusionOk="0">
                    <a:moveTo>
                      <a:pt x="54" y="0"/>
                    </a:moveTo>
                    <a:cubicBezTo>
                      <a:pt x="28" y="0"/>
                      <a:pt x="1" y="27"/>
                      <a:pt x="1" y="54"/>
                    </a:cubicBezTo>
                    <a:lnTo>
                      <a:pt x="1" y="268"/>
                    </a:lnTo>
                    <a:cubicBezTo>
                      <a:pt x="1" y="295"/>
                      <a:pt x="28" y="321"/>
                      <a:pt x="54" y="321"/>
                    </a:cubicBezTo>
                    <a:cubicBezTo>
                      <a:pt x="81" y="321"/>
                      <a:pt x="108" y="295"/>
                      <a:pt x="108" y="268"/>
                    </a:cubicBezTo>
                    <a:lnTo>
                      <a:pt x="108" y="54"/>
                    </a:lnTo>
                    <a:cubicBezTo>
                      <a:pt x="108" y="27"/>
                      <a:pt x="81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" name="Google Shape;3750;p61"/>
              <p:cNvSpPr/>
              <p:nvPr/>
            </p:nvSpPr>
            <p:spPr>
              <a:xfrm>
                <a:off x="7405611" y="3538069"/>
                <a:ext cx="21536" cy="36737"/>
              </a:xfrm>
              <a:custGeom>
                <a:avLst/>
                <a:gdLst/>
                <a:ahLst/>
                <a:cxnLst/>
                <a:rect l="l" t="t" r="r" b="b"/>
                <a:pathLst>
                  <a:path w="170" h="290" extrusionOk="0">
                    <a:moveTo>
                      <a:pt x="40" y="148"/>
                    </a:moveTo>
                    <a:cubicBezTo>
                      <a:pt x="36" y="153"/>
                      <a:pt x="36" y="154"/>
                      <a:pt x="36" y="161"/>
                    </a:cubicBezTo>
                    <a:cubicBezTo>
                      <a:pt x="38" y="157"/>
                      <a:pt x="39" y="152"/>
                      <a:pt x="40" y="148"/>
                    </a:cubicBezTo>
                    <a:close/>
                    <a:moveTo>
                      <a:pt x="108" y="1"/>
                    </a:moveTo>
                    <a:cubicBezTo>
                      <a:pt x="81" y="1"/>
                      <a:pt x="54" y="27"/>
                      <a:pt x="54" y="54"/>
                    </a:cubicBezTo>
                    <a:cubicBezTo>
                      <a:pt x="54" y="65"/>
                      <a:pt x="54" y="72"/>
                      <a:pt x="54" y="81"/>
                    </a:cubicBezTo>
                    <a:cubicBezTo>
                      <a:pt x="54" y="103"/>
                      <a:pt x="48" y="126"/>
                      <a:pt x="40" y="148"/>
                    </a:cubicBezTo>
                    <a:lnTo>
                      <a:pt x="40" y="148"/>
                    </a:lnTo>
                    <a:cubicBezTo>
                      <a:pt x="42" y="147"/>
                      <a:pt x="43" y="145"/>
                      <a:pt x="45" y="143"/>
                    </a:cubicBezTo>
                    <a:lnTo>
                      <a:pt x="45" y="143"/>
                    </a:lnTo>
                    <a:cubicBezTo>
                      <a:pt x="36" y="170"/>
                      <a:pt x="18" y="188"/>
                      <a:pt x="9" y="206"/>
                    </a:cubicBezTo>
                    <a:cubicBezTo>
                      <a:pt x="0" y="215"/>
                      <a:pt x="0" y="232"/>
                      <a:pt x="0" y="250"/>
                    </a:cubicBezTo>
                    <a:cubicBezTo>
                      <a:pt x="0" y="259"/>
                      <a:pt x="9" y="277"/>
                      <a:pt x="27" y="277"/>
                    </a:cubicBezTo>
                    <a:cubicBezTo>
                      <a:pt x="34" y="283"/>
                      <a:pt x="44" y="290"/>
                      <a:pt x="53" y="290"/>
                    </a:cubicBezTo>
                    <a:cubicBezTo>
                      <a:pt x="57" y="290"/>
                      <a:pt x="60" y="289"/>
                      <a:pt x="63" y="286"/>
                    </a:cubicBezTo>
                    <a:cubicBezTo>
                      <a:pt x="81" y="286"/>
                      <a:pt x="90" y="277"/>
                      <a:pt x="99" y="259"/>
                    </a:cubicBezTo>
                    <a:cubicBezTo>
                      <a:pt x="143" y="206"/>
                      <a:pt x="170" y="125"/>
                      <a:pt x="170" y="54"/>
                    </a:cubicBezTo>
                    <a:cubicBezTo>
                      <a:pt x="161" y="27"/>
                      <a:pt x="143" y="1"/>
                      <a:pt x="10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" name="Google Shape;3751;p61"/>
              <p:cNvSpPr/>
              <p:nvPr/>
            </p:nvSpPr>
            <p:spPr>
              <a:xfrm>
                <a:off x="7555852" y="3552764"/>
                <a:ext cx="19382" cy="44465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51" extrusionOk="0">
                    <a:moveTo>
                      <a:pt x="108" y="0"/>
                    </a:moveTo>
                    <a:cubicBezTo>
                      <a:pt x="72" y="0"/>
                      <a:pt x="54" y="18"/>
                      <a:pt x="46" y="45"/>
                    </a:cubicBezTo>
                    <a:cubicBezTo>
                      <a:pt x="10" y="125"/>
                      <a:pt x="1" y="224"/>
                      <a:pt x="10" y="313"/>
                    </a:cubicBezTo>
                    <a:cubicBezTo>
                      <a:pt x="17" y="335"/>
                      <a:pt x="43" y="351"/>
                      <a:pt x="66" y="351"/>
                    </a:cubicBezTo>
                    <a:cubicBezTo>
                      <a:pt x="71" y="351"/>
                      <a:pt x="77" y="350"/>
                      <a:pt x="81" y="348"/>
                    </a:cubicBezTo>
                    <a:cubicBezTo>
                      <a:pt x="108" y="339"/>
                      <a:pt x="126" y="313"/>
                      <a:pt x="117" y="286"/>
                    </a:cubicBezTo>
                    <a:lnTo>
                      <a:pt x="117" y="277"/>
                    </a:lnTo>
                    <a:cubicBezTo>
                      <a:pt x="117" y="268"/>
                      <a:pt x="117" y="268"/>
                      <a:pt x="117" y="259"/>
                    </a:cubicBezTo>
                    <a:cubicBezTo>
                      <a:pt x="117" y="250"/>
                      <a:pt x="117" y="241"/>
                      <a:pt x="117" y="232"/>
                    </a:cubicBezTo>
                    <a:cubicBezTo>
                      <a:pt x="117" y="215"/>
                      <a:pt x="117" y="197"/>
                      <a:pt x="117" y="179"/>
                    </a:cubicBezTo>
                    <a:cubicBezTo>
                      <a:pt x="117" y="170"/>
                      <a:pt x="117" y="170"/>
                      <a:pt x="117" y="170"/>
                    </a:cubicBezTo>
                    <a:cubicBezTo>
                      <a:pt x="117" y="170"/>
                      <a:pt x="117" y="161"/>
                      <a:pt x="117" y="161"/>
                    </a:cubicBezTo>
                    <a:cubicBezTo>
                      <a:pt x="126" y="152"/>
                      <a:pt x="126" y="134"/>
                      <a:pt x="126" y="125"/>
                    </a:cubicBezTo>
                    <a:cubicBezTo>
                      <a:pt x="135" y="108"/>
                      <a:pt x="135" y="90"/>
                      <a:pt x="144" y="72"/>
                    </a:cubicBezTo>
                    <a:cubicBezTo>
                      <a:pt x="153" y="63"/>
                      <a:pt x="144" y="36"/>
                      <a:pt x="144" y="27"/>
                    </a:cubicBezTo>
                    <a:cubicBezTo>
                      <a:pt x="135" y="18"/>
                      <a:pt x="117" y="9"/>
                      <a:pt x="1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" name="Google Shape;3752;p61"/>
              <p:cNvSpPr/>
              <p:nvPr/>
            </p:nvSpPr>
            <p:spPr>
              <a:xfrm>
                <a:off x="7644020" y="3557324"/>
                <a:ext cx="14822" cy="44211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49" extrusionOk="0">
                    <a:moveTo>
                      <a:pt x="63" y="0"/>
                    </a:moveTo>
                    <a:cubicBezTo>
                      <a:pt x="28" y="0"/>
                      <a:pt x="1" y="18"/>
                      <a:pt x="1" y="54"/>
                    </a:cubicBezTo>
                    <a:lnTo>
                      <a:pt x="1" y="295"/>
                    </a:lnTo>
                    <a:cubicBezTo>
                      <a:pt x="1" y="321"/>
                      <a:pt x="28" y="348"/>
                      <a:pt x="63" y="348"/>
                    </a:cubicBezTo>
                    <a:cubicBezTo>
                      <a:pt x="90" y="348"/>
                      <a:pt x="117" y="321"/>
                      <a:pt x="117" y="295"/>
                    </a:cubicBezTo>
                    <a:lnTo>
                      <a:pt x="117" y="54"/>
                    </a:lnTo>
                    <a:cubicBezTo>
                      <a:pt x="117" y="27"/>
                      <a:pt x="9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" name="Google Shape;3753;p61"/>
              <p:cNvSpPr/>
              <p:nvPr/>
            </p:nvSpPr>
            <p:spPr>
              <a:xfrm>
                <a:off x="7720914" y="3579873"/>
                <a:ext cx="13681" cy="36357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87" extrusionOk="0">
                    <a:moveTo>
                      <a:pt x="54" y="1"/>
                    </a:moveTo>
                    <a:cubicBezTo>
                      <a:pt x="27" y="1"/>
                      <a:pt x="0" y="27"/>
                      <a:pt x="0" y="54"/>
                    </a:cubicBezTo>
                    <a:lnTo>
                      <a:pt x="0" y="233"/>
                    </a:lnTo>
                    <a:cubicBezTo>
                      <a:pt x="0" y="259"/>
                      <a:pt x="27" y="286"/>
                      <a:pt x="54" y="286"/>
                    </a:cubicBezTo>
                    <a:cubicBezTo>
                      <a:pt x="81" y="286"/>
                      <a:pt x="107" y="268"/>
                      <a:pt x="107" y="233"/>
                    </a:cubicBezTo>
                    <a:lnTo>
                      <a:pt x="107" y="54"/>
                    </a:lnTo>
                    <a:cubicBezTo>
                      <a:pt x="107" y="27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" name="Google Shape;3754;p61"/>
              <p:cNvSpPr/>
              <p:nvPr/>
            </p:nvSpPr>
            <p:spPr>
              <a:xfrm>
                <a:off x="7584101" y="3496012"/>
                <a:ext cx="19382" cy="44718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53" extrusionOk="0">
                    <a:moveTo>
                      <a:pt x="78" y="0"/>
                    </a:moveTo>
                    <a:cubicBezTo>
                      <a:pt x="73" y="0"/>
                      <a:pt x="68" y="1"/>
                      <a:pt x="63" y="2"/>
                    </a:cubicBezTo>
                    <a:cubicBezTo>
                      <a:pt x="37" y="11"/>
                      <a:pt x="28" y="38"/>
                      <a:pt x="28" y="74"/>
                    </a:cubicBezTo>
                    <a:cubicBezTo>
                      <a:pt x="28" y="83"/>
                      <a:pt x="28" y="83"/>
                      <a:pt x="28" y="92"/>
                    </a:cubicBezTo>
                    <a:cubicBezTo>
                      <a:pt x="37" y="101"/>
                      <a:pt x="37" y="109"/>
                      <a:pt x="37" y="118"/>
                    </a:cubicBezTo>
                    <a:cubicBezTo>
                      <a:pt x="37" y="136"/>
                      <a:pt x="37" y="163"/>
                      <a:pt x="28" y="181"/>
                    </a:cubicBezTo>
                    <a:cubicBezTo>
                      <a:pt x="28" y="190"/>
                      <a:pt x="28" y="190"/>
                      <a:pt x="28" y="199"/>
                    </a:cubicBezTo>
                    <a:cubicBezTo>
                      <a:pt x="28" y="208"/>
                      <a:pt x="28" y="217"/>
                      <a:pt x="19" y="225"/>
                    </a:cubicBezTo>
                    <a:cubicBezTo>
                      <a:pt x="19" y="243"/>
                      <a:pt x="10" y="261"/>
                      <a:pt x="1" y="279"/>
                    </a:cubicBezTo>
                    <a:cubicBezTo>
                      <a:pt x="1" y="297"/>
                      <a:pt x="1" y="315"/>
                      <a:pt x="10" y="324"/>
                    </a:cubicBezTo>
                    <a:cubicBezTo>
                      <a:pt x="19" y="333"/>
                      <a:pt x="28" y="350"/>
                      <a:pt x="37" y="350"/>
                    </a:cubicBezTo>
                    <a:cubicBezTo>
                      <a:pt x="43" y="352"/>
                      <a:pt x="49" y="353"/>
                      <a:pt x="55" y="353"/>
                    </a:cubicBezTo>
                    <a:cubicBezTo>
                      <a:pt x="81" y="353"/>
                      <a:pt x="101" y="337"/>
                      <a:pt x="108" y="315"/>
                    </a:cubicBezTo>
                    <a:cubicBezTo>
                      <a:pt x="144" y="225"/>
                      <a:pt x="153" y="136"/>
                      <a:pt x="135" y="38"/>
                    </a:cubicBezTo>
                    <a:cubicBezTo>
                      <a:pt x="127" y="16"/>
                      <a:pt x="102" y="0"/>
                      <a:pt x="7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" name="Google Shape;3755;p61"/>
              <p:cNvSpPr/>
              <p:nvPr/>
            </p:nvSpPr>
            <p:spPr>
              <a:xfrm>
                <a:off x="7507334" y="3504120"/>
                <a:ext cx="14822" cy="28376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24" extrusionOk="0">
                    <a:moveTo>
                      <a:pt x="63" y="1"/>
                    </a:moveTo>
                    <a:cubicBezTo>
                      <a:pt x="45" y="1"/>
                      <a:pt x="27" y="1"/>
                      <a:pt x="18" y="10"/>
                    </a:cubicBezTo>
                    <a:cubicBezTo>
                      <a:pt x="9" y="28"/>
                      <a:pt x="0" y="37"/>
                      <a:pt x="0" y="54"/>
                    </a:cubicBezTo>
                    <a:lnTo>
                      <a:pt x="0" y="170"/>
                    </a:lnTo>
                    <a:cubicBezTo>
                      <a:pt x="0" y="188"/>
                      <a:pt x="9" y="197"/>
                      <a:pt x="18" y="206"/>
                    </a:cubicBezTo>
                    <a:cubicBezTo>
                      <a:pt x="27" y="224"/>
                      <a:pt x="45" y="224"/>
                      <a:pt x="63" y="224"/>
                    </a:cubicBezTo>
                    <a:cubicBezTo>
                      <a:pt x="72" y="224"/>
                      <a:pt x="90" y="224"/>
                      <a:pt x="98" y="206"/>
                    </a:cubicBezTo>
                    <a:cubicBezTo>
                      <a:pt x="107" y="197"/>
                      <a:pt x="116" y="188"/>
                      <a:pt x="116" y="170"/>
                    </a:cubicBezTo>
                    <a:lnTo>
                      <a:pt x="116" y="54"/>
                    </a:lnTo>
                    <a:cubicBezTo>
                      <a:pt x="116" y="37"/>
                      <a:pt x="107" y="19"/>
                      <a:pt x="98" y="10"/>
                    </a:cubicBezTo>
                    <a:cubicBezTo>
                      <a:pt x="90" y="1"/>
                      <a:pt x="72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" name="Google Shape;3756;p61"/>
              <p:cNvSpPr/>
              <p:nvPr/>
            </p:nvSpPr>
            <p:spPr>
              <a:xfrm>
                <a:off x="7705080" y="3518814"/>
                <a:ext cx="18242" cy="25083"/>
              </a:xfrm>
              <a:custGeom>
                <a:avLst/>
                <a:gdLst/>
                <a:ahLst/>
                <a:cxnLst/>
                <a:rect l="l" t="t" r="r" b="b"/>
                <a:pathLst>
                  <a:path w="144" h="198" extrusionOk="0">
                    <a:moveTo>
                      <a:pt x="99" y="1"/>
                    </a:moveTo>
                    <a:cubicBezTo>
                      <a:pt x="90" y="1"/>
                      <a:pt x="72" y="1"/>
                      <a:pt x="63" y="10"/>
                    </a:cubicBezTo>
                    <a:cubicBezTo>
                      <a:pt x="27" y="19"/>
                      <a:pt x="9" y="45"/>
                      <a:pt x="1" y="81"/>
                    </a:cubicBezTo>
                    <a:cubicBezTo>
                      <a:pt x="1" y="90"/>
                      <a:pt x="1" y="108"/>
                      <a:pt x="1" y="117"/>
                    </a:cubicBezTo>
                    <a:cubicBezTo>
                      <a:pt x="1" y="144"/>
                      <a:pt x="1" y="153"/>
                      <a:pt x="9" y="170"/>
                    </a:cubicBezTo>
                    <a:cubicBezTo>
                      <a:pt x="18" y="179"/>
                      <a:pt x="36" y="197"/>
                      <a:pt x="45" y="197"/>
                    </a:cubicBezTo>
                    <a:cubicBezTo>
                      <a:pt x="63" y="197"/>
                      <a:pt x="72" y="197"/>
                      <a:pt x="90" y="188"/>
                    </a:cubicBezTo>
                    <a:cubicBezTo>
                      <a:pt x="99" y="179"/>
                      <a:pt x="108" y="170"/>
                      <a:pt x="117" y="161"/>
                    </a:cubicBezTo>
                    <a:cubicBezTo>
                      <a:pt x="117" y="144"/>
                      <a:pt x="117" y="126"/>
                      <a:pt x="108" y="117"/>
                    </a:cubicBezTo>
                    <a:cubicBezTo>
                      <a:pt x="108" y="115"/>
                      <a:pt x="108" y="112"/>
                      <a:pt x="108" y="108"/>
                    </a:cubicBezTo>
                    <a:cubicBezTo>
                      <a:pt x="108" y="108"/>
                      <a:pt x="117" y="99"/>
                      <a:pt x="117" y="99"/>
                    </a:cubicBezTo>
                    <a:cubicBezTo>
                      <a:pt x="108" y="99"/>
                      <a:pt x="108" y="108"/>
                      <a:pt x="108" y="108"/>
                    </a:cubicBezTo>
                    <a:lnTo>
                      <a:pt x="108" y="108"/>
                    </a:lnTo>
                    <a:cubicBezTo>
                      <a:pt x="108" y="99"/>
                      <a:pt x="108" y="99"/>
                      <a:pt x="117" y="99"/>
                    </a:cubicBezTo>
                    <a:cubicBezTo>
                      <a:pt x="125" y="90"/>
                      <a:pt x="134" y="81"/>
                      <a:pt x="134" y="63"/>
                    </a:cubicBezTo>
                    <a:cubicBezTo>
                      <a:pt x="143" y="54"/>
                      <a:pt x="143" y="37"/>
                      <a:pt x="134" y="28"/>
                    </a:cubicBezTo>
                    <a:cubicBezTo>
                      <a:pt x="125" y="10"/>
                      <a:pt x="117" y="1"/>
                      <a:pt x="9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3757;p61"/>
              <p:cNvSpPr/>
              <p:nvPr/>
            </p:nvSpPr>
            <p:spPr>
              <a:xfrm>
                <a:off x="7830492" y="3640679"/>
                <a:ext cx="13681" cy="40031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16" extrusionOk="0">
                    <a:moveTo>
                      <a:pt x="65" y="1"/>
                    </a:moveTo>
                    <a:cubicBezTo>
                      <a:pt x="62" y="1"/>
                      <a:pt x="58" y="1"/>
                      <a:pt x="54" y="2"/>
                    </a:cubicBezTo>
                    <a:cubicBezTo>
                      <a:pt x="28" y="2"/>
                      <a:pt x="1" y="20"/>
                      <a:pt x="1" y="56"/>
                    </a:cubicBezTo>
                    <a:lnTo>
                      <a:pt x="1" y="261"/>
                    </a:lnTo>
                    <a:cubicBezTo>
                      <a:pt x="1" y="285"/>
                      <a:pt x="22" y="316"/>
                      <a:pt x="46" y="316"/>
                    </a:cubicBezTo>
                    <a:cubicBezTo>
                      <a:pt x="49" y="316"/>
                      <a:pt x="51" y="316"/>
                      <a:pt x="54" y="315"/>
                    </a:cubicBezTo>
                    <a:cubicBezTo>
                      <a:pt x="90" y="315"/>
                      <a:pt x="108" y="297"/>
                      <a:pt x="108" y="261"/>
                    </a:cubicBezTo>
                    <a:lnTo>
                      <a:pt x="108" y="56"/>
                    </a:lnTo>
                    <a:cubicBezTo>
                      <a:pt x="108" y="32"/>
                      <a:pt x="94" y="1"/>
                      <a:pt x="6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" name="Google Shape;3758;p61"/>
              <p:cNvSpPr/>
              <p:nvPr/>
            </p:nvSpPr>
            <p:spPr>
              <a:xfrm>
                <a:off x="7894971" y="3682483"/>
                <a:ext cx="19255" cy="40538"/>
              </a:xfrm>
              <a:custGeom>
                <a:avLst/>
                <a:gdLst/>
                <a:ahLst/>
                <a:cxnLst/>
                <a:rect l="l" t="t" r="r" b="b"/>
                <a:pathLst>
                  <a:path w="152" h="320" extrusionOk="0">
                    <a:moveTo>
                      <a:pt x="86" y="0"/>
                    </a:moveTo>
                    <a:cubicBezTo>
                      <a:pt x="81" y="0"/>
                      <a:pt x="76" y="1"/>
                      <a:pt x="72" y="2"/>
                    </a:cubicBezTo>
                    <a:cubicBezTo>
                      <a:pt x="45" y="11"/>
                      <a:pt x="27" y="38"/>
                      <a:pt x="36" y="65"/>
                    </a:cubicBezTo>
                    <a:lnTo>
                      <a:pt x="36" y="83"/>
                    </a:lnTo>
                    <a:cubicBezTo>
                      <a:pt x="36" y="92"/>
                      <a:pt x="36" y="101"/>
                      <a:pt x="36" y="109"/>
                    </a:cubicBezTo>
                    <a:cubicBezTo>
                      <a:pt x="36" y="127"/>
                      <a:pt x="36" y="145"/>
                      <a:pt x="36" y="163"/>
                    </a:cubicBezTo>
                    <a:cubicBezTo>
                      <a:pt x="36" y="163"/>
                      <a:pt x="36" y="172"/>
                      <a:pt x="36" y="172"/>
                    </a:cubicBezTo>
                    <a:cubicBezTo>
                      <a:pt x="36" y="181"/>
                      <a:pt x="27" y="190"/>
                      <a:pt x="27" y="199"/>
                    </a:cubicBezTo>
                    <a:cubicBezTo>
                      <a:pt x="27" y="208"/>
                      <a:pt x="27" y="216"/>
                      <a:pt x="18" y="225"/>
                    </a:cubicBezTo>
                    <a:cubicBezTo>
                      <a:pt x="18" y="225"/>
                      <a:pt x="18" y="225"/>
                      <a:pt x="18" y="234"/>
                    </a:cubicBezTo>
                    <a:cubicBezTo>
                      <a:pt x="9" y="252"/>
                      <a:pt x="0" y="261"/>
                      <a:pt x="9" y="279"/>
                    </a:cubicBezTo>
                    <a:cubicBezTo>
                      <a:pt x="9" y="288"/>
                      <a:pt x="18" y="306"/>
                      <a:pt x="36" y="315"/>
                    </a:cubicBezTo>
                    <a:cubicBezTo>
                      <a:pt x="42" y="318"/>
                      <a:pt x="51" y="320"/>
                      <a:pt x="60" y="320"/>
                    </a:cubicBezTo>
                    <a:cubicBezTo>
                      <a:pt x="80" y="320"/>
                      <a:pt x="101" y="312"/>
                      <a:pt x="107" y="288"/>
                    </a:cubicBezTo>
                    <a:cubicBezTo>
                      <a:pt x="143" y="216"/>
                      <a:pt x="152" y="127"/>
                      <a:pt x="143" y="38"/>
                    </a:cubicBezTo>
                    <a:cubicBezTo>
                      <a:pt x="136" y="16"/>
                      <a:pt x="110" y="0"/>
                      <a:pt x="8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" name="Google Shape;3759;p61"/>
              <p:cNvSpPr/>
              <p:nvPr/>
            </p:nvSpPr>
            <p:spPr>
              <a:xfrm>
                <a:off x="7758158" y="3689450"/>
                <a:ext cx="14822" cy="52192"/>
              </a:xfrm>
              <a:custGeom>
                <a:avLst/>
                <a:gdLst/>
                <a:ahLst/>
                <a:cxnLst/>
                <a:rect l="l" t="t" r="r" b="b"/>
                <a:pathLst>
                  <a:path w="117" h="412" extrusionOk="0">
                    <a:moveTo>
                      <a:pt x="54" y="1"/>
                    </a:moveTo>
                    <a:cubicBezTo>
                      <a:pt x="28" y="1"/>
                      <a:pt x="1" y="28"/>
                      <a:pt x="1" y="54"/>
                    </a:cubicBezTo>
                    <a:lnTo>
                      <a:pt x="1" y="358"/>
                    </a:lnTo>
                    <a:cubicBezTo>
                      <a:pt x="1" y="385"/>
                      <a:pt x="28" y="411"/>
                      <a:pt x="54" y="411"/>
                    </a:cubicBezTo>
                    <a:cubicBezTo>
                      <a:pt x="90" y="411"/>
                      <a:pt x="117" y="385"/>
                      <a:pt x="117" y="358"/>
                    </a:cubicBezTo>
                    <a:lnTo>
                      <a:pt x="117" y="54"/>
                    </a:lnTo>
                    <a:cubicBezTo>
                      <a:pt x="117" y="28"/>
                      <a:pt x="90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3760;p61"/>
              <p:cNvSpPr/>
              <p:nvPr/>
            </p:nvSpPr>
            <p:spPr>
              <a:xfrm>
                <a:off x="7674550" y="3694010"/>
                <a:ext cx="14822" cy="32937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60" extrusionOk="0">
                    <a:moveTo>
                      <a:pt x="54" y="1"/>
                    </a:moveTo>
                    <a:cubicBezTo>
                      <a:pt x="27" y="1"/>
                      <a:pt x="1" y="18"/>
                      <a:pt x="1" y="54"/>
                    </a:cubicBezTo>
                    <a:lnTo>
                      <a:pt x="1" y="206"/>
                    </a:lnTo>
                    <a:cubicBezTo>
                      <a:pt x="1" y="233"/>
                      <a:pt x="27" y="259"/>
                      <a:pt x="54" y="259"/>
                    </a:cubicBezTo>
                    <a:cubicBezTo>
                      <a:pt x="90" y="259"/>
                      <a:pt x="117" y="233"/>
                      <a:pt x="117" y="206"/>
                    </a:cubicBezTo>
                    <a:lnTo>
                      <a:pt x="117" y="54"/>
                    </a:lnTo>
                    <a:cubicBezTo>
                      <a:pt x="117" y="27"/>
                      <a:pt x="90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" name="Google Shape;3761;p61"/>
              <p:cNvSpPr/>
              <p:nvPr/>
            </p:nvSpPr>
            <p:spPr>
              <a:xfrm>
                <a:off x="7590942" y="3689450"/>
                <a:ext cx="14822" cy="48772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85" extrusionOk="0">
                    <a:moveTo>
                      <a:pt x="63" y="1"/>
                    </a:moveTo>
                    <a:cubicBezTo>
                      <a:pt x="27" y="1"/>
                      <a:pt x="1" y="28"/>
                      <a:pt x="1" y="54"/>
                    </a:cubicBezTo>
                    <a:lnTo>
                      <a:pt x="1" y="331"/>
                    </a:lnTo>
                    <a:cubicBezTo>
                      <a:pt x="1" y="358"/>
                      <a:pt x="27" y="385"/>
                      <a:pt x="63" y="385"/>
                    </a:cubicBezTo>
                    <a:cubicBezTo>
                      <a:pt x="90" y="385"/>
                      <a:pt x="116" y="358"/>
                      <a:pt x="116" y="331"/>
                    </a:cubicBezTo>
                    <a:lnTo>
                      <a:pt x="116" y="54"/>
                    </a:lnTo>
                    <a:cubicBezTo>
                      <a:pt x="116" y="28"/>
                      <a:pt x="90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" name="Google Shape;3762;p61"/>
              <p:cNvSpPr/>
              <p:nvPr/>
            </p:nvSpPr>
            <p:spPr>
              <a:xfrm>
                <a:off x="7510754" y="3666901"/>
                <a:ext cx="18115" cy="33190"/>
              </a:xfrm>
              <a:custGeom>
                <a:avLst/>
                <a:gdLst/>
                <a:ahLst/>
                <a:cxnLst/>
                <a:rect l="l" t="t" r="r" b="b"/>
                <a:pathLst>
                  <a:path w="143" h="262" extrusionOk="0">
                    <a:moveTo>
                      <a:pt x="98" y="0"/>
                    </a:moveTo>
                    <a:cubicBezTo>
                      <a:pt x="71" y="0"/>
                      <a:pt x="36" y="9"/>
                      <a:pt x="36" y="45"/>
                    </a:cubicBezTo>
                    <a:cubicBezTo>
                      <a:pt x="27" y="90"/>
                      <a:pt x="9" y="143"/>
                      <a:pt x="0" y="188"/>
                    </a:cubicBezTo>
                    <a:cubicBezTo>
                      <a:pt x="0" y="206"/>
                      <a:pt x="0" y="224"/>
                      <a:pt x="9" y="232"/>
                    </a:cubicBezTo>
                    <a:cubicBezTo>
                      <a:pt x="18" y="241"/>
                      <a:pt x="27" y="250"/>
                      <a:pt x="45" y="259"/>
                    </a:cubicBezTo>
                    <a:cubicBezTo>
                      <a:pt x="49" y="261"/>
                      <a:pt x="54" y="262"/>
                      <a:pt x="59" y="262"/>
                    </a:cubicBezTo>
                    <a:cubicBezTo>
                      <a:pt x="80" y="262"/>
                      <a:pt x="100" y="246"/>
                      <a:pt x="107" y="224"/>
                    </a:cubicBezTo>
                    <a:cubicBezTo>
                      <a:pt x="116" y="170"/>
                      <a:pt x="125" y="116"/>
                      <a:pt x="134" y="72"/>
                    </a:cubicBezTo>
                    <a:cubicBezTo>
                      <a:pt x="143" y="54"/>
                      <a:pt x="143" y="45"/>
                      <a:pt x="134" y="27"/>
                    </a:cubicBezTo>
                    <a:cubicBezTo>
                      <a:pt x="125" y="18"/>
                      <a:pt x="116" y="9"/>
                      <a:pt x="9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" name="Google Shape;3763;p61"/>
              <p:cNvSpPr/>
              <p:nvPr/>
            </p:nvSpPr>
            <p:spPr>
              <a:xfrm>
                <a:off x="7595502" y="3625097"/>
                <a:ext cx="13681" cy="32937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60" extrusionOk="0">
                    <a:moveTo>
                      <a:pt x="54" y="0"/>
                    </a:moveTo>
                    <a:cubicBezTo>
                      <a:pt x="27" y="0"/>
                      <a:pt x="0" y="27"/>
                      <a:pt x="0" y="54"/>
                    </a:cubicBezTo>
                    <a:lnTo>
                      <a:pt x="0" y="206"/>
                    </a:lnTo>
                    <a:cubicBezTo>
                      <a:pt x="0" y="232"/>
                      <a:pt x="27" y="259"/>
                      <a:pt x="54" y="259"/>
                    </a:cubicBezTo>
                    <a:cubicBezTo>
                      <a:pt x="80" y="259"/>
                      <a:pt x="107" y="241"/>
                      <a:pt x="107" y="206"/>
                    </a:cubicBezTo>
                    <a:lnTo>
                      <a:pt x="107" y="54"/>
                    </a:lnTo>
                    <a:cubicBezTo>
                      <a:pt x="107" y="27"/>
                      <a:pt x="80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" name="Google Shape;3764;p61"/>
              <p:cNvSpPr/>
              <p:nvPr/>
            </p:nvSpPr>
            <p:spPr>
              <a:xfrm>
                <a:off x="7465530" y="3629278"/>
                <a:ext cx="18115" cy="32430"/>
              </a:xfrm>
              <a:custGeom>
                <a:avLst/>
                <a:gdLst/>
                <a:ahLst/>
                <a:cxnLst/>
                <a:rect l="l" t="t" r="r" b="b"/>
                <a:pathLst>
                  <a:path w="143" h="256" extrusionOk="0">
                    <a:moveTo>
                      <a:pt x="84" y="1"/>
                    </a:moveTo>
                    <a:cubicBezTo>
                      <a:pt x="60" y="1"/>
                      <a:pt x="34" y="17"/>
                      <a:pt x="27" y="39"/>
                    </a:cubicBezTo>
                    <a:cubicBezTo>
                      <a:pt x="18" y="92"/>
                      <a:pt x="9" y="137"/>
                      <a:pt x="0" y="190"/>
                    </a:cubicBezTo>
                    <a:cubicBezTo>
                      <a:pt x="0" y="199"/>
                      <a:pt x="0" y="217"/>
                      <a:pt x="9" y="226"/>
                    </a:cubicBezTo>
                    <a:cubicBezTo>
                      <a:pt x="9" y="244"/>
                      <a:pt x="27" y="253"/>
                      <a:pt x="36" y="253"/>
                    </a:cubicBezTo>
                    <a:cubicBezTo>
                      <a:pt x="41" y="254"/>
                      <a:pt x="46" y="255"/>
                      <a:pt x="51" y="255"/>
                    </a:cubicBezTo>
                    <a:cubicBezTo>
                      <a:pt x="75" y="255"/>
                      <a:pt x="100" y="239"/>
                      <a:pt x="107" y="217"/>
                    </a:cubicBezTo>
                    <a:lnTo>
                      <a:pt x="134" y="66"/>
                    </a:lnTo>
                    <a:cubicBezTo>
                      <a:pt x="143" y="57"/>
                      <a:pt x="134" y="39"/>
                      <a:pt x="134" y="21"/>
                    </a:cubicBezTo>
                    <a:cubicBezTo>
                      <a:pt x="125" y="12"/>
                      <a:pt x="107" y="3"/>
                      <a:pt x="98" y="3"/>
                    </a:cubicBezTo>
                    <a:cubicBezTo>
                      <a:pt x="94" y="2"/>
                      <a:pt x="89" y="1"/>
                      <a:pt x="8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" name="Google Shape;3765;p61"/>
              <p:cNvSpPr/>
              <p:nvPr/>
            </p:nvSpPr>
            <p:spPr>
              <a:xfrm>
                <a:off x="7442854" y="3814988"/>
                <a:ext cx="13681" cy="48645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84" extrusionOk="0">
                    <a:moveTo>
                      <a:pt x="54" y="0"/>
                    </a:moveTo>
                    <a:cubicBezTo>
                      <a:pt x="28" y="0"/>
                      <a:pt x="1" y="27"/>
                      <a:pt x="1" y="54"/>
                    </a:cubicBezTo>
                    <a:lnTo>
                      <a:pt x="1" y="330"/>
                    </a:lnTo>
                    <a:cubicBezTo>
                      <a:pt x="1" y="357"/>
                      <a:pt x="28" y="384"/>
                      <a:pt x="54" y="384"/>
                    </a:cubicBezTo>
                    <a:cubicBezTo>
                      <a:pt x="90" y="384"/>
                      <a:pt x="108" y="357"/>
                      <a:pt x="108" y="330"/>
                    </a:cubicBezTo>
                    <a:lnTo>
                      <a:pt x="108" y="54"/>
                    </a:lnTo>
                    <a:cubicBezTo>
                      <a:pt x="108" y="27"/>
                      <a:pt x="90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" name="Google Shape;3766;p61"/>
              <p:cNvSpPr/>
              <p:nvPr/>
            </p:nvSpPr>
            <p:spPr>
              <a:xfrm>
                <a:off x="7665556" y="3845518"/>
                <a:ext cx="20395" cy="47885"/>
              </a:xfrm>
              <a:custGeom>
                <a:avLst/>
                <a:gdLst/>
                <a:ahLst/>
                <a:cxnLst/>
                <a:rect l="l" t="t" r="r" b="b"/>
                <a:pathLst>
                  <a:path w="161" h="378" extrusionOk="0">
                    <a:moveTo>
                      <a:pt x="116" y="0"/>
                    </a:moveTo>
                    <a:cubicBezTo>
                      <a:pt x="81" y="0"/>
                      <a:pt x="54" y="9"/>
                      <a:pt x="45" y="45"/>
                    </a:cubicBezTo>
                    <a:cubicBezTo>
                      <a:pt x="9" y="134"/>
                      <a:pt x="0" y="241"/>
                      <a:pt x="18" y="339"/>
                    </a:cubicBezTo>
                    <a:cubicBezTo>
                      <a:pt x="18" y="361"/>
                      <a:pt x="48" y="377"/>
                      <a:pt x="74" y="377"/>
                    </a:cubicBezTo>
                    <a:cubicBezTo>
                      <a:pt x="79" y="377"/>
                      <a:pt x="85" y="376"/>
                      <a:pt x="90" y="375"/>
                    </a:cubicBezTo>
                    <a:cubicBezTo>
                      <a:pt x="116" y="366"/>
                      <a:pt x="125" y="339"/>
                      <a:pt x="125" y="312"/>
                    </a:cubicBezTo>
                    <a:cubicBezTo>
                      <a:pt x="125" y="309"/>
                      <a:pt x="125" y="303"/>
                      <a:pt x="125" y="303"/>
                    </a:cubicBezTo>
                    <a:cubicBezTo>
                      <a:pt x="125" y="294"/>
                      <a:pt x="125" y="294"/>
                      <a:pt x="116" y="285"/>
                    </a:cubicBezTo>
                    <a:cubicBezTo>
                      <a:pt x="116" y="277"/>
                      <a:pt x="116" y="268"/>
                      <a:pt x="116" y="259"/>
                    </a:cubicBezTo>
                    <a:cubicBezTo>
                      <a:pt x="116" y="232"/>
                      <a:pt x="116" y="214"/>
                      <a:pt x="125" y="187"/>
                    </a:cubicBezTo>
                    <a:cubicBezTo>
                      <a:pt x="125" y="187"/>
                      <a:pt x="125" y="182"/>
                      <a:pt x="125" y="178"/>
                    </a:cubicBezTo>
                    <a:cubicBezTo>
                      <a:pt x="125" y="178"/>
                      <a:pt x="125" y="170"/>
                      <a:pt x="125" y="170"/>
                    </a:cubicBezTo>
                    <a:cubicBezTo>
                      <a:pt x="125" y="152"/>
                      <a:pt x="125" y="143"/>
                      <a:pt x="134" y="134"/>
                    </a:cubicBezTo>
                    <a:cubicBezTo>
                      <a:pt x="134" y="116"/>
                      <a:pt x="143" y="89"/>
                      <a:pt x="152" y="71"/>
                    </a:cubicBezTo>
                    <a:cubicBezTo>
                      <a:pt x="161" y="45"/>
                      <a:pt x="143" y="9"/>
                      <a:pt x="11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" name="Google Shape;3767;p61"/>
              <p:cNvSpPr/>
              <p:nvPr/>
            </p:nvSpPr>
            <p:spPr>
              <a:xfrm>
                <a:off x="7576247" y="3814988"/>
                <a:ext cx="13681" cy="44338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50" extrusionOk="0">
                    <a:moveTo>
                      <a:pt x="54" y="0"/>
                    </a:moveTo>
                    <a:cubicBezTo>
                      <a:pt x="27" y="0"/>
                      <a:pt x="1" y="27"/>
                      <a:pt x="1" y="54"/>
                    </a:cubicBezTo>
                    <a:lnTo>
                      <a:pt x="1" y="295"/>
                    </a:lnTo>
                    <a:cubicBezTo>
                      <a:pt x="1" y="326"/>
                      <a:pt x="21" y="350"/>
                      <a:pt x="44" y="350"/>
                    </a:cubicBezTo>
                    <a:cubicBezTo>
                      <a:pt x="47" y="350"/>
                      <a:pt x="51" y="349"/>
                      <a:pt x="54" y="348"/>
                    </a:cubicBezTo>
                    <a:cubicBezTo>
                      <a:pt x="81" y="348"/>
                      <a:pt x="108" y="330"/>
                      <a:pt x="108" y="295"/>
                    </a:cubicBezTo>
                    <a:lnTo>
                      <a:pt x="108" y="54"/>
                    </a:lnTo>
                    <a:cubicBezTo>
                      <a:pt x="108" y="27"/>
                      <a:pt x="81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" name="Google Shape;3768;p61"/>
              <p:cNvSpPr/>
              <p:nvPr/>
            </p:nvSpPr>
            <p:spPr>
              <a:xfrm>
                <a:off x="7500493" y="3773184"/>
                <a:ext cx="13681" cy="21536"/>
              </a:xfrm>
              <a:custGeom>
                <a:avLst/>
                <a:gdLst/>
                <a:ahLst/>
                <a:cxnLst/>
                <a:rect l="l" t="t" r="r" b="b"/>
                <a:pathLst>
                  <a:path w="108" h="170" extrusionOk="0">
                    <a:moveTo>
                      <a:pt x="54" y="0"/>
                    </a:moveTo>
                    <a:cubicBezTo>
                      <a:pt x="45" y="0"/>
                      <a:pt x="45" y="0"/>
                      <a:pt x="37" y="9"/>
                    </a:cubicBezTo>
                    <a:cubicBezTo>
                      <a:pt x="28" y="9"/>
                      <a:pt x="19" y="9"/>
                      <a:pt x="10" y="18"/>
                    </a:cubicBezTo>
                    <a:cubicBezTo>
                      <a:pt x="1" y="27"/>
                      <a:pt x="1" y="45"/>
                      <a:pt x="1" y="54"/>
                    </a:cubicBezTo>
                    <a:lnTo>
                      <a:pt x="1" y="116"/>
                    </a:lnTo>
                    <a:cubicBezTo>
                      <a:pt x="1" y="125"/>
                      <a:pt x="1" y="134"/>
                      <a:pt x="1" y="134"/>
                    </a:cubicBezTo>
                    <a:cubicBezTo>
                      <a:pt x="1" y="143"/>
                      <a:pt x="10" y="152"/>
                      <a:pt x="10" y="152"/>
                    </a:cubicBezTo>
                    <a:cubicBezTo>
                      <a:pt x="19" y="161"/>
                      <a:pt x="28" y="161"/>
                      <a:pt x="28" y="170"/>
                    </a:cubicBezTo>
                    <a:lnTo>
                      <a:pt x="63" y="170"/>
                    </a:lnTo>
                    <a:cubicBezTo>
                      <a:pt x="72" y="170"/>
                      <a:pt x="81" y="161"/>
                      <a:pt x="90" y="152"/>
                    </a:cubicBezTo>
                    <a:cubicBezTo>
                      <a:pt x="99" y="143"/>
                      <a:pt x="108" y="134"/>
                      <a:pt x="108" y="116"/>
                    </a:cubicBezTo>
                    <a:lnTo>
                      <a:pt x="108" y="54"/>
                    </a:lnTo>
                    <a:cubicBezTo>
                      <a:pt x="108" y="54"/>
                      <a:pt x="108" y="45"/>
                      <a:pt x="99" y="36"/>
                    </a:cubicBezTo>
                    <a:cubicBezTo>
                      <a:pt x="99" y="27"/>
                      <a:pt x="99" y="27"/>
                      <a:pt x="90" y="18"/>
                    </a:cubicBezTo>
                    <a:cubicBezTo>
                      <a:pt x="90" y="18"/>
                      <a:pt x="81" y="9"/>
                      <a:pt x="72" y="9"/>
                    </a:cubicBezTo>
                    <a:cubicBezTo>
                      <a:pt x="63" y="0"/>
                      <a:pt x="63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" name="Google Shape;3769;p61"/>
              <p:cNvSpPr/>
              <p:nvPr/>
            </p:nvSpPr>
            <p:spPr>
              <a:xfrm>
                <a:off x="7727628" y="3814988"/>
                <a:ext cx="14822" cy="44338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50" extrusionOk="0">
                    <a:moveTo>
                      <a:pt x="63" y="0"/>
                    </a:moveTo>
                    <a:cubicBezTo>
                      <a:pt x="28" y="0"/>
                      <a:pt x="1" y="27"/>
                      <a:pt x="1" y="54"/>
                    </a:cubicBezTo>
                    <a:lnTo>
                      <a:pt x="1" y="295"/>
                    </a:lnTo>
                    <a:cubicBezTo>
                      <a:pt x="1" y="326"/>
                      <a:pt x="21" y="350"/>
                      <a:pt x="50" y="350"/>
                    </a:cubicBezTo>
                    <a:cubicBezTo>
                      <a:pt x="54" y="350"/>
                      <a:pt x="59" y="349"/>
                      <a:pt x="63" y="348"/>
                    </a:cubicBezTo>
                    <a:cubicBezTo>
                      <a:pt x="90" y="348"/>
                      <a:pt x="117" y="330"/>
                      <a:pt x="117" y="295"/>
                    </a:cubicBezTo>
                    <a:lnTo>
                      <a:pt x="117" y="54"/>
                    </a:lnTo>
                    <a:cubicBezTo>
                      <a:pt x="117" y="27"/>
                      <a:pt x="9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" name="Google Shape;3770;p61"/>
              <p:cNvSpPr/>
              <p:nvPr/>
            </p:nvSpPr>
            <p:spPr>
              <a:xfrm>
                <a:off x="7807943" y="3830823"/>
                <a:ext cx="13681" cy="47505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75" extrusionOk="0">
                    <a:moveTo>
                      <a:pt x="54" y="0"/>
                    </a:moveTo>
                    <a:cubicBezTo>
                      <a:pt x="27" y="0"/>
                      <a:pt x="0" y="18"/>
                      <a:pt x="0" y="54"/>
                    </a:cubicBezTo>
                    <a:lnTo>
                      <a:pt x="0" y="321"/>
                    </a:lnTo>
                    <a:cubicBezTo>
                      <a:pt x="0" y="348"/>
                      <a:pt x="27" y="375"/>
                      <a:pt x="54" y="375"/>
                    </a:cubicBezTo>
                    <a:cubicBezTo>
                      <a:pt x="81" y="375"/>
                      <a:pt x="107" y="357"/>
                      <a:pt x="107" y="321"/>
                    </a:cubicBezTo>
                    <a:lnTo>
                      <a:pt x="107" y="54"/>
                    </a:lnTo>
                    <a:cubicBezTo>
                      <a:pt x="107" y="27"/>
                      <a:pt x="81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" name="Google Shape;3771;p61"/>
              <p:cNvSpPr/>
              <p:nvPr/>
            </p:nvSpPr>
            <p:spPr>
              <a:xfrm>
                <a:off x="7883697" y="3804474"/>
                <a:ext cx="19255" cy="43705"/>
              </a:xfrm>
              <a:custGeom>
                <a:avLst/>
                <a:gdLst/>
                <a:ahLst/>
                <a:cxnLst/>
                <a:rect l="l" t="t" r="r" b="b"/>
                <a:pathLst>
                  <a:path w="152" h="345" extrusionOk="0">
                    <a:moveTo>
                      <a:pt x="86" y="1"/>
                    </a:moveTo>
                    <a:cubicBezTo>
                      <a:pt x="81" y="1"/>
                      <a:pt x="76" y="1"/>
                      <a:pt x="71" y="3"/>
                    </a:cubicBezTo>
                    <a:cubicBezTo>
                      <a:pt x="45" y="12"/>
                      <a:pt x="27" y="39"/>
                      <a:pt x="36" y="65"/>
                    </a:cubicBezTo>
                    <a:cubicBezTo>
                      <a:pt x="36" y="74"/>
                      <a:pt x="36" y="74"/>
                      <a:pt x="36" y="83"/>
                    </a:cubicBezTo>
                    <a:cubicBezTo>
                      <a:pt x="36" y="92"/>
                      <a:pt x="36" y="110"/>
                      <a:pt x="36" y="119"/>
                    </a:cubicBezTo>
                    <a:cubicBezTo>
                      <a:pt x="36" y="137"/>
                      <a:pt x="36" y="155"/>
                      <a:pt x="36" y="172"/>
                    </a:cubicBezTo>
                    <a:cubicBezTo>
                      <a:pt x="36" y="181"/>
                      <a:pt x="36" y="181"/>
                      <a:pt x="36" y="190"/>
                    </a:cubicBezTo>
                    <a:cubicBezTo>
                      <a:pt x="36" y="199"/>
                      <a:pt x="36" y="208"/>
                      <a:pt x="27" y="217"/>
                    </a:cubicBezTo>
                    <a:cubicBezTo>
                      <a:pt x="27" y="244"/>
                      <a:pt x="18" y="262"/>
                      <a:pt x="9" y="279"/>
                    </a:cubicBezTo>
                    <a:cubicBezTo>
                      <a:pt x="0" y="306"/>
                      <a:pt x="27" y="342"/>
                      <a:pt x="54" y="342"/>
                    </a:cubicBezTo>
                    <a:cubicBezTo>
                      <a:pt x="58" y="343"/>
                      <a:pt x="63" y="344"/>
                      <a:pt x="68" y="344"/>
                    </a:cubicBezTo>
                    <a:cubicBezTo>
                      <a:pt x="89" y="344"/>
                      <a:pt x="109" y="328"/>
                      <a:pt x="116" y="306"/>
                    </a:cubicBezTo>
                    <a:cubicBezTo>
                      <a:pt x="152" y="226"/>
                      <a:pt x="152" y="128"/>
                      <a:pt x="134" y="39"/>
                    </a:cubicBezTo>
                    <a:cubicBezTo>
                      <a:pt x="134" y="17"/>
                      <a:pt x="110" y="1"/>
                      <a:pt x="8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" name="Google Shape;3772;p61"/>
              <p:cNvSpPr/>
              <p:nvPr/>
            </p:nvSpPr>
            <p:spPr>
              <a:xfrm>
                <a:off x="7823778" y="3754563"/>
                <a:ext cx="18115" cy="21789"/>
              </a:xfrm>
              <a:custGeom>
                <a:avLst/>
                <a:gdLst/>
                <a:ahLst/>
                <a:cxnLst/>
                <a:rect l="l" t="t" r="r" b="b"/>
                <a:pathLst>
                  <a:path w="143" h="172" extrusionOk="0">
                    <a:moveTo>
                      <a:pt x="81" y="1"/>
                    </a:moveTo>
                    <a:cubicBezTo>
                      <a:pt x="78" y="1"/>
                      <a:pt x="74" y="2"/>
                      <a:pt x="72" y="4"/>
                    </a:cubicBezTo>
                    <a:cubicBezTo>
                      <a:pt x="54" y="4"/>
                      <a:pt x="45" y="13"/>
                      <a:pt x="36" y="31"/>
                    </a:cubicBezTo>
                    <a:cubicBezTo>
                      <a:pt x="27" y="49"/>
                      <a:pt x="18" y="67"/>
                      <a:pt x="9" y="85"/>
                    </a:cubicBezTo>
                    <a:cubicBezTo>
                      <a:pt x="0" y="94"/>
                      <a:pt x="0" y="102"/>
                      <a:pt x="0" y="111"/>
                    </a:cubicBezTo>
                    <a:cubicBezTo>
                      <a:pt x="0" y="120"/>
                      <a:pt x="0" y="120"/>
                      <a:pt x="0" y="129"/>
                    </a:cubicBezTo>
                    <a:cubicBezTo>
                      <a:pt x="0" y="138"/>
                      <a:pt x="9" y="147"/>
                      <a:pt x="9" y="147"/>
                    </a:cubicBezTo>
                    <a:cubicBezTo>
                      <a:pt x="18" y="156"/>
                      <a:pt x="18" y="156"/>
                      <a:pt x="27" y="165"/>
                    </a:cubicBezTo>
                    <a:cubicBezTo>
                      <a:pt x="31" y="169"/>
                      <a:pt x="38" y="172"/>
                      <a:pt x="46" y="172"/>
                    </a:cubicBezTo>
                    <a:cubicBezTo>
                      <a:pt x="54" y="172"/>
                      <a:pt x="63" y="169"/>
                      <a:pt x="72" y="165"/>
                    </a:cubicBezTo>
                    <a:cubicBezTo>
                      <a:pt x="81" y="165"/>
                      <a:pt x="89" y="156"/>
                      <a:pt x="98" y="147"/>
                    </a:cubicBezTo>
                    <a:cubicBezTo>
                      <a:pt x="107" y="120"/>
                      <a:pt x="116" y="102"/>
                      <a:pt x="134" y="85"/>
                    </a:cubicBezTo>
                    <a:cubicBezTo>
                      <a:pt x="134" y="76"/>
                      <a:pt x="134" y="67"/>
                      <a:pt x="134" y="67"/>
                    </a:cubicBezTo>
                    <a:cubicBezTo>
                      <a:pt x="143" y="58"/>
                      <a:pt x="134" y="49"/>
                      <a:pt x="134" y="40"/>
                    </a:cubicBezTo>
                    <a:cubicBezTo>
                      <a:pt x="134" y="31"/>
                      <a:pt x="134" y="31"/>
                      <a:pt x="125" y="22"/>
                    </a:cubicBezTo>
                    <a:cubicBezTo>
                      <a:pt x="125" y="13"/>
                      <a:pt x="116" y="13"/>
                      <a:pt x="107" y="13"/>
                    </a:cubicBezTo>
                    <a:cubicBezTo>
                      <a:pt x="101" y="7"/>
                      <a:pt x="90" y="1"/>
                      <a:pt x="8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" name="Google Shape;3773;p61"/>
              <p:cNvSpPr/>
              <p:nvPr/>
            </p:nvSpPr>
            <p:spPr>
              <a:xfrm>
                <a:off x="7375081" y="3853372"/>
                <a:ext cx="18242" cy="44211"/>
              </a:xfrm>
              <a:custGeom>
                <a:avLst/>
                <a:gdLst/>
                <a:ahLst/>
                <a:cxnLst/>
                <a:rect l="l" t="t" r="r" b="b"/>
                <a:pathLst>
                  <a:path w="144" h="349" extrusionOk="0">
                    <a:moveTo>
                      <a:pt x="36" y="0"/>
                    </a:moveTo>
                    <a:cubicBezTo>
                      <a:pt x="27" y="9"/>
                      <a:pt x="10" y="18"/>
                      <a:pt x="1" y="27"/>
                    </a:cubicBezTo>
                    <a:cubicBezTo>
                      <a:pt x="1" y="45"/>
                      <a:pt x="1" y="54"/>
                      <a:pt x="1" y="72"/>
                    </a:cubicBezTo>
                    <a:cubicBezTo>
                      <a:pt x="10" y="152"/>
                      <a:pt x="18" y="232"/>
                      <a:pt x="36" y="313"/>
                    </a:cubicBezTo>
                    <a:cubicBezTo>
                      <a:pt x="36" y="322"/>
                      <a:pt x="45" y="331"/>
                      <a:pt x="54" y="339"/>
                    </a:cubicBezTo>
                    <a:cubicBezTo>
                      <a:pt x="72" y="348"/>
                      <a:pt x="90" y="348"/>
                      <a:pt x="99" y="348"/>
                    </a:cubicBezTo>
                    <a:cubicBezTo>
                      <a:pt x="117" y="339"/>
                      <a:pt x="125" y="331"/>
                      <a:pt x="134" y="322"/>
                    </a:cubicBezTo>
                    <a:cubicBezTo>
                      <a:pt x="143" y="304"/>
                      <a:pt x="143" y="295"/>
                      <a:pt x="134" y="277"/>
                    </a:cubicBezTo>
                    <a:cubicBezTo>
                      <a:pt x="125" y="197"/>
                      <a:pt x="117" y="116"/>
                      <a:pt x="108" y="36"/>
                    </a:cubicBezTo>
                    <a:cubicBezTo>
                      <a:pt x="99" y="27"/>
                      <a:pt x="90" y="9"/>
                      <a:pt x="81" y="9"/>
                    </a:cubicBezTo>
                    <a:cubicBezTo>
                      <a:pt x="63" y="0"/>
                      <a:pt x="54" y="0"/>
                      <a:pt x="3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" name="Google Shape;3774;p61"/>
              <p:cNvSpPr/>
              <p:nvPr/>
            </p:nvSpPr>
            <p:spPr>
              <a:xfrm>
                <a:off x="7359246" y="3777618"/>
                <a:ext cx="13681" cy="28376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24" extrusionOk="0">
                    <a:moveTo>
                      <a:pt x="54" y="1"/>
                    </a:moveTo>
                    <a:cubicBezTo>
                      <a:pt x="45" y="1"/>
                      <a:pt x="27" y="1"/>
                      <a:pt x="19" y="10"/>
                    </a:cubicBezTo>
                    <a:cubicBezTo>
                      <a:pt x="10" y="28"/>
                      <a:pt x="1" y="36"/>
                      <a:pt x="1" y="54"/>
                    </a:cubicBezTo>
                    <a:lnTo>
                      <a:pt x="1" y="170"/>
                    </a:lnTo>
                    <a:cubicBezTo>
                      <a:pt x="1" y="188"/>
                      <a:pt x="10" y="197"/>
                      <a:pt x="19" y="215"/>
                    </a:cubicBezTo>
                    <a:cubicBezTo>
                      <a:pt x="27" y="224"/>
                      <a:pt x="45" y="224"/>
                      <a:pt x="54" y="224"/>
                    </a:cubicBezTo>
                    <a:cubicBezTo>
                      <a:pt x="72" y="224"/>
                      <a:pt x="90" y="224"/>
                      <a:pt x="99" y="215"/>
                    </a:cubicBezTo>
                    <a:cubicBezTo>
                      <a:pt x="108" y="197"/>
                      <a:pt x="108" y="188"/>
                      <a:pt x="108" y="170"/>
                    </a:cubicBezTo>
                    <a:lnTo>
                      <a:pt x="108" y="54"/>
                    </a:lnTo>
                    <a:cubicBezTo>
                      <a:pt x="108" y="36"/>
                      <a:pt x="108" y="28"/>
                      <a:pt x="99" y="10"/>
                    </a:cubicBezTo>
                    <a:cubicBezTo>
                      <a:pt x="90" y="1"/>
                      <a:pt x="72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" name="Google Shape;3775;p61"/>
              <p:cNvSpPr/>
              <p:nvPr/>
            </p:nvSpPr>
            <p:spPr>
              <a:xfrm>
                <a:off x="7269938" y="3861226"/>
                <a:ext cx="22802" cy="67140"/>
              </a:xfrm>
              <a:custGeom>
                <a:avLst/>
                <a:gdLst/>
                <a:ahLst/>
                <a:cxnLst/>
                <a:rect l="l" t="t" r="r" b="b"/>
                <a:pathLst>
                  <a:path w="180" h="530" extrusionOk="0">
                    <a:moveTo>
                      <a:pt x="126" y="1"/>
                    </a:moveTo>
                    <a:cubicBezTo>
                      <a:pt x="90" y="1"/>
                      <a:pt x="63" y="28"/>
                      <a:pt x="63" y="54"/>
                    </a:cubicBezTo>
                    <a:cubicBezTo>
                      <a:pt x="72" y="197"/>
                      <a:pt x="54" y="331"/>
                      <a:pt x="10" y="465"/>
                    </a:cubicBezTo>
                    <a:cubicBezTo>
                      <a:pt x="1" y="492"/>
                      <a:pt x="19" y="527"/>
                      <a:pt x="46" y="527"/>
                    </a:cubicBezTo>
                    <a:cubicBezTo>
                      <a:pt x="50" y="529"/>
                      <a:pt x="55" y="530"/>
                      <a:pt x="60" y="530"/>
                    </a:cubicBezTo>
                    <a:cubicBezTo>
                      <a:pt x="81" y="530"/>
                      <a:pt x="101" y="514"/>
                      <a:pt x="108" y="492"/>
                    </a:cubicBezTo>
                    <a:cubicBezTo>
                      <a:pt x="162" y="349"/>
                      <a:pt x="179" y="197"/>
                      <a:pt x="179" y="54"/>
                    </a:cubicBezTo>
                    <a:cubicBezTo>
                      <a:pt x="179" y="28"/>
                      <a:pt x="153" y="1"/>
                      <a:pt x="12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" name="Google Shape;3776;p61"/>
              <p:cNvSpPr/>
              <p:nvPr/>
            </p:nvSpPr>
            <p:spPr>
              <a:xfrm>
                <a:off x="7222560" y="3799914"/>
                <a:ext cx="26096" cy="52446"/>
              </a:xfrm>
              <a:custGeom>
                <a:avLst/>
                <a:gdLst/>
                <a:ahLst/>
                <a:cxnLst/>
                <a:rect l="l" t="t" r="r" b="b"/>
                <a:pathLst>
                  <a:path w="206" h="414" extrusionOk="0">
                    <a:moveTo>
                      <a:pt x="146" y="1"/>
                    </a:moveTo>
                    <a:cubicBezTo>
                      <a:pt x="122" y="1"/>
                      <a:pt x="97" y="17"/>
                      <a:pt x="89" y="39"/>
                    </a:cubicBezTo>
                    <a:cubicBezTo>
                      <a:pt x="63" y="146"/>
                      <a:pt x="36" y="244"/>
                      <a:pt x="9" y="342"/>
                    </a:cubicBezTo>
                    <a:cubicBezTo>
                      <a:pt x="0" y="369"/>
                      <a:pt x="18" y="405"/>
                      <a:pt x="45" y="414"/>
                    </a:cubicBezTo>
                    <a:cubicBezTo>
                      <a:pt x="81" y="414"/>
                      <a:pt x="107" y="405"/>
                      <a:pt x="116" y="369"/>
                    </a:cubicBezTo>
                    <a:cubicBezTo>
                      <a:pt x="143" y="271"/>
                      <a:pt x="170" y="173"/>
                      <a:pt x="197" y="75"/>
                    </a:cubicBezTo>
                    <a:cubicBezTo>
                      <a:pt x="205" y="39"/>
                      <a:pt x="188" y="12"/>
                      <a:pt x="161" y="3"/>
                    </a:cubicBezTo>
                    <a:cubicBezTo>
                      <a:pt x="156" y="2"/>
                      <a:pt x="151" y="1"/>
                      <a:pt x="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" name="Google Shape;3777;p61"/>
              <p:cNvSpPr/>
              <p:nvPr/>
            </p:nvSpPr>
            <p:spPr>
              <a:xfrm>
                <a:off x="7149086" y="3785219"/>
                <a:ext cx="20395" cy="48265"/>
              </a:xfrm>
              <a:custGeom>
                <a:avLst/>
                <a:gdLst/>
                <a:ahLst/>
                <a:cxnLst/>
                <a:rect l="l" t="t" r="r" b="b"/>
                <a:pathLst>
                  <a:path w="161" h="381" extrusionOk="0">
                    <a:moveTo>
                      <a:pt x="93" y="1"/>
                    </a:moveTo>
                    <a:cubicBezTo>
                      <a:pt x="72" y="1"/>
                      <a:pt x="52" y="17"/>
                      <a:pt x="45" y="39"/>
                    </a:cubicBezTo>
                    <a:cubicBezTo>
                      <a:pt x="9" y="137"/>
                      <a:pt x="0" y="235"/>
                      <a:pt x="18" y="333"/>
                    </a:cubicBezTo>
                    <a:cubicBezTo>
                      <a:pt x="18" y="363"/>
                      <a:pt x="43" y="380"/>
                      <a:pt x="66" y="380"/>
                    </a:cubicBezTo>
                    <a:cubicBezTo>
                      <a:pt x="71" y="380"/>
                      <a:pt x="76" y="379"/>
                      <a:pt x="81" y="378"/>
                    </a:cubicBezTo>
                    <a:cubicBezTo>
                      <a:pt x="116" y="369"/>
                      <a:pt x="125" y="342"/>
                      <a:pt x="116" y="307"/>
                    </a:cubicBezTo>
                    <a:lnTo>
                      <a:pt x="116" y="307"/>
                    </a:lnTo>
                    <a:cubicBezTo>
                      <a:pt x="119" y="309"/>
                      <a:pt x="120" y="310"/>
                      <a:pt x="120" y="310"/>
                    </a:cubicBezTo>
                    <a:cubicBezTo>
                      <a:pt x="121" y="310"/>
                      <a:pt x="116" y="304"/>
                      <a:pt x="116" y="298"/>
                    </a:cubicBezTo>
                    <a:cubicBezTo>
                      <a:pt x="116" y="298"/>
                      <a:pt x="116" y="289"/>
                      <a:pt x="116" y="280"/>
                    </a:cubicBezTo>
                    <a:cubicBezTo>
                      <a:pt x="116" y="271"/>
                      <a:pt x="116" y="262"/>
                      <a:pt x="116" y="253"/>
                    </a:cubicBezTo>
                    <a:cubicBezTo>
                      <a:pt x="116" y="226"/>
                      <a:pt x="116" y="208"/>
                      <a:pt x="116" y="182"/>
                    </a:cubicBezTo>
                    <a:cubicBezTo>
                      <a:pt x="125" y="173"/>
                      <a:pt x="125" y="164"/>
                      <a:pt x="125" y="164"/>
                    </a:cubicBezTo>
                    <a:cubicBezTo>
                      <a:pt x="125" y="155"/>
                      <a:pt x="125" y="137"/>
                      <a:pt x="125" y="128"/>
                    </a:cubicBezTo>
                    <a:cubicBezTo>
                      <a:pt x="134" y="110"/>
                      <a:pt x="143" y="83"/>
                      <a:pt x="152" y="66"/>
                    </a:cubicBezTo>
                    <a:cubicBezTo>
                      <a:pt x="161" y="39"/>
                      <a:pt x="134" y="3"/>
                      <a:pt x="107" y="3"/>
                    </a:cubicBezTo>
                    <a:cubicBezTo>
                      <a:pt x="103" y="2"/>
                      <a:pt x="98" y="1"/>
                      <a:pt x="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" name="Google Shape;3778;p61"/>
              <p:cNvSpPr/>
              <p:nvPr/>
            </p:nvSpPr>
            <p:spPr>
              <a:xfrm>
                <a:off x="7169355" y="3655500"/>
                <a:ext cx="26223" cy="48772"/>
              </a:xfrm>
              <a:custGeom>
                <a:avLst/>
                <a:gdLst/>
                <a:ahLst/>
                <a:cxnLst/>
                <a:rect l="l" t="t" r="r" b="b"/>
                <a:pathLst>
                  <a:path w="207" h="385" extrusionOk="0">
                    <a:moveTo>
                      <a:pt x="142" y="1"/>
                    </a:moveTo>
                    <a:cubicBezTo>
                      <a:pt x="126" y="1"/>
                      <a:pt x="111" y="11"/>
                      <a:pt x="99" y="28"/>
                    </a:cubicBezTo>
                    <a:cubicBezTo>
                      <a:pt x="46" y="117"/>
                      <a:pt x="10" y="224"/>
                      <a:pt x="1" y="322"/>
                    </a:cubicBezTo>
                    <a:cubicBezTo>
                      <a:pt x="1" y="358"/>
                      <a:pt x="28" y="385"/>
                      <a:pt x="54" y="385"/>
                    </a:cubicBezTo>
                    <a:cubicBezTo>
                      <a:pt x="90" y="376"/>
                      <a:pt x="108" y="358"/>
                      <a:pt x="108" y="322"/>
                    </a:cubicBezTo>
                    <a:cubicBezTo>
                      <a:pt x="108" y="314"/>
                      <a:pt x="117" y="305"/>
                      <a:pt x="117" y="287"/>
                    </a:cubicBezTo>
                    <a:cubicBezTo>
                      <a:pt x="117" y="278"/>
                      <a:pt x="117" y="269"/>
                      <a:pt x="117" y="269"/>
                    </a:cubicBezTo>
                    <a:cubicBezTo>
                      <a:pt x="126" y="242"/>
                      <a:pt x="126" y="224"/>
                      <a:pt x="135" y="198"/>
                    </a:cubicBezTo>
                    <a:cubicBezTo>
                      <a:pt x="144" y="189"/>
                      <a:pt x="144" y="180"/>
                      <a:pt x="153" y="171"/>
                    </a:cubicBezTo>
                    <a:cubicBezTo>
                      <a:pt x="153" y="166"/>
                      <a:pt x="152" y="165"/>
                      <a:pt x="151" y="164"/>
                    </a:cubicBezTo>
                    <a:lnTo>
                      <a:pt x="151" y="164"/>
                    </a:lnTo>
                    <a:cubicBezTo>
                      <a:pt x="152" y="164"/>
                      <a:pt x="152" y="163"/>
                      <a:pt x="153" y="162"/>
                    </a:cubicBezTo>
                    <a:cubicBezTo>
                      <a:pt x="153" y="153"/>
                      <a:pt x="153" y="153"/>
                      <a:pt x="162" y="144"/>
                    </a:cubicBezTo>
                    <a:cubicBezTo>
                      <a:pt x="170" y="126"/>
                      <a:pt x="179" y="99"/>
                      <a:pt x="197" y="82"/>
                    </a:cubicBezTo>
                    <a:cubicBezTo>
                      <a:pt x="206" y="64"/>
                      <a:pt x="197" y="19"/>
                      <a:pt x="170" y="10"/>
                    </a:cubicBezTo>
                    <a:cubicBezTo>
                      <a:pt x="161" y="4"/>
                      <a:pt x="151" y="1"/>
                      <a:pt x="1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" name="Google Shape;3779;p61"/>
              <p:cNvSpPr/>
              <p:nvPr/>
            </p:nvSpPr>
            <p:spPr>
              <a:xfrm>
                <a:off x="7202164" y="3743288"/>
                <a:ext cx="23816" cy="48392"/>
              </a:xfrm>
              <a:custGeom>
                <a:avLst/>
                <a:gdLst/>
                <a:ahLst/>
                <a:cxnLst/>
                <a:rect l="l" t="t" r="r" b="b"/>
                <a:pathLst>
                  <a:path w="188" h="382" extrusionOk="0">
                    <a:moveTo>
                      <a:pt x="131" y="1"/>
                    </a:moveTo>
                    <a:cubicBezTo>
                      <a:pt x="112" y="1"/>
                      <a:pt x="94" y="9"/>
                      <a:pt x="81" y="22"/>
                    </a:cubicBezTo>
                    <a:cubicBezTo>
                      <a:pt x="19" y="120"/>
                      <a:pt x="1" y="227"/>
                      <a:pt x="19" y="334"/>
                    </a:cubicBezTo>
                    <a:cubicBezTo>
                      <a:pt x="19" y="364"/>
                      <a:pt x="43" y="381"/>
                      <a:pt x="67" y="381"/>
                    </a:cubicBezTo>
                    <a:cubicBezTo>
                      <a:pt x="72" y="381"/>
                      <a:pt x="76" y="380"/>
                      <a:pt x="81" y="379"/>
                    </a:cubicBezTo>
                    <a:cubicBezTo>
                      <a:pt x="117" y="370"/>
                      <a:pt x="126" y="343"/>
                      <a:pt x="126" y="307"/>
                    </a:cubicBezTo>
                    <a:cubicBezTo>
                      <a:pt x="117" y="307"/>
                      <a:pt x="117" y="307"/>
                      <a:pt x="117" y="299"/>
                    </a:cubicBezTo>
                    <a:cubicBezTo>
                      <a:pt x="117" y="299"/>
                      <a:pt x="117" y="290"/>
                      <a:pt x="117" y="281"/>
                    </a:cubicBezTo>
                    <a:cubicBezTo>
                      <a:pt x="117" y="272"/>
                      <a:pt x="117" y="263"/>
                      <a:pt x="117" y="254"/>
                    </a:cubicBezTo>
                    <a:cubicBezTo>
                      <a:pt x="117" y="245"/>
                      <a:pt x="117" y="236"/>
                      <a:pt x="117" y="236"/>
                    </a:cubicBezTo>
                    <a:cubicBezTo>
                      <a:pt x="117" y="233"/>
                      <a:pt x="118" y="228"/>
                      <a:pt x="119" y="224"/>
                    </a:cubicBezTo>
                    <a:lnTo>
                      <a:pt x="119" y="224"/>
                    </a:lnTo>
                    <a:cubicBezTo>
                      <a:pt x="126" y="216"/>
                      <a:pt x="126" y="208"/>
                      <a:pt x="126" y="191"/>
                    </a:cubicBezTo>
                    <a:cubicBezTo>
                      <a:pt x="126" y="183"/>
                      <a:pt x="134" y="174"/>
                      <a:pt x="134" y="165"/>
                    </a:cubicBezTo>
                    <a:cubicBezTo>
                      <a:pt x="134" y="156"/>
                      <a:pt x="134" y="156"/>
                      <a:pt x="143" y="147"/>
                    </a:cubicBezTo>
                    <a:cubicBezTo>
                      <a:pt x="143" y="147"/>
                      <a:pt x="149" y="135"/>
                      <a:pt x="147" y="135"/>
                    </a:cubicBezTo>
                    <a:cubicBezTo>
                      <a:pt x="146" y="135"/>
                      <a:pt x="145" y="136"/>
                      <a:pt x="143" y="138"/>
                    </a:cubicBezTo>
                    <a:cubicBezTo>
                      <a:pt x="152" y="120"/>
                      <a:pt x="161" y="102"/>
                      <a:pt x="179" y="84"/>
                    </a:cubicBezTo>
                    <a:cubicBezTo>
                      <a:pt x="188" y="58"/>
                      <a:pt x="179" y="22"/>
                      <a:pt x="152" y="4"/>
                    </a:cubicBezTo>
                    <a:cubicBezTo>
                      <a:pt x="145" y="2"/>
                      <a:pt x="138" y="1"/>
                      <a:pt x="13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" name="Google Shape;3780;p61"/>
              <p:cNvSpPr/>
              <p:nvPr/>
            </p:nvSpPr>
            <p:spPr>
              <a:xfrm>
                <a:off x="7169355" y="3948254"/>
                <a:ext cx="13681" cy="63467"/>
              </a:xfrm>
              <a:custGeom>
                <a:avLst/>
                <a:gdLst/>
                <a:ahLst/>
                <a:cxnLst/>
                <a:rect l="l" t="t" r="r" b="b"/>
                <a:pathLst>
                  <a:path w="108" h="501" extrusionOk="0">
                    <a:moveTo>
                      <a:pt x="54" y="1"/>
                    </a:moveTo>
                    <a:cubicBezTo>
                      <a:pt x="28" y="1"/>
                      <a:pt x="1" y="28"/>
                      <a:pt x="1" y="54"/>
                    </a:cubicBezTo>
                    <a:lnTo>
                      <a:pt x="1" y="447"/>
                    </a:lnTo>
                    <a:cubicBezTo>
                      <a:pt x="1" y="474"/>
                      <a:pt x="28" y="500"/>
                      <a:pt x="54" y="500"/>
                    </a:cubicBezTo>
                    <a:cubicBezTo>
                      <a:pt x="90" y="500"/>
                      <a:pt x="108" y="474"/>
                      <a:pt x="108" y="447"/>
                    </a:cubicBezTo>
                    <a:lnTo>
                      <a:pt x="108" y="54"/>
                    </a:lnTo>
                    <a:cubicBezTo>
                      <a:pt x="108" y="28"/>
                      <a:pt x="90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" name="Google Shape;3781;p61"/>
              <p:cNvSpPr/>
              <p:nvPr/>
            </p:nvSpPr>
            <p:spPr>
              <a:xfrm>
                <a:off x="7240548" y="3978530"/>
                <a:ext cx="19382" cy="48138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80" extrusionOk="0">
                    <a:moveTo>
                      <a:pt x="94" y="0"/>
                    </a:moveTo>
                    <a:cubicBezTo>
                      <a:pt x="72" y="0"/>
                      <a:pt x="51" y="16"/>
                      <a:pt x="37" y="38"/>
                    </a:cubicBezTo>
                    <a:cubicBezTo>
                      <a:pt x="10" y="137"/>
                      <a:pt x="1" y="244"/>
                      <a:pt x="10" y="342"/>
                    </a:cubicBezTo>
                    <a:cubicBezTo>
                      <a:pt x="17" y="364"/>
                      <a:pt x="43" y="380"/>
                      <a:pt x="66" y="380"/>
                    </a:cubicBezTo>
                    <a:cubicBezTo>
                      <a:pt x="72" y="380"/>
                      <a:pt x="77" y="379"/>
                      <a:pt x="81" y="377"/>
                    </a:cubicBezTo>
                    <a:cubicBezTo>
                      <a:pt x="108" y="368"/>
                      <a:pt x="126" y="342"/>
                      <a:pt x="117" y="315"/>
                    </a:cubicBezTo>
                    <a:lnTo>
                      <a:pt x="117" y="315"/>
                    </a:lnTo>
                    <a:cubicBezTo>
                      <a:pt x="117" y="312"/>
                      <a:pt x="117" y="306"/>
                      <a:pt x="117" y="306"/>
                    </a:cubicBezTo>
                    <a:cubicBezTo>
                      <a:pt x="117" y="297"/>
                      <a:pt x="117" y="288"/>
                      <a:pt x="117" y="288"/>
                    </a:cubicBezTo>
                    <a:cubicBezTo>
                      <a:pt x="117" y="279"/>
                      <a:pt x="117" y="270"/>
                      <a:pt x="117" y="252"/>
                    </a:cubicBezTo>
                    <a:cubicBezTo>
                      <a:pt x="117" y="235"/>
                      <a:pt x="117" y="208"/>
                      <a:pt x="117" y="190"/>
                    </a:cubicBezTo>
                    <a:cubicBezTo>
                      <a:pt x="117" y="190"/>
                      <a:pt x="117" y="184"/>
                      <a:pt x="117" y="181"/>
                    </a:cubicBezTo>
                    <a:cubicBezTo>
                      <a:pt x="117" y="172"/>
                      <a:pt x="117" y="172"/>
                      <a:pt x="117" y="163"/>
                    </a:cubicBezTo>
                    <a:cubicBezTo>
                      <a:pt x="126" y="154"/>
                      <a:pt x="126" y="145"/>
                      <a:pt x="126" y="137"/>
                    </a:cubicBezTo>
                    <a:cubicBezTo>
                      <a:pt x="135" y="110"/>
                      <a:pt x="135" y="92"/>
                      <a:pt x="144" y="74"/>
                    </a:cubicBezTo>
                    <a:cubicBezTo>
                      <a:pt x="153" y="47"/>
                      <a:pt x="135" y="12"/>
                      <a:pt x="108" y="3"/>
                    </a:cubicBezTo>
                    <a:cubicBezTo>
                      <a:pt x="103" y="1"/>
                      <a:pt x="99" y="0"/>
                      <a:pt x="9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" name="Google Shape;3782;p61"/>
              <p:cNvSpPr/>
              <p:nvPr/>
            </p:nvSpPr>
            <p:spPr>
              <a:xfrm>
                <a:off x="7126411" y="3933433"/>
                <a:ext cx="14822" cy="39904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15" extrusionOk="0">
                    <a:moveTo>
                      <a:pt x="68" y="0"/>
                    </a:moveTo>
                    <a:cubicBezTo>
                      <a:pt x="64" y="0"/>
                      <a:pt x="59" y="1"/>
                      <a:pt x="54" y="2"/>
                    </a:cubicBezTo>
                    <a:cubicBezTo>
                      <a:pt x="28" y="2"/>
                      <a:pt x="1" y="20"/>
                      <a:pt x="1" y="55"/>
                    </a:cubicBezTo>
                    <a:cubicBezTo>
                      <a:pt x="1" y="127"/>
                      <a:pt x="10" y="189"/>
                      <a:pt x="10" y="261"/>
                    </a:cubicBezTo>
                    <a:cubicBezTo>
                      <a:pt x="10" y="287"/>
                      <a:pt x="28" y="314"/>
                      <a:pt x="63" y="314"/>
                    </a:cubicBezTo>
                    <a:cubicBezTo>
                      <a:pt x="90" y="314"/>
                      <a:pt x="117" y="296"/>
                      <a:pt x="117" y="261"/>
                    </a:cubicBezTo>
                    <a:cubicBezTo>
                      <a:pt x="117" y="189"/>
                      <a:pt x="117" y="127"/>
                      <a:pt x="117" y="55"/>
                    </a:cubicBezTo>
                    <a:cubicBezTo>
                      <a:pt x="117" y="24"/>
                      <a:pt x="97" y="0"/>
                      <a:pt x="6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" name="Google Shape;3783;p61"/>
              <p:cNvSpPr/>
              <p:nvPr/>
            </p:nvSpPr>
            <p:spPr>
              <a:xfrm>
                <a:off x="7359246" y="3986511"/>
                <a:ext cx="13681" cy="47758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77" extrusionOk="0">
                    <a:moveTo>
                      <a:pt x="65" y="1"/>
                    </a:moveTo>
                    <a:cubicBezTo>
                      <a:pt x="62" y="1"/>
                      <a:pt x="58" y="1"/>
                      <a:pt x="54" y="2"/>
                    </a:cubicBezTo>
                    <a:cubicBezTo>
                      <a:pt x="27" y="2"/>
                      <a:pt x="1" y="20"/>
                      <a:pt x="1" y="56"/>
                    </a:cubicBezTo>
                    <a:lnTo>
                      <a:pt x="1" y="323"/>
                    </a:lnTo>
                    <a:cubicBezTo>
                      <a:pt x="1" y="350"/>
                      <a:pt x="27" y="377"/>
                      <a:pt x="54" y="377"/>
                    </a:cubicBezTo>
                    <a:cubicBezTo>
                      <a:pt x="90" y="377"/>
                      <a:pt x="108" y="350"/>
                      <a:pt x="108" y="323"/>
                    </a:cubicBezTo>
                    <a:lnTo>
                      <a:pt x="108" y="56"/>
                    </a:lnTo>
                    <a:cubicBezTo>
                      <a:pt x="108" y="32"/>
                      <a:pt x="94" y="1"/>
                      <a:pt x="6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" name="Google Shape;3784;p61"/>
              <p:cNvSpPr/>
              <p:nvPr/>
            </p:nvSpPr>
            <p:spPr>
              <a:xfrm>
                <a:off x="7202164" y="3895176"/>
                <a:ext cx="19382" cy="40031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16" extrusionOk="0">
                    <a:moveTo>
                      <a:pt x="95" y="0"/>
                    </a:moveTo>
                    <a:cubicBezTo>
                      <a:pt x="76" y="0"/>
                      <a:pt x="57" y="10"/>
                      <a:pt x="45" y="27"/>
                    </a:cubicBezTo>
                    <a:cubicBezTo>
                      <a:pt x="10" y="108"/>
                      <a:pt x="1" y="188"/>
                      <a:pt x="19" y="277"/>
                    </a:cubicBezTo>
                    <a:cubicBezTo>
                      <a:pt x="19" y="299"/>
                      <a:pt x="43" y="315"/>
                      <a:pt x="66" y="315"/>
                    </a:cubicBezTo>
                    <a:cubicBezTo>
                      <a:pt x="71" y="315"/>
                      <a:pt x="76" y="314"/>
                      <a:pt x="81" y="313"/>
                    </a:cubicBezTo>
                    <a:cubicBezTo>
                      <a:pt x="117" y="304"/>
                      <a:pt x="126" y="277"/>
                      <a:pt x="126" y="250"/>
                    </a:cubicBezTo>
                    <a:cubicBezTo>
                      <a:pt x="117" y="241"/>
                      <a:pt x="117" y="241"/>
                      <a:pt x="117" y="232"/>
                    </a:cubicBezTo>
                    <a:cubicBezTo>
                      <a:pt x="117" y="224"/>
                      <a:pt x="117" y="215"/>
                      <a:pt x="117" y="206"/>
                    </a:cubicBezTo>
                    <a:cubicBezTo>
                      <a:pt x="117" y="188"/>
                      <a:pt x="117" y="179"/>
                      <a:pt x="117" y="161"/>
                    </a:cubicBezTo>
                    <a:cubicBezTo>
                      <a:pt x="117" y="161"/>
                      <a:pt x="117" y="161"/>
                      <a:pt x="117" y="152"/>
                    </a:cubicBezTo>
                    <a:cubicBezTo>
                      <a:pt x="117" y="152"/>
                      <a:pt x="126" y="152"/>
                      <a:pt x="126" y="143"/>
                    </a:cubicBezTo>
                    <a:cubicBezTo>
                      <a:pt x="126" y="134"/>
                      <a:pt x="126" y="125"/>
                      <a:pt x="126" y="117"/>
                    </a:cubicBezTo>
                    <a:cubicBezTo>
                      <a:pt x="134" y="108"/>
                      <a:pt x="134" y="99"/>
                      <a:pt x="134" y="99"/>
                    </a:cubicBezTo>
                    <a:cubicBezTo>
                      <a:pt x="134" y="94"/>
                      <a:pt x="137" y="92"/>
                      <a:pt x="139" y="90"/>
                    </a:cubicBezTo>
                    <a:lnTo>
                      <a:pt x="139" y="90"/>
                    </a:lnTo>
                    <a:cubicBezTo>
                      <a:pt x="140" y="90"/>
                      <a:pt x="142" y="90"/>
                      <a:pt x="143" y="90"/>
                    </a:cubicBezTo>
                    <a:lnTo>
                      <a:pt x="143" y="81"/>
                    </a:lnTo>
                    <a:cubicBezTo>
                      <a:pt x="152" y="63"/>
                      <a:pt x="152" y="54"/>
                      <a:pt x="143" y="36"/>
                    </a:cubicBezTo>
                    <a:cubicBezTo>
                      <a:pt x="143" y="27"/>
                      <a:pt x="134" y="9"/>
                      <a:pt x="126" y="9"/>
                    </a:cubicBezTo>
                    <a:cubicBezTo>
                      <a:pt x="116" y="3"/>
                      <a:pt x="105" y="0"/>
                      <a:pt x="9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" name="Google Shape;3785;p61"/>
              <p:cNvSpPr/>
              <p:nvPr/>
            </p:nvSpPr>
            <p:spPr>
              <a:xfrm>
                <a:off x="7447415" y="3998039"/>
                <a:ext cx="13681" cy="32937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60" extrusionOk="0">
                    <a:moveTo>
                      <a:pt x="54" y="0"/>
                    </a:moveTo>
                    <a:cubicBezTo>
                      <a:pt x="18" y="0"/>
                      <a:pt x="1" y="18"/>
                      <a:pt x="1" y="54"/>
                    </a:cubicBezTo>
                    <a:lnTo>
                      <a:pt x="1" y="206"/>
                    </a:lnTo>
                    <a:cubicBezTo>
                      <a:pt x="1" y="232"/>
                      <a:pt x="18" y="259"/>
                      <a:pt x="54" y="259"/>
                    </a:cubicBezTo>
                    <a:cubicBezTo>
                      <a:pt x="81" y="259"/>
                      <a:pt x="108" y="232"/>
                      <a:pt x="108" y="206"/>
                    </a:cubicBezTo>
                    <a:lnTo>
                      <a:pt x="108" y="54"/>
                    </a:lnTo>
                    <a:cubicBezTo>
                      <a:pt x="108" y="27"/>
                      <a:pt x="81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" name="Google Shape;3786;p61"/>
              <p:cNvSpPr/>
              <p:nvPr/>
            </p:nvSpPr>
            <p:spPr>
              <a:xfrm>
                <a:off x="7312882" y="3921398"/>
                <a:ext cx="18242" cy="40538"/>
              </a:xfrm>
              <a:custGeom>
                <a:avLst/>
                <a:gdLst/>
                <a:ahLst/>
                <a:cxnLst/>
                <a:rect l="l" t="t" r="r" b="b"/>
                <a:pathLst>
                  <a:path w="144" h="320" extrusionOk="0">
                    <a:moveTo>
                      <a:pt x="80" y="1"/>
                    </a:moveTo>
                    <a:cubicBezTo>
                      <a:pt x="72" y="1"/>
                      <a:pt x="63" y="3"/>
                      <a:pt x="54" y="8"/>
                    </a:cubicBezTo>
                    <a:cubicBezTo>
                      <a:pt x="46" y="17"/>
                      <a:pt x="37" y="25"/>
                      <a:pt x="37" y="43"/>
                    </a:cubicBezTo>
                    <a:cubicBezTo>
                      <a:pt x="28" y="115"/>
                      <a:pt x="19" y="186"/>
                      <a:pt x="1" y="249"/>
                    </a:cubicBezTo>
                    <a:cubicBezTo>
                      <a:pt x="1" y="266"/>
                      <a:pt x="1" y="284"/>
                      <a:pt x="10" y="293"/>
                    </a:cubicBezTo>
                    <a:cubicBezTo>
                      <a:pt x="19" y="302"/>
                      <a:pt x="28" y="320"/>
                      <a:pt x="46" y="320"/>
                    </a:cubicBezTo>
                    <a:cubicBezTo>
                      <a:pt x="54" y="320"/>
                      <a:pt x="72" y="320"/>
                      <a:pt x="81" y="311"/>
                    </a:cubicBezTo>
                    <a:cubicBezTo>
                      <a:pt x="99" y="302"/>
                      <a:pt x="108" y="293"/>
                      <a:pt x="108" y="284"/>
                    </a:cubicBezTo>
                    <a:cubicBezTo>
                      <a:pt x="117" y="213"/>
                      <a:pt x="126" y="141"/>
                      <a:pt x="135" y="70"/>
                    </a:cubicBezTo>
                    <a:cubicBezTo>
                      <a:pt x="144" y="52"/>
                      <a:pt x="144" y="43"/>
                      <a:pt x="135" y="25"/>
                    </a:cubicBezTo>
                    <a:cubicBezTo>
                      <a:pt x="126" y="17"/>
                      <a:pt x="117" y="8"/>
                      <a:pt x="99" y="8"/>
                    </a:cubicBezTo>
                    <a:cubicBezTo>
                      <a:pt x="95" y="3"/>
                      <a:pt x="88" y="1"/>
                      <a:pt x="8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" name="Google Shape;3787;p61"/>
              <p:cNvSpPr/>
              <p:nvPr/>
            </p:nvSpPr>
            <p:spPr>
              <a:xfrm>
                <a:off x="7533303" y="3944960"/>
                <a:ext cx="18242" cy="55486"/>
              </a:xfrm>
              <a:custGeom>
                <a:avLst/>
                <a:gdLst/>
                <a:ahLst/>
                <a:cxnLst/>
                <a:rect l="l" t="t" r="r" b="b"/>
                <a:pathLst>
                  <a:path w="144" h="438" extrusionOk="0">
                    <a:moveTo>
                      <a:pt x="54" y="0"/>
                    </a:moveTo>
                    <a:cubicBezTo>
                      <a:pt x="27" y="0"/>
                      <a:pt x="1" y="18"/>
                      <a:pt x="1" y="54"/>
                    </a:cubicBezTo>
                    <a:cubicBezTo>
                      <a:pt x="18" y="161"/>
                      <a:pt x="27" y="268"/>
                      <a:pt x="36" y="384"/>
                    </a:cubicBezTo>
                    <a:cubicBezTo>
                      <a:pt x="36" y="410"/>
                      <a:pt x="63" y="437"/>
                      <a:pt x="90" y="437"/>
                    </a:cubicBezTo>
                    <a:cubicBezTo>
                      <a:pt x="117" y="437"/>
                      <a:pt x="143" y="410"/>
                      <a:pt x="143" y="384"/>
                    </a:cubicBezTo>
                    <a:cubicBezTo>
                      <a:pt x="134" y="268"/>
                      <a:pt x="125" y="161"/>
                      <a:pt x="117" y="54"/>
                    </a:cubicBezTo>
                    <a:cubicBezTo>
                      <a:pt x="108" y="27"/>
                      <a:pt x="90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" name="Google Shape;3788;p61"/>
              <p:cNvSpPr/>
              <p:nvPr/>
            </p:nvSpPr>
            <p:spPr>
              <a:xfrm>
                <a:off x="7454255" y="3917724"/>
                <a:ext cx="14822" cy="36611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89" extrusionOk="0">
                    <a:moveTo>
                      <a:pt x="54" y="1"/>
                    </a:moveTo>
                    <a:cubicBezTo>
                      <a:pt x="27" y="1"/>
                      <a:pt x="0" y="28"/>
                      <a:pt x="0" y="54"/>
                    </a:cubicBezTo>
                    <a:lnTo>
                      <a:pt x="0" y="233"/>
                    </a:lnTo>
                    <a:cubicBezTo>
                      <a:pt x="0" y="264"/>
                      <a:pt x="20" y="288"/>
                      <a:pt x="43" y="288"/>
                    </a:cubicBezTo>
                    <a:cubicBezTo>
                      <a:pt x="47" y="288"/>
                      <a:pt x="50" y="288"/>
                      <a:pt x="54" y="286"/>
                    </a:cubicBezTo>
                    <a:cubicBezTo>
                      <a:pt x="89" y="286"/>
                      <a:pt x="116" y="269"/>
                      <a:pt x="116" y="233"/>
                    </a:cubicBezTo>
                    <a:lnTo>
                      <a:pt x="116" y="54"/>
                    </a:lnTo>
                    <a:cubicBezTo>
                      <a:pt x="116" y="28"/>
                      <a:pt x="89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" name="Google Shape;3789;p61"/>
              <p:cNvSpPr/>
              <p:nvPr/>
            </p:nvSpPr>
            <p:spPr>
              <a:xfrm>
                <a:off x="7629326" y="3962949"/>
                <a:ext cx="13681" cy="45351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58" extrusionOk="0">
                    <a:moveTo>
                      <a:pt x="54" y="1"/>
                    </a:moveTo>
                    <a:cubicBezTo>
                      <a:pt x="28" y="10"/>
                      <a:pt x="1" y="28"/>
                      <a:pt x="1" y="63"/>
                    </a:cubicBezTo>
                    <a:lnTo>
                      <a:pt x="1" y="295"/>
                    </a:lnTo>
                    <a:cubicBezTo>
                      <a:pt x="1" y="331"/>
                      <a:pt x="28" y="358"/>
                      <a:pt x="54" y="358"/>
                    </a:cubicBezTo>
                    <a:cubicBezTo>
                      <a:pt x="81" y="349"/>
                      <a:pt x="108" y="331"/>
                      <a:pt x="108" y="295"/>
                    </a:cubicBezTo>
                    <a:lnTo>
                      <a:pt x="108" y="63"/>
                    </a:lnTo>
                    <a:cubicBezTo>
                      <a:pt x="108" y="28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3790;p61"/>
              <p:cNvSpPr/>
              <p:nvPr/>
            </p:nvSpPr>
            <p:spPr>
              <a:xfrm>
                <a:off x="7709640" y="3982204"/>
                <a:ext cx="13681" cy="37371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95" extrusionOk="0">
                    <a:moveTo>
                      <a:pt x="54" y="0"/>
                    </a:moveTo>
                    <a:cubicBezTo>
                      <a:pt x="18" y="0"/>
                      <a:pt x="0" y="27"/>
                      <a:pt x="0" y="54"/>
                    </a:cubicBezTo>
                    <a:lnTo>
                      <a:pt x="0" y="241"/>
                    </a:lnTo>
                    <a:cubicBezTo>
                      <a:pt x="0" y="268"/>
                      <a:pt x="18" y="295"/>
                      <a:pt x="54" y="295"/>
                    </a:cubicBezTo>
                    <a:cubicBezTo>
                      <a:pt x="81" y="286"/>
                      <a:pt x="107" y="268"/>
                      <a:pt x="107" y="241"/>
                    </a:cubicBezTo>
                    <a:lnTo>
                      <a:pt x="107" y="54"/>
                    </a:lnTo>
                    <a:cubicBezTo>
                      <a:pt x="107" y="27"/>
                      <a:pt x="81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" name="Google Shape;3791;p61"/>
              <p:cNvSpPr/>
              <p:nvPr/>
            </p:nvSpPr>
            <p:spPr>
              <a:xfrm>
                <a:off x="7773993" y="3993478"/>
                <a:ext cx="13681" cy="29516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33" extrusionOk="0">
                    <a:moveTo>
                      <a:pt x="54" y="1"/>
                    </a:moveTo>
                    <a:cubicBezTo>
                      <a:pt x="36" y="1"/>
                      <a:pt x="27" y="10"/>
                      <a:pt x="19" y="19"/>
                    </a:cubicBezTo>
                    <a:cubicBezTo>
                      <a:pt x="10" y="27"/>
                      <a:pt x="1" y="45"/>
                      <a:pt x="1" y="54"/>
                    </a:cubicBezTo>
                    <a:lnTo>
                      <a:pt x="1" y="179"/>
                    </a:lnTo>
                    <a:cubicBezTo>
                      <a:pt x="1" y="188"/>
                      <a:pt x="1" y="206"/>
                      <a:pt x="19" y="215"/>
                    </a:cubicBezTo>
                    <a:cubicBezTo>
                      <a:pt x="27" y="224"/>
                      <a:pt x="36" y="233"/>
                      <a:pt x="54" y="233"/>
                    </a:cubicBezTo>
                    <a:cubicBezTo>
                      <a:pt x="63" y="233"/>
                      <a:pt x="81" y="224"/>
                      <a:pt x="90" y="215"/>
                    </a:cubicBezTo>
                    <a:cubicBezTo>
                      <a:pt x="99" y="206"/>
                      <a:pt x="108" y="197"/>
                      <a:pt x="108" y="179"/>
                    </a:cubicBezTo>
                    <a:lnTo>
                      <a:pt x="108" y="54"/>
                    </a:lnTo>
                    <a:cubicBezTo>
                      <a:pt x="108" y="45"/>
                      <a:pt x="99" y="27"/>
                      <a:pt x="90" y="19"/>
                    </a:cubicBezTo>
                    <a:cubicBezTo>
                      <a:pt x="81" y="10"/>
                      <a:pt x="63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" name="Google Shape;3792;p61"/>
              <p:cNvSpPr/>
              <p:nvPr/>
            </p:nvSpPr>
            <p:spPr>
              <a:xfrm>
                <a:off x="7568393" y="3902650"/>
                <a:ext cx="18115" cy="28883"/>
              </a:xfrm>
              <a:custGeom>
                <a:avLst/>
                <a:gdLst/>
                <a:ahLst/>
                <a:cxnLst/>
                <a:rect l="l" t="t" r="r" b="b"/>
                <a:pathLst>
                  <a:path w="143" h="228" extrusionOk="0">
                    <a:moveTo>
                      <a:pt x="83" y="0"/>
                    </a:moveTo>
                    <a:cubicBezTo>
                      <a:pt x="73" y="0"/>
                      <a:pt x="66" y="4"/>
                      <a:pt x="54" y="4"/>
                    </a:cubicBezTo>
                    <a:cubicBezTo>
                      <a:pt x="45" y="13"/>
                      <a:pt x="36" y="22"/>
                      <a:pt x="27" y="40"/>
                    </a:cubicBezTo>
                    <a:cubicBezTo>
                      <a:pt x="18" y="84"/>
                      <a:pt x="9" y="120"/>
                      <a:pt x="0" y="156"/>
                    </a:cubicBezTo>
                    <a:cubicBezTo>
                      <a:pt x="0" y="173"/>
                      <a:pt x="0" y="191"/>
                      <a:pt x="9" y="200"/>
                    </a:cubicBezTo>
                    <a:cubicBezTo>
                      <a:pt x="9" y="209"/>
                      <a:pt x="27" y="227"/>
                      <a:pt x="36" y="227"/>
                    </a:cubicBezTo>
                    <a:cubicBezTo>
                      <a:pt x="54" y="227"/>
                      <a:pt x="71" y="227"/>
                      <a:pt x="80" y="218"/>
                    </a:cubicBezTo>
                    <a:cubicBezTo>
                      <a:pt x="89" y="218"/>
                      <a:pt x="98" y="200"/>
                      <a:pt x="107" y="191"/>
                    </a:cubicBezTo>
                    <a:cubicBezTo>
                      <a:pt x="116" y="147"/>
                      <a:pt x="125" y="111"/>
                      <a:pt x="134" y="66"/>
                    </a:cubicBezTo>
                    <a:cubicBezTo>
                      <a:pt x="143" y="58"/>
                      <a:pt x="134" y="40"/>
                      <a:pt x="134" y="31"/>
                    </a:cubicBezTo>
                    <a:cubicBezTo>
                      <a:pt x="125" y="13"/>
                      <a:pt x="107" y="4"/>
                      <a:pt x="98" y="4"/>
                    </a:cubicBezTo>
                    <a:cubicBezTo>
                      <a:pt x="92" y="1"/>
                      <a:pt x="87" y="0"/>
                      <a:pt x="8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" name="Google Shape;3793;p61"/>
              <p:cNvSpPr/>
              <p:nvPr/>
            </p:nvSpPr>
            <p:spPr>
              <a:xfrm>
                <a:off x="7724335" y="3921145"/>
                <a:ext cx="13681" cy="26096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06" extrusionOk="0">
                    <a:moveTo>
                      <a:pt x="54" y="1"/>
                    </a:moveTo>
                    <a:cubicBezTo>
                      <a:pt x="45" y="10"/>
                      <a:pt x="27" y="10"/>
                      <a:pt x="18" y="19"/>
                    </a:cubicBezTo>
                    <a:cubicBezTo>
                      <a:pt x="9" y="27"/>
                      <a:pt x="0" y="45"/>
                      <a:pt x="0" y="63"/>
                    </a:cubicBezTo>
                    <a:lnTo>
                      <a:pt x="0" y="152"/>
                    </a:lnTo>
                    <a:cubicBezTo>
                      <a:pt x="0" y="161"/>
                      <a:pt x="9" y="179"/>
                      <a:pt x="18" y="188"/>
                    </a:cubicBezTo>
                    <a:cubicBezTo>
                      <a:pt x="27" y="197"/>
                      <a:pt x="45" y="206"/>
                      <a:pt x="54" y="206"/>
                    </a:cubicBezTo>
                    <a:cubicBezTo>
                      <a:pt x="72" y="206"/>
                      <a:pt x="80" y="197"/>
                      <a:pt x="98" y="188"/>
                    </a:cubicBezTo>
                    <a:cubicBezTo>
                      <a:pt x="107" y="179"/>
                      <a:pt x="107" y="161"/>
                      <a:pt x="107" y="152"/>
                    </a:cubicBezTo>
                    <a:lnTo>
                      <a:pt x="107" y="63"/>
                    </a:lnTo>
                    <a:cubicBezTo>
                      <a:pt x="107" y="45"/>
                      <a:pt x="107" y="27"/>
                      <a:pt x="98" y="19"/>
                    </a:cubicBezTo>
                    <a:cubicBezTo>
                      <a:pt x="80" y="10"/>
                      <a:pt x="72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3794;p61"/>
              <p:cNvSpPr/>
              <p:nvPr/>
            </p:nvSpPr>
            <p:spPr>
              <a:xfrm>
                <a:off x="7640727" y="3766217"/>
                <a:ext cx="13681" cy="44338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50" extrusionOk="0">
                    <a:moveTo>
                      <a:pt x="64" y="0"/>
                    </a:moveTo>
                    <a:cubicBezTo>
                      <a:pt x="61" y="0"/>
                      <a:pt x="57" y="1"/>
                      <a:pt x="54" y="2"/>
                    </a:cubicBezTo>
                    <a:cubicBezTo>
                      <a:pt x="27" y="2"/>
                      <a:pt x="0" y="19"/>
                      <a:pt x="0" y="55"/>
                    </a:cubicBezTo>
                    <a:lnTo>
                      <a:pt x="0" y="296"/>
                    </a:lnTo>
                    <a:cubicBezTo>
                      <a:pt x="0" y="323"/>
                      <a:pt x="27" y="349"/>
                      <a:pt x="54" y="349"/>
                    </a:cubicBezTo>
                    <a:cubicBezTo>
                      <a:pt x="89" y="349"/>
                      <a:pt x="107" y="323"/>
                      <a:pt x="107" y="296"/>
                    </a:cubicBezTo>
                    <a:lnTo>
                      <a:pt x="107" y="55"/>
                    </a:lnTo>
                    <a:cubicBezTo>
                      <a:pt x="107" y="31"/>
                      <a:pt x="93" y="0"/>
                      <a:pt x="6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3795;p61"/>
              <p:cNvSpPr/>
              <p:nvPr/>
            </p:nvSpPr>
            <p:spPr>
              <a:xfrm>
                <a:off x="7743463" y="4123450"/>
                <a:ext cx="13681" cy="44211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49" extrusionOk="0">
                    <a:moveTo>
                      <a:pt x="54" y="1"/>
                    </a:moveTo>
                    <a:cubicBezTo>
                      <a:pt x="28" y="1"/>
                      <a:pt x="1" y="18"/>
                      <a:pt x="1" y="54"/>
                    </a:cubicBezTo>
                    <a:lnTo>
                      <a:pt x="1" y="295"/>
                    </a:lnTo>
                    <a:cubicBezTo>
                      <a:pt x="1" y="322"/>
                      <a:pt x="28" y="348"/>
                      <a:pt x="54" y="348"/>
                    </a:cubicBezTo>
                    <a:cubicBezTo>
                      <a:pt x="81" y="348"/>
                      <a:pt x="108" y="322"/>
                      <a:pt x="108" y="295"/>
                    </a:cubicBezTo>
                    <a:lnTo>
                      <a:pt x="108" y="54"/>
                    </a:lnTo>
                    <a:cubicBezTo>
                      <a:pt x="108" y="27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3796;p61"/>
              <p:cNvSpPr/>
              <p:nvPr/>
            </p:nvSpPr>
            <p:spPr>
              <a:xfrm>
                <a:off x="7676830" y="4134471"/>
                <a:ext cx="20522" cy="48138"/>
              </a:xfrm>
              <a:custGeom>
                <a:avLst/>
                <a:gdLst/>
                <a:ahLst/>
                <a:cxnLst/>
                <a:rect l="l" t="t" r="r" b="b"/>
                <a:pathLst>
                  <a:path w="162" h="380" extrusionOk="0">
                    <a:moveTo>
                      <a:pt x="98" y="0"/>
                    </a:moveTo>
                    <a:cubicBezTo>
                      <a:pt x="72" y="0"/>
                      <a:pt x="52" y="16"/>
                      <a:pt x="45" y="38"/>
                    </a:cubicBezTo>
                    <a:cubicBezTo>
                      <a:pt x="9" y="137"/>
                      <a:pt x="1" y="235"/>
                      <a:pt x="18" y="342"/>
                    </a:cubicBezTo>
                    <a:cubicBezTo>
                      <a:pt x="26" y="364"/>
                      <a:pt x="51" y="380"/>
                      <a:pt x="75" y="380"/>
                    </a:cubicBezTo>
                    <a:cubicBezTo>
                      <a:pt x="80" y="380"/>
                      <a:pt x="85" y="379"/>
                      <a:pt x="90" y="377"/>
                    </a:cubicBezTo>
                    <a:cubicBezTo>
                      <a:pt x="116" y="369"/>
                      <a:pt x="125" y="342"/>
                      <a:pt x="125" y="306"/>
                    </a:cubicBezTo>
                    <a:cubicBezTo>
                      <a:pt x="125" y="297"/>
                      <a:pt x="125" y="288"/>
                      <a:pt x="125" y="288"/>
                    </a:cubicBezTo>
                    <a:cubicBezTo>
                      <a:pt x="116" y="279"/>
                      <a:pt x="116" y="261"/>
                      <a:pt x="116" y="253"/>
                    </a:cubicBezTo>
                    <a:cubicBezTo>
                      <a:pt x="116" y="235"/>
                      <a:pt x="116" y="208"/>
                      <a:pt x="125" y="190"/>
                    </a:cubicBezTo>
                    <a:cubicBezTo>
                      <a:pt x="125" y="187"/>
                      <a:pt x="125" y="184"/>
                      <a:pt x="125" y="181"/>
                    </a:cubicBezTo>
                    <a:cubicBezTo>
                      <a:pt x="125" y="172"/>
                      <a:pt x="125" y="172"/>
                      <a:pt x="125" y="163"/>
                    </a:cubicBezTo>
                    <a:cubicBezTo>
                      <a:pt x="125" y="154"/>
                      <a:pt x="125" y="146"/>
                      <a:pt x="134" y="137"/>
                    </a:cubicBezTo>
                    <a:cubicBezTo>
                      <a:pt x="134" y="110"/>
                      <a:pt x="143" y="92"/>
                      <a:pt x="152" y="65"/>
                    </a:cubicBezTo>
                    <a:cubicBezTo>
                      <a:pt x="161" y="38"/>
                      <a:pt x="143" y="12"/>
                      <a:pt x="116" y="3"/>
                    </a:cubicBezTo>
                    <a:cubicBezTo>
                      <a:pt x="110" y="1"/>
                      <a:pt x="104" y="0"/>
                      <a:pt x="9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3797;p61"/>
              <p:cNvSpPr/>
              <p:nvPr/>
            </p:nvSpPr>
            <p:spPr>
              <a:xfrm>
                <a:off x="7708500" y="4054537"/>
                <a:ext cx="18242" cy="40791"/>
              </a:xfrm>
              <a:custGeom>
                <a:avLst/>
                <a:gdLst/>
                <a:ahLst/>
                <a:cxnLst/>
                <a:rect l="l" t="t" r="r" b="b"/>
                <a:pathLst>
                  <a:path w="144" h="322" extrusionOk="0">
                    <a:moveTo>
                      <a:pt x="45" y="0"/>
                    </a:moveTo>
                    <a:cubicBezTo>
                      <a:pt x="27" y="9"/>
                      <a:pt x="18" y="18"/>
                      <a:pt x="9" y="27"/>
                    </a:cubicBezTo>
                    <a:cubicBezTo>
                      <a:pt x="0" y="45"/>
                      <a:pt x="0" y="54"/>
                      <a:pt x="0" y="72"/>
                    </a:cubicBezTo>
                    <a:lnTo>
                      <a:pt x="36" y="277"/>
                    </a:lnTo>
                    <a:cubicBezTo>
                      <a:pt x="36" y="295"/>
                      <a:pt x="54" y="304"/>
                      <a:pt x="63" y="313"/>
                    </a:cubicBezTo>
                    <a:cubicBezTo>
                      <a:pt x="72" y="322"/>
                      <a:pt x="90" y="322"/>
                      <a:pt x="98" y="322"/>
                    </a:cubicBezTo>
                    <a:cubicBezTo>
                      <a:pt x="116" y="313"/>
                      <a:pt x="125" y="304"/>
                      <a:pt x="134" y="295"/>
                    </a:cubicBezTo>
                    <a:cubicBezTo>
                      <a:pt x="143" y="277"/>
                      <a:pt x="143" y="268"/>
                      <a:pt x="143" y="250"/>
                    </a:cubicBezTo>
                    <a:lnTo>
                      <a:pt x="107" y="45"/>
                    </a:lnTo>
                    <a:cubicBezTo>
                      <a:pt x="107" y="27"/>
                      <a:pt x="90" y="18"/>
                      <a:pt x="81" y="9"/>
                    </a:cubicBezTo>
                    <a:cubicBezTo>
                      <a:pt x="72" y="0"/>
                      <a:pt x="54" y="0"/>
                      <a:pt x="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3798;p61"/>
              <p:cNvSpPr/>
              <p:nvPr/>
            </p:nvSpPr>
            <p:spPr>
              <a:xfrm>
                <a:off x="7618051" y="4070118"/>
                <a:ext cx="13681" cy="36484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88" extrusionOk="0">
                    <a:moveTo>
                      <a:pt x="63" y="1"/>
                    </a:moveTo>
                    <a:cubicBezTo>
                      <a:pt x="60" y="1"/>
                      <a:pt x="57" y="1"/>
                      <a:pt x="54" y="2"/>
                    </a:cubicBezTo>
                    <a:cubicBezTo>
                      <a:pt x="27" y="2"/>
                      <a:pt x="1" y="20"/>
                      <a:pt x="1" y="56"/>
                    </a:cubicBezTo>
                    <a:lnTo>
                      <a:pt x="1" y="234"/>
                    </a:lnTo>
                    <a:cubicBezTo>
                      <a:pt x="1" y="261"/>
                      <a:pt x="27" y="288"/>
                      <a:pt x="54" y="288"/>
                    </a:cubicBezTo>
                    <a:cubicBezTo>
                      <a:pt x="81" y="288"/>
                      <a:pt x="108" y="261"/>
                      <a:pt x="108" y="234"/>
                    </a:cubicBezTo>
                    <a:lnTo>
                      <a:pt x="108" y="56"/>
                    </a:lnTo>
                    <a:cubicBezTo>
                      <a:pt x="108" y="32"/>
                      <a:pt x="86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3799;p61"/>
              <p:cNvSpPr/>
              <p:nvPr/>
            </p:nvSpPr>
            <p:spPr>
              <a:xfrm>
                <a:off x="7568393" y="4141565"/>
                <a:ext cx="13681" cy="40791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22" extrusionOk="0">
                    <a:moveTo>
                      <a:pt x="54" y="0"/>
                    </a:moveTo>
                    <a:cubicBezTo>
                      <a:pt x="27" y="9"/>
                      <a:pt x="0" y="27"/>
                      <a:pt x="0" y="63"/>
                    </a:cubicBezTo>
                    <a:lnTo>
                      <a:pt x="0" y="268"/>
                    </a:lnTo>
                    <a:cubicBezTo>
                      <a:pt x="0" y="295"/>
                      <a:pt x="27" y="321"/>
                      <a:pt x="54" y="321"/>
                    </a:cubicBezTo>
                    <a:cubicBezTo>
                      <a:pt x="89" y="321"/>
                      <a:pt x="107" y="304"/>
                      <a:pt x="107" y="268"/>
                    </a:cubicBezTo>
                    <a:lnTo>
                      <a:pt x="107" y="63"/>
                    </a:lnTo>
                    <a:cubicBezTo>
                      <a:pt x="107" y="27"/>
                      <a:pt x="89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3800;p61"/>
              <p:cNvSpPr/>
              <p:nvPr/>
            </p:nvSpPr>
            <p:spPr>
              <a:xfrm>
                <a:off x="7534443" y="4043263"/>
                <a:ext cx="13681" cy="36484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88" extrusionOk="0">
                    <a:moveTo>
                      <a:pt x="54" y="0"/>
                    </a:moveTo>
                    <a:cubicBezTo>
                      <a:pt x="27" y="0"/>
                      <a:pt x="0" y="27"/>
                      <a:pt x="0" y="54"/>
                    </a:cubicBezTo>
                    <a:lnTo>
                      <a:pt x="0" y="232"/>
                    </a:lnTo>
                    <a:cubicBezTo>
                      <a:pt x="0" y="263"/>
                      <a:pt x="21" y="287"/>
                      <a:pt x="43" y="287"/>
                    </a:cubicBezTo>
                    <a:cubicBezTo>
                      <a:pt x="47" y="287"/>
                      <a:pt x="50" y="287"/>
                      <a:pt x="54" y="286"/>
                    </a:cubicBezTo>
                    <a:cubicBezTo>
                      <a:pt x="81" y="286"/>
                      <a:pt x="108" y="268"/>
                      <a:pt x="108" y="232"/>
                    </a:cubicBezTo>
                    <a:lnTo>
                      <a:pt x="108" y="54"/>
                    </a:lnTo>
                    <a:cubicBezTo>
                      <a:pt x="108" y="27"/>
                      <a:pt x="81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3801;p61"/>
              <p:cNvSpPr/>
              <p:nvPr/>
            </p:nvSpPr>
            <p:spPr>
              <a:xfrm>
                <a:off x="7484658" y="4123450"/>
                <a:ext cx="13681" cy="32937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60" extrusionOk="0">
                    <a:moveTo>
                      <a:pt x="54" y="1"/>
                    </a:moveTo>
                    <a:cubicBezTo>
                      <a:pt x="28" y="1"/>
                      <a:pt x="1" y="18"/>
                      <a:pt x="1" y="54"/>
                    </a:cubicBezTo>
                    <a:lnTo>
                      <a:pt x="1" y="206"/>
                    </a:lnTo>
                    <a:cubicBezTo>
                      <a:pt x="1" y="233"/>
                      <a:pt x="28" y="259"/>
                      <a:pt x="54" y="259"/>
                    </a:cubicBezTo>
                    <a:cubicBezTo>
                      <a:pt x="90" y="259"/>
                      <a:pt x="108" y="233"/>
                      <a:pt x="108" y="206"/>
                    </a:cubicBezTo>
                    <a:lnTo>
                      <a:pt x="108" y="54"/>
                    </a:lnTo>
                    <a:cubicBezTo>
                      <a:pt x="108" y="27"/>
                      <a:pt x="90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3802;p61"/>
              <p:cNvSpPr/>
              <p:nvPr/>
            </p:nvSpPr>
            <p:spPr>
              <a:xfrm>
                <a:off x="7397757" y="4092921"/>
                <a:ext cx="13681" cy="47632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76" extrusionOk="0">
                    <a:moveTo>
                      <a:pt x="54" y="1"/>
                    </a:moveTo>
                    <a:cubicBezTo>
                      <a:pt x="27" y="1"/>
                      <a:pt x="0" y="19"/>
                      <a:pt x="0" y="54"/>
                    </a:cubicBezTo>
                    <a:lnTo>
                      <a:pt x="0" y="322"/>
                    </a:lnTo>
                    <a:cubicBezTo>
                      <a:pt x="0" y="349"/>
                      <a:pt x="27" y="375"/>
                      <a:pt x="54" y="375"/>
                    </a:cubicBezTo>
                    <a:cubicBezTo>
                      <a:pt x="80" y="375"/>
                      <a:pt x="107" y="358"/>
                      <a:pt x="107" y="322"/>
                    </a:cubicBezTo>
                    <a:lnTo>
                      <a:pt x="107" y="54"/>
                    </a:lnTo>
                    <a:cubicBezTo>
                      <a:pt x="107" y="27"/>
                      <a:pt x="80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3803;p61"/>
              <p:cNvSpPr/>
              <p:nvPr/>
            </p:nvSpPr>
            <p:spPr>
              <a:xfrm>
                <a:off x="7322003" y="4085067"/>
                <a:ext cx="13681" cy="29516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33" extrusionOk="0">
                    <a:moveTo>
                      <a:pt x="54" y="0"/>
                    </a:moveTo>
                    <a:cubicBezTo>
                      <a:pt x="36" y="0"/>
                      <a:pt x="27" y="9"/>
                      <a:pt x="9" y="18"/>
                    </a:cubicBezTo>
                    <a:cubicBezTo>
                      <a:pt x="0" y="27"/>
                      <a:pt x="0" y="36"/>
                      <a:pt x="0" y="54"/>
                    </a:cubicBezTo>
                    <a:lnTo>
                      <a:pt x="0" y="179"/>
                    </a:lnTo>
                    <a:cubicBezTo>
                      <a:pt x="0" y="188"/>
                      <a:pt x="0" y="205"/>
                      <a:pt x="9" y="214"/>
                    </a:cubicBezTo>
                    <a:cubicBezTo>
                      <a:pt x="27" y="223"/>
                      <a:pt x="36" y="232"/>
                      <a:pt x="54" y="232"/>
                    </a:cubicBezTo>
                    <a:cubicBezTo>
                      <a:pt x="63" y="232"/>
                      <a:pt x="81" y="223"/>
                      <a:pt x="90" y="214"/>
                    </a:cubicBezTo>
                    <a:cubicBezTo>
                      <a:pt x="98" y="205"/>
                      <a:pt x="107" y="188"/>
                      <a:pt x="107" y="179"/>
                    </a:cubicBezTo>
                    <a:lnTo>
                      <a:pt x="107" y="54"/>
                    </a:lnTo>
                    <a:cubicBezTo>
                      <a:pt x="107" y="45"/>
                      <a:pt x="98" y="27"/>
                      <a:pt x="90" y="18"/>
                    </a:cubicBezTo>
                    <a:cubicBezTo>
                      <a:pt x="81" y="9"/>
                      <a:pt x="63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3804;p61"/>
              <p:cNvSpPr/>
              <p:nvPr/>
            </p:nvSpPr>
            <p:spPr>
              <a:xfrm>
                <a:off x="7245109" y="4115596"/>
                <a:ext cx="14822" cy="52065"/>
              </a:xfrm>
              <a:custGeom>
                <a:avLst/>
                <a:gdLst/>
                <a:ahLst/>
                <a:cxnLst/>
                <a:rect l="l" t="t" r="r" b="b"/>
                <a:pathLst>
                  <a:path w="117" h="411" extrusionOk="0">
                    <a:moveTo>
                      <a:pt x="63" y="0"/>
                    </a:moveTo>
                    <a:cubicBezTo>
                      <a:pt x="27" y="0"/>
                      <a:pt x="1" y="27"/>
                      <a:pt x="1" y="54"/>
                    </a:cubicBezTo>
                    <a:lnTo>
                      <a:pt x="1" y="357"/>
                    </a:lnTo>
                    <a:cubicBezTo>
                      <a:pt x="1" y="384"/>
                      <a:pt x="27" y="410"/>
                      <a:pt x="63" y="410"/>
                    </a:cubicBezTo>
                    <a:cubicBezTo>
                      <a:pt x="90" y="410"/>
                      <a:pt x="117" y="384"/>
                      <a:pt x="117" y="357"/>
                    </a:cubicBezTo>
                    <a:lnTo>
                      <a:pt x="117" y="54"/>
                    </a:lnTo>
                    <a:cubicBezTo>
                      <a:pt x="117" y="27"/>
                      <a:pt x="9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3805;p61"/>
              <p:cNvSpPr/>
              <p:nvPr/>
            </p:nvSpPr>
            <p:spPr>
              <a:xfrm>
                <a:off x="7171635" y="4097228"/>
                <a:ext cx="27236" cy="54852"/>
              </a:xfrm>
              <a:custGeom>
                <a:avLst/>
                <a:gdLst/>
                <a:ahLst/>
                <a:cxnLst/>
                <a:rect l="l" t="t" r="r" b="b"/>
                <a:pathLst>
                  <a:path w="215" h="433" extrusionOk="0">
                    <a:moveTo>
                      <a:pt x="60" y="0"/>
                    </a:moveTo>
                    <a:cubicBezTo>
                      <a:pt x="55" y="0"/>
                      <a:pt x="50" y="1"/>
                      <a:pt x="45" y="2"/>
                    </a:cubicBezTo>
                    <a:cubicBezTo>
                      <a:pt x="19" y="11"/>
                      <a:pt x="1" y="38"/>
                      <a:pt x="10" y="65"/>
                    </a:cubicBezTo>
                    <a:cubicBezTo>
                      <a:pt x="36" y="172"/>
                      <a:pt x="72" y="288"/>
                      <a:pt x="99" y="395"/>
                    </a:cubicBezTo>
                    <a:cubicBezTo>
                      <a:pt x="106" y="417"/>
                      <a:pt x="132" y="433"/>
                      <a:pt x="155" y="433"/>
                    </a:cubicBezTo>
                    <a:cubicBezTo>
                      <a:pt x="161" y="433"/>
                      <a:pt x="166" y="432"/>
                      <a:pt x="170" y="431"/>
                    </a:cubicBezTo>
                    <a:cubicBezTo>
                      <a:pt x="197" y="422"/>
                      <a:pt x="215" y="395"/>
                      <a:pt x="206" y="368"/>
                    </a:cubicBezTo>
                    <a:cubicBezTo>
                      <a:pt x="179" y="252"/>
                      <a:pt x="144" y="145"/>
                      <a:pt x="108" y="38"/>
                    </a:cubicBezTo>
                    <a:cubicBezTo>
                      <a:pt x="108" y="16"/>
                      <a:pt x="84" y="0"/>
                      <a:pt x="6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3806;p61"/>
              <p:cNvSpPr/>
              <p:nvPr/>
            </p:nvSpPr>
            <p:spPr>
              <a:xfrm>
                <a:off x="7229274" y="4263430"/>
                <a:ext cx="26096" cy="44718"/>
              </a:xfrm>
              <a:custGeom>
                <a:avLst/>
                <a:gdLst/>
                <a:ahLst/>
                <a:cxnLst/>
                <a:rect l="l" t="t" r="r" b="b"/>
                <a:pathLst>
                  <a:path w="206" h="353" extrusionOk="0">
                    <a:moveTo>
                      <a:pt x="59" y="0"/>
                    </a:moveTo>
                    <a:cubicBezTo>
                      <a:pt x="55" y="0"/>
                      <a:pt x="50" y="1"/>
                      <a:pt x="45" y="2"/>
                    </a:cubicBezTo>
                    <a:cubicBezTo>
                      <a:pt x="19" y="11"/>
                      <a:pt x="1" y="46"/>
                      <a:pt x="10" y="73"/>
                    </a:cubicBezTo>
                    <a:cubicBezTo>
                      <a:pt x="36" y="153"/>
                      <a:pt x="63" y="234"/>
                      <a:pt x="90" y="314"/>
                    </a:cubicBezTo>
                    <a:cubicBezTo>
                      <a:pt x="97" y="336"/>
                      <a:pt x="117" y="352"/>
                      <a:pt x="143" y="352"/>
                    </a:cubicBezTo>
                    <a:cubicBezTo>
                      <a:pt x="149" y="352"/>
                      <a:pt x="155" y="351"/>
                      <a:pt x="161" y="350"/>
                    </a:cubicBezTo>
                    <a:cubicBezTo>
                      <a:pt x="188" y="341"/>
                      <a:pt x="206" y="314"/>
                      <a:pt x="197" y="287"/>
                    </a:cubicBezTo>
                    <a:cubicBezTo>
                      <a:pt x="170" y="207"/>
                      <a:pt x="144" y="127"/>
                      <a:pt x="117" y="46"/>
                    </a:cubicBezTo>
                    <a:cubicBezTo>
                      <a:pt x="109" y="23"/>
                      <a:pt x="88" y="0"/>
                      <a:pt x="5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" name="Google Shape;3807;p61"/>
              <p:cNvSpPr/>
              <p:nvPr/>
            </p:nvSpPr>
            <p:spPr>
              <a:xfrm>
                <a:off x="7301607" y="4260263"/>
                <a:ext cx="18242" cy="40158"/>
              </a:xfrm>
              <a:custGeom>
                <a:avLst/>
                <a:gdLst/>
                <a:ahLst/>
                <a:cxnLst/>
                <a:rect l="l" t="t" r="r" b="b"/>
                <a:pathLst>
                  <a:path w="144" h="317" extrusionOk="0">
                    <a:moveTo>
                      <a:pt x="45" y="0"/>
                    </a:moveTo>
                    <a:cubicBezTo>
                      <a:pt x="27" y="9"/>
                      <a:pt x="19" y="9"/>
                      <a:pt x="10" y="27"/>
                    </a:cubicBezTo>
                    <a:cubicBezTo>
                      <a:pt x="1" y="36"/>
                      <a:pt x="1" y="54"/>
                      <a:pt x="1" y="71"/>
                    </a:cubicBezTo>
                    <a:cubicBezTo>
                      <a:pt x="19" y="134"/>
                      <a:pt x="27" y="205"/>
                      <a:pt x="36" y="277"/>
                    </a:cubicBezTo>
                    <a:cubicBezTo>
                      <a:pt x="36" y="285"/>
                      <a:pt x="54" y="303"/>
                      <a:pt x="63" y="312"/>
                    </a:cubicBezTo>
                    <a:cubicBezTo>
                      <a:pt x="69" y="312"/>
                      <a:pt x="79" y="316"/>
                      <a:pt x="88" y="316"/>
                    </a:cubicBezTo>
                    <a:cubicBezTo>
                      <a:pt x="92" y="316"/>
                      <a:pt x="96" y="315"/>
                      <a:pt x="99" y="312"/>
                    </a:cubicBezTo>
                    <a:cubicBezTo>
                      <a:pt x="117" y="312"/>
                      <a:pt x="126" y="303"/>
                      <a:pt x="135" y="294"/>
                    </a:cubicBezTo>
                    <a:cubicBezTo>
                      <a:pt x="143" y="277"/>
                      <a:pt x="143" y="268"/>
                      <a:pt x="143" y="250"/>
                    </a:cubicBezTo>
                    <a:cubicBezTo>
                      <a:pt x="135" y="178"/>
                      <a:pt x="117" y="107"/>
                      <a:pt x="108" y="36"/>
                    </a:cubicBezTo>
                    <a:cubicBezTo>
                      <a:pt x="108" y="27"/>
                      <a:pt x="99" y="9"/>
                      <a:pt x="81" y="9"/>
                    </a:cubicBezTo>
                    <a:cubicBezTo>
                      <a:pt x="72" y="0"/>
                      <a:pt x="54" y="0"/>
                      <a:pt x="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" name="Google Shape;3808;p61"/>
              <p:cNvSpPr/>
              <p:nvPr/>
            </p:nvSpPr>
            <p:spPr>
              <a:xfrm>
                <a:off x="7233834" y="4202624"/>
                <a:ext cx="14822" cy="37371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95" extrusionOk="0">
                    <a:moveTo>
                      <a:pt x="54" y="0"/>
                    </a:moveTo>
                    <a:cubicBezTo>
                      <a:pt x="27" y="0"/>
                      <a:pt x="0" y="27"/>
                      <a:pt x="0" y="54"/>
                    </a:cubicBezTo>
                    <a:lnTo>
                      <a:pt x="0" y="241"/>
                    </a:lnTo>
                    <a:cubicBezTo>
                      <a:pt x="0" y="268"/>
                      <a:pt x="27" y="294"/>
                      <a:pt x="54" y="294"/>
                    </a:cubicBezTo>
                    <a:cubicBezTo>
                      <a:pt x="90" y="286"/>
                      <a:pt x="116" y="268"/>
                      <a:pt x="116" y="241"/>
                    </a:cubicBezTo>
                    <a:lnTo>
                      <a:pt x="116" y="54"/>
                    </a:lnTo>
                    <a:cubicBezTo>
                      <a:pt x="116" y="27"/>
                      <a:pt x="90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" name="Google Shape;3809;p61"/>
              <p:cNvSpPr/>
              <p:nvPr/>
            </p:nvSpPr>
            <p:spPr>
              <a:xfrm>
                <a:off x="7302748" y="4366419"/>
                <a:ext cx="21662" cy="29263"/>
              </a:xfrm>
              <a:custGeom>
                <a:avLst/>
                <a:gdLst/>
                <a:ahLst/>
                <a:cxnLst/>
                <a:rect l="l" t="t" r="r" b="b"/>
                <a:pathLst>
                  <a:path w="171" h="231" extrusionOk="0">
                    <a:moveTo>
                      <a:pt x="72" y="1"/>
                    </a:moveTo>
                    <a:cubicBezTo>
                      <a:pt x="54" y="1"/>
                      <a:pt x="36" y="1"/>
                      <a:pt x="27" y="10"/>
                    </a:cubicBezTo>
                    <a:cubicBezTo>
                      <a:pt x="18" y="18"/>
                      <a:pt x="1" y="27"/>
                      <a:pt x="1" y="36"/>
                    </a:cubicBezTo>
                    <a:cubicBezTo>
                      <a:pt x="1" y="54"/>
                      <a:pt x="1" y="72"/>
                      <a:pt x="10" y="81"/>
                    </a:cubicBezTo>
                    <a:cubicBezTo>
                      <a:pt x="27" y="125"/>
                      <a:pt x="45" y="161"/>
                      <a:pt x="63" y="206"/>
                    </a:cubicBezTo>
                    <a:cubicBezTo>
                      <a:pt x="72" y="215"/>
                      <a:pt x="90" y="224"/>
                      <a:pt x="99" y="224"/>
                    </a:cubicBezTo>
                    <a:cubicBezTo>
                      <a:pt x="108" y="228"/>
                      <a:pt x="114" y="230"/>
                      <a:pt x="121" y="230"/>
                    </a:cubicBezTo>
                    <a:cubicBezTo>
                      <a:pt x="128" y="230"/>
                      <a:pt x="134" y="228"/>
                      <a:pt x="143" y="224"/>
                    </a:cubicBezTo>
                    <a:cubicBezTo>
                      <a:pt x="152" y="215"/>
                      <a:pt x="161" y="206"/>
                      <a:pt x="170" y="188"/>
                    </a:cubicBezTo>
                    <a:cubicBezTo>
                      <a:pt x="170" y="170"/>
                      <a:pt x="170" y="161"/>
                      <a:pt x="161" y="143"/>
                    </a:cubicBezTo>
                    <a:cubicBezTo>
                      <a:pt x="143" y="108"/>
                      <a:pt x="117" y="63"/>
                      <a:pt x="99" y="27"/>
                    </a:cubicBezTo>
                    <a:cubicBezTo>
                      <a:pt x="99" y="18"/>
                      <a:pt x="81" y="1"/>
                      <a:pt x="7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" name="Google Shape;3810;p61"/>
              <p:cNvSpPr/>
              <p:nvPr/>
            </p:nvSpPr>
            <p:spPr>
              <a:xfrm>
                <a:off x="7396617" y="4324362"/>
                <a:ext cx="23816" cy="40284"/>
              </a:xfrm>
              <a:custGeom>
                <a:avLst/>
                <a:gdLst/>
                <a:ahLst/>
                <a:cxnLst/>
                <a:rect l="l" t="t" r="r" b="b"/>
                <a:pathLst>
                  <a:path w="188" h="318" extrusionOk="0">
                    <a:moveTo>
                      <a:pt x="68" y="0"/>
                    </a:moveTo>
                    <a:cubicBezTo>
                      <a:pt x="63" y="0"/>
                      <a:pt x="58" y="1"/>
                      <a:pt x="54" y="3"/>
                    </a:cubicBezTo>
                    <a:cubicBezTo>
                      <a:pt x="27" y="11"/>
                      <a:pt x="0" y="38"/>
                      <a:pt x="9" y="74"/>
                    </a:cubicBezTo>
                    <a:cubicBezTo>
                      <a:pt x="36" y="136"/>
                      <a:pt x="54" y="208"/>
                      <a:pt x="71" y="279"/>
                    </a:cubicBezTo>
                    <a:cubicBezTo>
                      <a:pt x="79" y="301"/>
                      <a:pt x="98" y="317"/>
                      <a:pt x="120" y="317"/>
                    </a:cubicBezTo>
                    <a:cubicBezTo>
                      <a:pt x="124" y="317"/>
                      <a:pt x="129" y="316"/>
                      <a:pt x="134" y="315"/>
                    </a:cubicBezTo>
                    <a:cubicBezTo>
                      <a:pt x="170" y="306"/>
                      <a:pt x="187" y="279"/>
                      <a:pt x="179" y="252"/>
                    </a:cubicBezTo>
                    <a:cubicBezTo>
                      <a:pt x="161" y="181"/>
                      <a:pt x="134" y="110"/>
                      <a:pt x="116" y="38"/>
                    </a:cubicBezTo>
                    <a:cubicBezTo>
                      <a:pt x="109" y="16"/>
                      <a:pt x="89" y="0"/>
                      <a:pt x="6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" name="Google Shape;3811;p61"/>
              <p:cNvSpPr/>
              <p:nvPr/>
            </p:nvSpPr>
            <p:spPr>
              <a:xfrm>
                <a:off x="7355826" y="4191223"/>
                <a:ext cx="13681" cy="32937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60" extrusionOk="0">
                    <a:moveTo>
                      <a:pt x="54" y="1"/>
                    </a:moveTo>
                    <a:cubicBezTo>
                      <a:pt x="28" y="1"/>
                      <a:pt x="1" y="28"/>
                      <a:pt x="1" y="54"/>
                    </a:cubicBezTo>
                    <a:lnTo>
                      <a:pt x="1" y="206"/>
                    </a:lnTo>
                    <a:cubicBezTo>
                      <a:pt x="1" y="233"/>
                      <a:pt x="28" y="260"/>
                      <a:pt x="54" y="260"/>
                    </a:cubicBezTo>
                    <a:cubicBezTo>
                      <a:pt x="81" y="260"/>
                      <a:pt x="108" y="242"/>
                      <a:pt x="108" y="206"/>
                    </a:cubicBezTo>
                    <a:lnTo>
                      <a:pt x="108" y="54"/>
                    </a:lnTo>
                    <a:cubicBezTo>
                      <a:pt x="108" y="28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" name="Google Shape;3812;p61"/>
              <p:cNvSpPr/>
              <p:nvPr/>
            </p:nvSpPr>
            <p:spPr>
              <a:xfrm>
                <a:off x="7302748" y="4165254"/>
                <a:ext cx="13681" cy="47632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76" extrusionOk="0">
                    <a:moveTo>
                      <a:pt x="54" y="1"/>
                    </a:moveTo>
                    <a:cubicBezTo>
                      <a:pt x="27" y="1"/>
                      <a:pt x="1" y="18"/>
                      <a:pt x="1" y="54"/>
                    </a:cubicBezTo>
                    <a:lnTo>
                      <a:pt x="1" y="322"/>
                    </a:lnTo>
                    <a:cubicBezTo>
                      <a:pt x="1" y="349"/>
                      <a:pt x="27" y="375"/>
                      <a:pt x="54" y="375"/>
                    </a:cubicBezTo>
                    <a:cubicBezTo>
                      <a:pt x="81" y="375"/>
                      <a:pt x="108" y="349"/>
                      <a:pt x="108" y="322"/>
                    </a:cubicBezTo>
                    <a:lnTo>
                      <a:pt x="108" y="54"/>
                    </a:lnTo>
                    <a:cubicBezTo>
                      <a:pt x="108" y="27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" name="Google Shape;3813;p61"/>
              <p:cNvSpPr/>
              <p:nvPr/>
            </p:nvSpPr>
            <p:spPr>
              <a:xfrm>
                <a:off x="7449695" y="4241008"/>
                <a:ext cx="19382" cy="47758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77" extrusionOk="0">
                    <a:moveTo>
                      <a:pt x="63" y="0"/>
                    </a:moveTo>
                    <a:cubicBezTo>
                      <a:pt x="36" y="0"/>
                      <a:pt x="0" y="27"/>
                      <a:pt x="9" y="54"/>
                    </a:cubicBezTo>
                    <a:cubicBezTo>
                      <a:pt x="18" y="143"/>
                      <a:pt x="27" y="232"/>
                      <a:pt x="36" y="322"/>
                    </a:cubicBezTo>
                    <a:cubicBezTo>
                      <a:pt x="44" y="345"/>
                      <a:pt x="59" y="376"/>
                      <a:pt x="81" y="376"/>
                    </a:cubicBezTo>
                    <a:cubicBezTo>
                      <a:pt x="84" y="376"/>
                      <a:pt x="87" y="376"/>
                      <a:pt x="90" y="375"/>
                    </a:cubicBezTo>
                    <a:cubicBezTo>
                      <a:pt x="116" y="375"/>
                      <a:pt x="152" y="357"/>
                      <a:pt x="143" y="322"/>
                    </a:cubicBezTo>
                    <a:lnTo>
                      <a:pt x="116" y="54"/>
                    </a:lnTo>
                    <a:cubicBezTo>
                      <a:pt x="107" y="27"/>
                      <a:pt x="9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" name="Google Shape;3814;p61"/>
              <p:cNvSpPr/>
              <p:nvPr/>
            </p:nvSpPr>
            <p:spPr>
              <a:xfrm>
                <a:off x="7531023" y="4321068"/>
                <a:ext cx="13681" cy="44338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50" extrusionOk="0">
                    <a:moveTo>
                      <a:pt x="65" y="0"/>
                    </a:moveTo>
                    <a:cubicBezTo>
                      <a:pt x="61" y="0"/>
                      <a:pt x="58" y="1"/>
                      <a:pt x="54" y="2"/>
                    </a:cubicBezTo>
                    <a:cubicBezTo>
                      <a:pt x="19" y="2"/>
                      <a:pt x="1" y="20"/>
                      <a:pt x="1" y="55"/>
                    </a:cubicBezTo>
                    <a:lnTo>
                      <a:pt x="1" y="296"/>
                    </a:lnTo>
                    <a:cubicBezTo>
                      <a:pt x="1" y="323"/>
                      <a:pt x="19" y="350"/>
                      <a:pt x="54" y="350"/>
                    </a:cubicBezTo>
                    <a:cubicBezTo>
                      <a:pt x="81" y="341"/>
                      <a:pt x="108" y="323"/>
                      <a:pt x="108" y="296"/>
                    </a:cubicBezTo>
                    <a:lnTo>
                      <a:pt x="108" y="55"/>
                    </a:lnTo>
                    <a:cubicBezTo>
                      <a:pt x="108" y="24"/>
                      <a:pt x="88" y="0"/>
                      <a:pt x="6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" name="Google Shape;3815;p61"/>
              <p:cNvSpPr/>
              <p:nvPr/>
            </p:nvSpPr>
            <p:spPr>
              <a:xfrm>
                <a:off x="7503914" y="4214152"/>
                <a:ext cx="18242" cy="40538"/>
              </a:xfrm>
              <a:custGeom>
                <a:avLst/>
                <a:gdLst/>
                <a:ahLst/>
                <a:cxnLst/>
                <a:rect l="l" t="t" r="r" b="b"/>
                <a:pathLst>
                  <a:path w="144" h="320" extrusionOk="0">
                    <a:moveTo>
                      <a:pt x="63" y="0"/>
                    </a:moveTo>
                    <a:cubicBezTo>
                      <a:pt x="56" y="0"/>
                      <a:pt x="50" y="3"/>
                      <a:pt x="45" y="7"/>
                    </a:cubicBezTo>
                    <a:cubicBezTo>
                      <a:pt x="27" y="7"/>
                      <a:pt x="18" y="16"/>
                      <a:pt x="10" y="25"/>
                    </a:cubicBezTo>
                    <a:cubicBezTo>
                      <a:pt x="1" y="43"/>
                      <a:pt x="1" y="52"/>
                      <a:pt x="1" y="70"/>
                    </a:cubicBezTo>
                    <a:cubicBezTo>
                      <a:pt x="10" y="141"/>
                      <a:pt x="27" y="212"/>
                      <a:pt x="36" y="284"/>
                    </a:cubicBezTo>
                    <a:cubicBezTo>
                      <a:pt x="36" y="293"/>
                      <a:pt x="45" y="310"/>
                      <a:pt x="63" y="310"/>
                    </a:cubicBezTo>
                    <a:cubicBezTo>
                      <a:pt x="72" y="319"/>
                      <a:pt x="90" y="319"/>
                      <a:pt x="99" y="319"/>
                    </a:cubicBezTo>
                    <a:cubicBezTo>
                      <a:pt x="117" y="310"/>
                      <a:pt x="125" y="302"/>
                      <a:pt x="134" y="293"/>
                    </a:cubicBezTo>
                    <a:cubicBezTo>
                      <a:pt x="143" y="284"/>
                      <a:pt x="143" y="266"/>
                      <a:pt x="134" y="248"/>
                    </a:cubicBezTo>
                    <a:cubicBezTo>
                      <a:pt x="125" y="186"/>
                      <a:pt x="117" y="114"/>
                      <a:pt x="108" y="43"/>
                    </a:cubicBezTo>
                    <a:cubicBezTo>
                      <a:pt x="108" y="25"/>
                      <a:pt x="90" y="16"/>
                      <a:pt x="81" y="7"/>
                    </a:cubicBezTo>
                    <a:cubicBezTo>
                      <a:pt x="76" y="3"/>
                      <a:pt x="7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" name="Google Shape;3816;p61"/>
              <p:cNvSpPr/>
              <p:nvPr/>
            </p:nvSpPr>
            <p:spPr>
              <a:xfrm>
                <a:off x="7642880" y="4290666"/>
                <a:ext cx="19382" cy="44211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49" extrusionOk="0">
                    <a:moveTo>
                      <a:pt x="63" y="1"/>
                    </a:moveTo>
                    <a:cubicBezTo>
                      <a:pt x="37" y="1"/>
                      <a:pt x="1" y="19"/>
                      <a:pt x="10" y="54"/>
                    </a:cubicBezTo>
                    <a:cubicBezTo>
                      <a:pt x="19" y="135"/>
                      <a:pt x="28" y="215"/>
                      <a:pt x="37" y="295"/>
                    </a:cubicBezTo>
                    <a:cubicBezTo>
                      <a:pt x="45" y="304"/>
                      <a:pt x="45" y="322"/>
                      <a:pt x="54" y="331"/>
                    </a:cubicBezTo>
                    <a:cubicBezTo>
                      <a:pt x="63" y="340"/>
                      <a:pt x="81" y="349"/>
                      <a:pt x="90" y="349"/>
                    </a:cubicBezTo>
                    <a:cubicBezTo>
                      <a:pt x="117" y="349"/>
                      <a:pt x="153" y="322"/>
                      <a:pt x="153" y="295"/>
                    </a:cubicBezTo>
                    <a:cubicBezTo>
                      <a:pt x="135" y="215"/>
                      <a:pt x="126" y="135"/>
                      <a:pt x="117" y="54"/>
                    </a:cubicBezTo>
                    <a:cubicBezTo>
                      <a:pt x="117" y="37"/>
                      <a:pt x="117" y="28"/>
                      <a:pt x="99" y="10"/>
                    </a:cubicBezTo>
                    <a:cubicBezTo>
                      <a:pt x="90" y="1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" name="Google Shape;3817;p61"/>
              <p:cNvSpPr/>
              <p:nvPr/>
            </p:nvSpPr>
            <p:spPr>
              <a:xfrm>
                <a:off x="7732189" y="4305360"/>
                <a:ext cx="13681" cy="55486"/>
              </a:xfrm>
              <a:custGeom>
                <a:avLst/>
                <a:gdLst/>
                <a:ahLst/>
                <a:cxnLst/>
                <a:rect l="l" t="t" r="r" b="b"/>
                <a:pathLst>
                  <a:path w="108" h="438" extrusionOk="0">
                    <a:moveTo>
                      <a:pt x="54" y="1"/>
                    </a:moveTo>
                    <a:cubicBezTo>
                      <a:pt x="27" y="1"/>
                      <a:pt x="1" y="28"/>
                      <a:pt x="1" y="54"/>
                    </a:cubicBezTo>
                    <a:lnTo>
                      <a:pt x="1" y="384"/>
                    </a:lnTo>
                    <a:cubicBezTo>
                      <a:pt x="1" y="411"/>
                      <a:pt x="27" y="438"/>
                      <a:pt x="54" y="438"/>
                    </a:cubicBezTo>
                    <a:cubicBezTo>
                      <a:pt x="81" y="438"/>
                      <a:pt x="108" y="420"/>
                      <a:pt x="108" y="384"/>
                    </a:cubicBezTo>
                    <a:lnTo>
                      <a:pt x="108" y="54"/>
                    </a:lnTo>
                    <a:cubicBezTo>
                      <a:pt x="108" y="28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" name="Google Shape;3818;p61"/>
              <p:cNvSpPr/>
              <p:nvPr/>
            </p:nvSpPr>
            <p:spPr>
              <a:xfrm>
                <a:off x="7595502" y="4213898"/>
                <a:ext cx="13681" cy="37371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95" extrusionOk="0">
                    <a:moveTo>
                      <a:pt x="54" y="0"/>
                    </a:moveTo>
                    <a:cubicBezTo>
                      <a:pt x="27" y="9"/>
                      <a:pt x="0" y="27"/>
                      <a:pt x="0" y="54"/>
                    </a:cubicBezTo>
                    <a:lnTo>
                      <a:pt x="0" y="241"/>
                    </a:lnTo>
                    <a:cubicBezTo>
                      <a:pt x="0" y="268"/>
                      <a:pt x="27" y="295"/>
                      <a:pt x="54" y="295"/>
                    </a:cubicBezTo>
                    <a:cubicBezTo>
                      <a:pt x="80" y="295"/>
                      <a:pt x="107" y="268"/>
                      <a:pt x="107" y="241"/>
                    </a:cubicBezTo>
                    <a:lnTo>
                      <a:pt x="107" y="54"/>
                    </a:lnTo>
                    <a:cubicBezTo>
                      <a:pt x="107" y="27"/>
                      <a:pt x="80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" name="Google Shape;3819;p61"/>
              <p:cNvSpPr/>
              <p:nvPr/>
            </p:nvSpPr>
            <p:spPr>
              <a:xfrm>
                <a:off x="7701659" y="4233027"/>
                <a:ext cx="13681" cy="37497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96" extrusionOk="0">
                    <a:moveTo>
                      <a:pt x="54" y="1"/>
                    </a:moveTo>
                    <a:cubicBezTo>
                      <a:pt x="28" y="1"/>
                      <a:pt x="1" y="28"/>
                      <a:pt x="1" y="54"/>
                    </a:cubicBezTo>
                    <a:lnTo>
                      <a:pt x="1" y="233"/>
                    </a:lnTo>
                    <a:cubicBezTo>
                      <a:pt x="1" y="269"/>
                      <a:pt x="28" y="295"/>
                      <a:pt x="54" y="295"/>
                    </a:cubicBezTo>
                    <a:cubicBezTo>
                      <a:pt x="81" y="286"/>
                      <a:pt x="108" y="269"/>
                      <a:pt x="108" y="233"/>
                    </a:cubicBezTo>
                    <a:lnTo>
                      <a:pt x="108" y="54"/>
                    </a:lnTo>
                    <a:cubicBezTo>
                      <a:pt x="108" y="28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" name="Google Shape;3820;p61"/>
              <p:cNvSpPr/>
              <p:nvPr/>
            </p:nvSpPr>
            <p:spPr>
              <a:xfrm>
                <a:off x="7750304" y="4446227"/>
                <a:ext cx="26096" cy="40664"/>
              </a:xfrm>
              <a:custGeom>
                <a:avLst/>
                <a:gdLst/>
                <a:ahLst/>
                <a:cxnLst/>
                <a:rect l="l" t="t" r="r" b="b"/>
                <a:pathLst>
                  <a:path w="206" h="321" extrusionOk="0">
                    <a:moveTo>
                      <a:pt x="57" y="0"/>
                    </a:moveTo>
                    <a:cubicBezTo>
                      <a:pt x="52" y="0"/>
                      <a:pt x="48" y="1"/>
                      <a:pt x="45" y="4"/>
                    </a:cubicBezTo>
                    <a:cubicBezTo>
                      <a:pt x="27" y="4"/>
                      <a:pt x="18" y="13"/>
                      <a:pt x="9" y="31"/>
                    </a:cubicBezTo>
                    <a:cubicBezTo>
                      <a:pt x="9" y="40"/>
                      <a:pt x="0" y="58"/>
                      <a:pt x="9" y="66"/>
                    </a:cubicBezTo>
                    <a:cubicBezTo>
                      <a:pt x="36" y="138"/>
                      <a:pt x="63" y="209"/>
                      <a:pt x="90" y="281"/>
                    </a:cubicBezTo>
                    <a:cubicBezTo>
                      <a:pt x="99" y="289"/>
                      <a:pt x="107" y="307"/>
                      <a:pt x="116" y="316"/>
                    </a:cubicBezTo>
                    <a:cubicBezTo>
                      <a:pt x="128" y="316"/>
                      <a:pt x="136" y="320"/>
                      <a:pt x="145" y="320"/>
                    </a:cubicBezTo>
                    <a:cubicBezTo>
                      <a:pt x="150" y="320"/>
                      <a:pt x="155" y="319"/>
                      <a:pt x="161" y="316"/>
                    </a:cubicBezTo>
                    <a:cubicBezTo>
                      <a:pt x="170" y="316"/>
                      <a:pt x="188" y="307"/>
                      <a:pt x="197" y="289"/>
                    </a:cubicBezTo>
                    <a:cubicBezTo>
                      <a:pt x="197" y="281"/>
                      <a:pt x="206" y="263"/>
                      <a:pt x="197" y="254"/>
                    </a:cubicBezTo>
                    <a:cubicBezTo>
                      <a:pt x="170" y="182"/>
                      <a:pt x="143" y="111"/>
                      <a:pt x="107" y="40"/>
                    </a:cubicBezTo>
                    <a:cubicBezTo>
                      <a:pt x="107" y="22"/>
                      <a:pt x="99" y="13"/>
                      <a:pt x="90" y="4"/>
                    </a:cubicBezTo>
                    <a:cubicBezTo>
                      <a:pt x="78" y="4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3821;p61"/>
              <p:cNvSpPr/>
              <p:nvPr/>
            </p:nvSpPr>
            <p:spPr>
              <a:xfrm>
                <a:off x="7792108" y="4541362"/>
                <a:ext cx="22676" cy="36737"/>
              </a:xfrm>
              <a:custGeom>
                <a:avLst/>
                <a:gdLst/>
                <a:ahLst/>
                <a:cxnLst/>
                <a:rect l="l" t="t" r="r" b="b"/>
                <a:pathLst>
                  <a:path w="179" h="290" extrusionOk="0">
                    <a:moveTo>
                      <a:pt x="68" y="0"/>
                    </a:moveTo>
                    <a:cubicBezTo>
                      <a:pt x="63" y="0"/>
                      <a:pt x="59" y="1"/>
                      <a:pt x="54" y="2"/>
                    </a:cubicBezTo>
                    <a:cubicBezTo>
                      <a:pt x="27" y="11"/>
                      <a:pt x="0" y="38"/>
                      <a:pt x="9" y="65"/>
                    </a:cubicBezTo>
                    <a:cubicBezTo>
                      <a:pt x="36" y="127"/>
                      <a:pt x="54" y="190"/>
                      <a:pt x="72" y="243"/>
                    </a:cubicBezTo>
                    <a:cubicBezTo>
                      <a:pt x="80" y="266"/>
                      <a:pt x="101" y="290"/>
                      <a:pt x="124" y="290"/>
                    </a:cubicBezTo>
                    <a:cubicBezTo>
                      <a:pt x="127" y="290"/>
                      <a:pt x="131" y="289"/>
                      <a:pt x="134" y="288"/>
                    </a:cubicBezTo>
                    <a:cubicBezTo>
                      <a:pt x="161" y="279"/>
                      <a:pt x="179" y="243"/>
                      <a:pt x="170" y="216"/>
                    </a:cubicBezTo>
                    <a:cubicBezTo>
                      <a:pt x="152" y="154"/>
                      <a:pt x="134" y="100"/>
                      <a:pt x="116" y="38"/>
                    </a:cubicBezTo>
                    <a:cubicBezTo>
                      <a:pt x="109" y="16"/>
                      <a:pt x="90" y="0"/>
                      <a:pt x="6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" name="Google Shape;3822;p61"/>
              <p:cNvSpPr/>
              <p:nvPr/>
            </p:nvSpPr>
            <p:spPr>
              <a:xfrm>
                <a:off x="7700519" y="4494998"/>
                <a:ext cx="20522" cy="48138"/>
              </a:xfrm>
              <a:custGeom>
                <a:avLst/>
                <a:gdLst/>
                <a:ahLst/>
                <a:cxnLst/>
                <a:rect l="l" t="t" r="r" b="b"/>
                <a:pathLst>
                  <a:path w="162" h="380" extrusionOk="0">
                    <a:moveTo>
                      <a:pt x="65" y="1"/>
                    </a:moveTo>
                    <a:cubicBezTo>
                      <a:pt x="62" y="1"/>
                      <a:pt x="58" y="1"/>
                      <a:pt x="54" y="3"/>
                    </a:cubicBezTo>
                    <a:cubicBezTo>
                      <a:pt x="28" y="12"/>
                      <a:pt x="1" y="47"/>
                      <a:pt x="19" y="74"/>
                    </a:cubicBezTo>
                    <a:cubicBezTo>
                      <a:pt x="28" y="92"/>
                      <a:pt x="28" y="119"/>
                      <a:pt x="37" y="136"/>
                    </a:cubicBezTo>
                    <a:cubicBezTo>
                      <a:pt x="37" y="145"/>
                      <a:pt x="37" y="154"/>
                      <a:pt x="37" y="163"/>
                    </a:cubicBezTo>
                    <a:cubicBezTo>
                      <a:pt x="45" y="172"/>
                      <a:pt x="45" y="172"/>
                      <a:pt x="45" y="172"/>
                    </a:cubicBezTo>
                    <a:cubicBezTo>
                      <a:pt x="45" y="181"/>
                      <a:pt x="45" y="190"/>
                      <a:pt x="45" y="190"/>
                    </a:cubicBezTo>
                    <a:cubicBezTo>
                      <a:pt x="45" y="217"/>
                      <a:pt x="45" y="235"/>
                      <a:pt x="45" y="252"/>
                    </a:cubicBezTo>
                    <a:cubicBezTo>
                      <a:pt x="45" y="270"/>
                      <a:pt x="45" y="279"/>
                      <a:pt x="45" y="288"/>
                    </a:cubicBezTo>
                    <a:cubicBezTo>
                      <a:pt x="45" y="288"/>
                      <a:pt x="40" y="299"/>
                      <a:pt x="42" y="299"/>
                    </a:cubicBezTo>
                    <a:cubicBezTo>
                      <a:pt x="43" y="299"/>
                      <a:pt x="44" y="299"/>
                      <a:pt x="45" y="297"/>
                    </a:cubicBezTo>
                    <a:lnTo>
                      <a:pt x="45" y="297"/>
                    </a:lnTo>
                    <a:cubicBezTo>
                      <a:pt x="45" y="297"/>
                      <a:pt x="37" y="306"/>
                      <a:pt x="37" y="315"/>
                    </a:cubicBezTo>
                    <a:cubicBezTo>
                      <a:pt x="37" y="342"/>
                      <a:pt x="45" y="377"/>
                      <a:pt x="81" y="377"/>
                    </a:cubicBezTo>
                    <a:cubicBezTo>
                      <a:pt x="84" y="379"/>
                      <a:pt x="88" y="380"/>
                      <a:pt x="92" y="380"/>
                    </a:cubicBezTo>
                    <a:cubicBezTo>
                      <a:pt x="111" y="380"/>
                      <a:pt x="136" y="364"/>
                      <a:pt x="144" y="342"/>
                    </a:cubicBezTo>
                    <a:cubicBezTo>
                      <a:pt x="161" y="243"/>
                      <a:pt x="153" y="136"/>
                      <a:pt x="117" y="38"/>
                    </a:cubicBezTo>
                    <a:cubicBezTo>
                      <a:pt x="109" y="23"/>
                      <a:pt x="88" y="1"/>
                      <a:pt x="6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" name="Google Shape;3823;p61"/>
              <p:cNvSpPr/>
              <p:nvPr/>
            </p:nvSpPr>
            <p:spPr>
              <a:xfrm>
                <a:off x="7618051" y="4483977"/>
                <a:ext cx="19382" cy="44211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49" extrusionOk="0">
                    <a:moveTo>
                      <a:pt x="63" y="0"/>
                    </a:moveTo>
                    <a:cubicBezTo>
                      <a:pt x="36" y="0"/>
                      <a:pt x="1" y="27"/>
                      <a:pt x="10" y="54"/>
                    </a:cubicBezTo>
                    <a:cubicBezTo>
                      <a:pt x="18" y="134"/>
                      <a:pt x="27" y="214"/>
                      <a:pt x="36" y="295"/>
                    </a:cubicBezTo>
                    <a:cubicBezTo>
                      <a:pt x="36" y="313"/>
                      <a:pt x="45" y="322"/>
                      <a:pt x="54" y="330"/>
                    </a:cubicBezTo>
                    <a:cubicBezTo>
                      <a:pt x="63" y="339"/>
                      <a:pt x="81" y="348"/>
                      <a:pt x="90" y="348"/>
                    </a:cubicBezTo>
                    <a:cubicBezTo>
                      <a:pt x="117" y="348"/>
                      <a:pt x="152" y="322"/>
                      <a:pt x="143" y="295"/>
                    </a:cubicBezTo>
                    <a:cubicBezTo>
                      <a:pt x="134" y="214"/>
                      <a:pt x="126" y="134"/>
                      <a:pt x="117" y="54"/>
                    </a:cubicBezTo>
                    <a:cubicBezTo>
                      <a:pt x="117" y="36"/>
                      <a:pt x="108" y="27"/>
                      <a:pt x="99" y="18"/>
                    </a:cubicBezTo>
                    <a:cubicBezTo>
                      <a:pt x="90" y="9"/>
                      <a:pt x="72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3824;p61"/>
              <p:cNvSpPr/>
              <p:nvPr/>
            </p:nvSpPr>
            <p:spPr>
              <a:xfrm>
                <a:off x="7671130" y="4399989"/>
                <a:ext cx="22802" cy="44845"/>
              </a:xfrm>
              <a:custGeom>
                <a:avLst/>
                <a:gdLst/>
                <a:ahLst/>
                <a:cxnLst/>
                <a:rect l="l" t="t" r="r" b="b"/>
                <a:pathLst>
                  <a:path w="180" h="354" extrusionOk="0">
                    <a:moveTo>
                      <a:pt x="60" y="1"/>
                    </a:moveTo>
                    <a:cubicBezTo>
                      <a:pt x="55" y="1"/>
                      <a:pt x="50" y="2"/>
                      <a:pt x="46" y="3"/>
                    </a:cubicBezTo>
                    <a:cubicBezTo>
                      <a:pt x="19" y="12"/>
                      <a:pt x="1" y="39"/>
                      <a:pt x="10" y="75"/>
                    </a:cubicBezTo>
                    <a:lnTo>
                      <a:pt x="72" y="315"/>
                    </a:lnTo>
                    <a:cubicBezTo>
                      <a:pt x="72" y="337"/>
                      <a:pt x="96" y="353"/>
                      <a:pt x="120" y="353"/>
                    </a:cubicBezTo>
                    <a:cubicBezTo>
                      <a:pt x="125" y="353"/>
                      <a:pt x="130" y="353"/>
                      <a:pt x="135" y="351"/>
                    </a:cubicBezTo>
                    <a:cubicBezTo>
                      <a:pt x="161" y="342"/>
                      <a:pt x="179" y="315"/>
                      <a:pt x="170" y="280"/>
                    </a:cubicBezTo>
                    <a:lnTo>
                      <a:pt x="117" y="39"/>
                    </a:lnTo>
                    <a:cubicBezTo>
                      <a:pt x="110" y="17"/>
                      <a:pt x="84" y="1"/>
                      <a:pt x="6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3825;p61"/>
              <p:cNvSpPr/>
              <p:nvPr/>
            </p:nvSpPr>
            <p:spPr>
              <a:xfrm>
                <a:off x="7613491" y="4370093"/>
                <a:ext cx="19382" cy="44338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50" extrusionOk="0">
                    <a:moveTo>
                      <a:pt x="63" y="1"/>
                    </a:moveTo>
                    <a:cubicBezTo>
                      <a:pt x="57" y="1"/>
                      <a:pt x="50" y="3"/>
                      <a:pt x="46" y="7"/>
                    </a:cubicBezTo>
                    <a:cubicBezTo>
                      <a:pt x="10" y="16"/>
                      <a:pt x="1" y="43"/>
                      <a:pt x="1" y="70"/>
                    </a:cubicBezTo>
                    <a:cubicBezTo>
                      <a:pt x="19" y="150"/>
                      <a:pt x="28" y="230"/>
                      <a:pt x="37" y="311"/>
                    </a:cubicBezTo>
                    <a:cubicBezTo>
                      <a:pt x="37" y="320"/>
                      <a:pt x="54" y="337"/>
                      <a:pt x="63" y="337"/>
                    </a:cubicBezTo>
                    <a:cubicBezTo>
                      <a:pt x="70" y="344"/>
                      <a:pt x="80" y="350"/>
                      <a:pt x="93" y="350"/>
                    </a:cubicBezTo>
                    <a:cubicBezTo>
                      <a:pt x="98" y="350"/>
                      <a:pt x="103" y="349"/>
                      <a:pt x="108" y="346"/>
                    </a:cubicBezTo>
                    <a:cubicBezTo>
                      <a:pt x="135" y="337"/>
                      <a:pt x="153" y="311"/>
                      <a:pt x="144" y="284"/>
                    </a:cubicBezTo>
                    <a:cubicBezTo>
                      <a:pt x="135" y="204"/>
                      <a:pt x="117" y="123"/>
                      <a:pt x="108" y="43"/>
                    </a:cubicBezTo>
                    <a:cubicBezTo>
                      <a:pt x="108" y="25"/>
                      <a:pt x="90" y="16"/>
                      <a:pt x="81" y="7"/>
                    </a:cubicBezTo>
                    <a:cubicBezTo>
                      <a:pt x="77" y="3"/>
                      <a:pt x="70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" name="Google Shape;3826;p61"/>
              <p:cNvSpPr/>
              <p:nvPr/>
            </p:nvSpPr>
            <p:spPr>
              <a:xfrm>
                <a:off x="7537863" y="4461048"/>
                <a:ext cx="22676" cy="48138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80" extrusionOk="0">
                    <a:moveTo>
                      <a:pt x="60" y="1"/>
                    </a:moveTo>
                    <a:cubicBezTo>
                      <a:pt x="55" y="1"/>
                      <a:pt x="50" y="1"/>
                      <a:pt x="45" y="3"/>
                    </a:cubicBezTo>
                    <a:cubicBezTo>
                      <a:pt x="18" y="12"/>
                      <a:pt x="0" y="39"/>
                      <a:pt x="9" y="74"/>
                    </a:cubicBezTo>
                    <a:cubicBezTo>
                      <a:pt x="27" y="164"/>
                      <a:pt x="45" y="253"/>
                      <a:pt x="63" y="342"/>
                    </a:cubicBezTo>
                    <a:cubicBezTo>
                      <a:pt x="70" y="364"/>
                      <a:pt x="95" y="380"/>
                      <a:pt x="119" y="380"/>
                    </a:cubicBezTo>
                    <a:cubicBezTo>
                      <a:pt x="124" y="380"/>
                      <a:pt x="129" y="379"/>
                      <a:pt x="134" y="378"/>
                    </a:cubicBezTo>
                    <a:cubicBezTo>
                      <a:pt x="161" y="369"/>
                      <a:pt x="179" y="342"/>
                      <a:pt x="170" y="315"/>
                    </a:cubicBezTo>
                    <a:cubicBezTo>
                      <a:pt x="152" y="226"/>
                      <a:pt x="134" y="128"/>
                      <a:pt x="116" y="39"/>
                    </a:cubicBezTo>
                    <a:cubicBezTo>
                      <a:pt x="109" y="17"/>
                      <a:pt x="83" y="1"/>
                      <a:pt x="6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" name="Google Shape;3827;p61"/>
              <p:cNvSpPr/>
              <p:nvPr/>
            </p:nvSpPr>
            <p:spPr>
              <a:xfrm>
                <a:off x="7484658" y="4407970"/>
                <a:ext cx="21662" cy="44718"/>
              </a:xfrm>
              <a:custGeom>
                <a:avLst/>
                <a:gdLst/>
                <a:ahLst/>
                <a:cxnLst/>
                <a:rect l="l" t="t" r="r" b="b"/>
                <a:pathLst>
                  <a:path w="171" h="353" extrusionOk="0">
                    <a:moveTo>
                      <a:pt x="60" y="0"/>
                    </a:moveTo>
                    <a:cubicBezTo>
                      <a:pt x="55" y="0"/>
                      <a:pt x="50" y="1"/>
                      <a:pt x="46" y="3"/>
                    </a:cubicBezTo>
                    <a:cubicBezTo>
                      <a:pt x="19" y="12"/>
                      <a:pt x="1" y="38"/>
                      <a:pt x="10" y="74"/>
                    </a:cubicBezTo>
                    <a:cubicBezTo>
                      <a:pt x="28" y="154"/>
                      <a:pt x="46" y="235"/>
                      <a:pt x="63" y="315"/>
                    </a:cubicBezTo>
                    <a:cubicBezTo>
                      <a:pt x="71" y="337"/>
                      <a:pt x="90" y="353"/>
                      <a:pt x="112" y="353"/>
                    </a:cubicBezTo>
                    <a:cubicBezTo>
                      <a:pt x="116" y="353"/>
                      <a:pt x="121" y="352"/>
                      <a:pt x="126" y="351"/>
                    </a:cubicBezTo>
                    <a:cubicBezTo>
                      <a:pt x="162" y="342"/>
                      <a:pt x="170" y="315"/>
                      <a:pt x="170" y="279"/>
                    </a:cubicBezTo>
                    <a:cubicBezTo>
                      <a:pt x="153" y="199"/>
                      <a:pt x="135" y="119"/>
                      <a:pt x="108" y="38"/>
                    </a:cubicBezTo>
                    <a:cubicBezTo>
                      <a:pt x="108" y="16"/>
                      <a:pt x="84" y="0"/>
                      <a:pt x="6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" name="Google Shape;3828;p61"/>
              <p:cNvSpPr/>
              <p:nvPr/>
            </p:nvSpPr>
            <p:spPr>
              <a:xfrm>
                <a:off x="7419165" y="4453701"/>
                <a:ext cx="18242" cy="36864"/>
              </a:xfrm>
              <a:custGeom>
                <a:avLst/>
                <a:gdLst/>
                <a:ahLst/>
                <a:cxnLst/>
                <a:rect l="l" t="t" r="r" b="b"/>
                <a:pathLst>
                  <a:path w="144" h="291" extrusionOk="0">
                    <a:moveTo>
                      <a:pt x="64" y="1"/>
                    </a:moveTo>
                    <a:cubicBezTo>
                      <a:pt x="56" y="1"/>
                      <a:pt x="50" y="3"/>
                      <a:pt x="45" y="7"/>
                    </a:cubicBezTo>
                    <a:cubicBezTo>
                      <a:pt x="36" y="7"/>
                      <a:pt x="18" y="16"/>
                      <a:pt x="9" y="25"/>
                    </a:cubicBezTo>
                    <a:cubicBezTo>
                      <a:pt x="9" y="43"/>
                      <a:pt x="1" y="52"/>
                      <a:pt x="9" y="70"/>
                    </a:cubicBezTo>
                    <a:lnTo>
                      <a:pt x="36" y="248"/>
                    </a:lnTo>
                    <a:cubicBezTo>
                      <a:pt x="36" y="266"/>
                      <a:pt x="54" y="275"/>
                      <a:pt x="63" y="284"/>
                    </a:cubicBezTo>
                    <a:cubicBezTo>
                      <a:pt x="67" y="288"/>
                      <a:pt x="74" y="291"/>
                      <a:pt x="82" y="291"/>
                    </a:cubicBezTo>
                    <a:cubicBezTo>
                      <a:pt x="90" y="291"/>
                      <a:pt x="99" y="288"/>
                      <a:pt x="108" y="284"/>
                    </a:cubicBezTo>
                    <a:cubicBezTo>
                      <a:pt x="116" y="284"/>
                      <a:pt x="134" y="275"/>
                      <a:pt x="134" y="266"/>
                    </a:cubicBezTo>
                    <a:cubicBezTo>
                      <a:pt x="143" y="248"/>
                      <a:pt x="143" y="239"/>
                      <a:pt x="143" y="222"/>
                    </a:cubicBezTo>
                    <a:lnTo>
                      <a:pt x="116" y="43"/>
                    </a:lnTo>
                    <a:cubicBezTo>
                      <a:pt x="108" y="25"/>
                      <a:pt x="99" y="16"/>
                      <a:pt x="90" y="7"/>
                    </a:cubicBezTo>
                    <a:cubicBezTo>
                      <a:pt x="81" y="3"/>
                      <a:pt x="72" y="1"/>
                      <a:pt x="6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" name="Google Shape;3829;p61"/>
              <p:cNvSpPr/>
              <p:nvPr/>
            </p:nvSpPr>
            <p:spPr>
              <a:xfrm>
                <a:off x="7363807" y="4422918"/>
                <a:ext cx="13681" cy="40791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22" extrusionOk="0">
                    <a:moveTo>
                      <a:pt x="54" y="1"/>
                    </a:moveTo>
                    <a:cubicBezTo>
                      <a:pt x="18" y="1"/>
                      <a:pt x="0" y="27"/>
                      <a:pt x="0" y="54"/>
                    </a:cubicBezTo>
                    <a:lnTo>
                      <a:pt x="0" y="268"/>
                    </a:lnTo>
                    <a:cubicBezTo>
                      <a:pt x="0" y="295"/>
                      <a:pt x="18" y="322"/>
                      <a:pt x="54" y="322"/>
                    </a:cubicBezTo>
                    <a:cubicBezTo>
                      <a:pt x="81" y="322"/>
                      <a:pt x="107" y="295"/>
                      <a:pt x="107" y="268"/>
                    </a:cubicBezTo>
                    <a:lnTo>
                      <a:pt x="107" y="54"/>
                    </a:lnTo>
                    <a:cubicBezTo>
                      <a:pt x="107" y="27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" name="Google Shape;3830;p61"/>
              <p:cNvSpPr/>
              <p:nvPr/>
            </p:nvSpPr>
            <p:spPr>
              <a:xfrm>
                <a:off x="7168341" y="4206804"/>
                <a:ext cx="19255" cy="40411"/>
              </a:xfrm>
              <a:custGeom>
                <a:avLst/>
                <a:gdLst/>
                <a:ahLst/>
                <a:cxnLst/>
                <a:rect l="l" t="t" r="r" b="b"/>
                <a:pathLst>
                  <a:path w="152" h="319" extrusionOk="0">
                    <a:moveTo>
                      <a:pt x="66" y="0"/>
                    </a:moveTo>
                    <a:cubicBezTo>
                      <a:pt x="42" y="0"/>
                      <a:pt x="18" y="16"/>
                      <a:pt x="18" y="38"/>
                    </a:cubicBezTo>
                    <a:cubicBezTo>
                      <a:pt x="0" y="128"/>
                      <a:pt x="9" y="208"/>
                      <a:pt x="45" y="288"/>
                    </a:cubicBezTo>
                    <a:cubicBezTo>
                      <a:pt x="58" y="308"/>
                      <a:pt x="81" y="318"/>
                      <a:pt x="104" y="318"/>
                    </a:cubicBezTo>
                    <a:cubicBezTo>
                      <a:pt x="111" y="318"/>
                      <a:pt x="118" y="317"/>
                      <a:pt x="125" y="315"/>
                    </a:cubicBezTo>
                    <a:cubicBezTo>
                      <a:pt x="152" y="297"/>
                      <a:pt x="152" y="261"/>
                      <a:pt x="143" y="235"/>
                    </a:cubicBezTo>
                    <a:cubicBezTo>
                      <a:pt x="143" y="235"/>
                      <a:pt x="143" y="235"/>
                      <a:pt x="134" y="226"/>
                    </a:cubicBezTo>
                    <a:cubicBezTo>
                      <a:pt x="134" y="217"/>
                      <a:pt x="125" y="208"/>
                      <a:pt x="125" y="199"/>
                    </a:cubicBezTo>
                    <a:cubicBezTo>
                      <a:pt x="125" y="190"/>
                      <a:pt x="125" y="181"/>
                      <a:pt x="125" y="172"/>
                    </a:cubicBezTo>
                    <a:cubicBezTo>
                      <a:pt x="116" y="172"/>
                      <a:pt x="116" y="163"/>
                      <a:pt x="116" y="163"/>
                    </a:cubicBezTo>
                    <a:cubicBezTo>
                      <a:pt x="116" y="163"/>
                      <a:pt x="116" y="160"/>
                      <a:pt x="116" y="157"/>
                    </a:cubicBezTo>
                    <a:cubicBezTo>
                      <a:pt x="116" y="157"/>
                      <a:pt x="116" y="145"/>
                      <a:pt x="116" y="145"/>
                    </a:cubicBezTo>
                    <a:cubicBezTo>
                      <a:pt x="116" y="145"/>
                      <a:pt x="116" y="137"/>
                      <a:pt x="116" y="137"/>
                    </a:cubicBezTo>
                    <a:cubicBezTo>
                      <a:pt x="116" y="128"/>
                      <a:pt x="116" y="119"/>
                      <a:pt x="116" y="110"/>
                    </a:cubicBezTo>
                    <a:cubicBezTo>
                      <a:pt x="116" y="101"/>
                      <a:pt x="116" y="92"/>
                      <a:pt x="116" y="83"/>
                    </a:cubicBezTo>
                    <a:cubicBezTo>
                      <a:pt x="116" y="83"/>
                      <a:pt x="116" y="74"/>
                      <a:pt x="116" y="74"/>
                    </a:cubicBezTo>
                    <a:cubicBezTo>
                      <a:pt x="116" y="74"/>
                      <a:pt x="116" y="74"/>
                      <a:pt x="116" y="65"/>
                    </a:cubicBezTo>
                    <a:cubicBezTo>
                      <a:pt x="125" y="56"/>
                      <a:pt x="125" y="38"/>
                      <a:pt x="116" y="29"/>
                    </a:cubicBezTo>
                    <a:cubicBezTo>
                      <a:pt x="107" y="12"/>
                      <a:pt x="89" y="3"/>
                      <a:pt x="80" y="3"/>
                    </a:cubicBezTo>
                    <a:cubicBezTo>
                      <a:pt x="76" y="1"/>
                      <a:pt x="71" y="0"/>
                      <a:pt x="6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" name="Google Shape;3831;p61"/>
              <p:cNvSpPr/>
              <p:nvPr/>
            </p:nvSpPr>
            <p:spPr>
              <a:xfrm>
                <a:off x="7210145" y="4051117"/>
                <a:ext cx="19255" cy="32937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60" extrusionOk="0">
                    <a:moveTo>
                      <a:pt x="45" y="1"/>
                    </a:moveTo>
                    <a:cubicBezTo>
                      <a:pt x="18" y="10"/>
                      <a:pt x="0" y="36"/>
                      <a:pt x="9" y="72"/>
                    </a:cubicBezTo>
                    <a:cubicBezTo>
                      <a:pt x="18" y="117"/>
                      <a:pt x="27" y="170"/>
                      <a:pt x="36" y="215"/>
                    </a:cubicBezTo>
                    <a:cubicBezTo>
                      <a:pt x="45" y="233"/>
                      <a:pt x="54" y="242"/>
                      <a:pt x="63" y="250"/>
                    </a:cubicBezTo>
                    <a:cubicBezTo>
                      <a:pt x="71" y="259"/>
                      <a:pt x="89" y="259"/>
                      <a:pt x="107" y="259"/>
                    </a:cubicBezTo>
                    <a:cubicBezTo>
                      <a:pt x="134" y="250"/>
                      <a:pt x="152" y="224"/>
                      <a:pt x="143" y="188"/>
                    </a:cubicBezTo>
                    <a:cubicBezTo>
                      <a:pt x="134" y="143"/>
                      <a:pt x="125" y="90"/>
                      <a:pt x="116" y="36"/>
                    </a:cubicBezTo>
                    <a:cubicBezTo>
                      <a:pt x="107" y="27"/>
                      <a:pt x="98" y="10"/>
                      <a:pt x="89" y="10"/>
                    </a:cubicBezTo>
                    <a:cubicBezTo>
                      <a:pt x="71" y="1"/>
                      <a:pt x="63" y="1"/>
                      <a:pt x="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" name="Google Shape;3832;p61"/>
              <p:cNvSpPr/>
              <p:nvPr/>
            </p:nvSpPr>
            <p:spPr>
              <a:xfrm>
                <a:off x="7253089" y="3552764"/>
                <a:ext cx="24956" cy="36864"/>
              </a:xfrm>
              <a:custGeom>
                <a:avLst/>
                <a:gdLst/>
                <a:ahLst/>
                <a:cxnLst/>
                <a:rect l="l" t="t" r="r" b="b"/>
                <a:pathLst>
                  <a:path w="197" h="291" extrusionOk="0">
                    <a:moveTo>
                      <a:pt x="139" y="0"/>
                    </a:moveTo>
                    <a:cubicBezTo>
                      <a:pt x="120" y="0"/>
                      <a:pt x="101" y="10"/>
                      <a:pt x="89" y="27"/>
                    </a:cubicBezTo>
                    <a:cubicBezTo>
                      <a:pt x="63" y="90"/>
                      <a:pt x="36" y="152"/>
                      <a:pt x="9" y="206"/>
                    </a:cubicBezTo>
                    <a:cubicBezTo>
                      <a:pt x="0" y="224"/>
                      <a:pt x="0" y="232"/>
                      <a:pt x="0" y="250"/>
                    </a:cubicBezTo>
                    <a:cubicBezTo>
                      <a:pt x="0" y="259"/>
                      <a:pt x="9" y="277"/>
                      <a:pt x="27" y="286"/>
                    </a:cubicBezTo>
                    <a:cubicBezTo>
                      <a:pt x="36" y="289"/>
                      <a:pt x="46" y="291"/>
                      <a:pt x="55" y="291"/>
                    </a:cubicBezTo>
                    <a:cubicBezTo>
                      <a:pt x="74" y="291"/>
                      <a:pt x="92" y="283"/>
                      <a:pt x="98" y="259"/>
                    </a:cubicBezTo>
                    <a:cubicBezTo>
                      <a:pt x="125" y="206"/>
                      <a:pt x="161" y="143"/>
                      <a:pt x="187" y="81"/>
                    </a:cubicBezTo>
                    <a:cubicBezTo>
                      <a:pt x="196" y="72"/>
                      <a:pt x="196" y="54"/>
                      <a:pt x="196" y="36"/>
                    </a:cubicBezTo>
                    <a:cubicBezTo>
                      <a:pt x="187" y="27"/>
                      <a:pt x="179" y="18"/>
                      <a:pt x="170" y="9"/>
                    </a:cubicBezTo>
                    <a:cubicBezTo>
                      <a:pt x="160" y="3"/>
                      <a:pt x="150" y="0"/>
                      <a:pt x="1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" name="Google Shape;3833;p61"/>
              <p:cNvSpPr/>
              <p:nvPr/>
            </p:nvSpPr>
            <p:spPr>
              <a:xfrm>
                <a:off x="7974019" y="3739235"/>
                <a:ext cx="22802" cy="44211"/>
              </a:xfrm>
              <a:custGeom>
                <a:avLst/>
                <a:gdLst/>
                <a:ahLst/>
                <a:cxnLst/>
                <a:rect l="l" t="t" r="r" b="b"/>
                <a:pathLst>
                  <a:path w="180" h="349" extrusionOk="0">
                    <a:moveTo>
                      <a:pt x="126" y="0"/>
                    </a:moveTo>
                    <a:cubicBezTo>
                      <a:pt x="99" y="0"/>
                      <a:pt x="72" y="27"/>
                      <a:pt x="72" y="54"/>
                    </a:cubicBezTo>
                    <a:cubicBezTo>
                      <a:pt x="72" y="72"/>
                      <a:pt x="72" y="99"/>
                      <a:pt x="72" y="116"/>
                    </a:cubicBezTo>
                    <a:cubicBezTo>
                      <a:pt x="69" y="116"/>
                      <a:pt x="67" y="118"/>
                      <a:pt x="66" y="119"/>
                    </a:cubicBezTo>
                    <a:lnTo>
                      <a:pt x="66" y="119"/>
                    </a:lnTo>
                    <a:cubicBezTo>
                      <a:pt x="69" y="116"/>
                      <a:pt x="72" y="116"/>
                      <a:pt x="72" y="116"/>
                    </a:cubicBezTo>
                    <a:lnTo>
                      <a:pt x="72" y="116"/>
                    </a:lnTo>
                    <a:cubicBezTo>
                      <a:pt x="69" y="119"/>
                      <a:pt x="67" y="120"/>
                      <a:pt x="66" y="120"/>
                    </a:cubicBezTo>
                    <a:cubicBezTo>
                      <a:pt x="65" y="120"/>
                      <a:pt x="65" y="120"/>
                      <a:pt x="66" y="119"/>
                    </a:cubicBezTo>
                    <a:lnTo>
                      <a:pt x="66" y="119"/>
                    </a:lnTo>
                    <a:cubicBezTo>
                      <a:pt x="64" y="120"/>
                      <a:pt x="63" y="122"/>
                      <a:pt x="63" y="125"/>
                    </a:cubicBezTo>
                    <a:cubicBezTo>
                      <a:pt x="63" y="125"/>
                      <a:pt x="63" y="125"/>
                      <a:pt x="63" y="134"/>
                    </a:cubicBezTo>
                    <a:cubicBezTo>
                      <a:pt x="63" y="143"/>
                      <a:pt x="63" y="152"/>
                      <a:pt x="54" y="161"/>
                    </a:cubicBezTo>
                    <a:cubicBezTo>
                      <a:pt x="54" y="188"/>
                      <a:pt x="45" y="206"/>
                      <a:pt x="36" y="223"/>
                    </a:cubicBezTo>
                    <a:cubicBezTo>
                      <a:pt x="36" y="232"/>
                      <a:pt x="36" y="232"/>
                      <a:pt x="28" y="241"/>
                    </a:cubicBezTo>
                    <a:cubicBezTo>
                      <a:pt x="28" y="250"/>
                      <a:pt x="19" y="259"/>
                      <a:pt x="19" y="268"/>
                    </a:cubicBezTo>
                    <a:cubicBezTo>
                      <a:pt x="1" y="295"/>
                      <a:pt x="10" y="331"/>
                      <a:pt x="36" y="339"/>
                    </a:cubicBezTo>
                    <a:cubicBezTo>
                      <a:pt x="46" y="346"/>
                      <a:pt x="57" y="349"/>
                      <a:pt x="67" y="349"/>
                    </a:cubicBezTo>
                    <a:cubicBezTo>
                      <a:pt x="85" y="349"/>
                      <a:pt x="102" y="339"/>
                      <a:pt x="108" y="322"/>
                    </a:cubicBezTo>
                    <a:cubicBezTo>
                      <a:pt x="152" y="241"/>
                      <a:pt x="179" y="152"/>
                      <a:pt x="179" y="54"/>
                    </a:cubicBezTo>
                    <a:cubicBezTo>
                      <a:pt x="179" y="27"/>
                      <a:pt x="152" y="0"/>
                      <a:pt x="1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" name="Google Shape;3834;p61"/>
              <p:cNvSpPr/>
              <p:nvPr/>
            </p:nvSpPr>
            <p:spPr>
              <a:xfrm>
                <a:off x="7796668" y="3549344"/>
                <a:ext cx="13681" cy="24956"/>
              </a:xfrm>
              <a:custGeom>
                <a:avLst/>
                <a:gdLst/>
                <a:ahLst/>
                <a:cxnLst/>
                <a:rect l="l" t="t" r="r" b="b"/>
                <a:pathLst>
                  <a:path w="108" h="197" extrusionOk="0">
                    <a:moveTo>
                      <a:pt x="54" y="1"/>
                    </a:moveTo>
                    <a:cubicBezTo>
                      <a:pt x="45" y="1"/>
                      <a:pt x="27" y="10"/>
                      <a:pt x="18" y="19"/>
                    </a:cubicBezTo>
                    <a:cubicBezTo>
                      <a:pt x="9" y="27"/>
                      <a:pt x="0" y="36"/>
                      <a:pt x="0" y="54"/>
                    </a:cubicBezTo>
                    <a:lnTo>
                      <a:pt x="0" y="143"/>
                    </a:lnTo>
                    <a:cubicBezTo>
                      <a:pt x="0" y="161"/>
                      <a:pt x="9" y="170"/>
                      <a:pt x="18" y="179"/>
                    </a:cubicBezTo>
                    <a:cubicBezTo>
                      <a:pt x="27" y="188"/>
                      <a:pt x="45" y="197"/>
                      <a:pt x="54" y="197"/>
                    </a:cubicBezTo>
                    <a:cubicBezTo>
                      <a:pt x="72" y="197"/>
                      <a:pt x="80" y="197"/>
                      <a:pt x="89" y="179"/>
                    </a:cubicBezTo>
                    <a:cubicBezTo>
                      <a:pt x="98" y="170"/>
                      <a:pt x="107" y="161"/>
                      <a:pt x="107" y="143"/>
                    </a:cubicBezTo>
                    <a:lnTo>
                      <a:pt x="107" y="54"/>
                    </a:lnTo>
                    <a:cubicBezTo>
                      <a:pt x="107" y="36"/>
                      <a:pt x="98" y="27"/>
                      <a:pt x="89" y="19"/>
                    </a:cubicBezTo>
                    <a:cubicBezTo>
                      <a:pt x="80" y="10"/>
                      <a:pt x="72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" name="Google Shape;3835;p61"/>
              <p:cNvSpPr/>
              <p:nvPr/>
            </p:nvSpPr>
            <p:spPr>
              <a:xfrm>
                <a:off x="7877996" y="3602549"/>
                <a:ext cx="20522" cy="37117"/>
              </a:xfrm>
              <a:custGeom>
                <a:avLst/>
                <a:gdLst/>
                <a:ahLst/>
                <a:cxnLst/>
                <a:rect l="l" t="t" r="r" b="b"/>
                <a:pathLst>
                  <a:path w="162" h="293" extrusionOk="0">
                    <a:moveTo>
                      <a:pt x="90" y="0"/>
                    </a:moveTo>
                    <a:cubicBezTo>
                      <a:pt x="63" y="0"/>
                      <a:pt x="27" y="9"/>
                      <a:pt x="18" y="45"/>
                    </a:cubicBezTo>
                    <a:cubicBezTo>
                      <a:pt x="0" y="116"/>
                      <a:pt x="9" y="196"/>
                      <a:pt x="54" y="268"/>
                    </a:cubicBezTo>
                    <a:cubicBezTo>
                      <a:pt x="60" y="280"/>
                      <a:pt x="80" y="293"/>
                      <a:pt x="100" y="293"/>
                    </a:cubicBezTo>
                    <a:cubicBezTo>
                      <a:pt x="109" y="293"/>
                      <a:pt x="118" y="291"/>
                      <a:pt x="125" y="285"/>
                    </a:cubicBezTo>
                    <a:cubicBezTo>
                      <a:pt x="152" y="268"/>
                      <a:pt x="161" y="232"/>
                      <a:pt x="143" y="205"/>
                    </a:cubicBezTo>
                    <a:cubicBezTo>
                      <a:pt x="143" y="196"/>
                      <a:pt x="134" y="187"/>
                      <a:pt x="134" y="178"/>
                    </a:cubicBezTo>
                    <a:cubicBezTo>
                      <a:pt x="134" y="187"/>
                      <a:pt x="134" y="187"/>
                      <a:pt x="134" y="196"/>
                    </a:cubicBezTo>
                    <a:cubicBezTo>
                      <a:pt x="134" y="178"/>
                      <a:pt x="125" y="152"/>
                      <a:pt x="125" y="134"/>
                    </a:cubicBezTo>
                    <a:cubicBezTo>
                      <a:pt x="125" y="134"/>
                      <a:pt x="125" y="143"/>
                      <a:pt x="125" y="143"/>
                    </a:cubicBezTo>
                    <a:cubicBezTo>
                      <a:pt x="116" y="125"/>
                      <a:pt x="116" y="107"/>
                      <a:pt x="125" y="80"/>
                    </a:cubicBezTo>
                    <a:cubicBezTo>
                      <a:pt x="125" y="77"/>
                      <a:pt x="125" y="74"/>
                      <a:pt x="125" y="71"/>
                    </a:cubicBezTo>
                    <a:cubicBezTo>
                      <a:pt x="134" y="45"/>
                      <a:pt x="116" y="9"/>
                      <a:pt x="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" name="Google Shape;3836;p61"/>
              <p:cNvSpPr/>
              <p:nvPr/>
            </p:nvSpPr>
            <p:spPr>
              <a:xfrm>
                <a:off x="7587522" y="4009313"/>
                <a:ext cx="13681" cy="28883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28" extrusionOk="0">
                    <a:moveTo>
                      <a:pt x="54" y="1"/>
                    </a:moveTo>
                    <a:cubicBezTo>
                      <a:pt x="45" y="1"/>
                      <a:pt x="28" y="1"/>
                      <a:pt x="19" y="18"/>
                    </a:cubicBezTo>
                    <a:cubicBezTo>
                      <a:pt x="10" y="27"/>
                      <a:pt x="1" y="36"/>
                      <a:pt x="1" y="54"/>
                    </a:cubicBezTo>
                    <a:lnTo>
                      <a:pt x="1" y="170"/>
                    </a:lnTo>
                    <a:cubicBezTo>
                      <a:pt x="1" y="188"/>
                      <a:pt x="10" y="206"/>
                      <a:pt x="19" y="215"/>
                    </a:cubicBezTo>
                    <a:cubicBezTo>
                      <a:pt x="25" y="221"/>
                      <a:pt x="36" y="227"/>
                      <a:pt x="45" y="227"/>
                    </a:cubicBezTo>
                    <a:cubicBezTo>
                      <a:pt x="48" y="227"/>
                      <a:pt x="52" y="226"/>
                      <a:pt x="54" y="224"/>
                    </a:cubicBezTo>
                    <a:cubicBezTo>
                      <a:pt x="72" y="224"/>
                      <a:pt x="81" y="224"/>
                      <a:pt x="90" y="215"/>
                    </a:cubicBezTo>
                    <a:cubicBezTo>
                      <a:pt x="108" y="197"/>
                      <a:pt x="108" y="188"/>
                      <a:pt x="108" y="170"/>
                    </a:cubicBezTo>
                    <a:lnTo>
                      <a:pt x="108" y="54"/>
                    </a:lnTo>
                    <a:cubicBezTo>
                      <a:pt x="108" y="36"/>
                      <a:pt x="108" y="27"/>
                      <a:pt x="90" y="18"/>
                    </a:cubicBezTo>
                    <a:cubicBezTo>
                      <a:pt x="81" y="9"/>
                      <a:pt x="72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" name="Google Shape;3837;p61"/>
              <p:cNvSpPr/>
              <p:nvPr/>
            </p:nvSpPr>
            <p:spPr>
              <a:xfrm>
                <a:off x="7489219" y="3998038"/>
                <a:ext cx="13681" cy="24956"/>
              </a:xfrm>
              <a:custGeom>
                <a:avLst/>
                <a:gdLst/>
                <a:ahLst/>
                <a:cxnLst/>
                <a:rect l="l" t="t" r="r" b="b"/>
                <a:pathLst>
                  <a:path w="108" h="197" extrusionOk="0">
                    <a:moveTo>
                      <a:pt x="54" y="0"/>
                    </a:moveTo>
                    <a:cubicBezTo>
                      <a:pt x="36" y="0"/>
                      <a:pt x="27" y="0"/>
                      <a:pt x="10" y="9"/>
                    </a:cubicBezTo>
                    <a:cubicBezTo>
                      <a:pt x="1" y="27"/>
                      <a:pt x="1" y="36"/>
                      <a:pt x="1" y="54"/>
                    </a:cubicBezTo>
                    <a:lnTo>
                      <a:pt x="1" y="143"/>
                    </a:lnTo>
                    <a:cubicBezTo>
                      <a:pt x="1" y="152"/>
                      <a:pt x="1" y="170"/>
                      <a:pt x="10" y="179"/>
                    </a:cubicBezTo>
                    <a:cubicBezTo>
                      <a:pt x="18" y="188"/>
                      <a:pt x="36" y="197"/>
                      <a:pt x="54" y="197"/>
                    </a:cubicBezTo>
                    <a:cubicBezTo>
                      <a:pt x="63" y="197"/>
                      <a:pt x="81" y="188"/>
                      <a:pt x="90" y="179"/>
                    </a:cubicBezTo>
                    <a:cubicBezTo>
                      <a:pt x="99" y="170"/>
                      <a:pt x="108" y="161"/>
                      <a:pt x="108" y="143"/>
                    </a:cubicBezTo>
                    <a:lnTo>
                      <a:pt x="108" y="54"/>
                    </a:lnTo>
                    <a:cubicBezTo>
                      <a:pt x="108" y="36"/>
                      <a:pt x="99" y="27"/>
                      <a:pt x="90" y="9"/>
                    </a:cubicBezTo>
                    <a:cubicBezTo>
                      <a:pt x="81" y="0"/>
                      <a:pt x="63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" name="Google Shape;3838;p61"/>
              <p:cNvSpPr/>
              <p:nvPr/>
            </p:nvSpPr>
            <p:spPr>
              <a:xfrm>
                <a:off x="7526589" y="3845518"/>
                <a:ext cx="13681" cy="32810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59" extrusionOk="0">
                    <a:moveTo>
                      <a:pt x="54" y="0"/>
                    </a:moveTo>
                    <a:cubicBezTo>
                      <a:pt x="27" y="0"/>
                      <a:pt x="0" y="27"/>
                      <a:pt x="0" y="54"/>
                    </a:cubicBezTo>
                    <a:lnTo>
                      <a:pt x="0" y="205"/>
                    </a:lnTo>
                    <a:cubicBezTo>
                      <a:pt x="0" y="232"/>
                      <a:pt x="27" y="259"/>
                      <a:pt x="54" y="259"/>
                    </a:cubicBezTo>
                    <a:cubicBezTo>
                      <a:pt x="89" y="259"/>
                      <a:pt x="107" y="241"/>
                      <a:pt x="107" y="205"/>
                    </a:cubicBezTo>
                    <a:lnTo>
                      <a:pt x="107" y="54"/>
                    </a:lnTo>
                    <a:cubicBezTo>
                      <a:pt x="107" y="27"/>
                      <a:pt x="89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" name="Google Shape;3839;p61"/>
              <p:cNvSpPr/>
              <p:nvPr/>
            </p:nvSpPr>
            <p:spPr>
              <a:xfrm>
                <a:off x="7285773" y="3746835"/>
                <a:ext cx="23943" cy="44465"/>
              </a:xfrm>
              <a:custGeom>
                <a:avLst/>
                <a:gdLst/>
                <a:ahLst/>
                <a:cxnLst/>
                <a:rect l="l" t="t" r="r" b="b"/>
                <a:pathLst>
                  <a:path w="189" h="351" extrusionOk="0">
                    <a:moveTo>
                      <a:pt x="125" y="1"/>
                    </a:moveTo>
                    <a:cubicBezTo>
                      <a:pt x="99" y="1"/>
                      <a:pt x="80" y="17"/>
                      <a:pt x="72" y="39"/>
                    </a:cubicBezTo>
                    <a:cubicBezTo>
                      <a:pt x="54" y="119"/>
                      <a:pt x="28" y="199"/>
                      <a:pt x="10" y="279"/>
                    </a:cubicBezTo>
                    <a:cubicBezTo>
                      <a:pt x="1" y="306"/>
                      <a:pt x="19" y="342"/>
                      <a:pt x="45" y="351"/>
                    </a:cubicBezTo>
                    <a:cubicBezTo>
                      <a:pt x="81" y="351"/>
                      <a:pt x="108" y="342"/>
                      <a:pt x="117" y="306"/>
                    </a:cubicBezTo>
                    <a:cubicBezTo>
                      <a:pt x="135" y="226"/>
                      <a:pt x="152" y="146"/>
                      <a:pt x="179" y="65"/>
                    </a:cubicBezTo>
                    <a:cubicBezTo>
                      <a:pt x="188" y="39"/>
                      <a:pt x="170" y="12"/>
                      <a:pt x="144" y="3"/>
                    </a:cubicBezTo>
                    <a:cubicBezTo>
                      <a:pt x="137" y="1"/>
                      <a:pt x="131" y="1"/>
                      <a:pt x="12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" name="Google Shape;3840;p61"/>
              <p:cNvSpPr/>
              <p:nvPr/>
            </p:nvSpPr>
            <p:spPr>
              <a:xfrm>
                <a:off x="7439561" y="3739235"/>
                <a:ext cx="18115" cy="36611"/>
              </a:xfrm>
              <a:custGeom>
                <a:avLst/>
                <a:gdLst/>
                <a:ahLst/>
                <a:cxnLst/>
                <a:rect l="l" t="t" r="r" b="b"/>
                <a:pathLst>
                  <a:path w="143" h="289" extrusionOk="0">
                    <a:moveTo>
                      <a:pt x="98" y="0"/>
                    </a:moveTo>
                    <a:cubicBezTo>
                      <a:pt x="71" y="0"/>
                      <a:pt x="36" y="9"/>
                      <a:pt x="36" y="45"/>
                    </a:cubicBezTo>
                    <a:cubicBezTo>
                      <a:pt x="18" y="99"/>
                      <a:pt x="9" y="161"/>
                      <a:pt x="0" y="223"/>
                    </a:cubicBezTo>
                    <a:cubicBezTo>
                      <a:pt x="0" y="232"/>
                      <a:pt x="0" y="250"/>
                      <a:pt x="9" y="259"/>
                    </a:cubicBezTo>
                    <a:cubicBezTo>
                      <a:pt x="9" y="277"/>
                      <a:pt x="27" y="286"/>
                      <a:pt x="36" y="286"/>
                    </a:cubicBezTo>
                    <a:cubicBezTo>
                      <a:pt x="41" y="287"/>
                      <a:pt x="46" y="288"/>
                      <a:pt x="51" y="288"/>
                    </a:cubicBezTo>
                    <a:cubicBezTo>
                      <a:pt x="74" y="288"/>
                      <a:pt x="100" y="272"/>
                      <a:pt x="107" y="250"/>
                    </a:cubicBezTo>
                    <a:cubicBezTo>
                      <a:pt x="116" y="188"/>
                      <a:pt x="125" y="134"/>
                      <a:pt x="134" y="72"/>
                    </a:cubicBezTo>
                    <a:cubicBezTo>
                      <a:pt x="143" y="54"/>
                      <a:pt x="143" y="45"/>
                      <a:pt x="134" y="27"/>
                    </a:cubicBezTo>
                    <a:cubicBezTo>
                      <a:pt x="125" y="18"/>
                      <a:pt x="107" y="9"/>
                      <a:pt x="9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" name="Google Shape;3841;p61"/>
              <p:cNvSpPr/>
              <p:nvPr/>
            </p:nvSpPr>
            <p:spPr>
              <a:xfrm>
                <a:off x="7360386" y="3716686"/>
                <a:ext cx="18242" cy="29390"/>
              </a:xfrm>
              <a:custGeom>
                <a:avLst/>
                <a:gdLst/>
                <a:ahLst/>
                <a:cxnLst/>
                <a:rect l="l" t="t" r="r" b="b"/>
                <a:pathLst>
                  <a:path w="144" h="232" extrusionOk="0">
                    <a:moveTo>
                      <a:pt x="99" y="0"/>
                    </a:moveTo>
                    <a:cubicBezTo>
                      <a:pt x="90" y="0"/>
                      <a:pt x="72" y="0"/>
                      <a:pt x="54" y="9"/>
                    </a:cubicBezTo>
                    <a:cubicBezTo>
                      <a:pt x="45" y="18"/>
                      <a:pt x="36" y="27"/>
                      <a:pt x="36" y="45"/>
                    </a:cubicBezTo>
                    <a:cubicBezTo>
                      <a:pt x="27" y="80"/>
                      <a:pt x="10" y="125"/>
                      <a:pt x="1" y="161"/>
                    </a:cubicBezTo>
                    <a:cubicBezTo>
                      <a:pt x="1" y="178"/>
                      <a:pt x="1" y="187"/>
                      <a:pt x="10" y="205"/>
                    </a:cubicBezTo>
                    <a:cubicBezTo>
                      <a:pt x="18" y="214"/>
                      <a:pt x="27" y="223"/>
                      <a:pt x="45" y="232"/>
                    </a:cubicBezTo>
                    <a:cubicBezTo>
                      <a:pt x="54" y="232"/>
                      <a:pt x="72" y="232"/>
                      <a:pt x="81" y="223"/>
                    </a:cubicBezTo>
                    <a:cubicBezTo>
                      <a:pt x="99" y="214"/>
                      <a:pt x="108" y="205"/>
                      <a:pt x="108" y="187"/>
                    </a:cubicBezTo>
                    <a:cubicBezTo>
                      <a:pt x="117" y="152"/>
                      <a:pt x="126" y="107"/>
                      <a:pt x="134" y="71"/>
                    </a:cubicBezTo>
                    <a:cubicBezTo>
                      <a:pt x="143" y="54"/>
                      <a:pt x="143" y="45"/>
                      <a:pt x="134" y="27"/>
                    </a:cubicBezTo>
                    <a:cubicBezTo>
                      <a:pt x="126" y="18"/>
                      <a:pt x="117" y="9"/>
                      <a:pt x="9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" name="Google Shape;3842;p61"/>
              <p:cNvSpPr/>
              <p:nvPr/>
            </p:nvSpPr>
            <p:spPr>
              <a:xfrm>
                <a:off x="7097148" y="3826263"/>
                <a:ext cx="13681" cy="48645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84" extrusionOk="0">
                    <a:moveTo>
                      <a:pt x="54" y="0"/>
                    </a:moveTo>
                    <a:cubicBezTo>
                      <a:pt x="27" y="9"/>
                      <a:pt x="0" y="27"/>
                      <a:pt x="0" y="63"/>
                    </a:cubicBezTo>
                    <a:lnTo>
                      <a:pt x="0" y="330"/>
                    </a:lnTo>
                    <a:cubicBezTo>
                      <a:pt x="0" y="357"/>
                      <a:pt x="27" y="384"/>
                      <a:pt x="54" y="384"/>
                    </a:cubicBezTo>
                    <a:cubicBezTo>
                      <a:pt x="89" y="384"/>
                      <a:pt x="107" y="357"/>
                      <a:pt x="107" y="330"/>
                    </a:cubicBezTo>
                    <a:lnTo>
                      <a:pt x="107" y="63"/>
                    </a:lnTo>
                    <a:cubicBezTo>
                      <a:pt x="107" y="27"/>
                      <a:pt x="89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" name="Google Shape;3843;p61"/>
              <p:cNvSpPr/>
              <p:nvPr/>
            </p:nvSpPr>
            <p:spPr>
              <a:xfrm>
                <a:off x="7119697" y="4031862"/>
                <a:ext cx="14822" cy="44211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49" extrusionOk="0">
                    <a:moveTo>
                      <a:pt x="63" y="1"/>
                    </a:moveTo>
                    <a:cubicBezTo>
                      <a:pt x="27" y="1"/>
                      <a:pt x="0" y="28"/>
                      <a:pt x="0" y="55"/>
                    </a:cubicBezTo>
                    <a:lnTo>
                      <a:pt x="0" y="295"/>
                    </a:lnTo>
                    <a:cubicBezTo>
                      <a:pt x="0" y="322"/>
                      <a:pt x="27" y="349"/>
                      <a:pt x="63" y="349"/>
                    </a:cubicBezTo>
                    <a:cubicBezTo>
                      <a:pt x="90" y="349"/>
                      <a:pt x="116" y="322"/>
                      <a:pt x="116" y="295"/>
                    </a:cubicBezTo>
                    <a:lnTo>
                      <a:pt x="116" y="55"/>
                    </a:lnTo>
                    <a:cubicBezTo>
                      <a:pt x="116" y="28"/>
                      <a:pt x="90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" name="Google Shape;3844;p61"/>
              <p:cNvSpPr/>
              <p:nvPr/>
            </p:nvSpPr>
            <p:spPr>
              <a:xfrm>
                <a:off x="7298187" y="4009060"/>
                <a:ext cx="22802" cy="33190"/>
              </a:xfrm>
              <a:custGeom>
                <a:avLst/>
                <a:gdLst/>
                <a:ahLst/>
                <a:cxnLst/>
                <a:rect l="l" t="t" r="r" b="b"/>
                <a:pathLst>
                  <a:path w="180" h="262" extrusionOk="0">
                    <a:moveTo>
                      <a:pt x="118" y="0"/>
                    </a:moveTo>
                    <a:cubicBezTo>
                      <a:pt x="104" y="0"/>
                      <a:pt x="90" y="7"/>
                      <a:pt x="81" y="20"/>
                    </a:cubicBezTo>
                    <a:cubicBezTo>
                      <a:pt x="37" y="65"/>
                      <a:pt x="1" y="136"/>
                      <a:pt x="1" y="208"/>
                    </a:cubicBezTo>
                    <a:cubicBezTo>
                      <a:pt x="1" y="235"/>
                      <a:pt x="28" y="261"/>
                      <a:pt x="54" y="261"/>
                    </a:cubicBezTo>
                    <a:cubicBezTo>
                      <a:pt x="90" y="261"/>
                      <a:pt x="117" y="235"/>
                      <a:pt x="117" y="208"/>
                    </a:cubicBezTo>
                    <a:cubicBezTo>
                      <a:pt x="117" y="202"/>
                      <a:pt x="117" y="196"/>
                      <a:pt x="117" y="190"/>
                    </a:cubicBezTo>
                    <a:cubicBezTo>
                      <a:pt x="117" y="172"/>
                      <a:pt x="117" y="154"/>
                      <a:pt x="126" y="136"/>
                    </a:cubicBezTo>
                    <a:cubicBezTo>
                      <a:pt x="126" y="145"/>
                      <a:pt x="126" y="145"/>
                      <a:pt x="126" y="145"/>
                    </a:cubicBezTo>
                    <a:cubicBezTo>
                      <a:pt x="135" y="136"/>
                      <a:pt x="144" y="119"/>
                      <a:pt x="153" y="101"/>
                    </a:cubicBezTo>
                    <a:lnTo>
                      <a:pt x="153" y="101"/>
                    </a:lnTo>
                    <a:cubicBezTo>
                      <a:pt x="155" y="98"/>
                      <a:pt x="158" y="95"/>
                      <a:pt x="162" y="92"/>
                    </a:cubicBezTo>
                    <a:cubicBezTo>
                      <a:pt x="179" y="74"/>
                      <a:pt x="179" y="38"/>
                      <a:pt x="162" y="20"/>
                    </a:cubicBezTo>
                    <a:cubicBezTo>
                      <a:pt x="148" y="7"/>
                      <a:pt x="133" y="0"/>
                      <a:pt x="11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" name="Google Shape;3845;p61"/>
              <p:cNvSpPr/>
              <p:nvPr/>
            </p:nvSpPr>
            <p:spPr>
              <a:xfrm>
                <a:off x="7469964" y="4039589"/>
                <a:ext cx="18242" cy="44465"/>
              </a:xfrm>
              <a:custGeom>
                <a:avLst/>
                <a:gdLst/>
                <a:ahLst/>
                <a:cxnLst/>
                <a:rect l="l" t="t" r="r" b="b"/>
                <a:pathLst>
                  <a:path w="144" h="351" extrusionOk="0">
                    <a:moveTo>
                      <a:pt x="84" y="0"/>
                    </a:moveTo>
                    <a:cubicBezTo>
                      <a:pt x="61" y="0"/>
                      <a:pt x="37" y="16"/>
                      <a:pt x="37" y="38"/>
                    </a:cubicBezTo>
                    <a:lnTo>
                      <a:pt x="1" y="279"/>
                    </a:lnTo>
                    <a:cubicBezTo>
                      <a:pt x="1" y="297"/>
                      <a:pt x="1" y="306"/>
                      <a:pt x="1" y="324"/>
                    </a:cubicBezTo>
                    <a:cubicBezTo>
                      <a:pt x="10" y="333"/>
                      <a:pt x="28" y="341"/>
                      <a:pt x="37" y="350"/>
                    </a:cubicBezTo>
                    <a:cubicBezTo>
                      <a:pt x="63" y="350"/>
                      <a:pt x="99" y="341"/>
                      <a:pt x="108" y="306"/>
                    </a:cubicBezTo>
                    <a:cubicBezTo>
                      <a:pt x="117" y="225"/>
                      <a:pt x="126" y="145"/>
                      <a:pt x="135" y="65"/>
                    </a:cubicBezTo>
                    <a:cubicBezTo>
                      <a:pt x="144" y="56"/>
                      <a:pt x="144" y="38"/>
                      <a:pt x="135" y="29"/>
                    </a:cubicBezTo>
                    <a:cubicBezTo>
                      <a:pt x="126" y="11"/>
                      <a:pt x="117" y="2"/>
                      <a:pt x="99" y="2"/>
                    </a:cubicBezTo>
                    <a:cubicBezTo>
                      <a:pt x="94" y="1"/>
                      <a:pt x="89" y="0"/>
                      <a:pt x="8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" name="Google Shape;3846;p61"/>
              <p:cNvSpPr/>
              <p:nvPr/>
            </p:nvSpPr>
            <p:spPr>
              <a:xfrm>
                <a:off x="7428160" y="4157400"/>
                <a:ext cx="13681" cy="52065"/>
              </a:xfrm>
              <a:custGeom>
                <a:avLst/>
                <a:gdLst/>
                <a:ahLst/>
                <a:cxnLst/>
                <a:rect l="l" t="t" r="r" b="b"/>
                <a:pathLst>
                  <a:path w="108" h="411" extrusionOk="0">
                    <a:moveTo>
                      <a:pt x="54" y="0"/>
                    </a:moveTo>
                    <a:cubicBezTo>
                      <a:pt x="28" y="0"/>
                      <a:pt x="1" y="27"/>
                      <a:pt x="1" y="54"/>
                    </a:cubicBezTo>
                    <a:lnTo>
                      <a:pt x="1" y="357"/>
                    </a:lnTo>
                    <a:cubicBezTo>
                      <a:pt x="1" y="384"/>
                      <a:pt x="28" y="411"/>
                      <a:pt x="54" y="411"/>
                    </a:cubicBezTo>
                    <a:cubicBezTo>
                      <a:pt x="81" y="411"/>
                      <a:pt x="108" y="384"/>
                      <a:pt x="108" y="357"/>
                    </a:cubicBezTo>
                    <a:lnTo>
                      <a:pt x="108" y="54"/>
                    </a:lnTo>
                    <a:cubicBezTo>
                      <a:pt x="108" y="27"/>
                      <a:pt x="81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" name="Google Shape;3847;p61"/>
              <p:cNvSpPr/>
              <p:nvPr/>
            </p:nvSpPr>
            <p:spPr>
              <a:xfrm>
                <a:off x="7386356" y="4248735"/>
                <a:ext cx="13681" cy="44338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50" extrusionOk="0">
                    <a:moveTo>
                      <a:pt x="63" y="0"/>
                    </a:moveTo>
                    <a:cubicBezTo>
                      <a:pt x="60" y="0"/>
                      <a:pt x="57" y="1"/>
                      <a:pt x="54" y="2"/>
                    </a:cubicBezTo>
                    <a:cubicBezTo>
                      <a:pt x="28" y="2"/>
                      <a:pt x="1" y="20"/>
                      <a:pt x="1" y="55"/>
                    </a:cubicBezTo>
                    <a:lnTo>
                      <a:pt x="1" y="296"/>
                    </a:lnTo>
                    <a:cubicBezTo>
                      <a:pt x="1" y="323"/>
                      <a:pt x="28" y="350"/>
                      <a:pt x="54" y="350"/>
                    </a:cubicBezTo>
                    <a:cubicBezTo>
                      <a:pt x="81" y="350"/>
                      <a:pt x="108" y="323"/>
                      <a:pt x="108" y="296"/>
                    </a:cubicBezTo>
                    <a:lnTo>
                      <a:pt x="108" y="55"/>
                    </a:lnTo>
                    <a:cubicBezTo>
                      <a:pt x="108" y="31"/>
                      <a:pt x="86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" name="Google Shape;3848;p61"/>
              <p:cNvSpPr/>
              <p:nvPr/>
            </p:nvSpPr>
            <p:spPr>
              <a:xfrm>
                <a:off x="7838472" y="3906197"/>
                <a:ext cx="22676" cy="40664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21" extrusionOk="0">
                    <a:moveTo>
                      <a:pt x="60" y="0"/>
                    </a:moveTo>
                    <a:cubicBezTo>
                      <a:pt x="55" y="0"/>
                      <a:pt x="50" y="1"/>
                      <a:pt x="45" y="3"/>
                    </a:cubicBezTo>
                    <a:cubicBezTo>
                      <a:pt x="18" y="12"/>
                      <a:pt x="0" y="38"/>
                      <a:pt x="9" y="74"/>
                    </a:cubicBezTo>
                    <a:cubicBezTo>
                      <a:pt x="27" y="137"/>
                      <a:pt x="45" y="208"/>
                      <a:pt x="63" y="279"/>
                    </a:cubicBezTo>
                    <a:cubicBezTo>
                      <a:pt x="70" y="300"/>
                      <a:pt x="87" y="321"/>
                      <a:pt x="107" y="321"/>
                    </a:cubicBezTo>
                    <a:cubicBezTo>
                      <a:pt x="113" y="321"/>
                      <a:pt x="119" y="319"/>
                      <a:pt x="125" y="315"/>
                    </a:cubicBezTo>
                    <a:cubicBezTo>
                      <a:pt x="161" y="306"/>
                      <a:pt x="179" y="279"/>
                      <a:pt x="170" y="253"/>
                    </a:cubicBezTo>
                    <a:cubicBezTo>
                      <a:pt x="152" y="181"/>
                      <a:pt x="134" y="110"/>
                      <a:pt x="116" y="38"/>
                    </a:cubicBezTo>
                    <a:cubicBezTo>
                      <a:pt x="109" y="16"/>
                      <a:pt x="83" y="0"/>
                      <a:pt x="6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50" name="Google Shape;3849;p61"/>
            <p:cNvGrpSpPr/>
            <p:nvPr/>
          </p:nvGrpSpPr>
          <p:grpSpPr>
            <a:xfrm flipH="1">
              <a:off x="7061157" y="2857029"/>
              <a:ext cx="530616" cy="698022"/>
              <a:chOff x="1156782" y="2441804"/>
              <a:chExt cx="530616" cy="698022"/>
            </a:xfrm>
          </p:grpSpPr>
          <p:sp>
            <p:nvSpPr>
              <p:cNvPr id="451" name="Google Shape;3850;p61"/>
              <p:cNvSpPr/>
              <p:nvPr/>
            </p:nvSpPr>
            <p:spPr>
              <a:xfrm flipH="1">
                <a:off x="1156782" y="2441804"/>
                <a:ext cx="530616" cy="698022"/>
              </a:xfrm>
              <a:custGeom>
                <a:avLst/>
                <a:gdLst/>
                <a:ahLst/>
                <a:cxnLst/>
                <a:rect l="l" t="t" r="r" b="b"/>
                <a:pathLst>
                  <a:path w="4735" h="6229" extrusionOk="0">
                    <a:moveTo>
                      <a:pt x="2593" y="0"/>
                    </a:moveTo>
                    <a:cubicBezTo>
                      <a:pt x="2352" y="0"/>
                      <a:pt x="2129" y="27"/>
                      <a:pt x="1933" y="89"/>
                    </a:cubicBezTo>
                    <a:lnTo>
                      <a:pt x="1924" y="89"/>
                    </a:lnTo>
                    <a:cubicBezTo>
                      <a:pt x="880" y="420"/>
                      <a:pt x="300" y="1579"/>
                      <a:pt x="167" y="3230"/>
                    </a:cubicBezTo>
                    <a:cubicBezTo>
                      <a:pt x="1" y="5162"/>
                      <a:pt x="1025" y="6228"/>
                      <a:pt x="2636" y="6228"/>
                    </a:cubicBezTo>
                    <a:cubicBezTo>
                      <a:pt x="2669" y="6228"/>
                      <a:pt x="2702" y="6228"/>
                      <a:pt x="2736" y="6227"/>
                    </a:cubicBezTo>
                    <a:cubicBezTo>
                      <a:pt x="3298" y="6209"/>
                      <a:pt x="3726" y="5951"/>
                      <a:pt x="4029" y="5549"/>
                    </a:cubicBezTo>
                    <a:cubicBezTo>
                      <a:pt x="4556" y="4844"/>
                      <a:pt x="4734" y="3702"/>
                      <a:pt x="4707" y="2632"/>
                    </a:cubicBezTo>
                    <a:cubicBezTo>
                      <a:pt x="4654" y="946"/>
                      <a:pt x="3378" y="0"/>
                      <a:pt x="259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" name="Google Shape;3851;p61"/>
              <p:cNvSpPr/>
              <p:nvPr/>
            </p:nvSpPr>
            <p:spPr>
              <a:xfrm flipH="1">
                <a:off x="1235786" y="2451777"/>
                <a:ext cx="451612" cy="688048"/>
              </a:xfrm>
              <a:custGeom>
                <a:avLst/>
                <a:gdLst/>
                <a:ahLst/>
                <a:cxnLst/>
                <a:rect l="l" t="t" r="r" b="b"/>
                <a:pathLst>
                  <a:path w="4030" h="6140" extrusionOk="0">
                    <a:moveTo>
                      <a:pt x="1924" y="0"/>
                    </a:moveTo>
                    <a:lnTo>
                      <a:pt x="1924" y="0"/>
                    </a:lnTo>
                    <a:cubicBezTo>
                      <a:pt x="880" y="331"/>
                      <a:pt x="300" y="1490"/>
                      <a:pt x="167" y="3141"/>
                    </a:cubicBezTo>
                    <a:cubicBezTo>
                      <a:pt x="1" y="5073"/>
                      <a:pt x="1025" y="6139"/>
                      <a:pt x="2636" y="6139"/>
                    </a:cubicBezTo>
                    <a:cubicBezTo>
                      <a:pt x="2669" y="6139"/>
                      <a:pt x="2702" y="6139"/>
                      <a:pt x="2736" y="6138"/>
                    </a:cubicBezTo>
                    <a:cubicBezTo>
                      <a:pt x="3298" y="6120"/>
                      <a:pt x="3726" y="5862"/>
                      <a:pt x="4029" y="5460"/>
                    </a:cubicBezTo>
                    <a:lnTo>
                      <a:pt x="4029" y="5460"/>
                    </a:lnTo>
                    <a:cubicBezTo>
                      <a:pt x="3835" y="5495"/>
                      <a:pt x="3628" y="5514"/>
                      <a:pt x="3416" y="5514"/>
                    </a:cubicBezTo>
                    <a:cubicBezTo>
                      <a:pt x="2120" y="5514"/>
                      <a:pt x="650" y="4800"/>
                      <a:pt x="934" y="2668"/>
                    </a:cubicBezTo>
                    <a:cubicBezTo>
                      <a:pt x="1130" y="1187"/>
                      <a:pt x="1558" y="411"/>
                      <a:pt x="1924" y="0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" name="Google Shape;3852;p61"/>
              <p:cNvSpPr/>
              <p:nvPr/>
            </p:nvSpPr>
            <p:spPr>
              <a:xfrm flipH="1">
                <a:off x="1409707" y="2667717"/>
                <a:ext cx="22188" cy="297968"/>
              </a:xfrm>
              <a:custGeom>
                <a:avLst/>
                <a:gdLst/>
                <a:ahLst/>
                <a:cxnLst/>
                <a:rect l="l" t="t" r="r" b="b"/>
                <a:pathLst>
                  <a:path w="198" h="2659" extrusionOk="0">
                    <a:moveTo>
                      <a:pt x="99" y="0"/>
                    </a:moveTo>
                    <a:cubicBezTo>
                      <a:pt x="37" y="0"/>
                      <a:pt x="1" y="45"/>
                      <a:pt x="1" y="98"/>
                    </a:cubicBezTo>
                    <a:lnTo>
                      <a:pt x="1" y="2561"/>
                    </a:lnTo>
                    <a:cubicBezTo>
                      <a:pt x="1" y="2614"/>
                      <a:pt x="37" y="2659"/>
                      <a:pt x="99" y="2659"/>
                    </a:cubicBezTo>
                    <a:cubicBezTo>
                      <a:pt x="153" y="2659"/>
                      <a:pt x="197" y="2614"/>
                      <a:pt x="197" y="2561"/>
                    </a:cubicBezTo>
                    <a:lnTo>
                      <a:pt x="197" y="98"/>
                    </a:lnTo>
                    <a:cubicBezTo>
                      <a:pt x="197" y="45"/>
                      <a:pt x="153" y="0"/>
                      <a:pt x="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" name="Google Shape;3853;p61"/>
              <p:cNvSpPr/>
              <p:nvPr/>
            </p:nvSpPr>
            <p:spPr>
              <a:xfrm flipH="1">
                <a:off x="1361745" y="2580086"/>
                <a:ext cx="132122" cy="98725"/>
              </a:xfrm>
              <a:custGeom>
                <a:avLst/>
                <a:gdLst/>
                <a:ahLst/>
                <a:cxnLst/>
                <a:rect l="l" t="t" r="r" b="b"/>
                <a:pathLst>
                  <a:path w="1179" h="881" extrusionOk="0">
                    <a:moveTo>
                      <a:pt x="566" y="1"/>
                    </a:moveTo>
                    <a:cubicBezTo>
                      <a:pt x="519" y="1"/>
                      <a:pt x="473" y="3"/>
                      <a:pt x="429" y="6"/>
                    </a:cubicBezTo>
                    <a:cubicBezTo>
                      <a:pt x="251" y="15"/>
                      <a:pt x="99" y="51"/>
                      <a:pt x="72" y="104"/>
                    </a:cubicBezTo>
                    <a:cubicBezTo>
                      <a:pt x="1" y="274"/>
                      <a:pt x="161" y="880"/>
                      <a:pt x="652" y="880"/>
                    </a:cubicBezTo>
                    <a:cubicBezTo>
                      <a:pt x="795" y="880"/>
                      <a:pt x="920" y="782"/>
                      <a:pt x="1018" y="657"/>
                    </a:cubicBezTo>
                    <a:cubicBezTo>
                      <a:pt x="1116" y="524"/>
                      <a:pt x="1178" y="345"/>
                      <a:pt x="1178" y="211"/>
                    </a:cubicBezTo>
                    <a:cubicBezTo>
                      <a:pt x="1178" y="73"/>
                      <a:pt x="860" y="1"/>
                      <a:pt x="56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" name="Google Shape;3854;p61"/>
              <p:cNvSpPr/>
              <p:nvPr/>
            </p:nvSpPr>
            <p:spPr>
              <a:xfrm flipH="1">
                <a:off x="1361745" y="2580086"/>
                <a:ext cx="86064" cy="73735"/>
              </a:xfrm>
              <a:custGeom>
                <a:avLst/>
                <a:gdLst/>
                <a:ahLst/>
                <a:cxnLst/>
                <a:rect l="l" t="t" r="r" b="b"/>
                <a:pathLst>
                  <a:path w="768" h="658" extrusionOk="0">
                    <a:moveTo>
                      <a:pt x="155" y="1"/>
                    </a:moveTo>
                    <a:cubicBezTo>
                      <a:pt x="108" y="1"/>
                      <a:pt x="62" y="3"/>
                      <a:pt x="18" y="6"/>
                    </a:cubicBezTo>
                    <a:cubicBezTo>
                      <a:pt x="9" y="42"/>
                      <a:pt x="0" y="78"/>
                      <a:pt x="0" y="122"/>
                    </a:cubicBezTo>
                    <a:cubicBezTo>
                      <a:pt x="0" y="390"/>
                      <a:pt x="268" y="622"/>
                      <a:pt x="607" y="657"/>
                    </a:cubicBezTo>
                    <a:cubicBezTo>
                      <a:pt x="705" y="524"/>
                      <a:pt x="767" y="345"/>
                      <a:pt x="767" y="211"/>
                    </a:cubicBezTo>
                    <a:cubicBezTo>
                      <a:pt x="767" y="73"/>
                      <a:pt x="449" y="1"/>
                      <a:pt x="155" y="1"/>
                    </a:cubicBezTo>
                    <a:close/>
                  </a:path>
                </a:pathLst>
              </a:custGeom>
              <a:solidFill>
                <a:srgbClr val="4D1311">
                  <a:alpha val="317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561" name="Picture 56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171" y="14828"/>
            <a:ext cx="7706012" cy="174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096163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>
            <a:hlinkClick r:id="rId2" action="ppaction://hlinksldjump"/>
            <a:extLst>
              <a:ext uri="{FF2B5EF4-FFF2-40B4-BE49-F238E27FC236}">
                <a16:creationId xmlns:a16="http://schemas.microsoft.com/office/drawing/2014/main" id="{4529938F-A731-45E1-AF2D-4FF069CC7FB5}"/>
              </a:ext>
            </a:extLst>
          </p:cNvPr>
          <p:cNvSpPr/>
          <p:nvPr/>
        </p:nvSpPr>
        <p:spPr>
          <a:xfrm>
            <a:off x="798077" y="673102"/>
            <a:ext cx="2184513" cy="1402055"/>
          </a:xfrm>
          <a:prstGeom prst="cloud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" name="Cloud 6">
            <a:hlinkClick r:id="rId3" action="ppaction://hlinksldjump"/>
            <a:extLst>
              <a:ext uri="{FF2B5EF4-FFF2-40B4-BE49-F238E27FC236}">
                <a16:creationId xmlns:a16="http://schemas.microsoft.com/office/drawing/2014/main" id="{A967774F-99E7-4C52-8A58-B9E991825164}"/>
              </a:ext>
            </a:extLst>
          </p:cNvPr>
          <p:cNvSpPr/>
          <p:nvPr/>
        </p:nvSpPr>
        <p:spPr>
          <a:xfrm>
            <a:off x="3554932" y="673101"/>
            <a:ext cx="2184513" cy="1402055"/>
          </a:xfrm>
          <a:prstGeom prst="cloud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8" name="Cloud 7">
            <a:hlinkClick r:id="rId4" action="ppaction://hlinksldjump"/>
            <a:extLst>
              <a:ext uri="{FF2B5EF4-FFF2-40B4-BE49-F238E27FC236}">
                <a16:creationId xmlns:a16="http://schemas.microsoft.com/office/drawing/2014/main" id="{D23F3CD8-6702-4846-A42D-2177B4F3A2FA}"/>
              </a:ext>
            </a:extLst>
          </p:cNvPr>
          <p:cNvSpPr/>
          <p:nvPr/>
        </p:nvSpPr>
        <p:spPr>
          <a:xfrm>
            <a:off x="6311787" y="673101"/>
            <a:ext cx="2184513" cy="1402055"/>
          </a:xfrm>
          <a:prstGeom prst="cloud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" name="Cloud 8">
            <a:hlinkClick r:id="rId5" action="ppaction://hlinksldjump"/>
            <a:extLst>
              <a:ext uri="{FF2B5EF4-FFF2-40B4-BE49-F238E27FC236}">
                <a16:creationId xmlns:a16="http://schemas.microsoft.com/office/drawing/2014/main" id="{60C55B3E-1408-4EAB-8E05-B58C176548B1}"/>
              </a:ext>
            </a:extLst>
          </p:cNvPr>
          <p:cNvSpPr/>
          <p:nvPr/>
        </p:nvSpPr>
        <p:spPr>
          <a:xfrm>
            <a:off x="798077" y="2679927"/>
            <a:ext cx="2184513" cy="1402055"/>
          </a:xfrm>
          <a:prstGeom prst="cloud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0" name="Cloud 9">
            <a:hlinkClick r:id="rId6" action="ppaction://hlinksldjump"/>
            <a:extLst>
              <a:ext uri="{FF2B5EF4-FFF2-40B4-BE49-F238E27FC236}">
                <a16:creationId xmlns:a16="http://schemas.microsoft.com/office/drawing/2014/main" id="{7011D897-A4E7-4DE3-8A49-67D2B5042114}"/>
              </a:ext>
            </a:extLst>
          </p:cNvPr>
          <p:cNvSpPr/>
          <p:nvPr/>
        </p:nvSpPr>
        <p:spPr>
          <a:xfrm>
            <a:off x="3554932" y="2679926"/>
            <a:ext cx="2184513" cy="1402055"/>
          </a:xfrm>
          <a:prstGeom prst="cloud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1" name="Cloud 10">
            <a:hlinkClick r:id="rId7" action="ppaction://hlinksldjump"/>
            <a:extLst>
              <a:ext uri="{FF2B5EF4-FFF2-40B4-BE49-F238E27FC236}">
                <a16:creationId xmlns:a16="http://schemas.microsoft.com/office/drawing/2014/main" id="{DC160187-7836-474E-BCC4-DCC9F5D76CFA}"/>
              </a:ext>
            </a:extLst>
          </p:cNvPr>
          <p:cNvSpPr/>
          <p:nvPr/>
        </p:nvSpPr>
        <p:spPr>
          <a:xfrm>
            <a:off x="6311787" y="2679926"/>
            <a:ext cx="2184513" cy="1402055"/>
          </a:xfrm>
          <a:prstGeom prst="cloud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pic>
        <p:nvPicPr>
          <p:cNvPr id="12" name="Picture 11">
            <a:hlinkClick r:id="rId8" action="ppaction://hlinksldjump"/>
            <a:extLst>
              <a:ext uri="{FF2B5EF4-FFF2-40B4-BE49-F238E27FC236}">
                <a16:creationId xmlns:a16="http://schemas.microsoft.com/office/drawing/2014/main" id="{8E927467-A7DB-4EF7-AB8E-87CB2762D3F6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46506" t="65111" r="32787" b="1711"/>
          <a:stretch/>
        </p:blipFill>
        <p:spPr>
          <a:xfrm>
            <a:off x="8284954" y="4342826"/>
            <a:ext cx="732045" cy="800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24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Khăn Vải Sợi Nhỏ 35cm Màu Trơn Thấm Hút Nước Tốt Dùng Để Lau Chùi Xe Hơi  giá cạnh tranh">
            <a:extLst>
              <a:ext uri="{FF2B5EF4-FFF2-40B4-BE49-F238E27FC236}">
                <a16:creationId xmlns:a16="http://schemas.microsoft.com/office/drawing/2014/main" id="{E21278F0-01B2-4CB6-A6F7-FF81E5A764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0" y="520700"/>
            <a:ext cx="35052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3DA7267-3E72-492C-9D47-F68F73DFCAD3}"/>
              </a:ext>
            </a:extLst>
          </p:cNvPr>
          <p:cNvSpPr txBox="1"/>
          <p:nvPr/>
        </p:nvSpPr>
        <p:spPr>
          <a:xfrm>
            <a:off x="3502025" y="4457700"/>
            <a:ext cx="2139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hlinkClick r:id="rId3" action="ppaction://hlinksldjump"/>
            <a:extLst>
              <a:ext uri="{FF2B5EF4-FFF2-40B4-BE49-F238E27FC236}">
                <a16:creationId xmlns:a16="http://schemas.microsoft.com/office/drawing/2014/main" id="{BEAD3937-3419-4802-AADB-9694169B006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6506" t="65111" r="32787" b="1711"/>
          <a:stretch/>
        </p:blipFill>
        <p:spPr>
          <a:xfrm>
            <a:off x="8284954" y="4342826"/>
            <a:ext cx="732045" cy="800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478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Bộ Bát Đĩa Sứ Xương Cao Cấp - Bộ Chén Đĩa Gốm Sứ 28 Món">
            <a:extLst>
              <a:ext uri="{FF2B5EF4-FFF2-40B4-BE49-F238E27FC236}">
                <a16:creationId xmlns:a16="http://schemas.microsoft.com/office/drawing/2014/main" id="{06D5BB88-321D-4DEA-B811-A46156770D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766" y="495300"/>
            <a:ext cx="5267534" cy="3792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09FE589-16B5-4049-8DD2-C92413997C02}"/>
              </a:ext>
            </a:extLst>
          </p:cNvPr>
          <p:cNvSpPr txBox="1"/>
          <p:nvPr/>
        </p:nvSpPr>
        <p:spPr>
          <a:xfrm>
            <a:off x="1831766" y="4457700"/>
            <a:ext cx="52675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đĩa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hlinkClick r:id="rId3" action="ppaction://hlinksldjump"/>
            <a:extLst>
              <a:ext uri="{FF2B5EF4-FFF2-40B4-BE49-F238E27FC236}">
                <a16:creationId xmlns:a16="http://schemas.microsoft.com/office/drawing/2014/main" id="{57FEE2D1-FC93-4391-BB7D-312B9964715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6506" t="65111" r="32787" b="1711"/>
          <a:stretch/>
        </p:blipFill>
        <p:spPr>
          <a:xfrm>
            <a:off x="8284954" y="4342826"/>
            <a:ext cx="732045" cy="800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80400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Bàn gỗ mầm non hình chữ nhật - Bàn ghế gỗ thông cho bé - Bangtot.vn">
            <a:extLst>
              <a:ext uri="{FF2B5EF4-FFF2-40B4-BE49-F238E27FC236}">
                <a16:creationId xmlns:a16="http://schemas.microsoft.com/office/drawing/2014/main" id="{DF43F801-AB0D-4747-872C-DA5B9C1DD9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3" t="10058" r="4108" b="5598"/>
          <a:stretch/>
        </p:blipFill>
        <p:spPr bwMode="auto">
          <a:xfrm>
            <a:off x="1875139" y="691181"/>
            <a:ext cx="4940300" cy="358333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3AAED5E-3F7A-49A0-BE05-43931046CFFF}"/>
              </a:ext>
            </a:extLst>
          </p:cNvPr>
          <p:cNvSpPr txBox="1"/>
          <p:nvPr/>
        </p:nvSpPr>
        <p:spPr>
          <a:xfrm>
            <a:off x="1831766" y="4457700"/>
            <a:ext cx="52675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>
            <a:hlinkClick r:id="rId3" action="ppaction://hlinksldjump"/>
            <a:extLst>
              <a:ext uri="{FF2B5EF4-FFF2-40B4-BE49-F238E27FC236}">
                <a16:creationId xmlns:a16="http://schemas.microsoft.com/office/drawing/2014/main" id="{ADB7416B-1FAE-472C-812B-6C69374599F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6506" t="65111" r="32787" b="1711"/>
          <a:stretch/>
        </p:blipFill>
        <p:spPr>
          <a:xfrm>
            <a:off x="8284954" y="4342826"/>
            <a:ext cx="732045" cy="800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393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Nồi cơm điện tử Philips HD3060 - Hàng chính hãng">
            <a:extLst>
              <a:ext uri="{FF2B5EF4-FFF2-40B4-BE49-F238E27FC236}">
                <a16:creationId xmlns:a16="http://schemas.microsoft.com/office/drawing/2014/main" id="{AF91E205-5A7F-431C-94CC-39B604EBAC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544" y="469900"/>
            <a:ext cx="4188256" cy="3722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D90153D-DA2B-4DDA-BEAC-26658E34F2A7}"/>
              </a:ext>
            </a:extLst>
          </p:cNvPr>
          <p:cNvSpPr txBox="1"/>
          <p:nvPr/>
        </p:nvSpPr>
        <p:spPr>
          <a:xfrm>
            <a:off x="1831766" y="4457700"/>
            <a:ext cx="52675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Nồi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hlinkClick r:id="rId3" action="ppaction://hlinksldjump"/>
            <a:extLst>
              <a:ext uri="{FF2B5EF4-FFF2-40B4-BE49-F238E27FC236}">
                <a16:creationId xmlns:a16="http://schemas.microsoft.com/office/drawing/2014/main" id="{CAAF1A4D-D59E-49F8-879D-46937CE57C9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6506" t="65111" r="32787" b="1711"/>
          <a:stretch/>
        </p:blipFill>
        <p:spPr>
          <a:xfrm>
            <a:off x="8284954" y="4342826"/>
            <a:ext cx="732045" cy="800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6513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 descr="Chảo inox từ Scanpan Impact 28cm 71002800">
            <a:extLst>
              <a:ext uri="{FF2B5EF4-FFF2-40B4-BE49-F238E27FC236}">
                <a16:creationId xmlns:a16="http://schemas.microsoft.com/office/drawing/2014/main" id="{2149E3D6-E583-435B-84D5-8268981354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350" y="348375"/>
            <a:ext cx="3797300" cy="379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55D1230-9F9C-48B1-8A07-87BF857031C6}"/>
              </a:ext>
            </a:extLst>
          </p:cNvPr>
          <p:cNvSpPr txBox="1"/>
          <p:nvPr/>
        </p:nvSpPr>
        <p:spPr>
          <a:xfrm>
            <a:off x="1831766" y="4457700"/>
            <a:ext cx="52675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Chảo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hlinkClick r:id="rId3" action="ppaction://hlinksldjump"/>
            <a:extLst>
              <a:ext uri="{FF2B5EF4-FFF2-40B4-BE49-F238E27FC236}">
                <a16:creationId xmlns:a16="http://schemas.microsoft.com/office/drawing/2014/main" id="{AD297445-CBAB-4061-8022-2CAF49DD258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6506" t="65111" r="32787" b="1711"/>
          <a:stretch/>
        </p:blipFill>
        <p:spPr>
          <a:xfrm>
            <a:off x="8284954" y="4342826"/>
            <a:ext cx="732045" cy="800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5676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 descr="Combo 5 rổ nhựa tròn có viền Chấn Thuận Thành 36cm đựng đồ, đựng rau củ, đa  năng tiện dụng, nhiều màu (RV3620-5) - hàng Việt Nam Chất Lượng Cao - Thau,">
            <a:extLst>
              <a:ext uri="{FF2B5EF4-FFF2-40B4-BE49-F238E27FC236}">
                <a16:creationId xmlns:a16="http://schemas.microsoft.com/office/drawing/2014/main" id="{21B21B23-B855-4614-A904-8A68F5666C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300" y="322175"/>
            <a:ext cx="3911599" cy="391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584D15E-E3D4-41F8-BD8D-BEADCACFD6E8}"/>
              </a:ext>
            </a:extLst>
          </p:cNvPr>
          <p:cNvSpPr txBox="1"/>
          <p:nvPr/>
        </p:nvSpPr>
        <p:spPr>
          <a:xfrm>
            <a:off x="1831766" y="4457700"/>
            <a:ext cx="52675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Rổ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nhựa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hlinkClick r:id="rId3" action="ppaction://hlinksldjump"/>
            <a:extLst>
              <a:ext uri="{FF2B5EF4-FFF2-40B4-BE49-F238E27FC236}">
                <a16:creationId xmlns:a16="http://schemas.microsoft.com/office/drawing/2014/main" id="{B4284C83-7325-4CAD-B644-50938F1B9F3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6506" t="65111" r="32787" b="1711"/>
          <a:stretch/>
        </p:blipFill>
        <p:spPr>
          <a:xfrm>
            <a:off x="8284954" y="4342826"/>
            <a:ext cx="732045" cy="800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1241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Covid Outbreak for Kids by Slidesgo">
  <a:themeElements>
    <a:clrScheme name="Simple Light">
      <a:dk1>
        <a:srgbClr val="322F46"/>
      </a:dk1>
      <a:lt1>
        <a:srgbClr val="EBECF3"/>
      </a:lt1>
      <a:dk2>
        <a:srgbClr val="FC476C"/>
      </a:dk2>
      <a:lt2>
        <a:srgbClr val="AFB9E6"/>
      </a:lt2>
      <a:accent1>
        <a:srgbClr val="3CB3B3"/>
      </a:accent1>
      <a:accent2>
        <a:srgbClr val="F8B047"/>
      </a:accent2>
      <a:accent3>
        <a:srgbClr val="FCEED9"/>
      </a:accent3>
      <a:accent4>
        <a:srgbClr val="7F3DEC"/>
      </a:accent4>
      <a:accent5>
        <a:srgbClr val="7CE6CD"/>
      </a:accent5>
      <a:accent6>
        <a:srgbClr val="B6695E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557</TotalTime>
  <Words>335</Words>
  <Application>Microsoft Office PowerPoint</Application>
  <PresentationFormat>On-screen Show (16:9)</PresentationFormat>
  <Paragraphs>47</Paragraphs>
  <Slides>23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Assistant</vt:lpstr>
      <vt:lpstr>Calibri</vt:lpstr>
      <vt:lpstr>Times New Roman</vt:lpstr>
      <vt:lpstr>Titan One</vt:lpstr>
      <vt:lpstr>Covid Outbreak for Kids by Slidesgo</vt:lpstr>
      <vt:lpstr>PowerPoint Presentation</vt:lpstr>
      <vt:lpstr>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LIÊN HỆ</vt:lpstr>
      <vt:lpstr>VẬN DỤNG</vt:lpstr>
      <vt:lpstr>PowerPoint Presentation</vt:lpstr>
      <vt:lpstr>PowerPoint Presentation</vt:lpstr>
      <vt:lpstr>Hoạt động 2: Cùng người thân lau dọn, sắp xếp lại các đồ dùng trong nhà.</vt:lpstr>
      <vt:lpstr>Hoạt động 3: Nhắc nhở bạn bè, người thân bảo quản đồ dùng gia đình</vt:lpstr>
      <vt:lpstr>DESKTOP SOFTWARE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đến với tiết Đạo Đức</dc:title>
  <dc:creator>Hạnh Ngân</dc:creator>
  <cp:lastModifiedBy>MTC</cp:lastModifiedBy>
  <cp:revision>13</cp:revision>
  <dcterms:modified xsi:type="dcterms:W3CDTF">2023-01-31T01:43:03Z</dcterms:modified>
</cp:coreProperties>
</file>