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31" d="100"/>
          <a:sy n="31" d="100"/>
        </p:scale>
        <p:origin x="17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1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1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ED20-AED4-4F73-9D96-067CBB4F010D}" type="datetimeFigureOut">
              <a:rPr lang="en-US" smtClean="0"/>
              <a:t>1/27/22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566E-38F0-46CE-A03F-3D928F83B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9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9"/>
            <a:ext cx="12191999" cy="686122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8920" y="2400550"/>
            <a:ext cx="6662978" cy="19543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1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54351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2220" y="175077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3130" y="153823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3687" y="2843378"/>
            <a:ext cx="734683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0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4674" y="14071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14424" y="2606831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9302" y="1151459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84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"/>
            <a:ext cx="12196808" cy="68552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4732" y="1600091"/>
            <a:ext cx="591472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9564" y="1962169"/>
            <a:ext cx="5679586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8 </a:t>
            </a:r>
          </a:p>
          <a:p>
            <a:pPr algn="ctr"/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33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 </a:t>
            </a:r>
          </a:p>
          <a:p>
            <a:pPr algn="ctr"/>
            <a:r>
              <a:rPr lang="en-US" sz="33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SÂN KHẤU RỐI QUE</a:t>
            </a:r>
            <a:endParaRPr lang="en-US" sz="33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10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170676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9535" y="13821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7784" y="2495216"/>
            <a:ext cx="5987537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529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3438633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que.</a:t>
            </a:r>
            <a:endParaRPr lang="en-US" sz="2900" dirty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256806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233643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72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2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46883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2572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22161" r="6647" b="22253"/>
          <a:stretch/>
        </p:blipFill>
        <p:spPr>
          <a:xfrm>
            <a:off x="1063566" y="1282199"/>
            <a:ext cx="3441345" cy="232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13052"/>
          <a:stretch/>
        </p:blipFill>
        <p:spPr>
          <a:xfrm>
            <a:off x="4820539" y="1282199"/>
            <a:ext cx="4241801" cy="232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6" y="3734871"/>
            <a:ext cx="3441345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72" r="4804" b="22253"/>
          <a:stretch/>
        </p:blipFill>
        <p:spPr>
          <a:xfrm>
            <a:off x="4820539" y="3734871"/>
            <a:ext cx="4241801" cy="248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255526" y="1301729"/>
            <a:ext cx="194909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500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Cách làm SK rối que câu chuyện  nhổ củ cải.mp4" descr="Cách làm SK rối que câu chuyện  nhổ củ cải.mp4">
            <a:hlinkClick r:id="" action="ppaction://media"/>
            <a:extLst>
              <a:ext uri="{FF2B5EF4-FFF2-40B4-BE49-F238E27FC236}">
                <a16:creationId xmlns:a16="http://schemas.microsoft.com/office/drawing/2014/main" id="{D534D1D3-4DB4-A047-BADF-E75A72FAF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84"/>
            <a:ext cx="12192000" cy="675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6203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261036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261036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217617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9774" y="303940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29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1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46" y="1522974"/>
            <a:ext cx="3038986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93" y="1522974"/>
            <a:ext cx="3317514" cy="221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1" b="19624"/>
          <a:stretch/>
        </p:blipFill>
        <p:spPr>
          <a:xfrm>
            <a:off x="3146647" y="4055741"/>
            <a:ext cx="2801397" cy="195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4" b="17747"/>
          <a:stretch/>
        </p:blipFill>
        <p:spPr>
          <a:xfrm>
            <a:off x="6362164" y="4055741"/>
            <a:ext cx="2728326" cy="193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0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546" y="4085541"/>
            <a:ext cx="3322608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3380"/>
          <a:stretch/>
        </p:blipFill>
        <p:spPr>
          <a:xfrm>
            <a:off x="1351099" y="1685534"/>
            <a:ext cx="2741599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2019" r="4788" b="12300"/>
          <a:stretch/>
        </p:blipFill>
        <p:spPr>
          <a:xfrm>
            <a:off x="8095031" y="1683395"/>
            <a:ext cx="2697465" cy="192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15" y="1242040"/>
            <a:ext cx="2568263" cy="256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8"/>
          <a:stretch/>
        </p:blipFill>
        <p:spPr>
          <a:xfrm>
            <a:off x="6259642" y="4085541"/>
            <a:ext cx="3696536" cy="192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216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382</Words>
  <Application>Microsoft Macintosh PowerPoint</Application>
  <PresentationFormat>Widescreen</PresentationFormat>
  <Paragraphs>50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Microsoft Office User</cp:lastModifiedBy>
  <cp:revision>40</cp:revision>
  <dcterms:created xsi:type="dcterms:W3CDTF">2022-01-09T01:32:42Z</dcterms:created>
  <dcterms:modified xsi:type="dcterms:W3CDTF">2022-01-27T02:19:10Z</dcterms:modified>
</cp:coreProperties>
</file>