
<file path=[Content_Types].xml><?xml version="1.0" encoding="utf-8"?>
<Types xmlns="http://schemas.openxmlformats.org/package/2006/content-types">
  <Default Extension="bin" ContentType="application/vnd.ms-office.activeX"/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media/audio3.wav" ContentType="audio/wav"/>
  <Override PartName="/ppt/media/audio4.wav" ContentType="audio/wav"/>
  <Override PartName="/ppt/media/audio5.wav" ContentType="audio/wav"/>
  <Override PartName="/ppt/notesSlides/notesSlide6.xml" ContentType="application/vnd.openxmlformats-officedocument.presentationml.notesSlide+xml"/>
  <Override PartName="/ppt/tags/tag7.xml" ContentType="application/vnd.openxmlformats-officedocument.presentationml.tags+xml"/>
  <Override PartName="/ppt/notesSlides/notesSlide7.xml" ContentType="application/vnd.openxmlformats-officedocument.presentationml.notesSlide+xml"/>
  <Override PartName="/ppt/tags/tag8.xml" ContentType="application/vnd.openxmlformats-officedocument.presentationml.tags+xml"/>
  <Override PartName="/ppt/notesSlides/notesSlide8.xml" ContentType="application/vnd.openxmlformats-officedocument.presentationml.notesSlide+xml"/>
  <Override PartName="/ppt/tags/tag9.xml" ContentType="application/vnd.openxmlformats-officedocument.presentationml.tags+xml"/>
  <Override PartName="/ppt/notesSlides/notesSlide9.xml" ContentType="application/vnd.openxmlformats-officedocument.presentationml.notesSlide+xml"/>
  <Override PartName="/ppt/tags/tag10.xml" ContentType="application/vnd.openxmlformats-officedocument.presentationml.tags+xml"/>
  <Override PartName="/ppt/notesSlides/notesSlide10.xml" ContentType="application/vnd.openxmlformats-officedocument.presentationml.notesSlide+xml"/>
  <Override PartName="/ppt/activeX/activeX1.xml" ContentType="application/vnd.ms-office.activeX+xml"/>
  <Override PartName="/ppt/activeX/activeX2.xml" ContentType="application/vnd.ms-office.activeX+xml"/>
  <Override PartName="/ppt/notesSlides/notesSlide11.xml" ContentType="application/vnd.openxmlformats-officedocument.presentationml.notesSlide+xml"/>
  <Override PartName="/ppt/ink/ink1.xml" ContentType="application/inkml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tags/tag11.xml" ContentType="application/vnd.openxmlformats-officedocument.presentationml.tags+xml"/>
  <Override PartName="/ppt/notesSlides/notesSlide15.xml" ContentType="application/vnd.openxmlformats-officedocument.presentationml.notesSlide+xml"/>
  <Override PartName="/ppt/tags/tag12.xml" ContentType="application/vnd.openxmlformats-officedocument.presentationml.tags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8" r:id="rId1"/>
    <p:sldMasterId id="2147483695" r:id="rId2"/>
  </p:sldMasterIdLst>
  <p:notesMasterIdLst>
    <p:notesMasterId r:id="rId50"/>
  </p:notesMasterIdLst>
  <p:sldIdLst>
    <p:sldId id="473" r:id="rId3"/>
    <p:sldId id="478" r:id="rId4"/>
    <p:sldId id="266" r:id="rId5"/>
    <p:sldId id="303" r:id="rId6"/>
    <p:sldId id="479" r:id="rId7"/>
    <p:sldId id="294" r:id="rId8"/>
    <p:sldId id="265" r:id="rId9"/>
    <p:sldId id="296" r:id="rId10"/>
    <p:sldId id="297" r:id="rId11"/>
    <p:sldId id="299" r:id="rId12"/>
    <p:sldId id="300" r:id="rId13"/>
    <p:sldId id="301" r:id="rId14"/>
    <p:sldId id="302" r:id="rId15"/>
    <p:sldId id="295" r:id="rId16"/>
    <p:sldId id="340" r:id="rId17"/>
    <p:sldId id="341" r:id="rId18"/>
    <p:sldId id="352" r:id="rId19"/>
    <p:sldId id="354" r:id="rId20"/>
    <p:sldId id="353" r:id="rId21"/>
    <p:sldId id="355" r:id="rId22"/>
    <p:sldId id="356" r:id="rId23"/>
    <p:sldId id="347" r:id="rId24"/>
    <p:sldId id="357" r:id="rId25"/>
    <p:sldId id="358" r:id="rId26"/>
    <p:sldId id="471" r:id="rId27"/>
    <p:sldId id="280" r:id="rId28"/>
    <p:sldId id="282" r:id="rId29"/>
    <p:sldId id="361" r:id="rId30"/>
    <p:sldId id="360" r:id="rId31"/>
    <p:sldId id="285" r:id="rId32"/>
    <p:sldId id="482" r:id="rId33"/>
    <p:sldId id="359" r:id="rId34"/>
    <p:sldId id="449" r:id="rId35"/>
    <p:sldId id="452" r:id="rId36"/>
    <p:sldId id="453" r:id="rId37"/>
    <p:sldId id="454" r:id="rId38"/>
    <p:sldId id="455" r:id="rId39"/>
    <p:sldId id="466" r:id="rId40"/>
    <p:sldId id="467" r:id="rId41"/>
    <p:sldId id="468" r:id="rId42"/>
    <p:sldId id="469" r:id="rId43"/>
    <p:sldId id="484" r:id="rId44"/>
    <p:sldId id="483" r:id="rId45"/>
    <p:sldId id="286" r:id="rId46"/>
    <p:sldId id="470" r:id="rId47"/>
    <p:sldId id="276" r:id="rId48"/>
    <p:sldId id="258" r:id="rId49"/>
  </p:sldIdLst>
  <p:sldSz cx="12192000" cy="6858000"/>
  <p:notesSz cx="6858000" cy="9144000"/>
  <p:custDataLst>
    <p:tags r:id="rId51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67B2F29D-F226-4D77-A458-B2BC898B5B31}">
          <p14:sldIdLst>
            <p14:sldId id="473"/>
            <p14:sldId id="478"/>
            <p14:sldId id="266"/>
            <p14:sldId id="303"/>
            <p14:sldId id="479"/>
            <p14:sldId id="294"/>
            <p14:sldId id="265"/>
            <p14:sldId id="296"/>
            <p14:sldId id="297"/>
            <p14:sldId id="299"/>
            <p14:sldId id="300"/>
            <p14:sldId id="301"/>
            <p14:sldId id="302"/>
            <p14:sldId id="295"/>
            <p14:sldId id="340"/>
            <p14:sldId id="341"/>
            <p14:sldId id="352"/>
            <p14:sldId id="354"/>
            <p14:sldId id="353"/>
            <p14:sldId id="355"/>
            <p14:sldId id="356"/>
            <p14:sldId id="347"/>
            <p14:sldId id="357"/>
            <p14:sldId id="358"/>
            <p14:sldId id="471"/>
          </p14:sldIdLst>
        </p14:section>
        <p14:section name="Untitled Section" id="{17B8262B-7CFB-4B39-8675-B3067C49A0DC}">
          <p14:sldIdLst>
            <p14:sldId id="280"/>
            <p14:sldId id="282"/>
            <p14:sldId id="361"/>
            <p14:sldId id="360"/>
            <p14:sldId id="285"/>
            <p14:sldId id="482"/>
            <p14:sldId id="359"/>
            <p14:sldId id="449"/>
            <p14:sldId id="452"/>
            <p14:sldId id="453"/>
            <p14:sldId id="454"/>
            <p14:sldId id="455"/>
            <p14:sldId id="466"/>
            <p14:sldId id="467"/>
            <p14:sldId id="468"/>
            <p14:sldId id="469"/>
            <p14:sldId id="484"/>
            <p14:sldId id="483"/>
            <p14:sldId id="286"/>
            <p14:sldId id="470"/>
            <p14:sldId id="276"/>
            <p14:sldId id="258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" initials="a" lastIdx="1" clrIdx="0">
    <p:extLst>
      <p:ext uri="{19B8F6BF-5375-455C-9EA6-DF929625EA0E}">
        <p15:presenceInfo xmlns:p15="http://schemas.microsoft.com/office/powerpoint/2012/main" userId="admi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514" autoAdjust="0"/>
    <p:restoredTop sz="84916" autoAdjust="0"/>
  </p:normalViewPr>
  <p:slideViewPr>
    <p:cSldViewPr snapToGrid="0">
      <p:cViewPr varScale="1">
        <p:scale>
          <a:sx n="57" d="100"/>
          <a:sy n="57" d="100"/>
        </p:scale>
        <p:origin x="1116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39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notesMaster" Target="notesMasters/notesMaster1.xml"/><Relationship Id="rId55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presProps" Target="presProps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commentAuthors" Target="commentAuthor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tags" Target="tags/tag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5T11:08:57.6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081802-CFD2-444C-BCF3-6C7383986646}" type="datetimeFigureOut">
              <a:rPr lang="en-US" smtClean="0"/>
              <a:t>8/16/2023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2B05FC-8065-4720-A917-976758E62E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58028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2B05FC-8065-4720-A917-976758E62E4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680256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Introduce and set game rules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Do a demo	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Play several rounds.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2B05FC-8065-4720-A917-976758E62E49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344310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Divide the class into 2 teams to play “ Fruit Juice”.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Each team choose one jar of juice to go to the question.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Have pupils look, read and choose the right option.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Back to the menu for pupils to choose another question.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Pupils continue their turn until there are not any jars of juice left.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one who gets most points is the winner.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ADA761-9DC0-47F8-9055-380C8A563A96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976329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2B05FC-8065-4720-A917-976758E62E49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738119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2B05FC-8065-4720-A917-976758E62E49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32686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2B05FC-8065-4720-A917-976758E62E49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969336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2B05FC-8065-4720-A917-976758E62E49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333963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幻灯片图像占位符 70657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0659" name="文本占位符 70658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9A0DB2DC-4C9A-4742-B13C-FB6460FD3503}" type="slidenum">
              <a:rPr lang="en-US" altLang="zh-CN" dirty="0">
                <a:solidFill>
                  <a:prstClr val="black"/>
                </a:solidFill>
              </a:rPr>
              <a:pPr/>
              <a:t>47</a:t>
            </a:fld>
            <a:endParaRPr lang="zh-CN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99613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7" name="Google Shape;1727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8" name="Google Shape;1728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423116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Ko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lên</a:t>
            </a:r>
            <a:r>
              <a:rPr lang="en-US" dirty="0"/>
              <a:t> dc </a:t>
            </a:r>
            <a:r>
              <a:rPr lang="en-US" dirty="0" err="1"/>
              <a:t>dấu</a:t>
            </a:r>
            <a:r>
              <a:rPr lang="en-US" dirty="0"/>
              <a:t> tick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2B05FC-8065-4720-A917-976758E62E4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42173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2B05FC-8065-4720-A917-976758E62E4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05462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2B05FC-8065-4720-A917-976758E62E4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45868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2B05FC-8065-4720-A917-976758E62E49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11735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2B05FC-8065-4720-A917-976758E62E49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33308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2B05FC-8065-4720-A917-976758E62E49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78398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2B05FC-8065-4720-A917-976758E62E49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68760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2.xml"/><Relationship Id="rId4" Type="http://schemas.openxmlformats.org/officeDocument/2006/relationships/hyperlink" Target="https://www.freepik.com/" TargetMode="Externa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0" name="Google Shape;10;p2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" name="Google Shape;11;p2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" name="Google Shape;12;p2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" name="Google Shape;13;p2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" name="Google Shape;14;p2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" name="Google Shape;15;p2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" name="Google Shape;16;p2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" name="Google Shape;17;p2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" name="Google Shape;18;p2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" name="Google Shape;19;p2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" name="Google Shape;20;p2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" name="Google Shape;21;p2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" name="Google Shape;22;p2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" name="Google Shape;23;p2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" name="Google Shape;24;p2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" name="Google Shape;25;p2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" name="Google Shape;26;p2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" name="Google Shape;27;p2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" name="Google Shape;28;p2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" name="Google Shape;29;p2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" name="Google Shape;30;p2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" name="Google Shape;31;p2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" name="Google Shape;32;p2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" name="Google Shape;33;p2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" name="Google Shape;34;p2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" name="Google Shape;35;p2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" name="Google Shape;36;p2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" name="Google Shape;37;p2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" name="Google Shape;38;p2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" name="Google Shape;39;p2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" name="Google Shape;40;p2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" name="Google Shape;41;p2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" name="Google Shape;42;p2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" name="Google Shape;43;p2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" name="Google Shape;44;p2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" name="Google Shape;45;p2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" name="Google Shape;46;p2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" name="Google Shape;47;p2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8" name="Google Shape;48;p2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9" name="Google Shape;49;p2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0" name="Google Shape;50;p2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1" name="Google Shape;51;p2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2" name="Google Shape;52;p2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" name="Google Shape;53;p2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4" name="Google Shape;54;p2"/>
          <p:cNvSpPr/>
          <p:nvPr/>
        </p:nvSpPr>
        <p:spPr>
          <a:xfrm rot="-30003" flipH="1">
            <a:off x="1329465" y="868633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5" name="Google Shape;55;p2"/>
          <p:cNvSpPr txBox="1">
            <a:spLocks noGrp="1"/>
          </p:cNvSpPr>
          <p:nvPr>
            <p:ph type="ctrTitle"/>
          </p:nvPr>
        </p:nvSpPr>
        <p:spPr>
          <a:xfrm rot="268">
            <a:off x="959999" y="2209867"/>
            <a:ext cx="10272000" cy="26824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7733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56" name="Google Shape;56;p2"/>
          <p:cNvSpPr txBox="1">
            <a:spLocks noGrp="1"/>
          </p:cNvSpPr>
          <p:nvPr>
            <p:ph type="subTitle" idx="1"/>
          </p:nvPr>
        </p:nvSpPr>
        <p:spPr>
          <a:xfrm rot="-59909">
            <a:off x="3551470" y="4670432"/>
            <a:ext cx="5486033" cy="609289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grpSp>
        <p:nvGrpSpPr>
          <p:cNvPr id="57" name="Google Shape;57;p2"/>
          <p:cNvGrpSpPr/>
          <p:nvPr/>
        </p:nvGrpSpPr>
        <p:grpSpPr>
          <a:xfrm>
            <a:off x="652370" y="5386378"/>
            <a:ext cx="1782303" cy="841249"/>
            <a:chOff x="157977" y="4219508"/>
            <a:chExt cx="1336727" cy="630937"/>
          </a:xfrm>
        </p:grpSpPr>
        <p:sp>
          <p:nvSpPr>
            <p:cNvPr id="58" name="Google Shape;58;p2"/>
            <p:cNvSpPr/>
            <p:nvPr/>
          </p:nvSpPr>
          <p:spPr>
            <a:xfrm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488008" y="42241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504410" y="42195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5" name="Google Shape;65;p2"/>
          <p:cNvGrpSpPr/>
          <p:nvPr/>
        </p:nvGrpSpPr>
        <p:grpSpPr>
          <a:xfrm rot="500999">
            <a:off x="9674367" y="5350753"/>
            <a:ext cx="1824965" cy="912497"/>
            <a:chOff x="6697867" y="-312822"/>
            <a:chExt cx="786877" cy="390023"/>
          </a:xfrm>
        </p:grpSpPr>
        <p:sp>
          <p:nvSpPr>
            <p:cNvPr id="66" name="Google Shape;66;p2"/>
            <p:cNvSpPr/>
            <p:nvPr/>
          </p:nvSpPr>
          <p:spPr>
            <a:xfrm>
              <a:off x="6835110" y="-192459"/>
              <a:ext cx="162228" cy="148026"/>
            </a:xfrm>
            <a:custGeom>
              <a:avLst/>
              <a:gdLst/>
              <a:ahLst/>
              <a:cxnLst/>
              <a:rect l="l" t="t" r="r" b="b"/>
              <a:pathLst>
                <a:path w="2013" h="1846" extrusionOk="0">
                  <a:moveTo>
                    <a:pt x="322" y="119"/>
                  </a:moveTo>
                  <a:lnTo>
                    <a:pt x="322" y="119"/>
                  </a:lnTo>
                  <a:cubicBezTo>
                    <a:pt x="810" y="238"/>
                    <a:pt x="1798" y="560"/>
                    <a:pt x="1917" y="655"/>
                  </a:cubicBezTo>
                  <a:cubicBezTo>
                    <a:pt x="1870" y="715"/>
                    <a:pt x="1667" y="798"/>
                    <a:pt x="1512" y="834"/>
                  </a:cubicBezTo>
                  <a:cubicBezTo>
                    <a:pt x="1215" y="655"/>
                    <a:pt x="655" y="310"/>
                    <a:pt x="322" y="119"/>
                  </a:cubicBezTo>
                  <a:close/>
                  <a:moveTo>
                    <a:pt x="155" y="214"/>
                  </a:moveTo>
                  <a:cubicBezTo>
                    <a:pt x="298" y="357"/>
                    <a:pt x="584" y="619"/>
                    <a:pt x="1155" y="1119"/>
                  </a:cubicBezTo>
                  <a:cubicBezTo>
                    <a:pt x="1096" y="1381"/>
                    <a:pt x="1000" y="1679"/>
                    <a:pt x="953" y="1750"/>
                  </a:cubicBezTo>
                  <a:cubicBezTo>
                    <a:pt x="834" y="1607"/>
                    <a:pt x="322" y="619"/>
                    <a:pt x="155" y="214"/>
                  </a:cubicBezTo>
                  <a:close/>
                  <a:moveTo>
                    <a:pt x="84" y="0"/>
                  </a:moveTo>
                  <a:cubicBezTo>
                    <a:pt x="72" y="0"/>
                    <a:pt x="60" y="0"/>
                    <a:pt x="48" y="12"/>
                  </a:cubicBezTo>
                  <a:lnTo>
                    <a:pt x="36" y="12"/>
                  </a:lnTo>
                  <a:cubicBezTo>
                    <a:pt x="36" y="12"/>
                    <a:pt x="36" y="24"/>
                    <a:pt x="36" y="24"/>
                  </a:cubicBezTo>
                  <a:cubicBezTo>
                    <a:pt x="12" y="48"/>
                    <a:pt x="0" y="72"/>
                    <a:pt x="107" y="310"/>
                  </a:cubicBezTo>
                  <a:cubicBezTo>
                    <a:pt x="215" y="560"/>
                    <a:pt x="834" y="1846"/>
                    <a:pt x="953" y="1846"/>
                  </a:cubicBezTo>
                  <a:cubicBezTo>
                    <a:pt x="989" y="1846"/>
                    <a:pt x="1084" y="1846"/>
                    <a:pt x="1239" y="1107"/>
                  </a:cubicBezTo>
                  <a:cubicBezTo>
                    <a:pt x="1239" y="1096"/>
                    <a:pt x="1239" y="1084"/>
                    <a:pt x="1227" y="1072"/>
                  </a:cubicBezTo>
                  <a:cubicBezTo>
                    <a:pt x="917" y="798"/>
                    <a:pt x="453" y="381"/>
                    <a:pt x="227" y="167"/>
                  </a:cubicBezTo>
                  <a:lnTo>
                    <a:pt x="227" y="167"/>
                  </a:lnTo>
                  <a:cubicBezTo>
                    <a:pt x="512" y="322"/>
                    <a:pt x="1096" y="679"/>
                    <a:pt x="1489" y="917"/>
                  </a:cubicBezTo>
                  <a:cubicBezTo>
                    <a:pt x="1501" y="929"/>
                    <a:pt x="1512" y="929"/>
                    <a:pt x="1524" y="929"/>
                  </a:cubicBezTo>
                  <a:cubicBezTo>
                    <a:pt x="1596" y="905"/>
                    <a:pt x="1953" y="798"/>
                    <a:pt x="2001" y="667"/>
                  </a:cubicBezTo>
                  <a:cubicBezTo>
                    <a:pt x="2001" y="667"/>
                    <a:pt x="2012" y="643"/>
                    <a:pt x="1989" y="619"/>
                  </a:cubicBezTo>
                  <a:cubicBezTo>
                    <a:pt x="1893" y="464"/>
                    <a:pt x="298" y="0"/>
                    <a:pt x="8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6923355" y="-123737"/>
              <a:ext cx="36588" cy="59259"/>
            </a:xfrm>
            <a:custGeom>
              <a:avLst/>
              <a:gdLst/>
              <a:ahLst/>
              <a:cxnLst/>
              <a:rect l="l" t="t" r="r" b="b"/>
              <a:pathLst>
                <a:path w="454" h="739" extrusionOk="0">
                  <a:moveTo>
                    <a:pt x="417" y="0"/>
                  </a:moveTo>
                  <a:cubicBezTo>
                    <a:pt x="394" y="0"/>
                    <a:pt x="370" y="12"/>
                    <a:pt x="370" y="36"/>
                  </a:cubicBezTo>
                  <a:cubicBezTo>
                    <a:pt x="346" y="298"/>
                    <a:pt x="310" y="596"/>
                    <a:pt x="286" y="655"/>
                  </a:cubicBezTo>
                  <a:cubicBezTo>
                    <a:pt x="251" y="631"/>
                    <a:pt x="155" y="548"/>
                    <a:pt x="84" y="453"/>
                  </a:cubicBezTo>
                  <a:cubicBezTo>
                    <a:pt x="70" y="446"/>
                    <a:pt x="57" y="439"/>
                    <a:pt x="45" y="439"/>
                  </a:cubicBezTo>
                  <a:cubicBezTo>
                    <a:pt x="37" y="439"/>
                    <a:pt x="30" y="443"/>
                    <a:pt x="25" y="453"/>
                  </a:cubicBezTo>
                  <a:cubicBezTo>
                    <a:pt x="1" y="465"/>
                    <a:pt x="1" y="489"/>
                    <a:pt x="13" y="512"/>
                  </a:cubicBezTo>
                  <a:cubicBezTo>
                    <a:pt x="72" y="572"/>
                    <a:pt x="203" y="727"/>
                    <a:pt x="286" y="739"/>
                  </a:cubicBezTo>
                  <a:cubicBezTo>
                    <a:pt x="310" y="739"/>
                    <a:pt x="322" y="727"/>
                    <a:pt x="334" y="715"/>
                  </a:cubicBezTo>
                  <a:cubicBezTo>
                    <a:pt x="394" y="679"/>
                    <a:pt x="429" y="322"/>
                    <a:pt x="453" y="48"/>
                  </a:cubicBezTo>
                  <a:cubicBezTo>
                    <a:pt x="453" y="24"/>
                    <a:pt x="441" y="0"/>
                    <a:pt x="41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7073734" y="-309534"/>
              <a:ext cx="264013" cy="149630"/>
            </a:xfrm>
            <a:custGeom>
              <a:avLst/>
              <a:gdLst/>
              <a:ahLst/>
              <a:cxnLst/>
              <a:rect l="l" t="t" r="r" b="b"/>
              <a:pathLst>
                <a:path w="3276" h="1866" extrusionOk="0">
                  <a:moveTo>
                    <a:pt x="1994" y="0"/>
                  </a:moveTo>
                  <a:cubicBezTo>
                    <a:pt x="1841" y="0"/>
                    <a:pt x="1704" y="87"/>
                    <a:pt x="1612" y="201"/>
                  </a:cubicBezTo>
                  <a:lnTo>
                    <a:pt x="1612" y="201"/>
                  </a:lnTo>
                  <a:cubicBezTo>
                    <a:pt x="1549" y="149"/>
                    <a:pt x="1467" y="103"/>
                    <a:pt x="1361" y="67"/>
                  </a:cubicBezTo>
                  <a:cubicBezTo>
                    <a:pt x="1274" y="37"/>
                    <a:pt x="1201" y="24"/>
                    <a:pt x="1140" y="24"/>
                  </a:cubicBezTo>
                  <a:cubicBezTo>
                    <a:pt x="764" y="24"/>
                    <a:pt x="826" y="508"/>
                    <a:pt x="826" y="508"/>
                  </a:cubicBezTo>
                  <a:cubicBezTo>
                    <a:pt x="786" y="484"/>
                    <a:pt x="744" y="473"/>
                    <a:pt x="701" y="473"/>
                  </a:cubicBezTo>
                  <a:cubicBezTo>
                    <a:pt x="378" y="473"/>
                    <a:pt x="0" y="1085"/>
                    <a:pt x="421" y="1401"/>
                  </a:cubicBezTo>
                  <a:cubicBezTo>
                    <a:pt x="555" y="1502"/>
                    <a:pt x="684" y="1546"/>
                    <a:pt x="794" y="1552"/>
                  </a:cubicBezTo>
                  <a:lnTo>
                    <a:pt x="794" y="1552"/>
                  </a:lnTo>
                  <a:cubicBezTo>
                    <a:pt x="830" y="1717"/>
                    <a:pt x="946" y="1861"/>
                    <a:pt x="1195" y="1865"/>
                  </a:cubicBezTo>
                  <a:cubicBezTo>
                    <a:pt x="1208" y="1865"/>
                    <a:pt x="1221" y="1865"/>
                    <a:pt x="1234" y="1865"/>
                  </a:cubicBezTo>
                  <a:cubicBezTo>
                    <a:pt x="1564" y="1865"/>
                    <a:pt x="1788" y="1790"/>
                    <a:pt x="1916" y="1677"/>
                  </a:cubicBezTo>
                  <a:lnTo>
                    <a:pt x="1916" y="1677"/>
                  </a:lnTo>
                  <a:cubicBezTo>
                    <a:pt x="1942" y="1713"/>
                    <a:pt x="1975" y="1749"/>
                    <a:pt x="2016" y="1782"/>
                  </a:cubicBezTo>
                  <a:cubicBezTo>
                    <a:pt x="2072" y="1825"/>
                    <a:pt x="2139" y="1844"/>
                    <a:pt x="2212" y="1844"/>
                  </a:cubicBezTo>
                  <a:cubicBezTo>
                    <a:pt x="2642" y="1844"/>
                    <a:pt x="3275" y="1180"/>
                    <a:pt x="2909" y="793"/>
                  </a:cubicBezTo>
                  <a:cubicBezTo>
                    <a:pt x="2808" y="686"/>
                    <a:pt x="2700" y="646"/>
                    <a:pt x="2599" y="646"/>
                  </a:cubicBezTo>
                  <a:cubicBezTo>
                    <a:pt x="2587" y="646"/>
                    <a:pt x="2575" y="647"/>
                    <a:pt x="2564" y="648"/>
                  </a:cubicBezTo>
                  <a:lnTo>
                    <a:pt x="2564" y="648"/>
                  </a:lnTo>
                  <a:cubicBezTo>
                    <a:pt x="2571" y="455"/>
                    <a:pt x="2478" y="232"/>
                    <a:pt x="2242" y="79"/>
                  </a:cubicBezTo>
                  <a:cubicBezTo>
                    <a:pt x="2157" y="24"/>
                    <a:pt x="2073" y="0"/>
                    <a:pt x="19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7084533" y="-312822"/>
              <a:ext cx="238063" cy="155724"/>
            </a:xfrm>
            <a:custGeom>
              <a:avLst/>
              <a:gdLst/>
              <a:ahLst/>
              <a:cxnLst/>
              <a:rect l="l" t="t" r="r" b="b"/>
              <a:pathLst>
                <a:path w="2954" h="1942" extrusionOk="0">
                  <a:moveTo>
                    <a:pt x="1489" y="299"/>
                  </a:moveTo>
                  <a:cubicBezTo>
                    <a:pt x="1608" y="418"/>
                    <a:pt x="1620" y="549"/>
                    <a:pt x="1596" y="632"/>
                  </a:cubicBezTo>
                  <a:cubicBezTo>
                    <a:pt x="1574" y="683"/>
                    <a:pt x="1543" y="707"/>
                    <a:pt x="1509" y="707"/>
                  </a:cubicBezTo>
                  <a:cubicBezTo>
                    <a:pt x="1487" y="707"/>
                    <a:pt x="1465" y="698"/>
                    <a:pt x="1442" y="680"/>
                  </a:cubicBezTo>
                  <a:cubicBezTo>
                    <a:pt x="1358" y="608"/>
                    <a:pt x="1382" y="441"/>
                    <a:pt x="1489" y="299"/>
                  </a:cubicBezTo>
                  <a:close/>
                  <a:moveTo>
                    <a:pt x="2382" y="739"/>
                  </a:moveTo>
                  <a:lnTo>
                    <a:pt x="2382" y="739"/>
                  </a:lnTo>
                  <a:cubicBezTo>
                    <a:pt x="2358" y="894"/>
                    <a:pt x="2263" y="1013"/>
                    <a:pt x="2132" y="1025"/>
                  </a:cubicBezTo>
                  <a:cubicBezTo>
                    <a:pt x="2132" y="1037"/>
                    <a:pt x="2120" y="1037"/>
                    <a:pt x="2108" y="1037"/>
                  </a:cubicBezTo>
                  <a:cubicBezTo>
                    <a:pt x="2073" y="1037"/>
                    <a:pt x="2073" y="1025"/>
                    <a:pt x="2073" y="1013"/>
                  </a:cubicBezTo>
                  <a:cubicBezTo>
                    <a:pt x="2073" y="942"/>
                    <a:pt x="2204" y="775"/>
                    <a:pt x="2382" y="739"/>
                  </a:cubicBezTo>
                  <a:close/>
                  <a:moveTo>
                    <a:pt x="834" y="1132"/>
                  </a:moveTo>
                  <a:cubicBezTo>
                    <a:pt x="858" y="1132"/>
                    <a:pt x="870" y="1156"/>
                    <a:pt x="894" y="1180"/>
                  </a:cubicBezTo>
                  <a:cubicBezTo>
                    <a:pt x="953" y="1263"/>
                    <a:pt x="965" y="1346"/>
                    <a:pt x="930" y="1418"/>
                  </a:cubicBezTo>
                  <a:cubicBezTo>
                    <a:pt x="894" y="1501"/>
                    <a:pt x="799" y="1549"/>
                    <a:pt x="692" y="1549"/>
                  </a:cubicBezTo>
                  <a:cubicBezTo>
                    <a:pt x="668" y="1406"/>
                    <a:pt x="715" y="1251"/>
                    <a:pt x="763" y="1180"/>
                  </a:cubicBezTo>
                  <a:cubicBezTo>
                    <a:pt x="787" y="1156"/>
                    <a:pt x="811" y="1132"/>
                    <a:pt x="834" y="1132"/>
                  </a:cubicBezTo>
                  <a:close/>
                  <a:moveTo>
                    <a:pt x="1811" y="1263"/>
                  </a:moveTo>
                  <a:cubicBezTo>
                    <a:pt x="1823" y="1263"/>
                    <a:pt x="1835" y="1287"/>
                    <a:pt x="1846" y="1323"/>
                  </a:cubicBezTo>
                  <a:cubicBezTo>
                    <a:pt x="1882" y="1442"/>
                    <a:pt x="1858" y="1561"/>
                    <a:pt x="1787" y="1644"/>
                  </a:cubicBezTo>
                  <a:cubicBezTo>
                    <a:pt x="1715" y="1525"/>
                    <a:pt x="1727" y="1394"/>
                    <a:pt x="1763" y="1311"/>
                  </a:cubicBezTo>
                  <a:cubicBezTo>
                    <a:pt x="1787" y="1275"/>
                    <a:pt x="1799" y="1263"/>
                    <a:pt x="1811" y="1263"/>
                  </a:cubicBezTo>
                  <a:close/>
                  <a:moveTo>
                    <a:pt x="1857" y="85"/>
                  </a:moveTo>
                  <a:cubicBezTo>
                    <a:pt x="1935" y="85"/>
                    <a:pt x="2013" y="108"/>
                    <a:pt x="2085" y="156"/>
                  </a:cubicBezTo>
                  <a:cubicBezTo>
                    <a:pt x="2275" y="263"/>
                    <a:pt x="2382" y="453"/>
                    <a:pt x="2394" y="644"/>
                  </a:cubicBezTo>
                  <a:cubicBezTo>
                    <a:pt x="2168" y="680"/>
                    <a:pt x="1989" y="882"/>
                    <a:pt x="1989" y="1013"/>
                  </a:cubicBezTo>
                  <a:cubicBezTo>
                    <a:pt x="1989" y="1061"/>
                    <a:pt x="2025" y="1108"/>
                    <a:pt x="2108" y="1108"/>
                  </a:cubicBezTo>
                  <a:lnTo>
                    <a:pt x="2144" y="1108"/>
                  </a:lnTo>
                  <a:cubicBezTo>
                    <a:pt x="2323" y="1084"/>
                    <a:pt x="2454" y="930"/>
                    <a:pt x="2466" y="715"/>
                  </a:cubicBezTo>
                  <a:cubicBezTo>
                    <a:pt x="2573" y="727"/>
                    <a:pt x="2656" y="775"/>
                    <a:pt x="2739" y="858"/>
                  </a:cubicBezTo>
                  <a:cubicBezTo>
                    <a:pt x="2882" y="1001"/>
                    <a:pt x="2847" y="1180"/>
                    <a:pt x="2799" y="1299"/>
                  </a:cubicBezTo>
                  <a:cubicBezTo>
                    <a:pt x="2668" y="1584"/>
                    <a:pt x="2335" y="1835"/>
                    <a:pt x="2085" y="1835"/>
                  </a:cubicBezTo>
                  <a:cubicBezTo>
                    <a:pt x="2013" y="1835"/>
                    <a:pt x="1954" y="1823"/>
                    <a:pt x="1906" y="1787"/>
                  </a:cubicBezTo>
                  <a:cubicBezTo>
                    <a:pt x="1882" y="1763"/>
                    <a:pt x="1858" y="1739"/>
                    <a:pt x="1835" y="1715"/>
                  </a:cubicBezTo>
                  <a:cubicBezTo>
                    <a:pt x="1942" y="1596"/>
                    <a:pt x="1977" y="1454"/>
                    <a:pt x="1930" y="1299"/>
                  </a:cubicBezTo>
                  <a:cubicBezTo>
                    <a:pt x="1894" y="1192"/>
                    <a:pt x="1846" y="1180"/>
                    <a:pt x="1811" y="1180"/>
                  </a:cubicBezTo>
                  <a:cubicBezTo>
                    <a:pt x="1763" y="1180"/>
                    <a:pt x="1715" y="1215"/>
                    <a:pt x="1692" y="1275"/>
                  </a:cubicBezTo>
                  <a:cubicBezTo>
                    <a:pt x="1632" y="1382"/>
                    <a:pt x="1620" y="1549"/>
                    <a:pt x="1727" y="1704"/>
                  </a:cubicBezTo>
                  <a:cubicBezTo>
                    <a:pt x="1620" y="1775"/>
                    <a:pt x="1442" y="1858"/>
                    <a:pt x="1096" y="1858"/>
                  </a:cubicBezTo>
                  <a:lnTo>
                    <a:pt x="1061" y="1858"/>
                  </a:lnTo>
                  <a:cubicBezTo>
                    <a:pt x="846" y="1858"/>
                    <a:pt x="751" y="1739"/>
                    <a:pt x="715" y="1632"/>
                  </a:cubicBezTo>
                  <a:cubicBezTo>
                    <a:pt x="846" y="1632"/>
                    <a:pt x="953" y="1561"/>
                    <a:pt x="1013" y="1454"/>
                  </a:cubicBezTo>
                  <a:cubicBezTo>
                    <a:pt x="1061" y="1346"/>
                    <a:pt x="1037" y="1227"/>
                    <a:pt x="953" y="1120"/>
                  </a:cubicBezTo>
                  <a:cubicBezTo>
                    <a:pt x="918" y="1061"/>
                    <a:pt x="870" y="1049"/>
                    <a:pt x="834" y="1049"/>
                  </a:cubicBezTo>
                  <a:cubicBezTo>
                    <a:pt x="787" y="1049"/>
                    <a:pt x="739" y="1073"/>
                    <a:pt x="703" y="1120"/>
                  </a:cubicBezTo>
                  <a:cubicBezTo>
                    <a:pt x="632" y="1215"/>
                    <a:pt x="596" y="1382"/>
                    <a:pt x="608" y="1537"/>
                  </a:cubicBezTo>
                  <a:cubicBezTo>
                    <a:pt x="513" y="1513"/>
                    <a:pt x="418" y="1477"/>
                    <a:pt x="311" y="1394"/>
                  </a:cubicBezTo>
                  <a:cubicBezTo>
                    <a:pt x="156" y="1287"/>
                    <a:pt x="108" y="1108"/>
                    <a:pt x="168" y="906"/>
                  </a:cubicBezTo>
                  <a:cubicBezTo>
                    <a:pt x="239" y="715"/>
                    <a:pt x="418" y="549"/>
                    <a:pt x="572" y="549"/>
                  </a:cubicBezTo>
                  <a:cubicBezTo>
                    <a:pt x="608" y="549"/>
                    <a:pt x="644" y="561"/>
                    <a:pt x="668" y="572"/>
                  </a:cubicBezTo>
                  <a:cubicBezTo>
                    <a:pt x="674" y="578"/>
                    <a:pt x="683" y="581"/>
                    <a:pt x="692" y="581"/>
                  </a:cubicBezTo>
                  <a:cubicBezTo>
                    <a:pt x="700" y="581"/>
                    <a:pt x="709" y="578"/>
                    <a:pt x="715" y="572"/>
                  </a:cubicBezTo>
                  <a:cubicBezTo>
                    <a:pt x="727" y="561"/>
                    <a:pt x="739" y="549"/>
                    <a:pt x="739" y="537"/>
                  </a:cubicBezTo>
                  <a:cubicBezTo>
                    <a:pt x="739" y="537"/>
                    <a:pt x="703" y="299"/>
                    <a:pt x="811" y="180"/>
                  </a:cubicBezTo>
                  <a:cubicBezTo>
                    <a:pt x="858" y="125"/>
                    <a:pt x="925" y="98"/>
                    <a:pt x="1010" y="98"/>
                  </a:cubicBezTo>
                  <a:cubicBezTo>
                    <a:pt x="1073" y="98"/>
                    <a:pt x="1146" y="113"/>
                    <a:pt x="1227" y="144"/>
                  </a:cubicBezTo>
                  <a:cubicBezTo>
                    <a:pt x="1299" y="168"/>
                    <a:pt x="1370" y="203"/>
                    <a:pt x="1418" y="239"/>
                  </a:cubicBezTo>
                  <a:cubicBezTo>
                    <a:pt x="1299" y="406"/>
                    <a:pt x="1263" y="620"/>
                    <a:pt x="1394" y="739"/>
                  </a:cubicBezTo>
                  <a:cubicBezTo>
                    <a:pt x="1433" y="769"/>
                    <a:pt x="1475" y="784"/>
                    <a:pt x="1515" y="784"/>
                  </a:cubicBezTo>
                  <a:cubicBezTo>
                    <a:pt x="1585" y="784"/>
                    <a:pt x="1649" y="739"/>
                    <a:pt x="1680" y="656"/>
                  </a:cubicBezTo>
                  <a:cubicBezTo>
                    <a:pt x="1715" y="537"/>
                    <a:pt x="1692" y="370"/>
                    <a:pt x="1537" y="227"/>
                  </a:cubicBezTo>
                  <a:cubicBezTo>
                    <a:pt x="1629" y="135"/>
                    <a:pt x="1743" y="85"/>
                    <a:pt x="1857" y="85"/>
                  </a:cubicBezTo>
                  <a:close/>
                  <a:moveTo>
                    <a:pt x="1858" y="1"/>
                  </a:moveTo>
                  <a:cubicBezTo>
                    <a:pt x="1715" y="1"/>
                    <a:pt x="1573" y="61"/>
                    <a:pt x="1465" y="180"/>
                  </a:cubicBezTo>
                  <a:cubicBezTo>
                    <a:pt x="1406" y="132"/>
                    <a:pt x="1334" y="96"/>
                    <a:pt x="1239" y="61"/>
                  </a:cubicBezTo>
                  <a:cubicBezTo>
                    <a:pt x="1154" y="34"/>
                    <a:pt x="1078" y="20"/>
                    <a:pt x="1010" y="20"/>
                  </a:cubicBezTo>
                  <a:cubicBezTo>
                    <a:pt x="896" y="20"/>
                    <a:pt x="806" y="58"/>
                    <a:pt x="739" y="132"/>
                  </a:cubicBezTo>
                  <a:cubicBezTo>
                    <a:pt x="656" y="239"/>
                    <a:pt x="644" y="394"/>
                    <a:pt x="644" y="477"/>
                  </a:cubicBezTo>
                  <a:cubicBezTo>
                    <a:pt x="620" y="477"/>
                    <a:pt x="584" y="465"/>
                    <a:pt x="561" y="465"/>
                  </a:cubicBezTo>
                  <a:cubicBezTo>
                    <a:pt x="370" y="465"/>
                    <a:pt x="168" y="656"/>
                    <a:pt x="84" y="894"/>
                  </a:cubicBezTo>
                  <a:cubicBezTo>
                    <a:pt x="1" y="1120"/>
                    <a:pt x="72" y="1334"/>
                    <a:pt x="263" y="1477"/>
                  </a:cubicBezTo>
                  <a:cubicBezTo>
                    <a:pt x="382" y="1561"/>
                    <a:pt x="501" y="1620"/>
                    <a:pt x="620" y="1632"/>
                  </a:cubicBezTo>
                  <a:cubicBezTo>
                    <a:pt x="680" y="1835"/>
                    <a:pt x="834" y="1942"/>
                    <a:pt x="1049" y="1942"/>
                  </a:cubicBezTo>
                  <a:lnTo>
                    <a:pt x="1096" y="1942"/>
                  </a:lnTo>
                  <a:cubicBezTo>
                    <a:pt x="1394" y="1942"/>
                    <a:pt x="1620" y="1882"/>
                    <a:pt x="1775" y="1775"/>
                  </a:cubicBezTo>
                  <a:cubicBezTo>
                    <a:pt x="1799" y="1799"/>
                    <a:pt x="1823" y="1823"/>
                    <a:pt x="1858" y="1846"/>
                  </a:cubicBezTo>
                  <a:cubicBezTo>
                    <a:pt x="1918" y="1906"/>
                    <a:pt x="1989" y="1930"/>
                    <a:pt x="2085" y="1930"/>
                  </a:cubicBezTo>
                  <a:cubicBezTo>
                    <a:pt x="2370" y="1930"/>
                    <a:pt x="2739" y="1656"/>
                    <a:pt x="2870" y="1346"/>
                  </a:cubicBezTo>
                  <a:cubicBezTo>
                    <a:pt x="2954" y="1132"/>
                    <a:pt x="2930" y="942"/>
                    <a:pt x="2799" y="799"/>
                  </a:cubicBezTo>
                  <a:cubicBezTo>
                    <a:pt x="2704" y="703"/>
                    <a:pt x="2597" y="644"/>
                    <a:pt x="2466" y="644"/>
                  </a:cubicBezTo>
                  <a:cubicBezTo>
                    <a:pt x="2454" y="418"/>
                    <a:pt x="2335" y="215"/>
                    <a:pt x="2120" y="84"/>
                  </a:cubicBezTo>
                  <a:cubicBezTo>
                    <a:pt x="2037" y="25"/>
                    <a:pt x="1942" y="1"/>
                    <a:pt x="185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6697867" y="-79794"/>
              <a:ext cx="67293" cy="67839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2"/>
                    <a:pt x="477" y="226"/>
                  </a:cubicBezTo>
                  <a:cubicBezTo>
                    <a:pt x="489" y="310"/>
                    <a:pt x="501" y="333"/>
                    <a:pt x="513" y="345"/>
                  </a:cubicBezTo>
                  <a:cubicBezTo>
                    <a:pt x="513" y="357"/>
                    <a:pt x="537" y="369"/>
                    <a:pt x="620" y="393"/>
                  </a:cubicBezTo>
                  <a:cubicBezTo>
                    <a:pt x="644" y="405"/>
                    <a:pt x="679" y="417"/>
                    <a:pt x="703" y="429"/>
                  </a:cubicBezTo>
                  <a:cubicBezTo>
                    <a:pt x="656" y="453"/>
                    <a:pt x="596" y="476"/>
                    <a:pt x="537" y="500"/>
                  </a:cubicBezTo>
                  <a:cubicBezTo>
                    <a:pt x="525" y="500"/>
                    <a:pt x="513" y="512"/>
                    <a:pt x="513" y="524"/>
                  </a:cubicBezTo>
                  <a:cubicBezTo>
                    <a:pt x="477" y="595"/>
                    <a:pt x="441" y="667"/>
                    <a:pt x="417" y="714"/>
                  </a:cubicBezTo>
                  <a:cubicBezTo>
                    <a:pt x="394" y="667"/>
                    <a:pt x="370" y="583"/>
                    <a:pt x="358" y="512"/>
                  </a:cubicBezTo>
                  <a:cubicBezTo>
                    <a:pt x="358" y="488"/>
                    <a:pt x="334" y="476"/>
                    <a:pt x="322" y="476"/>
                  </a:cubicBezTo>
                  <a:cubicBezTo>
                    <a:pt x="251" y="464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3"/>
                  </a:cubicBezTo>
                  <a:cubicBezTo>
                    <a:pt x="358" y="333"/>
                    <a:pt x="370" y="322"/>
                    <a:pt x="370" y="310"/>
                  </a:cubicBezTo>
                  <a:cubicBezTo>
                    <a:pt x="394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98" y="262"/>
                  </a:cubicBezTo>
                  <a:cubicBezTo>
                    <a:pt x="25" y="381"/>
                    <a:pt x="13" y="417"/>
                    <a:pt x="1" y="429"/>
                  </a:cubicBezTo>
                  <a:cubicBezTo>
                    <a:pt x="1" y="441"/>
                    <a:pt x="1" y="464"/>
                    <a:pt x="13" y="476"/>
                  </a:cubicBezTo>
                  <a:cubicBezTo>
                    <a:pt x="25" y="488"/>
                    <a:pt x="36" y="512"/>
                    <a:pt x="286" y="560"/>
                  </a:cubicBezTo>
                  <a:cubicBezTo>
                    <a:pt x="358" y="845"/>
                    <a:pt x="382" y="845"/>
                    <a:pt x="406" y="845"/>
                  </a:cubicBezTo>
                  <a:cubicBezTo>
                    <a:pt x="406" y="845"/>
                    <a:pt x="406" y="845"/>
                    <a:pt x="417" y="834"/>
                  </a:cubicBezTo>
                  <a:cubicBezTo>
                    <a:pt x="441" y="834"/>
                    <a:pt x="465" y="834"/>
                    <a:pt x="584" y="572"/>
                  </a:cubicBezTo>
                  <a:cubicBezTo>
                    <a:pt x="656" y="548"/>
                    <a:pt x="787" y="500"/>
                    <a:pt x="822" y="464"/>
                  </a:cubicBezTo>
                  <a:cubicBezTo>
                    <a:pt x="822" y="464"/>
                    <a:pt x="834" y="441"/>
                    <a:pt x="834" y="429"/>
                  </a:cubicBezTo>
                  <a:cubicBezTo>
                    <a:pt x="822" y="393"/>
                    <a:pt x="787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72" y="274"/>
                    <a:pt x="560" y="238"/>
                    <a:pt x="548" y="214"/>
                  </a:cubicBezTo>
                  <a:cubicBezTo>
                    <a:pt x="525" y="95"/>
                    <a:pt x="513" y="48"/>
                    <a:pt x="489" y="24"/>
                  </a:cubicBezTo>
                  <a:cubicBezTo>
                    <a:pt x="489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7388324" y="27485"/>
              <a:ext cx="49966" cy="49716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310" y="95"/>
                  </a:moveTo>
                  <a:cubicBezTo>
                    <a:pt x="441" y="95"/>
                    <a:pt x="536" y="191"/>
                    <a:pt x="536" y="310"/>
                  </a:cubicBezTo>
                  <a:cubicBezTo>
                    <a:pt x="536" y="441"/>
                    <a:pt x="429" y="536"/>
                    <a:pt x="310" y="536"/>
                  </a:cubicBezTo>
                  <a:cubicBezTo>
                    <a:pt x="251" y="536"/>
                    <a:pt x="191" y="512"/>
                    <a:pt x="155" y="464"/>
                  </a:cubicBezTo>
                  <a:cubicBezTo>
                    <a:pt x="108" y="429"/>
                    <a:pt x="96" y="369"/>
                    <a:pt x="96" y="310"/>
                  </a:cubicBezTo>
                  <a:cubicBezTo>
                    <a:pt x="96" y="191"/>
                    <a:pt x="191" y="95"/>
                    <a:pt x="310" y="95"/>
                  </a:cubicBezTo>
                  <a:close/>
                  <a:moveTo>
                    <a:pt x="310" y="0"/>
                  </a:moveTo>
                  <a:cubicBezTo>
                    <a:pt x="144" y="0"/>
                    <a:pt x="1" y="143"/>
                    <a:pt x="1" y="310"/>
                  </a:cubicBezTo>
                  <a:cubicBezTo>
                    <a:pt x="1" y="393"/>
                    <a:pt x="36" y="464"/>
                    <a:pt x="96" y="524"/>
                  </a:cubicBezTo>
                  <a:cubicBezTo>
                    <a:pt x="155" y="583"/>
                    <a:pt x="227" y="619"/>
                    <a:pt x="310" y="619"/>
                  </a:cubicBezTo>
                  <a:cubicBezTo>
                    <a:pt x="477" y="619"/>
                    <a:pt x="620" y="488"/>
                    <a:pt x="620" y="310"/>
                  </a:cubicBezTo>
                  <a:cubicBezTo>
                    <a:pt x="620" y="143"/>
                    <a:pt x="477" y="0"/>
                    <a:pt x="31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7004911" y="-110346"/>
              <a:ext cx="479833" cy="130866"/>
            </a:xfrm>
            <a:custGeom>
              <a:avLst/>
              <a:gdLst/>
              <a:ahLst/>
              <a:cxnLst/>
              <a:rect l="l" t="t" r="r" b="b"/>
              <a:pathLst>
                <a:path w="5954" h="1632" extrusionOk="0">
                  <a:moveTo>
                    <a:pt x="4918" y="0"/>
                  </a:moveTo>
                  <a:cubicBezTo>
                    <a:pt x="4894" y="0"/>
                    <a:pt x="4870" y="12"/>
                    <a:pt x="4870" y="36"/>
                  </a:cubicBezTo>
                  <a:cubicBezTo>
                    <a:pt x="4858" y="60"/>
                    <a:pt x="4882" y="83"/>
                    <a:pt x="4906" y="83"/>
                  </a:cubicBezTo>
                  <a:cubicBezTo>
                    <a:pt x="4954" y="95"/>
                    <a:pt x="5001" y="107"/>
                    <a:pt x="5061" y="119"/>
                  </a:cubicBezTo>
                  <a:lnTo>
                    <a:pt x="5073" y="119"/>
                  </a:lnTo>
                  <a:cubicBezTo>
                    <a:pt x="5085" y="119"/>
                    <a:pt x="5109" y="107"/>
                    <a:pt x="5109" y="95"/>
                  </a:cubicBezTo>
                  <a:cubicBezTo>
                    <a:pt x="5120" y="72"/>
                    <a:pt x="5109" y="48"/>
                    <a:pt x="5085" y="36"/>
                  </a:cubicBezTo>
                  <a:cubicBezTo>
                    <a:pt x="5025" y="24"/>
                    <a:pt x="4966" y="0"/>
                    <a:pt x="4918" y="0"/>
                  </a:cubicBezTo>
                  <a:close/>
                  <a:moveTo>
                    <a:pt x="4728" y="0"/>
                  </a:moveTo>
                  <a:cubicBezTo>
                    <a:pt x="4668" y="12"/>
                    <a:pt x="4620" y="24"/>
                    <a:pt x="4561" y="48"/>
                  </a:cubicBezTo>
                  <a:cubicBezTo>
                    <a:pt x="4537" y="60"/>
                    <a:pt x="4525" y="83"/>
                    <a:pt x="4537" y="107"/>
                  </a:cubicBezTo>
                  <a:cubicBezTo>
                    <a:pt x="4549" y="119"/>
                    <a:pt x="4561" y="131"/>
                    <a:pt x="4573" y="131"/>
                  </a:cubicBezTo>
                  <a:lnTo>
                    <a:pt x="4597" y="131"/>
                  </a:lnTo>
                  <a:cubicBezTo>
                    <a:pt x="4644" y="107"/>
                    <a:pt x="4692" y="95"/>
                    <a:pt x="4739" y="83"/>
                  </a:cubicBezTo>
                  <a:cubicBezTo>
                    <a:pt x="4763" y="83"/>
                    <a:pt x="4787" y="60"/>
                    <a:pt x="4775" y="36"/>
                  </a:cubicBezTo>
                  <a:cubicBezTo>
                    <a:pt x="4775" y="12"/>
                    <a:pt x="4751" y="0"/>
                    <a:pt x="4728" y="0"/>
                  </a:cubicBezTo>
                  <a:close/>
                  <a:moveTo>
                    <a:pt x="5232" y="103"/>
                  </a:moveTo>
                  <a:cubicBezTo>
                    <a:pt x="5216" y="103"/>
                    <a:pt x="5201" y="114"/>
                    <a:pt x="5192" y="131"/>
                  </a:cubicBezTo>
                  <a:cubicBezTo>
                    <a:pt x="5180" y="143"/>
                    <a:pt x="5192" y="167"/>
                    <a:pt x="5204" y="179"/>
                  </a:cubicBezTo>
                  <a:cubicBezTo>
                    <a:pt x="5251" y="202"/>
                    <a:pt x="5299" y="226"/>
                    <a:pt x="5359" y="262"/>
                  </a:cubicBezTo>
                  <a:lnTo>
                    <a:pt x="5370" y="262"/>
                  </a:lnTo>
                  <a:cubicBezTo>
                    <a:pt x="5394" y="262"/>
                    <a:pt x="5406" y="262"/>
                    <a:pt x="5406" y="250"/>
                  </a:cubicBezTo>
                  <a:cubicBezTo>
                    <a:pt x="5418" y="226"/>
                    <a:pt x="5418" y="202"/>
                    <a:pt x="5394" y="191"/>
                  </a:cubicBezTo>
                  <a:cubicBezTo>
                    <a:pt x="5347" y="155"/>
                    <a:pt x="5299" y="131"/>
                    <a:pt x="5251" y="107"/>
                  </a:cubicBezTo>
                  <a:cubicBezTo>
                    <a:pt x="5245" y="104"/>
                    <a:pt x="5239" y="103"/>
                    <a:pt x="5232" y="103"/>
                  </a:cubicBezTo>
                  <a:close/>
                  <a:moveTo>
                    <a:pt x="4430" y="135"/>
                  </a:moveTo>
                  <a:cubicBezTo>
                    <a:pt x="4420" y="135"/>
                    <a:pt x="4411" y="138"/>
                    <a:pt x="4406" y="143"/>
                  </a:cubicBezTo>
                  <a:cubicBezTo>
                    <a:pt x="4358" y="179"/>
                    <a:pt x="4323" y="214"/>
                    <a:pt x="4275" y="262"/>
                  </a:cubicBezTo>
                  <a:cubicBezTo>
                    <a:pt x="4251" y="274"/>
                    <a:pt x="4251" y="298"/>
                    <a:pt x="4275" y="322"/>
                  </a:cubicBezTo>
                  <a:cubicBezTo>
                    <a:pt x="4287" y="322"/>
                    <a:pt x="4287" y="333"/>
                    <a:pt x="4299" y="333"/>
                  </a:cubicBezTo>
                  <a:cubicBezTo>
                    <a:pt x="4311" y="333"/>
                    <a:pt x="4323" y="322"/>
                    <a:pt x="4335" y="322"/>
                  </a:cubicBezTo>
                  <a:cubicBezTo>
                    <a:pt x="4370" y="274"/>
                    <a:pt x="4418" y="238"/>
                    <a:pt x="4454" y="214"/>
                  </a:cubicBezTo>
                  <a:cubicBezTo>
                    <a:pt x="4477" y="191"/>
                    <a:pt x="4477" y="167"/>
                    <a:pt x="4466" y="155"/>
                  </a:cubicBezTo>
                  <a:cubicBezTo>
                    <a:pt x="4459" y="141"/>
                    <a:pt x="4443" y="135"/>
                    <a:pt x="4430" y="135"/>
                  </a:cubicBezTo>
                  <a:close/>
                  <a:moveTo>
                    <a:pt x="5513" y="278"/>
                  </a:moveTo>
                  <a:cubicBezTo>
                    <a:pt x="5500" y="278"/>
                    <a:pt x="5485" y="284"/>
                    <a:pt x="5478" y="298"/>
                  </a:cubicBezTo>
                  <a:cubicBezTo>
                    <a:pt x="5466" y="310"/>
                    <a:pt x="5466" y="345"/>
                    <a:pt x="5490" y="357"/>
                  </a:cubicBezTo>
                  <a:cubicBezTo>
                    <a:pt x="5537" y="381"/>
                    <a:pt x="5573" y="417"/>
                    <a:pt x="5620" y="453"/>
                  </a:cubicBezTo>
                  <a:cubicBezTo>
                    <a:pt x="5632" y="464"/>
                    <a:pt x="5644" y="464"/>
                    <a:pt x="5656" y="464"/>
                  </a:cubicBezTo>
                  <a:cubicBezTo>
                    <a:pt x="5668" y="464"/>
                    <a:pt x="5680" y="464"/>
                    <a:pt x="5680" y="453"/>
                  </a:cubicBezTo>
                  <a:cubicBezTo>
                    <a:pt x="5704" y="429"/>
                    <a:pt x="5692" y="405"/>
                    <a:pt x="5680" y="393"/>
                  </a:cubicBezTo>
                  <a:cubicBezTo>
                    <a:pt x="5632" y="357"/>
                    <a:pt x="5585" y="322"/>
                    <a:pt x="5537" y="286"/>
                  </a:cubicBezTo>
                  <a:cubicBezTo>
                    <a:pt x="5532" y="281"/>
                    <a:pt x="5523" y="278"/>
                    <a:pt x="5513" y="278"/>
                  </a:cubicBezTo>
                  <a:close/>
                  <a:moveTo>
                    <a:pt x="245" y="313"/>
                  </a:moveTo>
                  <a:cubicBezTo>
                    <a:pt x="233" y="313"/>
                    <a:pt x="221" y="316"/>
                    <a:pt x="215" y="322"/>
                  </a:cubicBezTo>
                  <a:cubicBezTo>
                    <a:pt x="215" y="322"/>
                    <a:pt x="156" y="381"/>
                    <a:pt x="96" y="464"/>
                  </a:cubicBezTo>
                  <a:cubicBezTo>
                    <a:pt x="84" y="488"/>
                    <a:pt x="96" y="512"/>
                    <a:pt x="108" y="524"/>
                  </a:cubicBezTo>
                  <a:lnTo>
                    <a:pt x="132" y="524"/>
                  </a:lnTo>
                  <a:cubicBezTo>
                    <a:pt x="144" y="524"/>
                    <a:pt x="167" y="524"/>
                    <a:pt x="167" y="512"/>
                  </a:cubicBezTo>
                  <a:cubicBezTo>
                    <a:pt x="215" y="429"/>
                    <a:pt x="275" y="381"/>
                    <a:pt x="275" y="381"/>
                  </a:cubicBezTo>
                  <a:cubicBezTo>
                    <a:pt x="286" y="369"/>
                    <a:pt x="286" y="345"/>
                    <a:pt x="275" y="322"/>
                  </a:cubicBezTo>
                  <a:cubicBezTo>
                    <a:pt x="269" y="316"/>
                    <a:pt x="257" y="313"/>
                    <a:pt x="245" y="313"/>
                  </a:cubicBezTo>
                  <a:close/>
                  <a:moveTo>
                    <a:pt x="2406" y="393"/>
                  </a:moveTo>
                  <a:cubicBezTo>
                    <a:pt x="2334" y="393"/>
                    <a:pt x="2263" y="417"/>
                    <a:pt x="2215" y="464"/>
                  </a:cubicBezTo>
                  <a:cubicBezTo>
                    <a:pt x="2203" y="488"/>
                    <a:pt x="2203" y="512"/>
                    <a:pt x="2215" y="524"/>
                  </a:cubicBezTo>
                  <a:cubicBezTo>
                    <a:pt x="2227" y="536"/>
                    <a:pt x="2239" y="536"/>
                    <a:pt x="2251" y="536"/>
                  </a:cubicBezTo>
                  <a:cubicBezTo>
                    <a:pt x="2251" y="536"/>
                    <a:pt x="2263" y="536"/>
                    <a:pt x="2275" y="524"/>
                  </a:cubicBezTo>
                  <a:cubicBezTo>
                    <a:pt x="2311" y="500"/>
                    <a:pt x="2346" y="476"/>
                    <a:pt x="2382" y="476"/>
                  </a:cubicBezTo>
                  <a:lnTo>
                    <a:pt x="2394" y="476"/>
                  </a:lnTo>
                  <a:cubicBezTo>
                    <a:pt x="2418" y="476"/>
                    <a:pt x="2442" y="464"/>
                    <a:pt x="2442" y="441"/>
                  </a:cubicBezTo>
                  <a:cubicBezTo>
                    <a:pt x="2442" y="417"/>
                    <a:pt x="2430" y="393"/>
                    <a:pt x="2406" y="393"/>
                  </a:cubicBezTo>
                  <a:close/>
                  <a:moveTo>
                    <a:pt x="4186" y="372"/>
                  </a:moveTo>
                  <a:cubicBezTo>
                    <a:pt x="4174" y="372"/>
                    <a:pt x="4162" y="375"/>
                    <a:pt x="4156" y="381"/>
                  </a:cubicBezTo>
                  <a:cubicBezTo>
                    <a:pt x="4120" y="429"/>
                    <a:pt x="4085" y="476"/>
                    <a:pt x="4049" y="524"/>
                  </a:cubicBezTo>
                  <a:cubicBezTo>
                    <a:pt x="4037" y="536"/>
                    <a:pt x="4037" y="572"/>
                    <a:pt x="4061" y="583"/>
                  </a:cubicBezTo>
                  <a:lnTo>
                    <a:pt x="4085" y="583"/>
                  </a:lnTo>
                  <a:cubicBezTo>
                    <a:pt x="4096" y="583"/>
                    <a:pt x="4108" y="583"/>
                    <a:pt x="4120" y="572"/>
                  </a:cubicBezTo>
                  <a:cubicBezTo>
                    <a:pt x="4156" y="524"/>
                    <a:pt x="4192" y="476"/>
                    <a:pt x="4227" y="441"/>
                  </a:cubicBezTo>
                  <a:cubicBezTo>
                    <a:pt x="4239" y="417"/>
                    <a:pt x="4239" y="393"/>
                    <a:pt x="4216" y="381"/>
                  </a:cubicBezTo>
                  <a:cubicBezTo>
                    <a:pt x="4210" y="375"/>
                    <a:pt x="4198" y="372"/>
                    <a:pt x="4186" y="372"/>
                  </a:cubicBezTo>
                  <a:close/>
                  <a:moveTo>
                    <a:pt x="2556" y="457"/>
                  </a:moveTo>
                  <a:cubicBezTo>
                    <a:pt x="2543" y="457"/>
                    <a:pt x="2532" y="462"/>
                    <a:pt x="2525" y="476"/>
                  </a:cubicBezTo>
                  <a:cubicBezTo>
                    <a:pt x="2501" y="488"/>
                    <a:pt x="2513" y="524"/>
                    <a:pt x="2525" y="536"/>
                  </a:cubicBezTo>
                  <a:cubicBezTo>
                    <a:pt x="2572" y="560"/>
                    <a:pt x="2596" y="595"/>
                    <a:pt x="2596" y="643"/>
                  </a:cubicBezTo>
                  <a:cubicBezTo>
                    <a:pt x="2608" y="667"/>
                    <a:pt x="2620" y="679"/>
                    <a:pt x="2644" y="679"/>
                  </a:cubicBezTo>
                  <a:lnTo>
                    <a:pt x="2656" y="679"/>
                  </a:lnTo>
                  <a:cubicBezTo>
                    <a:pt x="2680" y="679"/>
                    <a:pt x="2692" y="655"/>
                    <a:pt x="2692" y="631"/>
                  </a:cubicBezTo>
                  <a:cubicBezTo>
                    <a:pt x="2680" y="560"/>
                    <a:pt x="2644" y="512"/>
                    <a:pt x="2584" y="464"/>
                  </a:cubicBezTo>
                  <a:cubicBezTo>
                    <a:pt x="2575" y="460"/>
                    <a:pt x="2565" y="457"/>
                    <a:pt x="2556" y="457"/>
                  </a:cubicBezTo>
                  <a:close/>
                  <a:moveTo>
                    <a:pt x="5782" y="492"/>
                  </a:moveTo>
                  <a:cubicBezTo>
                    <a:pt x="5769" y="492"/>
                    <a:pt x="5758" y="498"/>
                    <a:pt x="5751" y="512"/>
                  </a:cubicBezTo>
                  <a:cubicBezTo>
                    <a:pt x="5728" y="524"/>
                    <a:pt x="5740" y="548"/>
                    <a:pt x="5751" y="560"/>
                  </a:cubicBezTo>
                  <a:cubicBezTo>
                    <a:pt x="5787" y="595"/>
                    <a:pt x="5835" y="643"/>
                    <a:pt x="5871" y="679"/>
                  </a:cubicBezTo>
                  <a:cubicBezTo>
                    <a:pt x="5882" y="691"/>
                    <a:pt x="5894" y="691"/>
                    <a:pt x="5906" y="691"/>
                  </a:cubicBezTo>
                  <a:cubicBezTo>
                    <a:pt x="5918" y="691"/>
                    <a:pt x="5930" y="691"/>
                    <a:pt x="5930" y="679"/>
                  </a:cubicBezTo>
                  <a:cubicBezTo>
                    <a:pt x="5954" y="655"/>
                    <a:pt x="5954" y="631"/>
                    <a:pt x="5930" y="619"/>
                  </a:cubicBezTo>
                  <a:cubicBezTo>
                    <a:pt x="5894" y="572"/>
                    <a:pt x="5847" y="536"/>
                    <a:pt x="5811" y="500"/>
                  </a:cubicBezTo>
                  <a:cubicBezTo>
                    <a:pt x="5801" y="495"/>
                    <a:pt x="5791" y="492"/>
                    <a:pt x="5782" y="492"/>
                  </a:cubicBezTo>
                  <a:close/>
                  <a:moveTo>
                    <a:pt x="72" y="595"/>
                  </a:moveTo>
                  <a:cubicBezTo>
                    <a:pt x="60" y="595"/>
                    <a:pt x="36" y="607"/>
                    <a:pt x="25" y="631"/>
                  </a:cubicBezTo>
                  <a:cubicBezTo>
                    <a:pt x="13" y="679"/>
                    <a:pt x="1" y="726"/>
                    <a:pt x="1" y="774"/>
                  </a:cubicBezTo>
                  <a:cubicBezTo>
                    <a:pt x="1" y="786"/>
                    <a:pt x="1" y="798"/>
                    <a:pt x="1" y="810"/>
                  </a:cubicBezTo>
                  <a:cubicBezTo>
                    <a:pt x="1" y="834"/>
                    <a:pt x="25" y="845"/>
                    <a:pt x="48" y="845"/>
                  </a:cubicBezTo>
                  <a:cubicBezTo>
                    <a:pt x="72" y="845"/>
                    <a:pt x="84" y="822"/>
                    <a:pt x="84" y="798"/>
                  </a:cubicBezTo>
                  <a:cubicBezTo>
                    <a:pt x="84" y="786"/>
                    <a:pt x="84" y="786"/>
                    <a:pt x="84" y="774"/>
                  </a:cubicBezTo>
                  <a:cubicBezTo>
                    <a:pt x="84" y="738"/>
                    <a:pt x="96" y="691"/>
                    <a:pt x="108" y="655"/>
                  </a:cubicBezTo>
                  <a:cubicBezTo>
                    <a:pt x="108" y="631"/>
                    <a:pt x="96" y="607"/>
                    <a:pt x="72" y="595"/>
                  </a:cubicBezTo>
                  <a:close/>
                  <a:moveTo>
                    <a:pt x="2180" y="595"/>
                  </a:moveTo>
                  <a:cubicBezTo>
                    <a:pt x="2156" y="595"/>
                    <a:pt x="2132" y="607"/>
                    <a:pt x="2120" y="631"/>
                  </a:cubicBezTo>
                  <a:cubicBezTo>
                    <a:pt x="2108" y="679"/>
                    <a:pt x="2096" y="738"/>
                    <a:pt x="2096" y="810"/>
                  </a:cubicBezTo>
                  <a:cubicBezTo>
                    <a:pt x="2096" y="834"/>
                    <a:pt x="2108" y="845"/>
                    <a:pt x="2132" y="857"/>
                  </a:cubicBezTo>
                  <a:cubicBezTo>
                    <a:pt x="2156" y="857"/>
                    <a:pt x="2180" y="834"/>
                    <a:pt x="2180" y="810"/>
                  </a:cubicBezTo>
                  <a:cubicBezTo>
                    <a:pt x="2180" y="750"/>
                    <a:pt x="2191" y="703"/>
                    <a:pt x="2203" y="655"/>
                  </a:cubicBezTo>
                  <a:cubicBezTo>
                    <a:pt x="2215" y="631"/>
                    <a:pt x="2203" y="607"/>
                    <a:pt x="2180" y="595"/>
                  </a:cubicBezTo>
                  <a:close/>
                  <a:moveTo>
                    <a:pt x="3984" y="641"/>
                  </a:moveTo>
                  <a:cubicBezTo>
                    <a:pt x="3971" y="641"/>
                    <a:pt x="3960" y="648"/>
                    <a:pt x="3954" y="655"/>
                  </a:cubicBezTo>
                  <a:lnTo>
                    <a:pt x="3858" y="798"/>
                  </a:lnTo>
                  <a:cubicBezTo>
                    <a:pt x="3835" y="822"/>
                    <a:pt x="3846" y="845"/>
                    <a:pt x="3858" y="857"/>
                  </a:cubicBezTo>
                  <a:cubicBezTo>
                    <a:pt x="3870" y="857"/>
                    <a:pt x="3882" y="869"/>
                    <a:pt x="3894" y="869"/>
                  </a:cubicBezTo>
                  <a:cubicBezTo>
                    <a:pt x="3906" y="869"/>
                    <a:pt x="3918" y="857"/>
                    <a:pt x="3918" y="845"/>
                  </a:cubicBezTo>
                  <a:lnTo>
                    <a:pt x="4025" y="714"/>
                  </a:lnTo>
                  <a:cubicBezTo>
                    <a:pt x="4037" y="691"/>
                    <a:pt x="4025" y="667"/>
                    <a:pt x="4013" y="655"/>
                  </a:cubicBezTo>
                  <a:cubicBezTo>
                    <a:pt x="4003" y="645"/>
                    <a:pt x="3993" y="641"/>
                    <a:pt x="3984" y="641"/>
                  </a:cubicBezTo>
                  <a:close/>
                  <a:moveTo>
                    <a:pt x="2613" y="757"/>
                  </a:moveTo>
                  <a:cubicBezTo>
                    <a:pt x="2596" y="757"/>
                    <a:pt x="2581" y="768"/>
                    <a:pt x="2572" y="786"/>
                  </a:cubicBezTo>
                  <a:cubicBezTo>
                    <a:pt x="2549" y="822"/>
                    <a:pt x="2525" y="869"/>
                    <a:pt x="2489" y="917"/>
                  </a:cubicBezTo>
                  <a:cubicBezTo>
                    <a:pt x="2465" y="929"/>
                    <a:pt x="2465" y="953"/>
                    <a:pt x="2489" y="976"/>
                  </a:cubicBezTo>
                  <a:cubicBezTo>
                    <a:pt x="2501" y="976"/>
                    <a:pt x="2501" y="988"/>
                    <a:pt x="2513" y="988"/>
                  </a:cubicBezTo>
                  <a:cubicBezTo>
                    <a:pt x="2525" y="988"/>
                    <a:pt x="2537" y="976"/>
                    <a:pt x="2549" y="964"/>
                  </a:cubicBezTo>
                  <a:cubicBezTo>
                    <a:pt x="2596" y="917"/>
                    <a:pt x="2620" y="869"/>
                    <a:pt x="2644" y="822"/>
                  </a:cubicBezTo>
                  <a:cubicBezTo>
                    <a:pt x="2656" y="798"/>
                    <a:pt x="2644" y="774"/>
                    <a:pt x="2632" y="762"/>
                  </a:cubicBezTo>
                  <a:cubicBezTo>
                    <a:pt x="2626" y="759"/>
                    <a:pt x="2619" y="757"/>
                    <a:pt x="2613" y="757"/>
                  </a:cubicBezTo>
                  <a:close/>
                  <a:moveTo>
                    <a:pt x="3787" y="921"/>
                  </a:moveTo>
                  <a:cubicBezTo>
                    <a:pt x="3773" y="921"/>
                    <a:pt x="3758" y="927"/>
                    <a:pt x="3751" y="941"/>
                  </a:cubicBezTo>
                  <a:cubicBezTo>
                    <a:pt x="3715" y="976"/>
                    <a:pt x="3692" y="1024"/>
                    <a:pt x="3656" y="1060"/>
                  </a:cubicBezTo>
                  <a:cubicBezTo>
                    <a:pt x="3632" y="1084"/>
                    <a:pt x="3644" y="1107"/>
                    <a:pt x="3656" y="1119"/>
                  </a:cubicBezTo>
                  <a:cubicBezTo>
                    <a:pt x="3668" y="1131"/>
                    <a:pt x="3668" y="1131"/>
                    <a:pt x="3680" y="1131"/>
                  </a:cubicBezTo>
                  <a:cubicBezTo>
                    <a:pt x="3692" y="1131"/>
                    <a:pt x="3704" y="1131"/>
                    <a:pt x="3715" y="1119"/>
                  </a:cubicBezTo>
                  <a:cubicBezTo>
                    <a:pt x="3751" y="1072"/>
                    <a:pt x="3787" y="1036"/>
                    <a:pt x="3823" y="988"/>
                  </a:cubicBezTo>
                  <a:cubicBezTo>
                    <a:pt x="3835" y="964"/>
                    <a:pt x="3835" y="941"/>
                    <a:pt x="3811" y="929"/>
                  </a:cubicBezTo>
                  <a:cubicBezTo>
                    <a:pt x="3806" y="924"/>
                    <a:pt x="3797" y="921"/>
                    <a:pt x="3787" y="921"/>
                  </a:cubicBezTo>
                  <a:close/>
                  <a:moveTo>
                    <a:pt x="93" y="924"/>
                  </a:moveTo>
                  <a:cubicBezTo>
                    <a:pt x="86" y="924"/>
                    <a:pt x="79" y="925"/>
                    <a:pt x="72" y="929"/>
                  </a:cubicBezTo>
                  <a:cubicBezTo>
                    <a:pt x="48" y="941"/>
                    <a:pt x="36" y="964"/>
                    <a:pt x="48" y="988"/>
                  </a:cubicBezTo>
                  <a:cubicBezTo>
                    <a:pt x="84" y="1036"/>
                    <a:pt x="120" y="1084"/>
                    <a:pt x="167" y="1131"/>
                  </a:cubicBezTo>
                  <a:cubicBezTo>
                    <a:pt x="179" y="1143"/>
                    <a:pt x="191" y="1143"/>
                    <a:pt x="191" y="1143"/>
                  </a:cubicBezTo>
                  <a:cubicBezTo>
                    <a:pt x="203" y="1143"/>
                    <a:pt x="215" y="1143"/>
                    <a:pt x="227" y="1131"/>
                  </a:cubicBezTo>
                  <a:cubicBezTo>
                    <a:pt x="239" y="1107"/>
                    <a:pt x="239" y="1084"/>
                    <a:pt x="227" y="1072"/>
                  </a:cubicBezTo>
                  <a:cubicBezTo>
                    <a:pt x="179" y="1024"/>
                    <a:pt x="156" y="988"/>
                    <a:pt x="132" y="941"/>
                  </a:cubicBezTo>
                  <a:cubicBezTo>
                    <a:pt x="123" y="932"/>
                    <a:pt x="109" y="924"/>
                    <a:pt x="93" y="924"/>
                  </a:cubicBezTo>
                  <a:close/>
                  <a:moveTo>
                    <a:pt x="2145" y="938"/>
                  </a:moveTo>
                  <a:cubicBezTo>
                    <a:pt x="2141" y="938"/>
                    <a:pt x="2136" y="938"/>
                    <a:pt x="2132" y="941"/>
                  </a:cubicBezTo>
                  <a:cubicBezTo>
                    <a:pt x="2108" y="941"/>
                    <a:pt x="2096" y="964"/>
                    <a:pt x="2096" y="988"/>
                  </a:cubicBezTo>
                  <a:cubicBezTo>
                    <a:pt x="2108" y="1048"/>
                    <a:pt x="2120" y="1107"/>
                    <a:pt x="2144" y="1155"/>
                  </a:cubicBezTo>
                  <a:cubicBezTo>
                    <a:pt x="2153" y="1172"/>
                    <a:pt x="2161" y="1183"/>
                    <a:pt x="2175" y="1183"/>
                  </a:cubicBezTo>
                  <a:cubicBezTo>
                    <a:pt x="2180" y="1183"/>
                    <a:pt x="2185" y="1182"/>
                    <a:pt x="2191" y="1179"/>
                  </a:cubicBezTo>
                  <a:cubicBezTo>
                    <a:pt x="2203" y="1179"/>
                    <a:pt x="2215" y="1179"/>
                    <a:pt x="2215" y="1167"/>
                  </a:cubicBezTo>
                  <a:cubicBezTo>
                    <a:pt x="2215" y="1167"/>
                    <a:pt x="2215" y="1179"/>
                    <a:pt x="2227" y="1179"/>
                  </a:cubicBezTo>
                  <a:cubicBezTo>
                    <a:pt x="2227" y="1191"/>
                    <a:pt x="2251" y="1203"/>
                    <a:pt x="2263" y="1203"/>
                  </a:cubicBezTo>
                  <a:cubicBezTo>
                    <a:pt x="2263" y="1203"/>
                    <a:pt x="2275" y="1203"/>
                    <a:pt x="2287" y="1191"/>
                  </a:cubicBezTo>
                  <a:cubicBezTo>
                    <a:pt x="2334" y="1155"/>
                    <a:pt x="2382" y="1131"/>
                    <a:pt x="2418" y="1095"/>
                  </a:cubicBezTo>
                  <a:cubicBezTo>
                    <a:pt x="2442" y="1072"/>
                    <a:pt x="2442" y="1048"/>
                    <a:pt x="2430" y="1036"/>
                  </a:cubicBezTo>
                  <a:cubicBezTo>
                    <a:pt x="2423" y="1022"/>
                    <a:pt x="2407" y="1016"/>
                    <a:pt x="2394" y="1016"/>
                  </a:cubicBezTo>
                  <a:cubicBezTo>
                    <a:pt x="2384" y="1016"/>
                    <a:pt x="2375" y="1019"/>
                    <a:pt x="2370" y="1024"/>
                  </a:cubicBezTo>
                  <a:cubicBezTo>
                    <a:pt x="2322" y="1060"/>
                    <a:pt x="2287" y="1095"/>
                    <a:pt x="2239" y="1119"/>
                  </a:cubicBezTo>
                  <a:cubicBezTo>
                    <a:pt x="2227" y="1131"/>
                    <a:pt x="2227" y="1131"/>
                    <a:pt x="2227" y="1131"/>
                  </a:cubicBezTo>
                  <a:cubicBezTo>
                    <a:pt x="2203" y="1084"/>
                    <a:pt x="2191" y="1024"/>
                    <a:pt x="2180" y="976"/>
                  </a:cubicBezTo>
                  <a:cubicBezTo>
                    <a:pt x="2180" y="957"/>
                    <a:pt x="2164" y="938"/>
                    <a:pt x="2145" y="938"/>
                  </a:cubicBezTo>
                  <a:close/>
                  <a:moveTo>
                    <a:pt x="329" y="1159"/>
                  </a:moveTo>
                  <a:cubicBezTo>
                    <a:pt x="316" y="1159"/>
                    <a:pt x="305" y="1165"/>
                    <a:pt x="298" y="1179"/>
                  </a:cubicBezTo>
                  <a:cubicBezTo>
                    <a:pt x="286" y="1203"/>
                    <a:pt x="286" y="1226"/>
                    <a:pt x="310" y="1238"/>
                  </a:cubicBezTo>
                  <a:cubicBezTo>
                    <a:pt x="358" y="1274"/>
                    <a:pt x="406" y="1298"/>
                    <a:pt x="465" y="1322"/>
                  </a:cubicBezTo>
                  <a:lnTo>
                    <a:pt x="477" y="1322"/>
                  </a:lnTo>
                  <a:cubicBezTo>
                    <a:pt x="501" y="1322"/>
                    <a:pt x="513" y="1322"/>
                    <a:pt x="513" y="1298"/>
                  </a:cubicBezTo>
                  <a:cubicBezTo>
                    <a:pt x="525" y="1286"/>
                    <a:pt x="513" y="1250"/>
                    <a:pt x="501" y="1250"/>
                  </a:cubicBezTo>
                  <a:cubicBezTo>
                    <a:pt x="441" y="1215"/>
                    <a:pt x="394" y="1191"/>
                    <a:pt x="358" y="1167"/>
                  </a:cubicBezTo>
                  <a:cubicBezTo>
                    <a:pt x="348" y="1162"/>
                    <a:pt x="338" y="1159"/>
                    <a:pt x="329" y="1159"/>
                  </a:cubicBezTo>
                  <a:close/>
                  <a:moveTo>
                    <a:pt x="2115" y="1198"/>
                  </a:moveTo>
                  <a:cubicBezTo>
                    <a:pt x="2109" y="1198"/>
                    <a:pt x="2103" y="1199"/>
                    <a:pt x="2096" y="1203"/>
                  </a:cubicBezTo>
                  <a:cubicBezTo>
                    <a:pt x="2049" y="1238"/>
                    <a:pt x="1989" y="1262"/>
                    <a:pt x="1941" y="1274"/>
                  </a:cubicBezTo>
                  <a:cubicBezTo>
                    <a:pt x="1918" y="1286"/>
                    <a:pt x="1906" y="1310"/>
                    <a:pt x="1918" y="1334"/>
                  </a:cubicBezTo>
                  <a:cubicBezTo>
                    <a:pt x="1930" y="1345"/>
                    <a:pt x="1941" y="1357"/>
                    <a:pt x="1953" y="1357"/>
                  </a:cubicBezTo>
                  <a:lnTo>
                    <a:pt x="1977" y="1357"/>
                  </a:lnTo>
                  <a:cubicBezTo>
                    <a:pt x="2025" y="1334"/>
                    <a:pt x="2084" y="1310"/>
                    <a:pt x="2132" y="1286"/>
                  </a:cubicBezTo>
                  <a:cubicBezTo>
                    <a:pt x="2156" y="1274"/>
                    <a:pt x="2156" y="1250"/>
                    <a:pt x="2156" y="1226"/>
                  </a:cubicBezTo>
                  <a:cubicBezTo>
                    <a:pt x="2147" y="1209"/>
                    <a:pt x="2132" y="1198"/>
                    <a:pt x="2115" y="1198"/>
                  </a:cubicBezTo>
                  <a:close/>
                  <a:moveTo>
                    <a:pt x="3571" y="1182"/>
                  </a:moveTo>
                  <a:cubicBezTo>
                    <a:pt x="3561" y="1182"/>
                    <a:pt x="3549" y="1185"/>
                    <a:pt x="3537" y="1191"/>
                  </a:cubicBezTo>
                  <a:cubicBezTo>
                    <a:pt x="3501" y="1226"/>
                    <a:pt x="3465" y="1274"/>
                    <a:pt x="3418" y="1298"/>
                  </a:cubicBezTo>
                  <a:cubicBezTo>
                    <a:pt x="3406" y="1322"/>
                    <a:pt x="3394" y="1345"/>
                    <a:pt x="3418" y="1357"/>
                  </a:cubicBezTo>
                  <a:cubicBezTo>
                    <a:pt x="3418" y="1369"/>
                    <a:pt x="3430" y="1381"/>
                    <a:pt x="3442" y="1381"/>
                  </a:cubicBezTo>
                  <a:cubicBezTo>
                    <a:pt x="3454" y="1381"/>
                    <a:pt x="3465" y="1369"/>
                    <a:pt x="3477" y="1369"/>
                  </a:cubicBezTo>
                  <a:cubicBezTo>
                    <a:pt x="3513" y="1334"/>
                    <a:pt x="3561" y="1286"/>
                    <a:pt x="3596" y="1250"/>
                  </a:cubicBezTo>
                  <a:cubicBezTo>
                    <a:pt x="3620" y="1238"/>
                    <a:pt x="3620" y="1203"/>
                    <a:pt x="3596" y="1191"/>
                  </a:cubicBezTo>
                  <a:cubicBezTo>
                    <a:pt x="3590" y="1185"/>
                    <a:pt x="3582" y="1182"/>
                    <a:pt x="3571" y="1182"/>
                  </a:cubicBezTo>
                  <a:close/>
                  <a:moveTo>
                    <a:pt x="632" y="1305"/>
                  </a:moveTo>
                  <a:cubicBezTo>
                    <a:pt x="620" y="1305"/>
                    <a:pt x="605" y="1316"/>
                    <a:pt x="596" y="1334"/>
                  </a:cubicBezTo>
                  <a:cubicBezTo>
                    <a:pt x="584" y="1357"/>
                    <a:pt x="596" y="1381"/>
                    <a:pt x="620" y="1393"/>
                  </a:cubicBezTo>
                  <a:cubicBezTo>
                    <a:pt x="644" y="1393"/>
                    <a:pt x="656" y="1405"/>
                    <a:pt x="679" y="1417"/>
                  </a:cubicBezTo>
                  <a:cubicBezTo>
                    <a:pt x="715" y="1429"/>
                    <a:pt x="751" y="1441"/>
                    <a:pt x="787" y="1441"/>
                  </a:cubicBezTo>
                  <a:cubicBezTo>
                    <a:pt x="787" y="1453"/>
                    <a:pt x="787" y="1453"/>
                    <a:pt x="798" y="1453"/>
                  </a:cubicBezTo>
                  <a:cubicBezTo>
                    <a:pt x="810" y="1453"/>
                    <a:pt x="834" y="1441"/>
                    <a:pt x="834" y="1417"/>
                  </a:cubicBezTo>
                  <a:cubicBezTo>
                    <a:pt x="846" y="1393"/>
                    <a:pt x="834" y="1369"/>
                    <a:pt x="810" y="1357"/>
                  </a:cubicBezTo>
                  <a:cubicBezTo>
                    <a:pt x="775" y="1357"/>
                    <a:pt x="739" y="1345"/>
                    <a:pt x="703" y="1334"/>
                  </a:cubicBezTo>
                  <a:cubicBezTo>
                    <a:pt x="691" y="1322"/>
                    <a:pt x="667" y="1322"/>
                    <a:pt x="644" y="1310"/>
                  </a:cubicBezTo>
                  <a:cubicBezTo>
                    <a:pt x="640" y="1307"/>
                    <a:pt x="636" y="1305"/>
                    <a:pt x="632" y="1305"/>
                  </a:cubicBezTo>
                  <a:close/>
                  <a:moveTo>
                    <a:pt x="1800" y="1330"/>
                  </a:moveTo>
                  <a:cubicBezTo>
                    <a:pt x="1796" y="1330"/>
                    <a:pt x="1791" y="1331"/>
                    <a:pt x="1787" y="1334"/>
                  </a:cubicBezTo>
                  <a:cubicBezTo>
                    <a:pt x="1739" y="1345"/>
                    <a:pt x="1680" y="1369"/>
                    <a:pt x="1632" y="1381"/>
                  </a:cubicBezTo>
                  <a:cubicBezTo>
                    <a:pt x="1608" y="1381"/>
                    <a:pt x="1584" y="1405"/>
                    <a:pt x="1596" y="1429"/>
                  </a:cubicBezTo>
                  <a:cubicBezTo>
                    <a:pt x="1596" y="1453"/>
                    <a:pt x="1620" y="1465"/>
                    <a:pt x="1632" y="1465"/>
                  </a:cubicBezTo>
                  <a:lnTo>
                    <a:pt x="1644" y="1465"/>
                  </a:lnTo>
                  <a:cubicBezTo>
                    <a:pt x="1703" y="1453"/>
                    <a:pt x="1751" y="1429"/>
                    <a:pt x="1810" y="1417"/>
                  </a:cubicBezTo>
                  <a:cubicBezTo>
                    <a:pt x="1834" y="1405"/>
                    <a:pt x="1846" y="1381"/>
                    <a:pt x="1834" y="1357"/>
                  </a:cubicBezTo>
                  <a:cubicBezTo>
                    <a:pt x="1834" y="1348"/>
                    <a:pt x="1819" y="1330"/>
                    <a:pt x="1800" y="1330"/>
                  </a:cubicBezTo>
                  <a:close/>
                  <a:moveTo>
                    <a:pt x="2256" y="1254"/>
                  </a:moveTo>
                  <a:cubicBezTo>
                    <a:pt x="2247" y="1254"/>
                    <a:pt x="2237" y="1257"/>
                    <a:pt x="2227" y="1262"/>
                  </a:cubicBezTo>
                  <a:cubicBezTo>
                    <a:pt x="2215" y="1274"/>
                    <a:pt x="2203" y="1298"/>
                    <a:pt x="2215" y="1322"/>
                  </a:cubicBezTo>
                  <a:cubicBezTo>
                    <a:pt x="2251" y="1369"/>
                    <a:pt x="2287" y="1417"/>
                    <a:pt x="2334" y="1453"/>
                  </a:cubicBezTo>
                  <a:cubicBezTo>
                    <a:pt x="2346" y="1465"/>
                    <a:pt x="2346" y="1465"/>
                    <a:pt x="2358" y="1465"/>
                  </a:cubicBezTo>
                  <a:cubicBezTo>
                    <a:pt x="2370" y="1465"/>
                    <a:pt x="2382" y="1465"/>
                    <a:pt x="2394" y="1453"/>
                  </a:cubicBezTo>
                  <a:cubicBezTo>
                    <a:pt x="2406" y="1441"/>
                    <a:pt x="2406" y="1417"/>
                    <a:pt x="2394" y="1393"/>
                  </a:cubicBezTo>
                  <a:cubicBezTo>
                    <a:pt x="2358" y="1357"/>
                    <a:pt x="2322" y="1322"/>
                    <a:pt x="2287" y="1274"/>
                  </a:cubicBezTo>
                  <a:cubicBezTo>
                    <a:pt x="2280" y="1260"/>
                    <a:pt x="2269" y="1254"/>
                    <a:pt x="2256" y="1254"/>
                  </a:cubicBezTo>
                  <a:close/>
                  <a:moveTo>
                    <a:pt x="948" y="1400"/>
                  </a:moveTo>
                  <a:cubicBezTo>
                    <a:pt x="935" y="1400"/>
                    <a:pt x="926" y="1411"/>
                    <a:pt x="918" y="1429"/>
                  </a:cubicBezTo>
                  <a:cubicBezTo>
                    <a:pt x="918" y="1453"/>
                    <a:pt x="929" y="1476"/>
                    <a:pt x="953" y="1488"/>
                  </a:cubicBezTo>
                  <a:cubicBezTo>
                    <a:pt x="1013" y="1488"/>
                    <a:pt x="1072" y="1500"/>
                    <a:pt x="1132" y="1500"/>
                  </a:cubicBezTo>
                  <a:cubicBezTo>
                    <a:pt x="1156" y="1500"/>
                    <a:pt x="1168" y="1488"/>
                    <a:pt x="1168" y="1465"/>
                  </a:cubicBezTo>
                  <a:cubicBezTo>
                    <a:pt x="1168" y="1441"/>
                    <a:pt x="1156" y="1417"/>
                    <a:pt x="1132" y="1417"/>
                  </a:cubicBezTo>
                  <a:cubicBezTo>
                    <a:pt x="1072" y="1417"/>
                    <a:pt x="1025" y="1405"/>
                    <a:pt x="965" y="1405"/>
                  </a:cubicBezTo>
                  <a:cubicBezTo>
                    <a:pt x="959" y="1402"/>
                    <a:pt x="953" y="1400"/>
                    <a:pt x="948" y="1400"/>
                  </a:cubicBezTo>
                  <a:close/>
                  <a:moveTo>
                    <a:pt x="1465" y="1405"/>
                  </a:moveTo>
                  <a:cubicBezTo>
                    <a:pt x="1406" y="1417"/>
                    <a:pt x="1346" y="1417"/>
                    <a:pt x="1299" y="1417"/>
                  </a:cubicBezTo>
                  <a:cubicBezTo>
                    <a:pt x="1275" y="1417"/>
                    <a:pt x="1251" y="1441"/>
                    <a:pt x="1251" y="1465"/>
                  </a:cubicBezTo>
                  <a:cubicBezTo>
                    <a:pt x="1263" y="1488"/>
                    <a:pt x="1275" y="1500"/>
                    <a:pt x="1299" y="1500"/>
                  </a:cubicBezTo>
                  <a:cubicBezTo>
                    <a:pt x="1299" y="1500"/>
                    <a:pt x="1299" y="1500"/>
                    <a:pt x="1299" y="1512"/>
                  </a:cubicBezTo>
                  <a:cubicBezTo>
                    <a:pt x="1358" y="1500"/>
                    <a:pt x="1418" y="1500"/>
                    <a:pt x="1465" y="1488"/>
                  </a:cubicBezTo>
                  <a:cubicBezTo>
                    <a:pt x="1501" y="1488"/>
                    <a:pt x="1513" y="1465"/>
                    <a:pt x="1513" y="1441"/>
                  </a:cubicBezTo>
                  <a:cubicBezTo>
                    <a:pt x="1501" y="1417"/>
                    <a:pt x="1477" y="1405"/>
                    <a:pt x="1465" y="1405"/>
                  </a:cubicBezTo>
                  <a:close/>
                  <a:moveTo>
                    <a:pt x="3307" y="1388"/>
                  </a:moveTo>
                  <a:cubicBezTo>
                    <a:pt x="3301" y="1388"/>
                    <a:pt x="3294" y="1390"/>
                    <a:pt x="3287" y="1393"/>
                  </a:cubicBezTo>
                  <a:cubicBezTo>
                    <a:pt x="3239" y="1429"/>
                    <a:pt x="3192" y="1453"/>
                    <a:pt x="3144" y="1476"/>
                  </a:cubicBezTo>
                  <a:cubicBezTo>
                    <a:pt x="3120" y="1476"/>
                    <a:pt x="3108" y="1500"/>
                    <a:pt x="3120" y="1524"/>
                  </a:cubicBezTo>
                  <a:cubicBezTo>
                    <a:pt x="3132" y="1548"/>
                    <a:pt x="3144" y="1548"/>
                    <a:pt x="3156" y="1548"/>
                  </a:cubicBezTo>
                  <a:lnTo>
                    <a:pt x="3180" y="1548"/>
                  </a:lnTo>
                  <a:cubicBezTo>
                    <a:pt x="3227" y="1524"/>
                    <a:pt x="3287" y="1500"/>
                    <a:pt x="3334" y="1465"/>
                  </a:cubicBezTo>
                  <a:cubicBezTo>
                    <a:pt x="3358" y="1453"/>
                    <a:pt x="3358" y="1429"/>
                    <a:pt x="3346" y="1405"/>
                  </a:cubicBezTo>
                  <a:cubicBezTo>
                    <a:pt x="3338" y="1397"/>
                    <a:pt x="3324" y="1388"/>
                    <a:pt x="3307" y="1388"/>
                  </a:cubicBezTo>
                  <a:close/>
                  <a:moveTo>
                    <a:pt x="2506" y="1484"/>
                  </a:moveTo>
                  <a:cubicBezTo>
                    <a:pt x="2489" y="1484"/>
                    <a:pt x="2474" y="1495"/>
                    <a:pt x="2465" y="1512"/>
                  </a:cubicBezTo>
                  <a:cubicBezTo>
                    <a:pt x="2453" y="1524"/>
                    <a:pt x="2465" y="1548"/>
                    <a:pt x="2477" y="1560"/>
                  </a:cubicBezTo>
                  <a:cubicBezTo>
                    <a:pt x="2537" y="1584"/>
                    <a:pt x="2596" y="1607"/>
                    <a:pt x="2656" y="1619"/>
                  </a:cubicBezTo>
                  <a:cubicBezTo>
                    <a:pt x="2680" y="1619"/>
                    <a:pt x="2703" y="1607"/>
                    <a:pt x="2703" y="1584"/>
                  </a:cubicBezTo>
                  <a:cubicBezTo>
                    <a:pt x="2703" y="1560"/>
                    <a:pt x="2692" y="1536"/>
                    <a:pt x="2668" y="1536"/>
                  </a:cubicBezTo>
                  <a:cubicBezTo>
                    <a:pt x="2620" y="1524"/>
                    <a:pt x="2561" y="1512"/>
                    <a:pt x="2525" y="1488"/>
                  </a:cubicBezTo>
                  <a:cubicBezTo>
                    <a:pt x="2518" y="1485"/>
                    <a:pt x="2512" y="1484"/>
                    <a:pt x="2506" y="1484"/>
                  </a:cubicBezTo>
                  <a:close/>
                  <a:moveTo>
                    <a:pt x="3008" y="1519"/>
                  </a:moveTo>
                  <a:cubicBezTo>
                    <a:pt x="3002" y="1519"/>
                    <a:pt x="2996" y="1521"/>
                    <a:pt x="2989" y="1524"/>
                  </a:cubicBezTo>
                  <a:cubicBezTo>
                    <a:pt x="2930" y="1536"/>
                    <a:pt x="2882" y="1536"/>
                    <a:pt x="2834" y="1548"/>
                  </a:cubicBezTo>
                  <a:cubicBezTo>
                    <a:pt x="2811" y="1548"/>
                    <a:pt x="2787" y="1560"/>
                    <a:pt x="2787" y="1584"/>
                  </a:cubicBezTo>
                  <a:cubicBezTo>
                    <a:pt x="2787" y="1607"/>
                    <a:pt x="2811" y="1631"/>
                    <a:pt x="2834" y="1631"/>
                  </a:cubicBezTo>
                  <a:cubicBezTo>
                    <a:pt x="2894" y="1619"/>
                    <a:pt x="2942" y="1619"/>
                    <a:pt x="3013" y="1607"/>
                  </a:cubicBezTo>
                  <a:cubicBezTo>
                    <a:pt x="3037" y="1596"/>
                    <a:pt x="3049" y="1572"/>
                    <a:pt x="3037" y="1548"/>
                  </a:cubicBezTo>
                  <a:cubicBezTo>
                    <a:pt x="3037" y="1530"/>
                    <a:pt x="3024" y="1519"/>
                    <a:pt x="3008" y="1519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441795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7" name="Google Shape;807;p17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808" name="Google Shape;808;p17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9" name="Google Shape;809;p17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0" name="Google Shape;810;p17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1" name="Google Shape;811;p17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2" name="Google Shape;812;p17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3" name="Google Shape;813;p17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4" name="Google Shape;814;p17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5" name="Google Shape;815;p17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6" name="Google Shape;816;p17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7" name="Google Shape;817;p17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8" name="Google Shape;818;p17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9" name="Google Shape;819;p17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0" name="Google Shape;820;p17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1" name="Google Shape;821;p17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2" name="Google Shape;822;p17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3" name="Google Shape;823;p17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4" name="Google Shape;824;p17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5" name="Google Shape;825;p17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6" name="Google Shape;826;p17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7" name="Google Shape;827;p17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8" name="Google Shape;828;p17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9" name="Google Shape;829;p17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0" name="Google Shape;830;p17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1" name="Google Shape;831;p17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2" name="Google Shape;832;p17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3" name="Google Shape;833;p17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4" name="Google Shape;834;p17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5" name="Google Shape;835;p17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6" name="Google Shape;836;p17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7" name="Google Shape;837;p17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8" name="Google Shape;838;p17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9" name="Google Shape;839;p17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0" name="Google Shape;840;p17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1" name="Google Shape;841;p17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2" name="Google Shape;842;p17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3" name="Google Shape;843;p17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4" name="Google Shape;844;p17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5" name="Google Shape;845;p17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6" name="Google Shape;846;p17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7" name="Google Shape;847;p17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8" name="Google Shape;848;p17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9" name="Google Shape;849;p17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0" name="Google Shape;850;p17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1" name="Google Shape;851;p17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852" name="Google Shape;852;p17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53" name="Google Shape;853;p17"/>
          <p:cNvSpPr txBox="1">
            <a:spLocks noGrp="1"/>
          </p:cNvSpPr>
          <p:nvPr>
            <p:ph type="title"/>
          </p:nvPr>
        </p:nvSpPr>
        <p:spPr>
          <a:xfrm>
            <a:off x="960000" y="2658228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54" name="Google Shape;854;p17"/>
          <p:cNvSpPr txBox="1">
            <a:spLocks noGrp="1"/>
          </p:cNvSpPr>
          <p:nvPr>
            <p:ph type="title" idx="2" hasCustomPrompt="1"/>
          </p:nvPr>
        </p:nvSpPr>
        <p:spPr>
          <a:xfrm rot="-121265">
            <a:off x="2030178" y="1630581"/>
            <a:ext cx="975407" cy="975407"/>
          </a:xfrm>
          <a:prstGeom prst="rect">
            <a:avLst/>
          </a:prstGeom>
          <a:solidFill>
            <a:schemeClr val="accent4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55" name="Google Shape;855;p17"/>
          <p:cNvSpPr txBox="1">
            <a:spLocks noGrp="1"/>
          </p:cNvSpPr>
          <p:nvPr>
            <p:ph type="subTitle" idx="1"/>
          </p:nvPr>
        </p:nvSpPr>
        <p:spPr>
          <a:xfrm>
            <a:off x="960000" y="3145828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6" name="Google Shape;856;p17"/>
          <p:cNvSpPr txBox="1">
            <a:spLocks noGrp="1"/>
          </p:cNvSpPr>
          <p:nvPr>
            <p:ph type="title" idx="3"/>
          </p:nvPr>
        </p:nvSpPr>
        <p:spPr>
          <a:xfrm>
            <a:off x="4538400" y="2658228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57" name="Google Shape;857;p17"/>
          <p:cNvSpPr txBox="1">
            <a:spLocks noGrp="1"/>
          </p:cNvSpPr>
          <p:nvPr>
            <p:ph type="title" idx="4" hasCustomPrompt="1"/>
          </p:nvPr>
        </p:nvSpPr>
        <p:spPr>
          <a:xfrm rot="-119856">
            <a:off x="5608385" y="1630785"/>
            <a:ext cx="975393" cy="975393"/>
          </a:xfrm>
          <a:prstGeom prst="rect">
            <a:avLst/>
          </a:prstGeom>
          <a:solidFill>
            <a:schemeClr val="accent3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58" name="Google Shape;858;p17"/>
          <p:cNvSpPr txBox="1">
            <a:spLocks noGrp="1"/>
          </p:cNvSpPr>
          <p:nvPr>
            <p:ph type="subTitle" idx="5"/>
          </p:nvPr>
        </p:nvSpPr>
        <p:spPr>
          <a:xfrm>
            <a:off x="4538400" y="3145828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9" name="Google Shape;859;p17"/>
          <p:cNvSpPr txBox="1">
            <a:spLocks noGrp="1"/>
          </p:cNvSpPr>
          <p:nvPr>
            <p:ph type="title" idx="6"/>
          </p:nvPr>
        </p:nvSpPr>
        <p:spPr>
          <a:xfrm>
            <a:off x="8116800" y="2658228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60" name="Google Shape;860;p17"/>
          <p:cNvSpPr txBox="1">
            <a:spLocks noGrp="1"/>
          </p:cNvSpPr>
          <p:nvPr>
            <p:ph type="title" idx="7" hasCustomPrompt="1"/>
          </p:nvPr>
        </p:nvSpPr>
        <p:spPr>
          <a:xfrm rot="-119856">
            <a:off x="9186785" y="1630785"/>
            <a:ext cx="975393" cy="975393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61" name="Google Shape;861;p17"/>
          <p:cNvSpPr txBox="1">
            <a:spLocks noGrp="1"/>
          </p:cNvSpPr>
          <p:nvPr>
            <p:ph type="subTitle" idx="8"/>
          </p:nvPr>
        </p:nvSpPr>
        <p:spPr>
          <a:xfrm>
            <a:off x="8116800" y="3145828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2" name="Google Shape;862;p17"/>
          <p:cNvSpPr txBox="1">
            <a:spLocks noGrp="1"/>
          </p:cNvSpPr>
          <p:nvPr>
            <p:ph type="title" idx="9"/>
          </p:nvPr>
        </p:nvSpPr>
        <p:spPr>
          <a:xfrm>
            <a:off x="960000" y="5040795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63" name="Google Shape;863;p17"/>
          <p:cNvSpPr txBox="1">
            <a:spLocks noGrp="1"/>
          </p:cNvSpPr>
          <p:nvPr>
            <p:ph type="title" idx="13" hasCustomPrompt="1"/>
          </p:nvPr>
        </p:nvSpPr>
        <p:spPr>
          <a:xfrm rot="-119856">
            <a:off x="2029985" y="4013352"/>
            <a:ext cx="975393" cy="975393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64" name="Google Shape;864;p17"/>
          <p:cNvSpPr txBox="1">
            <a:spLocks noGrp="1"/>
          </p:cNvSpPr>
          <p:nvPr>
            <p:ph type="subTitle" idx="14"/>
          </p:nvPr>
        </p:nvSpPr>
        <p:spPr>
          <a:xfrm>
            <a:off x="960000" y="5528395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5" name="Google Shape;865;p17"/>
          <p:cNvSpPr txBox="1">
            <a:spLocks noGrp="1"/>
          </p:cNvSpPr>
          <p:nvPr>
            <p:ph type="title" idx="15"/>
          </p:nvPr>
        </p:nvSpPr>
        <p:spPr>
          <a:xfrm>
            <a:off x="4538400" y="5040795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66" name="Google Shape;866;p17"/>
          <p:cNvSpPr txBox="1">
            <a:spLocks noGrp="1"/>
          </p:cNvSpPr>
          <p:nvPr>
            <p:ph type="title" idx="16" hasCustomPrompt="1"/>
          </p:nvPr>
        </p:nvSpPr>
        <p:spPr>
          <a:xfrm rot="-119856">
            <a:off x="5608385" y="4013352"/>
            <a:ext cx="975393" cy="975393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67" name="Google Shape;867;p17"/>
          <p:cNvSpPr txBox="1">
            <a:spLocks noGrp="1"/>
          </p:cNvSpPr>
          <p:nvPr>
            <p:ph type="subTitle" idx="17"/>
          </p:nvPr>
        </p:nvSpPr>
        <p:spPr>
          <a:xfrm>
            <a:off x="4538400" y="5528395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8" name="Google Shape;868;p17"/>
          <p:cNvSpPr txBox="1">
            <a:spLocks noGrp="1"/>
          </p:cNvSpPr>
          <p:nvPr>
            <p:ph type="title" idx="18"/>
          </p:nvPr>
        </p:nvSpPr>
        <p:spPr>
          <a:xfrm>
            <a:off x="8116800" y="5040795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69" name="Google Shape;869;p17"/>
          <p:cNvSpPr txBox="1">
            <a:spLocks noGrp="1"/>
          </p:cNvSpPr>
          <p:nvPr>
            <p:ph type="title" idx="19" hasCustomPrompt="1"/>
          </p:nvPr>
        </p:nvSpPr>
        <p:spPr>
          <a:xfrm rot="-119856">
            <a:off x="9186785" y="4013352"/>
            <a:ext cx="975393" cy="975393"/>
          </a:xfrm>
          <a:prstGeom prst="rect">
            <a:avLst/>
          </a:prstGeom>
          <a:solidFill>
            <a:schemeClr val="dk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70" name="Google Shape;870;p17"/>
          <p:cNvSpPr txBox="1">
            <a:spLocks noGrp="1"/>
          </p:cNvSpPr>
          <p:nvPr>
            <p:ph type="subTitle" idx="20"/>
          </p:nvPr>
        </p:nvSpPr>
        <p:spPr>
          <a:xfrm>
            <a:off x="8116800" y="5528395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1" name="Google Shape;871;p17"/>
          <p:cNvSpPr txBox="1">
            <a:spLocks noGrp="1"/>
          </p:cNvSpPr>
          <p:nvPr>
            <p:ph type="title" idx="21"/>
          </p:nvPr>
        </p:nvSpPr>
        <p:spPr>
          <a:xfrm rot="-30015">
            <a:off x="2957745" y="595317"/>
            <a:ext cx="6276639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872" name="Google Shape;872;p17"/>
          <p:cNvGrpSpPr/>
          <p:nvPr/>
        </p:nvGrpSpPr>
        <p:grpSpPr>
          <a:xfrm rot="10800000" flipH="1">
            <a:off x="674177" y="491868"/>
            <a:ext cx="1782303" cy="739649"/>
            <a:chOff x="157977" y="4295708"/>
            <a:chExt cx="1336727" cy="554737"/>
          </a:xfrm>
        </p:grpSpPr>
        <p:sp>
          <p:nvSpPr>
            <p:cNvPr id="873" name="Google Shape;873;p17"/>
            <p:cNvSpPr/>
            <p:nvPr/>
          </p:nvSpPr>
          <p:spPr>
            <a:xfrm rot="10800000" flipH="1"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4" name="Google Shape;874;p17"/>
            <p:cNvSpPr/>
            <p:nvPr/>
          </p:nvSpPr>
          <p:spPr>
            <a:xfrm rot="10800000" flipH="1">
              <a:off x="1320834" y="4487026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5" name="Google Shape;875;p17"/>
            <p:cNvSpPr/>
            <p:nvPr/>
          </p:nvSpPr>
          <p:spPr>
            <a:xfrm>
              <a:off x="488008" y="43003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6" name="Google Shape;876;p17"/>
            <p:cNvSpPr/>
            <p:nvPr/>
          </p:nvSpPr>
          <p:spPr>
            <a:xfrm>
              <a:off x="504410" y="42957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7" name="Google Shape;877;p17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8" name="Google Shape;878;p17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9" name="Google Shape;879;p17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322811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8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1" name="Google Shape;881;p18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882" name="Google Shape;882;p18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3" name="Google Shape;883;p18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4" name="Google Shape;884;p18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5" name="Google Shape;885;p18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6" name="Google Shape;886;p18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7" name="Google Shape;887;p18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8" name="Google Shape;888;p18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9" name="Google Shape;889;p18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0" name="Google Shape;890;p18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1" name="Google Shape;891;p18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2" name="Google Shape;892;p18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3" name="Google Shape;893;p18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4" name="Google Shape;894;p18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5" name="Google Shape;895;p18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6" name="Google Shape;896;p18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7" name="Google Shape;897;p18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8" name="Google Shape;898;p18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9" name="Google Shape;899;p18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0" name="Google Shape;900;p18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1" name="Google Shape;901;p18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2" name="Google Shape;902;p18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3" name="Google Shape;903;p18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4" name="Google Shape;904;p18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5" name="Google Shape;905;p18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6" name="Google Shape;906;p18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7" name="Google Shape;907;p18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8" name="Google Shape;908;p18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9" name="Google Shape;909;p18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0" name="Google Shape;910;p18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1" name="Google Shape;911;p18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2" name="Google Shape;912;p18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3" name="Google Shape;913;p18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4" name="Google Shape;914;p18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5" name="Google Shape;915;p18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6" name="Google Shape;916;p18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7" name="Google Shape;917;p18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8" name="Google Shape;918;p18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9" name="Google Shape;919;p18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0" name="Google Shape;920;p18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1" name="Google Shape;921;p18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2" name="Google Shape;922;p18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3" name="Google Shape;923;p18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4" name="Google Shape;924;p18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5" name="Google Shape;925;p18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926" name="Google Shape;926;p18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7" name="Google Shape;927;p18"/>
          <p:cNvSpPr txBox="1">
            <a:spLocks noGrp="1"/>
          </p:cNvSpPr>
          <p:nvPr>
            <p:ph type="title"/>
          </p:nvPr>
        </p:nvSpPr>
        <p:spPr>
          <a:xfrm rot="-59885">
            <a:off x="3053408" y="4506019"/>
            <a:ext cx="6085323" cy="70890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928" name="Google Shape;928;p18"/>
          <p:cNvSpPr txBox="1">
            <a:spLocks noGrp="1"/>
          </p:cNvSpPr>
          <p:nvPr>
            <p:ph type="subTitle" idx="1"/>
          </p:nvPr>
        </p:nvSpPr>
        <p:spPr>
          <a:xfrm>
            <a:off x="609600" y="1913849"/>
            <a:ext cx="10972800" cy="29260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363745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9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79" name="Google Shape;979;p20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980" name="Google Shape;980;p20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1" name="Google Shape;981;p20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2" name="Google Shape;982;p20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3" name="Google Shape;983;p20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4" name="Google Shape;984;p20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5" name="Google Shape;985;p20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6" name="Google Shape;986;p20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7" name="Google Shape;987;p20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8" name="Google Shape;988;p20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9" name="Google Shape;989;p20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0" name="Google Shape;990;p20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1" name="Google Shape;991;p20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2" name="Google Shape;992;p20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3" name="Google Shape;993;p20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4" name="Google Shape;994;p20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5" name="Google Shape;995;p20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6" name="Google Shape;996;p20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7" name="Google Shape;997;p20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8" name="Google Shape;998;p20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9" name="Google Shape;999;p20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0" name="Google Shape;1000;p20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1" name="Google Shape;1001;p20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2" name="Google Shape;1002;p20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3" name="Google Shape;1003;p20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4" name="Google Shape;1004;p20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5" name="Google Shape;1005;p20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6" name="Google Shape;1006;p20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7" name="Google Shape;1007;p20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8" name="Google Shape;1008;p20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9" name="Google Shape;1009;p20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0" name="Google Shape;1010;p20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1" name="Google Shape;1011;p20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2" name="Google Shape;1012;p20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3" name="Google Shape;1013;p20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4" name="Google Shape;1014;p20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5" name="Google Shape;1015;p20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6" name="Google Shape;1016;p20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7" name="Google Shape;1017;p20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8" name="Google Shape;1018;p20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9" name="Google Shape;1019;p20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0" name="Google Shape;1020;p20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1" name="Google Shape;1021;p20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2" name="Google Shape;1022;p20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3" name="Google Shape;1023;p20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024" name="Google Shape;1024;p20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25" name="Google Shape;1025;p20"/>
          <p:cNvSpPr txBox="1">
            <a:spLocks noGrp="1"/>
          </p:cNvSpPr>
          <p:nvPr>
            <p:ph type="subTitle" idx="1"/>
          </p:nvPr>
        </p:nvSpPr>
        <p:spPr>
          <a:xfrm>
            <a:off x="2682200" y="5650400"/>
            <a:ext cx="68276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6" name="Google Shape;1026;p20"/>
          <p:cNvSpPr txBox="1">
            <a:spLocks noGrp="1"/>
          </p:cNvSpPr>
          <p:nvPr>
            <p:ph type="title"/>
          </p:nvPr>
        </p:nvSpPr>
        <p:spPr>
          <a:xfrm rot="-30077">
            <a:off x="2621268" y="595658"/>
            <a:ext cx="694946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225165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10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8" name="Google Shape;1028;p21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029" name="Google Shape;1029;p21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0" name="Google Shape;1030;p21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1" name="Google Shape;1031;p21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2" name="Google Shape;1032;p21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3" name="Google Shape;1033;p21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4" name="Google Shape;1034;p21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5" name="Google Shape;1035;p21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6" name="Google Shape;1036;p21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7" name="Google Shape;1037;p21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8" name="Google Shape;1038;p21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9" name="Google Shape;1039;p21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0" name="Google Shape;1040;p21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1" name="Google Shape;1041;p21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2" name="Google Shape;1042;p21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3" name="Google Shape;1043;p21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4" name="Google Shape;1044;p21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5" name="Google Shape;1045;p21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6" name="Google Shape;1046;p21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7" name="Google Shape;1047;p21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8" name="Google Shape;1048;p21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9" name="Google Shape;1049;p21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0" name="Google Shape;1050;p21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1" name="Google Shape;1051;p21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2" name="Google Shape;1052;p21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3" name="Google Shape;1053;p21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4" name="Google Shape;1054;p21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5" name="Google Shape;1055;p21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6" name="Google Shape;1056;p21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7" name="Google Shape;1057;p21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8" name="Google Shape;1058;p21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9" name="Google Shape;1059;p21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0" name="Google Shape;1060;p21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1" name="Google Shape;1061;p21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2" name="Google Shape;1062;p21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3" name="Google Shape;1063;p21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4" name="Google Shape;1064;p21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5" name="Google Shape;1065;p21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6" name="Google Shape;1066;p21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7" name="Google Shape;1067;p21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8" name="Google Shape;1068;p21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9" name="Google Shape;1069;p21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0" name="Google Shape;1070;p21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1" name="Google Shape;1071;p21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2" name="Google Shape;1072;p21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073" name="Google Shape;1073;p21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74" name="Google Shape;1074;p21"/>
          <p:cNvSpPr txBox="1">
            <a:spLocks noGrp="1"/>
          </p:cNvSpPr>
          <p:nvPr>
            <p:ph type="subTitle" idx="1"/>
          </p:nvPr>
        </p:nvSpPr>
        <p:spPr>
          <a:xfrm>
            <a:off x="960000" y="2664367"/>
            <a:ext cx="3510000" cy="180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5" name="Google Shape;1075;p21"/>
          <p:cNvSpPr txBox="1">
            <a:spLocks noGrp="1"/>
          </p:cNvSpPr>
          <p:nvPr>
            <p:ph type="title"/>
          </p:nvPr>
        </p:nvSpPr>
        <p:spPr>
          <a:xfrm rot="-30035">
            <a:off x="943107" y="617815"/>
            <a:ext cx="5127796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787753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7" name="Google Shape;1077;p22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078" name="Google Shape;1078;p22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9" name="Google Shape;1079;p22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0" name="Google Shape;1080;p22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1" name="Google Shape;1081;p22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2" name="Google Shape;1082;p22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3" name="Google Shape;1083;p22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4" name="Google Shape;1084;p22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5" name="Google Shape;1085;p22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6" name="Google Shape;1086;p22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7" name="Google Shape;1087;p22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8" name="Google Shape;1088;p22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9" name="Google Shape;1089;p22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0" name="Google Shape;1090;p22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1" name="Google Shape;1091;p22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2" name="Google Shape;1092;p22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3" name="Google Shape;1093;p22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4" name="Google Shape;1094;p22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5" name="Google Shape;1095;p22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6" name="Google Shape;1096;p22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7" name="Google Shape;1097;p22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8" name="Google Shape;1098;p22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9" name="Google Shape;1099;p22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0" name="Google Shape;1100;p22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1" name="Google Shape;1101;p22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2" name="Google Shape;1102;p22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3" name="Google Shape;1103;p22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4" name="Google Shape;1104;p22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5" name="Google Shape;1105;p22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6" name="Google Shape;1106;p22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7" name="Google Shape;1107;p22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8" name="Google Shape;1108;p22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9" name="Google Shape;1109;p22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0" name="Google Shape;1110;p22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1" name="Google Shape;1111;p22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2" name="Google Shape;1112;p22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3" name="Google Shape;1113;p22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4" name="Google Shape;1114;p22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5" name="Google Shape;1115;p22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6" name="Google Shape;1116;p22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7" name="Google Shape;1117;p22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8" name="Google Shape;1118;p22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9" name="Google Shape;1119;p22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0" name="Google Shape;1120;p22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1" name="Google Shape;1121;p22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122" name="Google Shape;1122;p22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23" name="Google Shape;1123;p22"/>
          <p:cNvSpPr txBox="1">
            <a:spLocks noGrp="1"/>
          </p:cNvSpPr>
          <p:nvPr>
            <p:ph type="subTitle" idx="1"/>
          </p:nvPr>
        </p:nvSpPr>
        <p:spPr>
          <a:xfrm>
            <a:off x="7943433" y="2666900"/>
            <a:ext cx="3288400" cy="180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4" name="Google Shape;1124;p22"/>
          <p:cNvSpPr txBox="1">
            <a:spLocks noGrp="1"/>
          </p:cNvSpPr>
          <p:nvPr>
            <p:ph type="title"/>
          </p:nvPr>
        </p:nvSpPr>
        <p:spPr>
          <a:xfrm rot="-30065">
            <a:off x="6092174" y="572706"/>
            <a:ext cx="5122596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844837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1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6" name="Google Shape;1126;p23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127" name="Google Shape;1127;p23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8" name="Google Shape;1128;p23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9" name="Google Shape;1129;p23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0" name="Google Shape;1130;p23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1" name="Google Shape;1131;p23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2" name="Google Shape;1132;p23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3" name="Google Shape;1133;p23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4" name="Google Shape;1134;p23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5" name="Google Shape;1135;p23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6" name="Google Shape;1136;p23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7" name="Google Shape;1137;p23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8" name="Google Shape;1138;p23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9" name="Google Shape;1139;p23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0" name="Google Shape;1140;p23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1" name="Google Shape;1141;p23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2" name="Google Shape;1142;p23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3" name="Google Shape;1143;p23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4" name="Google Shape;1144;p23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5" name="Google Shape;1145;p23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6" name="Google Shape;1146;p23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7" name="Google Shape;1147;p23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8" name="Google Shape;1148;p23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9" name="Google Shape;1149;p23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0" name="Google Shape;1150;p23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1" name="Google Shape;1151;p23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2" name="Google Shape;1152;p23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3" name="Google Shape;1153;p23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4" name="Google Shape;1154;p23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5" name="Google Shape;1155;p23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6" name="Google Shape;1156;p23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7" name="Google Shape;1157;p23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8" name="Google Shape;1158;p23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9" name="Google Shape;1159;p23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0" name="Google Shape;1160;p23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1" name="Google Shape;1161;p23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2" name="Google Shape;1162;p23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3" name="Google Shape;1163;p23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4" name="Google Shape;1164;p23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5" name="Google Shape;1165;p23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6" name="Google Shape;1166;p23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7" name="Google Shape;1167;p23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8" name="Google Shape;1168;p23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9" name="Google Shape;1169;p23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0" name="Google Shape;1170;p23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171" name="Google Shape;1171;p23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72" name="Google Shape;1172;p23"/>
          <p:cNvSpPr txBox="1">
            <a:spLocks noGrp="1"/>
          </p:cNvSpPr>
          <p:nvPr>
            <p:ph type="subTitle" idx="1"/>
          </p:nvPr>
        </p:nvSpPr>
        <p:spPr>
          <a:xfrm>
            <a:off x="8336933" y="2206433"/>
            <a:ext cx="2895200" cy="3108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3" name="Google Shape;1173;p23"/>
          <p:cNvSpPr txBox="1">
            <a:spLocks noGrp="1"/>
          </p:cNvSpPr>
          <p:nvPr>
            <p:ph type="title"/>
          </p:nvPr>
        </p:nvSpPr>
        <p:spPr>
          <a:xfrm rot="-30010">
            <a:off x="963085" y="568917"/>
            <a:ext cx="6002629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698524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1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75" name="Google Shape;1175;p24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176" name="Google Shape;1176;p24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7" name="Google Shape;1177;p24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8" name="Google Shape;1178;p24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9" name="Google Shape;1179;p24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0" name="Google Shape;1180;p24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1" name="Google Shape;1181;p24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2" name="Google Shape;1182;p24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3" name="Google Shape;1183;p24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4" name="Google Shape;1184;p24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5" name="Google Shape;1185;p24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6" name="Google Shape;1186;p24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7" name="Google Shape;1187;p24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8" name="Google Shape;1188;p24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9" name="Google Shape;1189;p24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0" name="Google Shape;1190;p24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1" name="Google Shape;1191;p24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2" name="Google Shape;1192;p24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3" name="Google Shape;1193;p24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4" name="Google Shape;1194;p24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5" name="Google Shape;1195;p24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6" name="Google Shape;1196;p24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7" name="Google Shape;1197;p24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8" name="Google Shape;1198;p24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9" name="Google Shape;1199;p24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0" name="Google Shape;1200;p24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1" name="Google Shape;1201;p24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2" name="Google Shape;1202;p24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3" name="Google Shape;1203;p24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4" name="Google Shape;1204;p24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5" name="Google Shape;1205;p24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6" name="Google Shape;1206;p24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7" name="Google Shape;1207;p24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8" name="Google Shape;1208;p24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9" name="Google Shape;1209;p24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0" name="Google Shape;1210;p24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1" name="Google Shape;1211;p24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2" name="Google Shape;1212;p24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3" name="Google Shape;1213;p24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4" name="Google Shape;1214;p24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5" name="Google Shape;1215;p24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6" name="Google Shape;1216;p24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7" name="Google Shape;1217;p24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8" name="Google Shape;1218;p24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9" name="Google Shape;1219;p24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220" name="Google Shape;1220;p24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21" name="Google Shape;1221;p24"/>
          <p:cNvSpPr txBox="1">
            <a:spLocks noGrp="1"/>
          </p:cNvSpPr>
          <p:nvPr>
            <p:ph type="title"/>
          </p:nvPr>
        </p:nvSpPr>
        <p:spPr>
          <a:xfrm rot="-60034">
            <a:off x="959919" y="4419817"/>
            <a:ext cx="3115275" cy="863727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22" name="Google Shape;1222;p24"/>
          <p:cNvSpPr txBox="1">
            <a:spLocks noGrp="1"/>
          </p:cNvSpPr>
          <p:nvPr>
            <p:ph type="subTitle" idx="1"/>
          </p:nvPr>
        </p:nvSpPr>
        <p:spPr>
          <a:xfrm>
            <a:off x="960000" y="5283801"/>
            <a:ext cx="3115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3" name="Google Shape;1223;p24"/>
          <p:cNvSpPr txBox="1">
            <a:spLocks noGrp="1"/>
          </p:cNvSpPr>
          <p:nvPr>
            <p:ph type="title" idx="2"/>
          </p:nvPr>
        </p:nvSpPr>
        <p:spPr>
          <a:xfrm rot="-60034">
            <a:off x="4538207" y="4419933"/>
            <a:ext cx="3115275" cy="863727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24" name="Google Shape;1224;p24"/>
          <p:cNvSpPr txBox="1">
            <a:spLocks noGrp="1"/>
          </p:cNvSpPr>
          <p:nvPr>
            <p:ph type="subTitle" idx="3"/>
          </p:nvPr>
        </p:nvSpPr>
        <p:spPr>
          <a:xfrm>
            <a:off x="4538400" y="5283801"/>
            <a:ext cx="3115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5" name="Google Shape;1225;p24"/>
          <p:cNvSpPr txBox="1">
            <a:spLocks noGrp="1"/>
          </p:cNvSpPr>
          <p:nvPr>
            <p:ph type="title" idx="4"/>
          </p:nvPr>
        </p:nvSpPr>
        <p:spPr>
          <a:xfrm rot="-60034">
            <a:off x="8116860" y="4419784"/>
            <a:ext cx="3115275" cy="864133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26" name="Google Shape;1226;p24"/>
          <p:cNvSpPr txBox="1">
            <a:spLocks noGrp="1"/>
          </p:cNvSpPr>
          <p:nvPr>
            <p:ph type="subTitle" idx="5"/>
          </p:nvPr>
        </p:nvSpPr>
        <p:spPr>
          <a:xfrm>
            <a:off x="8116800" y="5283801"/>
            <a:ext cx="3115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7" name="Google Shape;1227;p24"/>
          <p:cNvSpPr txBox="1">
            <a:spLocks noGrp="1"/>
          </p:cNvSpPr>
          <p:nvPr>
            <p:ph type="title" idx="6"/>
          </p:nvPr>
        </p:nvSpPr>
        <p:spPr>
          <a:xfrm rot="-30121">
            <a:off x="960012" y="595223"/>
            <a:ext cx="1027199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1992197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1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9" name="Google Shape;1229;p25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230" name="Google Shape;1230;p25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1" name="Google Shape;1231;p25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2" name="Google Shape;1232;p25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3" name="Google Shape;1233;p25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4" name="Google Shape;1234;p25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5" name="Google Shape;1235;p25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6" name="Google Shape;1236;p25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7" name="Google Shape;1237;p25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8" name="Google Shape;1238;p25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9" name="Google Shape;1239;p25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0" name="Google Shape;1240;p25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1" name="Google Shape;1241;p25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2" name="Google Shape;1242;p25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3" name="Google Shape;1243;p25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4" name="Google Shape;1244;p25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5" name="Google Shape;1245;p25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6" name="Google Shape;1246;p25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7" name="Google Shape;1247;p25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8" name="Google Shape;1248;p25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9" name="Google Shape;1249;p25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0" name="Google Shape;1250;p25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1" name="Google Shape;1251;p25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2" name="Google Shape;1252;p25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3" name="Google Shape;1253;p25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4" name="Google Shape;1254;p25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5" name="Google Shape;1255;p25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6" name="Google Shape;1256;p25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7" name="Google Shape;1257;p25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8" name="Google Shape;1258;p25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9" name="Google Shape;1259;p25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0" name="Google Shape;1260;p25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1" name="Google Shape;1261;p25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2" name="Google Shape;1262;p25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3" name="Google Shape;1263;p25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4" name="Google Shape;1264;p25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5" name="Google Shape;1265;p25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6" name="Google Shape;1266;p25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7" name="Google Shape;1267;p25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8" name="Google Shape;1268;p25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9" name="Google Shape;1269;p25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0" name="Google Shape;1270;p25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1" name="Google Shape;1271;p25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2" name="Google Shape;1272;p25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3" name="Google Shape;1273;p25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274" name="Google Shape;1274;p25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75" name="Google Shape;1275;p25"/>
          <p:cNvSpPr txBox="1">
            <a:spLocks noGrp="1"/>
          </p:cNvSpPr>
          <p:nvPr>
            <p:ph type="title"/>
          </p:nvPr>
        </p:nvSpPr>
        <p:spPr>
          <a:xfrm rot="-60034">
            <a:off x="2221953" y="2212435"/>
            <a:ext cx="3115275" cy="863727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76" name="Google Shape;1276;p25"/>
          <p:cNvSpPr txBox="1">
            <a:spLocks noGrp="1"/>
          </p:cNvSpPr>
          <p:nvPr>
            <p:ph type="subTitle" idx="1"/>
          </p:nvPr>
        </p:nvSpPr>
        <p:spPr>
          <a:xfrm>
            <a:off x="5344400" y="2217497"/>
            <a:ext cx="46328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7" name="Google Shape;1277;p25"/>
          <p:cNvSpPr txBox="1">
            <a:spLocks noGrp="1"/>
          </p:cNvSpPr>
          <p:nvPr>
            <p:ph type="title" idx="2"/>
          </p:nvPr>
        </p:nvSpPr>
        <p:spPr>
          <a:xfrm rot="-60034">
            <a:off x="6854763" y="3403158"/>
            <a:ext cx="3115275" cy="863727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78" name="Google Shape;1278;p25"/>
          <p:cNvSpPr txBox="1">
            <a:spLocks noGrp="1"/>
          </p:cNvSpPr>
          <p:nvPr>
            <p:ph type="subTitle" idx="3"/>
          </p:nvPr>
        </p:nvSpPr>
        <p:spPr>
          <a:xfrm>
            <a:off x="2214791" y="3408220"/>
            <a:ext cx="46328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9" name="Google Shape;1279;p25"/>
          <p:cNvSpPr txBox="1">
            <a:spLocks noGrp="1"/>
          </p:cNvSpPr>
          <p:nvPr>
            <p:ph type="title" idx="4"/>
          </p:nvPr>
        </p:nvSpPr>
        <p:spPr>
          <a:xfrm rot="-60034">
            <a:off x="2221960" y="4593875"/>
            <a:ext cx="3115275" cy="864133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80" name="Google Shape;1280;p25"/>
          <p:cNvSpPr txBox="1">
            <a:spLocks noGrp="1"/>
          </p:cNvSpPr>
          <p:nvPr>
            <p:ph type="subTitle" idx="5"/>
          </p:nvPr>
        </p:nvSpPr>
        <p:spPr>
          <a:xfrm>
            <a:off x="5344605" y="4599141"/>
            <a:ext cx="46328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1" name="Google Shape;1281;p25"/>
          <p:cNvSpPr txBox="1">
            <a:spLocks noGrp="1"/>
          </p:cNvSpPr>
          <p:nvPr>
            <p:ph type="title" idx="6"/>
          </p:nvPr>
        </p:nvSpPr>
        <p:spPr>
          <a:xfrm rot="-30121">
            <a:off x="960012" y="595223"/>
            <a:ext cx="1027199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271505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1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3" name="Google Shape;1283;p26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284" name="Google Shape;1284;p26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5" name="Google Shape;1285;p26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6" name="Google Shape;1286;p26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7" name="Google Shape;1287;p26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8" name="Google Shape;1288;p26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9" name="Google Shape;1289;p26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0" name="Google Shape;1290;p26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1" name="Google Shape;1291;p26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2" name="Google Shape;1292;p26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3" name="Google Shape;1293;p26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4" name="Google Shape;1294;p26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5" name="Google Shape;1295;p26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6" name="Google Shape;1296;p26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7" name="Google Shape;1297;p26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8" name="Google Shape;1298;p26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9" name="Google Shape;1299;p26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0" name="Google Shape;1300;p26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1" name="Google Shape;1301;p26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2" name="Google Shape;1302;p26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3" name="Google Shape;1303;p26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4" name="Google Shape;1304;p26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5" name="Google Shape;1305;p26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6" name="Google Shape;1306;p26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7" name="Google Shape;1307;p26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8" name="Google Shape;1308;p26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9" name="Google Shape;1309;p26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0" name="Google Shape;1310;p26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1" name="Google Shape;1311;p26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2" name="Google Shape;1312;p26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3" name="Google Shape;1313;p26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4" name="Google Shape;1314;p26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5" name="Google Shape;1315;p26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6" name="Google Shape;1316;p26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7" name="Google Shape;1317;p26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8" name="Google Shape;1318;p26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9" name="Google Shape;1319;p26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0" name="Google Shape;1320;p26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1" name="Google Shape;1321;p26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2" name="Google Shape;1322;p26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3" name="Google Shape;1323;p26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4" name="Google Shape;1324;p26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5" name="Google Shape;1325;p26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6" name="Google Shape;1326;p26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7" name="Google Shape;1327;p26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328" name="Google Shape;1328;p26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29" name="Google Shape;1329;p26"/>
          <p:cNvSpPr txBox="1">
            <a:spLocks noGrp="1"/>
          </p:cNvSpPr>
          <p:nvPr>
            <p:ph type="title"/>
          </p:nvPr>
        </p:nvSpPr>
        <p:spPr>
          <a:xfrm rot="-60151">
            <a:off x="1079277" y="3431074"/>
            <a:ext cx="2194736" cy="616101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30" name="Google Shape;1330;p26"/>
          <p:cNvSpPr txBox="1">
            <a:spLocks noGrp="1"/>
          </p:cNvSpPr>
          <p:nvPr>
            <p:ph type="subTitle" idx="1"/>
          </p:nvPr>
        </p:nvSpPr>
        <p:spPr>
          <a:xfrm>
            <a:off x="957445" y="41402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1" name="Google Shape;1331;p26"/>
          <p:cNvSpPr txBox="1">
            <a:spLocks noGrp="1"/>
          </p:cNvSpPr>
          <p:nvPr>
            <p:ph type="title" idx="2"/>
          </p:nvPr>
        </p:nvSpPr>
        <p:spPr>
          <a:xfrm rot="-60151">
            <a:off x="6301655" y="3431076"/>
            <a:ext cx="2194736" cy="609696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32" name="Google Shape;1332;p26"/>
          <p:cNvSpPr txBox="1">
            <a:spLocks noGrp="1"/>
          </p:cNvSpPr>
          <p:nvPr>
            <p:ph type="subTitle" idx="3"/>
          </p:nvPr>
        </p:nvSpPr>
        <p:spPr>
          <a:xfrm>
            <a:off x="6179823" y="41402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3" name="Google Shape;1333;p26"/>
          <p:cNvSpPr txBox="1">
            <a:spLocks noGrp="1"/>
          </p:cNvSpPr>
          <p:nvPr>
            <p:ph type="title" idx="4"/>
          </p:nvPr>
        </p:nvSpPr>
        <p:spPr>
          <a:xfrm rot="-60151">
            <a:off x="3690465" y="3431076"/>
            <a:ext cx="2194736" cy="60969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34" name="Google Shape;1334;p26"/>
          <p:cNvSpPr txBox="1">
            <a:spLocks noGrp="1"/>
          </p:cNvSpPr>
          <p:nvPr>
            <p:ph type="subTitle" idx="5"/>
          </p:nvPr>
        </p:nvSpPr>
        <p:spPr>
          <a:xfrm>
            <a:off x="3568633" y="41402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5" name="Google Shape;1335;p26"/>
          <p:cNvSpPr txBox="1">
            <a:spLocks noGrp="1"/>
          </p:cNvSpPr>
          <p:nvPr>
            <p:ph type="title" idx="6"/>
          </p:nvPr>
        </p:nvSpPr>
        <p:spPr>
          <a:xfrm rot="-60151">
            <a:off x="8915405" y="3433070"/>
            <a:ext cx="2194736" cy="609711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36" name="Google Shape;1336;p26"/>
          <p:cNvSpPr txBox="1">
            <a:spLocks noGrp="1"/>
          </p:cNvSpPr>
          <p:nvPr>
            <p:ph type="subTitle" idx="7"/>
          </p:nvPr>
        </p:nvSpPr>
        <p:spPr>
          <a:xfrm>
            <a:off x="8793573" y="41402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7" name="Google Shape;1337;p26"/>
          <p:cNvSpPr txBox="1">
            <a:spLocks noGrp="1"/>
          </p:cNvSpPr>
          <p:nvPr>
            <p:ph type="title" idx="8"/>
          </p:nvPr>
        </p:nvSpPr>
        <p:spPr>
          <a:xfrm rot="-30121">
            <a:off x="960012" y="595223"/>
            <a:ext cx="1027199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3600267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Title and four columns 1">
    <p:spTree>
      <p:nvGrpSpPr>
        <p:cNvPr id="1" name="Shape 1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9" name="Google Shape;1339;p27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340" name="Google Shape;1340;p27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1" name="Google Shape;1341;p27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2" name="Google Shape;1342;p27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3" name="Google Shape;1343;p27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4" name="Google Shape;1344;p27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5" name="Google Shape;1345;p27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6" name="Google Shape;1346;p27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7" name="Google Shape;1347;p27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8" name="Google Shape;1348;p27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9" name="Google Shape;1349;p27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0" name="Google Shape;1350;p27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1" name="Google Shape;1351;p27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2" name="Google Shape;1352;p27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3" name="Google Shape;1353;p27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4" name="Google Shape;1354;p27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5" name="Google Shape;1355;p27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6" name="Google Shape;1356;p27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7" name="Google Shape;1357;p27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8" name="Google Shape;1358;p27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9" name="Google Shape;1359;p27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0" name="Google Shape;1360;p27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1" name="Google Shape;1361;p27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2" name="Google Shape;1362;p27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3" name="Google Shape;1363;p27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4" name="Google Shape;1364;p27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5" name="Google Shape;1365;p27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6" name="Google Shape;1366;p27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7" name="Google Shape;1367;p27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8" name="Google Shape;1368;p27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9" name="Google Shape;1369;p27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0" name="Google Shape;1370;p27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1" name="Google Shape;1371;p27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2" name="Google Shape;1372;p27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3" name="Google Shape;1373;p27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4" name="Google Shape;1374;p27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5" name="Google Shape;1375;p27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6" name="Google Shape;1376;p27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7" name="Google Shape;1377;p27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8" name="Google Shape;1378;p27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9" name="Google Shape;1379;p27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0" name="Google Shape;1380;p27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1" name="Google Shape;1381;p27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2" name="Google Shape;1382;p27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3" name="Google Shape;1383;p27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384" name="Google Shape;1384;p27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85" name="Google Shape;1385;p27"/>
          <p:cNvSpPr txBox="1">
            <a:spLocks noGrp="1"/>
          </p:cNvSpPr>
          <p:nvPr>
            <p:ph type="title"/>
          </p:nvPr>
        </p:nvSpPr>
        <p:spPr>
          <a:xfrm rot="-33422">
            <a:off x="1536047" y="2602294"/>
            <a:ext cx="3949787" cy="616263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86" name="Google Shape;1386;p27"/>
          <p:cNvSpPr txBox="1">
            <a:spLocks noGrp="1"/>
          </p:cNvSpPr>
          <p:nvPr>
            <p:ph type="subTitle" idx="1"/>
          </p:nvPr>
        </p:nvSpPr>
        <p:spPr>
          <a:xfrm>
            <a:off x="1317637" y="3311500"/>
            <a:ext cx="43892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7" name="Google Shape;1387;p27"/>
          <p:cNvSpPr txBox="1">
            <a:spLocks noGrp="1"/>
          </p:cNvSpPr>
          <p:nvPr>
            <p:ph type="title" idx="2"/>
          </p:nvPr>
        </p:nvSpPr>
        <p:spPr>
          <a:xfrm rot="-33429">
            <a:off x="6669485" y="2602303"/>
            <a:ext cx="3948987" cy="609843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88" name="Google Shape;1388;p27"/>
          <p:cNvSpPr txBox="1">
            <a:spLocks noGrp="1"/>
          </p:cNvSpPr>
          <p:nvPr>
            <p:ph type="subTitle" idx="3"/>
          </p:nvPr>
        </p:nvSpPr>
        <p:spPr>
          <a:xfrm>
            <a:off x="6451140" y="3311500"/>
            <a:ext cx="43892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9" name="Google Shape;1389;p27"/>
          <p:cNvSpPr txBox="1">
            <a:spLocks noGrp="1"/>
          </p:cNvSpPr>
          <p:nvPr>
            <p:ph type="title" idx="4"/>
          </p:nvPr>
        </p:nvSpPr>
        <p:spPr>
          <a:xfrm rot="-33422">
            <a:off x="1536187" y="4650431"/>
            <a:ext cx="3949787" cy="609855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90" name="Google Shape;1390;p27"/>
          <p:cNvSpPr txBox="1">
            <a:spLocks noGrp="1"/>
          </p:cNvSpPr>
          <p:nvPr>
            <p:ph type="subTitle" idx="5"/>
          </p:nvPr>
        </p:nvSpPr>
        <p:spPr>
          <a:xfrm>
            <a:off x="1317617" y="5359633"/>
            <a:ext cx="43892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1" name="Google Shape;1391;p27"/>
          <p:cNvSpPr txBox="1">
            <a:spLocks noGrp="1"/>
          </p:cNvSpPr>
          <p:nvPr>
            <p:ph type="title" idx="6"/>
          </p:nvPr>
        </p:nvSpPr>
        <p:spPr>
          <a:xfrm rot="-33429">
            <a:off x="6669196" y="4652426"/>
            <a:ext cx="3948987" cy="609865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92" name="Google Shape;1392;p27"/>
          <p:cNvSpPr txBox="1">
            <a:spLocks noGrp="1"/>
          </p:cNvSpPr>
          <p:nvPr>
            <p:ph type="subTitle" idx="7"/>
          </p:nvPr>
        </p:nvSpPr>
        <p:spPr>
          <a:xfrm>
            <a:off x="6451171" y="5359633"/>
            <a:ext cx="43892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3" name="Google Shape;1393;p27"/>
          <p:cNvSpPr txBox="1">
            <a:spLocks noGrp="1"/>
          </p:cNvSpPr>
          <p:nvPr>
            <p:ph type="title" idx="8"/>
          </p:nvPr>
        </p:nvSpPr>
        <p:spPr>
          <a:xfrm rot="-30121">
            <a:off x="943012" y="595223"/>
            <a:ext cx="1027199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747172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oogle Shape;74;p3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75" name="Google Shape;75;p3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" name="Google Shape;76;p3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" name="Google Shape;77;p3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" name="Google Shape;78;p3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" name="Google Shape;79;p3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" name="Google Shape;80;p3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" name="Google Shape;81;p3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" name="Google Shape;82;p3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" name="Google Shape;83;p3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" name="Google Shape;84;p3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" name="Google Shape;85;p3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" name="Google Shape;86;p3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7" name="Google Shape;87;p3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" name="Google Shape;88;p3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" name="Google Shape;89;p3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" name="Google Shape;90;p3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" name="Google Shape;91;p3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" name="Google Shape;92;p3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3" name="Google Shape;93;p3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4" name="Google Shape;94;p3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" name="Google Shape;95;p3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6" name="Google Shape;96;p3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7" name="Google Shape;97;p3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" name="Google Shape;98;p3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" name="Google Shape;99;p3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" name="Google Shape;100;p3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" name="Google Shape;101;p3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" name="Google Shape;102;p3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" name="Google Shape;103;p3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" name="Google Shape;104;p3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" name="Google Shape;105;p3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" name="Google Shape;106;p3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" name="Google Shape;107;p3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" name="Google Shape;108;p3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" name="Google Shape;109;p3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" name="Google Shape;110;p3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" name="Google Shape;111;p3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" name="Google Shape;112;p3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" name="Google Shape;113;p3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" name="Google Shape;114;p3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" name="Google Shape;115;p3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" name="Google Shape;116;p3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" name="Google Shape;117;p3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" name="Google Shape;118;p3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19" name="Google Shape;119;p3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0" name="Google Shape;120;p3"/>
          <p:cNvSpPr txBox="1">
            <a:spLocks noGrp="1"/>
          </p:cNvSpPr>
          <p:nvPr>
            <p:ph type="title"/>
          </p:nvPr>
        </p:nvSpPr>
        <p:spPr>
          <a:xfrm rot="-1339">
            <a:off x="960001" y="2332361"/>
            <a:ext cx="10272001" cy="18288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6667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21" name="Google Shape;121;p3"/>
          <p:cNvSpPr txBox="1">
            <a:spLocks noGrp="1"/>
          </p:cNvSpPr>
          <p:nvPr>
            <p:ph type="title" idx="2" hasCustomPrompt="1"/>
          </p:nvPr>
        </p:nvSpPr>
        <p:spPr>
          <a:xfrm rot="-27490">
            <a:off x="5120571" y="727829"/>
            <a:ext cx="1950863" cy="195087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22" name="Google Shape;122;p3"/>
          <p:cNvSpPr txBox="1">
            <a:spLocks noGrp="1"/>
          </p:cNvSpPr>
          <p:nvPr>
            <p:ph type="subTitle" idx="1"/>
          </p:nvPr>
        </p:nvSpPr>
        <p:spPr>
          <a:xfrm rot="-29827">
            <a:off x="3352899" y="3894236"/>
            <a:ext cx="5486207" cy="609625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1417205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1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95" name="Google Shape;1395;p28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396" name="Google Shape;1396;p28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7" name="Google Shape;1397;p28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8" name="Google Shape;1398;p28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9" name="Google Shape;1399;p28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0" name="Google Shape;1400;p28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1" name="Google Shape;1401;p28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2" name="Google Shape;1402;p28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3" name="Google Shape;1403;p28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4" name="Google Shape;1404;p28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5" name="Google Shape;1405;p28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6" name="Google Shape;1406;p28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7" name="Google Shape;1407;p28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8" name="Google Shape;1408;p28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9" name="Google Shape;1409;p28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0" name="Google Shape;1410;p28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1" name="Google Shape;1411;p28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2" name="Google Shape;1412;p28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3" name="Google Shape;1413;p28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4" name="Google Shape;1414;p28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5" name="Google Shape;1415;p28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6" name="Google Shape;1416;p28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7" name="Google Shape;1417;p28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8" name="Google Shape;1418;p28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9" name="Google Shape;1419;p28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0" name="Google Shape;1420;p28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1" name="Google Shape;1421;p28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2" name="Google Shape;1422;p28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3" name="Google Shape;1423;p28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4" name="Google Shape;1424;p28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5" name="Google Shape;1425;p28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6" name="Google Shape;1426;p28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7" name="Google Shape;1427;p28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8" name="Google Shape;1428;p28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9" name="Google Shape;1429;p28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0" name="Google Shape;1430;p28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1" name="Google Shape;1431;p28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2" name="Google Shape;1432;p28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3" name="Google Shape;1433;p28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4" name="Google Shape;1434;p28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5" name="Google Shape;1435;p28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6" name="Google Shape;1436;p28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7" name="Google Shape;1437;p28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8" name="Google Shape;1438;p28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9" name="Google Shape;1439;p28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440" name="Google Shape;1440;p28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41" name="Google Shape;1441;p28"/>
          <p:cNvSpPr txBox="1">
            <a:spLocks noGrp="1"/>
          </p:cNvSpPr>
          <p:nvPr>
            <p:ph type="title"/>
          </p:nvPr>
        </p:nvSpPr>
        <p:spPr>
          <a:xfrm rot="-60004">
            <a:off x="960080" y="2699629"/>
            <a:ext cx="3048064" cy="609696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42" name="Google Shape;1442;p28"/>
          <p:cNvSpPr txBox="1">
            <a:spLocks noGrp="1"/>
          </p:cNvSpPr>
          <p:nvPr>
            <p:ph type="subTitle" idx="1"/>
          </p:nvPr>
        </p:nvSpPr>
        <p:spPr>
          <a:xfrm>
            <a:off x="960000" y="3331780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3" name="Google Shape;1443;p28"/>
          <p:cNvSpPr txBox="1">
            <a:spLocks noGrp="1"/>
          </p:cNvSpPr>
          <p:nvPr>
            <p:ph type="title" idx="2"/>
          </p:nvPr>
        </p:nvSpPr>
        <p:spPr>
          <a:xfrm rot="-60004">
            <a:off x="4572080" y="2699629"/>
            <a:ext cx="3048064" cy="609696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44" name="Google Shape;1444;p28"/>
          <p:cNvSpPr txBox="1">
            <a:spLocks noGrp="1"/>
          </p:cNvSpPr>
          <p:nvPr>
            <p:ph type="subTitle" idx="3"/>
          </p:nvPr>
        </p:nvSpPr>
        <p:spPr>
          <a:xfrm>
            <a:off x="4572000" y="3331780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5" name="Google Shape;1445;p28"/>
          <p:cNvSpPr txBox="1">
            <a:spLocks noGrp="1"/>
          </p:cNvSpPr>
          <p:nvPr>
            <p:ph type="title" idx="4"/>
          </p:nvPr>
        </p:nvSpPr>
        <p:spPr>
          <a:xfrm rot="-60004">
            <a:off x="960080" y="4910365"/>
            <a:ext cx="3048064" cy="60969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46" name="Google Shape;1446;p28"/>
          <p:cNvSpPr txBox="1">
            <a:spLocks noGrp="1"/>
          </p:cNvSpPr>
          <p:nvPr>
            <p:ph type="subTitle" idx="5"/>
          </p:nvPr>
        </p:nvSpPr>
        <p:spPr>
          <a:xfrm>
            <a:off x="960000" y="5542533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7" name="Google Shape;1447;p28"/>
          <p:cNvSpPr txBox="1">
            <a:spLocks noGrp="1"/>
          </p:cNvSpPr>
          <p:nvPr>
            <p:ph type="title" idx="6"/>
          </p:nvPr>
        </p:nvSpPr>
        <p:spPr>
          <a:xfrm rot="-60004">
            <a:off x="4572080" y="4910365"/>
            <a:ext cx="3048064" cy="609696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48" name="Google Shape;1448;p28"/>
          <p:cNvSpPr txBox="1">
            <a:spLocks noGrp="1"/>
          </p:cNvSpPr>
          <p:nvPr>
            <p:ph type="subTitle" idx="7"/>
          </p:nvPr>
        </p:nvSpPr>
        <p:spPr>
          <a:xfrm>
            <a:off x="4571997" y="5542533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9" name="Google Shape;1449;p28"/>
          <p:cNvSpPr txBox="1">
            <a:spLocks noGrp="1"/>
          </p:cNvSpPr>
          <p:nvPr>
            <p:ph type="title" idx="8"/>
          </p:nvPr>
        </p:nvSpPr>
        <p:spPr>
          <a:xfrm rot="-60004">
            <a:off x="8184075" y="2699629"/>
            <a:ext cx="3048064" cy="609696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50" name="Google Shape;1450;p28"/>
          <p:cNvSpPr txBox="1">
            <a:spLocks noGrp="1"/>
          </p:cNvSpPr>
          <p:nvPr>
            <p:ph type="subTitle" idx="9"/>
          </p:nvPr>
        </p:nvSpPr>
        <p:spPr>
          <a:xfrm>
            <a:off x="8183993" y="3331780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1" name="Google Shape;1451;p28"/>
          <p:cNvSpPr txBox="1">
            <a:spLocks noGrp="1"/>
          </p:cNvSpPr>
          <p:nvPr>
            <p:ph type="title" idx="13"/>
          </p:nvPr>
        </p:nvSpPr>
        <p:spPr>
          <a:xfrm rot="-60004">
            <a:off x="8184075" y="4910365"/>
            <a:ext cx="3048064" cy="609696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52" name="Google Shape;1452;p28"/>
          <p:cNvSpPr txBox="1">
            <a:spLocks noGrp="1"/>
          </p:cNvSpPr>
          <p:nvPr>
            <p:ph type="subTitle" idx="14"/>
          </p:nvPr>
        </p:nvSpPr>
        <p:spPr>
          <a:xfrm>
            <a:off x="8183993" y="5542533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3" name="Google Shape;1453;p28"/>
          <p:cNvSpPr txBox="1">
            <a:spLocks noGrp="1"/>
          </p:cNvSpPr>
          <p:nvPr>
            <p:ph type="title" idx="15"/>
          </p:nvPr>
        </p:nvSpPr>
        <p:spPr>
          <a:xfrm rot="-30141">
            <a:off x="2560264" y="595381"/>
            <a:ext cx="7071472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386483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1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55" name="Google Shape;1455;p29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456" name="Google Shape;1456;p29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7" name="Google Shape;1457;p29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8" name="Google Shape;1458;p29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9" name="Google Shape;1459;p29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0" name="Google Shape;1460;p29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1" name="Google Shape;1461;p29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2" name="Google Shape;1462;p29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3" name="Google Shape;1463;p29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4" name="Google Shape;1464;p29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5" name="Google Shape;1465;p29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6" name="Google Shape;1466;p29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7" name="Google Shape;1467;p29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8" name="Google Shape;1468;p29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9" name="Google Shape;1469;p29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0" name="Google Shape;1470;p29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1" name="Google Shape;1471;p29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2" name="Google Shape;1472;p29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3" name="Google Shape;1473;p29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4" name="Google Shape;1474;p29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5" name="Google Shape;1475;p29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6" name="Google Shape;1476;p29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7" name="Google Shape;1477;p29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8" name="Google Shape;1478;p29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9" name="Google Shape;1479;p29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0" name="Google Shape;1480;p29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1" name="Google Shape;1481;p29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2" name="Google Shape;1482;p29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3" name="Google Shape;1483;p29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4" name="Google Shape;1484;p29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5" name="Google Shape;1485;p29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6" name="Google Shape;1486;p29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7" name="Google Shape;1487;p29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8" name="Google Shape;1488;p29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9" name="Google Shape;1489;p29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0" name="Google Shape;1490;p29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1" name="Google Shape;1491;p29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2" name="Google Shape;1492;p29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3" name="Google Shape;1493;p29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4" name="Google Shape;1494;p29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5" name="Google Shape;1495;p29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6" name="Google Shape;1496;p29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7" name="Google Shape;1497;p29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8" name="Google Shape;1498;p29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9" name="Google Shape;1499;p29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500" name="Google Shape;1500;p29"/>
          <p:cNvSpPr/>
          <p:nvPr/>
        </p:nvSpPr>
        <p:spPr>
          <a:xfrm rot="-29936" flipH="1">
            <a:off x="514774" y="428351"/>
            <a:ext cx="11162423" cy="603503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01" name="Google Shape;1501;p29"/>
          <p:cNvSpPr txBox="1">
            <a:spLocks noGrp="1"/>
          </p:cNvSpPr>
          <p:nvPr>
            <p:ph type="title" hasCustomPrompt="1"/>
          </p:nvPr>
        </p:nvSpPr>
        <p:spPr>
          <a:xfrm>
            <a:off x="2926107" y="720000"/>
            <a:ext cx="63400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02" name="Google Shape;1502;p29"/>
          <p:cNvSpPr txBox="1">
            <a:spLocks noGrp="1"/>
          </p:cNvSpPr>
          <p:nvPr>
            <p:ph type="subTitle" idx="1"/>
          </p:nvPr>
        </p:nvSpPr>
        <p:spPr>
          <a:xfrm rot="-60081">
            <a:off x="2926021" y="1824709"/>
            <a:ext cx="6340168" cy="36565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3" name="Google Shape;1503;p29"/>
          <p:cNvSpPr txBox="1">
            <a:spLocks noGrp="1"/>
          </p:cNvSpPr>
          <p:nvPr>
            <p:ph type="title" idx="2" hasCustomPrompt="1"/>
          </p:nvPr>
        </p:nvSpPr>
        <p:spPr>
          <a:xfrm>
            <a:off x="2926107" y="2693984"/>
            <a:ext cx="63400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04" name="Google Shape;1504;p29"/>
          <p:cNvSpPr txBox="1">
            <a:spLocks noGrp="1"/>
          </p:cNvSpPr>
          <p:nvPr>
            <p:ph type="subTitle" idx="3"/>
          </p:nvPr>
        </p:nvSpPr>
        <p:spPr>
          <a:xfrm rot="60081">
            <a:off x="2926021" y="3798381"/>
            <a:ext cx="6340168" cy="365656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5" name="Google Shape;1505;p29"/>
          <p:cNvSpPr txBox="1">
            <a:spLocks noGrp="1"/>
          </p:cNvSpPr>
          <p:nvPr>
            <p:ph type="title" idx="4" hasCustomPrompt="1"/>
          </p:nvPr>
        </p:nvSpPr>
        <p:spPr>
          <a:xfrm>
            <a:off x="2926107" y="4667984"/>
            <a:ext cx="63400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06" name="Google Shape;1506;p29"/>
          <p:cNvSpPr txBox="1">
            <a:spLocks noGrp="1"/>
          </p:cNvSpPr>
          <p:nvPr>
            <p:ph type="subTitle" idx="5"/>
          </p:nvPr>
        </p:nvSpPr>
        <p:spPr>
          <a:xfrm rot="-60081">
            <a:off x="2926021" y="5772092"/>
            <a:ext cx="6340168" cy="365656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6044212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1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08" name="Google Shape;1508;p30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509" name="Google Shape;1509;p30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0" name="Google Shape;1510;p30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1" name="Google Shape;1511;p30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2" name="Google Shape;1512;p30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3" name="Google Shape;1513;p30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4" name="Google Shape;1514;p30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5" name="Google Shape;1515;p30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6" name="Google Shape;1516;p30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7" name="Google Shape;1517;p30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8" name="Google Shape;1518;p30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9" name="Google Shape;1519;p30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0" name="Google Shape;1520;p30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1" name="Google Shape;1521;p30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2" name="Google Shape;1522;p30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3" name="Google Shape;1523;p30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4" name="Google Shape;1524;p30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5" name="Google Shape;1525;p30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6" name="Google Shape;1526;p30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7" name="Google Shape;1527;p30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8" name="Google Shape;1528;p30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9" name="Google Shape;1529;p30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0" name="Google Shape;1530;p30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1" name="Google Shape;1531;p30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2" name="Google Shape;1532;p30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3" name="Google Shape;1533;p30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4" name="Google Shape;1534;p30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5" name="Google Shape;1535;p30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6" name="Google Shape;1536;p30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7" name="Google Shape;1537;p30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8" name="Google Shape;1538;p30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9" name="Google Shape;1539;p30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0" name="Google Shape;1540;p30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1" name="Google Shape;1541;p30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2" name="Google Shape;1542;p30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3" name="Google Shape;1543;p30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4" name="Google Shape;1544;p30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5" name="Google Shape;1545;p30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6" name="Google Shape;1546;p30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7" name="Google Shape;1547;p30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8" name="Google Shape;1548;p30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9" name="Google Shape;1549;p30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0" name="Google Shape;1550;p30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1" name="Google Shape;1551;p30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2" name="Google Shape;1552;p30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553" name="Google Shape;1553;p30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54" name="Google Shape;1554;p30"/>
          <p:cNvSpPr txBox="1">
            <a:spLocks noGrp="1"/>
          </p:cNvSpPr>
          <p:nvPr>
            <p:ph type="title" hasCustomPrompt="1"/>
          </p:nvPr>
        </p:nvSpPr>
        <p:spPr>
          <a:xfrm>
            <a:off x="1264800" y="2396443"/>
            <a:ext cx="2926000" cy="1706800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55" name="Google Shape;1555;p30"/>
          <p:cNvSpPr txBox="1">
            <a:spLocks noGrp="1"/>
          </p:cNvSpPr>
          <p:nvPr>
            <p:ph type="subTitle" idx="1"/>
          </p:nvPr>
        </p:nvSpPr>
        <p:spPr>
          <a:xfrm rot="-59781">
            <a:off x="1508698" y="3900121"/>
            <a:ext cx="2438369" cy="1341008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6" name="Google Shape;1556;p30"/>
          <p:cNvSpPr txBox="1">
            <a:spLocks noGrp="1"/>
          </p:cNvSpPr>
          <p:nvPr>
            <p:ph type="title" idx="2" hasCustomPrompt="1"/>
          </p:nvPr>
        </p:nvSpPr>
        <p:spPr>
          <a:xfrm>
            <a:off x="4633000" y="2396417"/>
            <a:ext cx="2926000" cy="1706800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57" name="Google Shape;1557;p30"/>
          <p:cNvSpPr txBox="1">
            <a:spLocks noGrp="1"/>
          </p:cNvSpPr>
          <p:nvPr>
            <p:ph type="subTitle" idx="3"/>
          </p:nvPr>
        </p:nvSpPr>
        <p:spPr>
          <a:xfrm rot="-59771">
            <a:off x="4876821" y="3900169"/>
            <a:ext cx="2438768" cy="1341408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8" name="Google Shape;1558;p30"/>
          <p:cNvSpPr txBox="1">
            <a:spLocks noGrp="1"/>
          </p:cNvSpPr>
          <p:nvPr>
            <p:ph type="title" idx="4" hasCustomPrompt="1"/>
          </p:nvPr>
        </p:nvSpPr>
        <p:spPr>
          <a:xfrm>
            <a:off x="8001200" y="2396417"/>
            <a:ext cx="2926000" cy="1706800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59" name="Google Shape;1559;p30"/>
          <p:cNvSpPr txBox="1">
            <a:spLocks noGrp="1"/>
          </p:cNvSpPr>
          <p:nvPr>
            <p:ph type="subTitle" idx="5"/>
          </p:nvPr>
        </p:nvSpPr>
        <p:spPr>
          <a:xfrm rot="-59771">
            <a:off x="8245021" y="3900169"/>
            <a:ext cx="2438768" cy="1341408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9562142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61" name="Google Shape;1561;p31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562" name="Google Shape;1562;p31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3" name="Google Shape;1563;p31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4" name="Google Shape;1564;p31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5" name="Google Shape;1565;p31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6" name="Google Shape;1566;p31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7" name="Google Shape;1567;p31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8" name="Google Shape;1568;p31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9" name="Google Shape;1569;p31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0" name="Google Shape;1570;p31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1" name="Google Shape;1571;p31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2" name="Google Shape;1572;p31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3" name="Google Shape;1573;p31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4" name="Google Shape;1574;p31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5" name="Google Shape;1575;p31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6" name="Google Shape;1576;p31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7" name="Google Shape;1577;p31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8" name="Google Shape;1578;p31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9" name="Google Shape;1579;p31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0" name="Google Shape;1580;p31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1" name="Google Shape;1581;p31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2" name="Google Shape;1582;p31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3" name="Google Shape;1583;p31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4" name="Google Shape;1584;p31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5" name="Google Shape;1585;p31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6" name="Google Shape;1586;p31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7" name="Google Shape;1587;p31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8" name="Google Shape;1588;p31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9" name="Google Shape;1589;p31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0" name="Google Shape;1590;p31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1" name="Google Shape;1591;p31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2" name="Google Shape;1592;p31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3" name="Google Shape;1593;p31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4" name="Google Shape;1594;p31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5" name="Google Shape;1595;p31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6" name="Google Shape;1596;p31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7" name="Google Shape;1597;p31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8" name="Google Shape;1598;p31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9" name="Google Shape;1599;p31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0" name="Google Shape;1600;p31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1" name="Google Shape;1601;p31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2" name="Google Shape;1602;p31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3" name="Google Shape;1603;p31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4" name="Google Shape;1604;p31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5" name="Google Shape;1605;p31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606" name="Google Shape;1606;p31"/>
          <p:cNvSpPr/>
          <p:nvPr/>
        </p:nvSpPr>
        <p:spPr>
          <a:xfrm rot="-29936" flipH="1">
            <a:off x="514774" y="428351"/>
            <a:ext cx="11162423" cy="603503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07" name="Google Shape;1607;p31"/>
          <p:cNvSpPr txBox="1">
            <a:spLocks noGrp="1"/>
          </p:cNvSpPr>
          <p:nvPr>
            <p:ph type="ctrTitle"/>
          </p:nvPr>
        </p:nvSpPr>
        <p:spPr>
          <a:xfrm>
            <a:off x="3168917" y="720000"/>
            <a:ext cx="5852000" cy="21944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10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608" name="Google Shape;1608;p31"/>
          <p:cNvSpPr txBox="1">
            <a:spLocks noGrp="1"/>
          </p:cNvSpPr>
          <p:nvPr>
            <p:ph type="subTitle" idx="1"/>
          </p:nvPr>
        </p:nvSpPr>
        <p:spPr>
          <a:xfrm rot="-59779">
            <a:off x="1927353" y="2769421"/>
            <a:ext cx="8534491" cy="975359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609" name="Google Shape;1609;p31"/>
          <p:cNvSpPr txBox="1"/>
          <p:nvPr/>
        </p:nvSpPr>
        <p:spPr>
          <a:xfrm>
            <a:off x="2948267" y="5039800"/>
            <a:ext cx="6295600" cy="4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>
              <a:spcBef>
                <a:spcPts val="400"/>
              </a:spcBef>
              <a:buClr>
                <a:srgbClr val="000000"/>
              </a:buClr>
              <a:buFont typeface="Arial"/>
              <a:buNone/>
            </a:pPr>
            <a:r>
              <a:rPr lang="en" sz="1600" kern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CREDITS: This presentation template was created by </a:t>
            </a:r>
            <a:r>
              <a:rPr lang="en" sz="1600" kern="0">
                <a:solidFill>
                  <a:srgbClr val="434343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600" kern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, including icons by </a:t>
            </a:r>
            <a:r>
              <a:rPr lang="en" sz="1600" kern="0">
                <a:solidFill>
                  <a:srgbClr val="434343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600" kern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, infographics &amp; images by </a:t>
            </a:r>
            <a:r>
              <a:rPr lang="en" sz="1600" kern="0">
                <a:solidFill>
                  <a:srgbClr val="434343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600" kern="0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1610" name="Google Shape;1610;p31"/>
          <p:cNvGrpSpPr/>
          <p:nvPr/>
        </p:nvGrpSpPr>
        <p:grpSpPr>
          <a:xfrm flipH="1">
            <a:off x="10107798" y="5727612"/>
            <a:ext cx="1782303" cy="841249"/>
            <a:chOff x="157977" y="4219508"/>
            <a:chExt cx="1336727" cy="630937"/>
          </a:xfrm>
        </p:grpSpPr>
        <p:sp>
          <p:nvSpPr>
            <p:cNvPr id="1611" name="Google Shape;1611;p31"/>
            <p:cNvSpPr/>
            <p:nvPr/>
          </p:nvSpPr>
          <p:spPr>
            <a:xfrm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2" name="Google Shape;1612;p31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3" name="Google Shape;1613;p31"/>
            <p:cNvSpPr/>
            <p:nvPr/>
          </p:nvSpPr>
          <p:spPr>
            <a:xfrm>
              <a:off x="488008" y="42241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4" name="Google Shape;1614;p31"/>
            <p:cNvSpPr/>
            <p:nvPr/>
          </p:nvSpPr>
          <p:spPr>
            <a:xfrm>
              <a:off x="504410" y="42195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5" name="Google Shape;1615;p31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6" name="Google Shape;1616;p31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7" name="Google Shape;1617;p31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618" name="Google Shape;1618;p31"/>
          <p:cNvGrpSpPr/>
          <p:nvPr/>
        </p:nvGrpSpPr>
        <p:grpSpPr>
          <a:xfrm rot="-500985" flipH="1">
            <a:off x="256003" y="354238"/>
            <a:ext cx="1463047" cy="731535"/>
            <a:chOff x="6697867" y="-312822"/>
            <a:chExt cx="786877" cy="390023"/>
          </a:xfrm>
        </p:grpSpPr>
        <p:sp>
          <p:nvSpPr>
            <p:cNvPr id="1619" name="Google Shape;1619;p31"/>
            <p:cNvSpPr/>
            <p:nvPr/>
          </p:nvSpPr>
          <p:spPr>
            <a:xfrm>
              <a:off x="6835110" y="-192459"/>
              <a:ext cx="162228" cy="148026"/>
            </a:xfrm>
            <a:custGeom>
              <a:avLst/>
              <a:gdLst/>
              <a:ahLst/>
              <a:cxnLst/>
              <a:rect l="l" t="t" r="r" b="b"/>
              <a:pathLst>
                <a:path w="2013" h="1846" extrusionOk="0">
                  <a:moveTo>
                    <a:pt x="322" y="119"/>
                  </a:moveTo>
                  <a:lnTo>
                    <a:pt x="322" y="119"/>
                  </a:lnTo>
                  <a:cubicBezTo>
                    <a:pt x="810" y="238"/>
                    <a:pt x="1798" y="560"/>
                    <a:pt x="1917" y="655"/>
                  </a:cubicBezTo>
                  <a:cubicBezTo>
                    <a:pt x="1870" y="715"/>
                    <a:pt x="1667" y="798"/>
                    <a:pt x="1512" y="834"/>
                  </a:cubicBezTo>
                  <a:cubicBezTo>
                    <a:pt x="1215" y="655"/>
                    <a:pt x="655" y="310"/>
                    <a:pt x="322" y="119"/>
                  </a:cubicBezTo>
                  <a:close/>
                  <a:moveTo>
                    <a:pt x="155" y="214"/>
                  </a:moveTo>
                  <a:cubicBezTo>
                    <a:pt x="298" y="357"/>
                    <a:pt x="584" y="619"/>
                    <a:pt x="1155" y="1119"/>
                  </a:cubicBezTo>
                  <a:cubicBezTo>
                    <a:pt x="1096" y="1381"/>
                    <a:pt x="1000" y="1679"/>
                    <a:pt x="953" y="1750"/>
                  </a:cubicBezTo>
                  <a:cubicBezTo>
                    <a:pt x="834" y="1607"/>
                    <a:pt x="322" y="619"/>
                    <a:pt x="155" y="214"/>
                  </a:cubicBezTo>
                  <a:close/>
                  <a:moveTo>
                    <a:pt x="84" y="0"/>
                  </a:moveTo>
                  <a:cubicBezTo>
                    <a:pt x="72" y="0"/>
                    <a:pt x="60" y="0"/>
                    <a:pt x="48" y="12"/>
                  </a:cubicBezTo>
                  <a:lnTo>
                    <a:pt x="36" y="12"/>
                  </a:lnTo>
                  <a:cubicBezTo>
                    <a:pt x="36" y="12"/>
                    <a:pt x="36" y="24"/>
                    <a:pt x="36" y="24"/>
                  </a:cubicBezTo>
                  <a:cubicBezTo>
                    <a:pt x="12" y="48"/>
                    <a:pt x="0" y="72"/>
                    <a:pt x="107" y="310"/>
                  </a:cubicBezTo>
                  <a:cubicBezTo>
                    <a:pt x="215" y="560"/>
                    <a:pt x="834" y="1846"/>
                    <a:pt x="953" y="1846"/>
                  </a:cubicBezTo>
                  <a:cubicBezTo>
                    <a:pt x="989" y="1846"/>
                    <a:pt x="1084" y="1846"/>
                    <a:pt x="1239" y="1107"/>
                  </a:cubicBezTo>
                  <a:cubicBezTo>
                    <a:pt x="1239" y="1096"/>
                    <a:pt x="1239" y="1084"/>
                    <a:pt x="1227" y="1072"/>
                  </a:cubicBezTo>
                  <a:cubicBezTo>
                    <a:pt x="917" y="798"/>
                    <a:pt x="453" y="381"/>
                    <a:pt x="227" y="167"/>
                  </a:cubicBezTo>
                  <a:lnTo>
                    <a:pt x="227" y="167"/>
                  </a:lnTo>
                  <a:cubicBezTo>
                    <a:pt x="512" y="322"/>
                    <a:pt x="1096" y="679"/>
                    <a:pt x="1489" y="917"/>
                  </a:cubicBezTo>
                  <a:cubicBezTo>
                    <a:pt x="1501" y="929"/>
                    <a:pt x="1512" y="929"/>
                    <a:pt x="1524" y="929"/>
                  </a:cubicBezTo>
                  <a:cubicBezTo>
                    <a:pt x="1596" y="905"/>
                    <a:pt x="1953" y="798"/>
                    <a:pt x="2001" y="667"/>
                  </a:cubicBezTo>
                  <a:cubicBezTo>
                    <a:pt x="2001" y="667"/>
                    <a:pt x="2012" y="643"/>
                    <a:pt x="1989" y="619"/>
                  </a:cubicBezTo>
                  <a:cubicBezTo>
                    <a:pt x="1893" y="464"/>
                    <a:pt x="298" y="0"/>
                    <a:pt x="8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0" name="Google Shape;1620;p31"/>
            <p:cNvSpPr/>
            <p:nvPr/>
          </p:nvSpPr>
          <p:spPr>
            <a:xfrm>
              <a:off x="6923355" y="-123737"/>
              <a:ext cx="36588" cy="59259"/>
            </a:xfrm>
            <a:custGeom>
              <a:avLst/>
              <a:gdLst/>
              <a:ahLst/>
              <a:cxnLst/>
              <a:rect l="l" t="t" r="r" b="b"/>
              <a:pathLst>
                <a:path w="454" h="739" extrusionOk="0">
                  <a:moveTo>
                    <a:pt x="417" y="0"/>
                  </a:moveTo>
                  <a:cubicBezTo>
                    <a:pt x="394" y="0"/>
                    <a:pt x="370" y="12"/>
                    <a:pt x="370" y="36"/>
                  </a:cubicBezTo>
                  <a:cubicBezTo>
                    <a:pt x="346" y="298"/>
                    <a:pt x="310" y="596"/>
                    <a:pt x="286" y="655"/>
                  </a:cubicBezTo>
                  <a:cubicBezTo>
                    <a:pt x="251" y="631"/>
                    <a:pt x="155" y="548"/>
                    <a:pt x="84" y="453"/>
                  </a:cubicBezTo>
                  <a:cubicBezTo>
                    <a:pt x="70" y="446"/>
                    <a:pt x="57" y="439"/>
                    <a:pt x="45" y="439"/>
                  </a:cubicBezTo>
                  <a:cubicBezTo>
                    <a:pt x="37" y="439"/>
                    <a:pt x="30" y="443"/>
                    <a:pt x="25" y="453"/>
                  </a:cubicBezTo>
                  <a:cubicBezTo>
                    <a:pt x="1" y="465"/>
                    <a:pt x="1" y="489"/>
                    <a:pt x="13" y="512"/>
                  </a:cubicBezTo>
                  <a:cubicBezTo>
                    <a:pt x="72" y="572"/>
                    <a:pt x="203" y="727"/>
                    <a:pt x="286" y="739"/>
                  </a:cubicBezTo>
                  <a:cubicBezTo>
                    <a:pt x="310" y="739"/>
                    <a:pt x="322" y="727"/>
                    <a:pt x="334" y="715"/>
                  </a:cubicBezTo>
                  <a:cubicBezTo>
                    <a:pt x="394" y="679"/>
                    <a:pt x="429" y="322"/>
                    <a:pt x="453" y="48"/>
                  </a:cubicBezTo>
                  <a:cubicBezTo>
                    <a:pt x="453" y="24"/>
                    <a:pt x="441" y="0"/>
                    <a:pt x="41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1" name="Google Shape;1621;p31"/>
            <p:cNvSpPr/>
            <p:nvPr/>
          </p:nvSpPr>
          <p:spPr>
            <a:xfrm>
              <a:off x="7073734" y="-309534"/>
              <a:ext cx="264013" cy="149630"/>
            </a:xfrm>
            <a:custGeom>
              <a:avLst/>
              <a:gdLst/>
              <a:ahLst/>
              <a:cxnLst/>
              <a:rect l="l" t="t" r="r" b="b"/>
              <a:pathLst>
                <a:path w="3276" h="1866" extrusionOk="0">
                  <a:moveTo>
                    <a:pt x="1994" y="0"/>
                  </a:moveTo>
                  <a:cubicBezTo>
                    <a:pt x="1841" y="0"/>
                    <a:pt x="1704" y="87"/>
                    <a:pt x="1612" y="201"/>
                  </a:cubicBezTo>
                  <a:lnTo>
                    <a:pt x="1612" y="201"/>
                  </a:lnTo>
                  <a:cubicBezTo>
                    <a:pt x="1549" y="149"/>
                    <a:pt x="1467" y="103"/>
                    <a:pt x="1361" y="67"/>
                  </a:cubicBezTo>
                  <a:cubicBezTo>
                    <a:pt x="1274" y="37"/>
                    <a:pt x="1201" y="24"/>
                    <a:pt x="1140" y="24"/>
                  </a:cubicBezTo>
                  <a:cubicBezTo>
                    <a:pt x="764" y="24"/>
                    <a:pt x="826" y="508"/>
                    <a:pt x="826" y="508"/>
                  </a:cubicBezTo>
                  <a:cubicBezTo>
                    <a:pt x="786" y="484"/>
                    <a:pt x="744" y="473"/>
                    <a:pt x="701" y="473"/>
                  </a:cubicBezTo>
                  <a:cubicBezTo>
                    <a:pt x="378" y="473"/>
                    <a:pt x="0" y="1085"/>
                    <a:pt x="421" y="1401"/>
                  </a:cubicBezTo>
                  <a:cubicBezTo>
                    <a:pt x="555" y="1502"/>
                    <a:pt x="684" y="1546"/>
                    <a:pt x="794" y="1552"/>
                  </a:cubicBezTo>
                  <a:lnTo>
                    <a:pt x="794" y="1552"/>
                  </a:lnTo>
                  <a:cubicBezTo>
                    <a:pt x="830" y="1717"/>
                    <a:pt x="946" y="1861"/>
                    <a:pt x="1195" y="1865"/>
                  </a:cubicBezTo>
                  <a:cubicBezTo>
                    <a:pt x="1208" y="1865"/>
                    <a:pt x="1221" y="1865"/>
                    <a:pt x="1234" y="1865"/>
                  </a:cubicBezTo>
                  <a:cubicBezTo>
                    <a:pt x="1564" y="1865"/>
                    <a:pt x="1788" y="1790"/>
                    <a:pt x="1916" y="1677"/>
                  </a:cubicBezTo>
                  <a:lnTo>
                    <a:pt x="1916" y="1677"/>
                  </a:lnTo>
                  <a:cubicBezTo>
                    <a:pt x="1942" y="1713"/>
                    <a:pt x="1975" y="1749"/>
                    <a:pt x="2016" y="1782"/>
                  </a:cubicBezTo>
                  <a:cubicBezTo>
                    <a:pt x="2072" y="1825"/>
                    <a:pt x="2139" y="1844"/>
                    <a:pt x="2212" y="1844"/>
                  </a:cubicBezTo>
                  <a:cubicBezTo>
                    <a:pt x="2642" y="1844"/>
                    <a:pt x="3275" y="1180"/>
                    <a:pt x="2909" y="793"/>
                  </a:cubicBezTo>
                  <a:cubicBezTo>
                    <a:pt x="2808" y="686"/>
                    <a:pt x="2700" y="646"/>
                    <a:pt x="2599" y="646"/>
                  </a:cubicBezTo>
                  <a:cubicBezTo>
                    <a:pt x="2587" y="646"/>
                    <a:pt x="2575" y="647"/>
                    <a:pt x="2564" y="648"/>
                  </a:cubicBezTo>
                  <a:lnTo>
                    <a:pt x="2564" y="648"/>
                  </a:lnTo>
                  <a:cubicBezTo>
                    <a:pt x="2571" y="455"/>
                    <a:pt x="2478" y="232"/>
                    <a:pt x="2242" y="79"/>
                  </a:cubicBezTo>
                  <a:cubicBezTo>
                    <a:pt x="2157" y="24"/>
                    <a:pt x="2073" y="0"/>
                    <a:pt x="19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2" name="Google Shape;1622;p31"/>
            <p:cNvSpPr/>
            <p:nvPr/>
          </p:nvSpPr>
          <p:spPr>
            <a:xfrm>
              <a:off x="7084533" y="-312822"/>
              <a:ext cx="238063" cy="155724"/>
            </a:xfrm>
            <a:custGeom>
              <a:avLst/>
              <a:gdLst/>
              <a:ahLst/>
              <a:cxnLst/>
              <a:rect l="l" t="t" r="r" b="b"/>
              <a:pathLst>
                <a:path w="2954" h="1942" extrusionOk="0">
                  <a:moveTo>
                    <a:pt x="1489" y="299"/>
                  </a:moveTo>
                  <a:cubicBezTo>
                    <a:pt x="1608" y="418"/>
                    <a:pt x="1620" y="549"/>
                    <a:pt x="1596" y="632"/>
                  </a:cubicBezTo>
                  <a:cubicBezTo>
                    <a:pt x="1574" y="683"/>
                    <a:pt x="1543" y="707"/>
                    <a:pt x="1509" y="707"/>
                  </a:cubicBezTo>
                  <a:cubicBezTo>
                    <a:pt x="1487" y="707"/>
                    <a:pt x="1465" y="698"/>
                    <a:pt x="1442" y="680"/>
                  </a:cubicBezTo>
                  <a:cubicBezTo>
                    <a:pt x="1358" y="608"/>
                    <a:pt x="1382" y="441"/>
                    <a:pt x="1489" y="299"/>
                  </a:cubicBezTo>
                  <a:close/>
                  <a:moveTo>
                    <a:pt x="2382" y="739"/>
                  </a:moveTo>
                  <a:lnTo>
                    <a:pt x="2382" y="739"/>
                  </a:lnTo>
                  <a:cubicBezTo>
                    <a:pt x="2358" y="894"/>
                    <a:pt x="2263" y="1013"/>
                    <a:pt x="2132" y="1025"/>
                  </a:cubicBezTo>
                  <a:cubicBezTo>
                    <a:pt x="2132" y="1037"/>
                    <a:pt x="2120" y="1037"/>
                    <a:pt x="2108" y="1037"/>
                  </a:cubicBezTo>
                  <a:cubicBezTo>
                    <a:pt x="2073" y="1037"/>
                    <a:pt x="2073" y="1025"/>
                    <a:pt x="2073" y="1013"/>
                  </a:cubicBezTo>
                  <a:cubicBezTo>
                    <a:pt x="2073" y="942"/>
                    <a:pt x="2204" y="775"/>
                    <a:pt x="2382" y="739"/>
                  </a:cubicBezTo>
                  <a:close/>
                  <a:moveTo>
                    <a:pt x="834" y="1132"/>
                  </a:moveTo>
                  <a:cubicBezTo>
                    <a:pt x="858" y="1132"/>
                    <a:pt x="870" y="1156"/>
                    <a:pt x="894" y="1180"/>
                  </a:cubicBezTo>
                  <a:cubicBezTo>
                    <a:pt x="953" y="1263"/>
                    <a:pt x="965" y="1346"/>
                    <a:pt x="930" y="1418"/>
                  </a:cubicBezTo>
                  <a:cubicBezTo>
                    <a:pt x="894" y="1501"/>
                    <a:pt x="799" y="1549"/>
                    <a:pt x="692" y="1549"/>
                  </a:cubicBezTo>
                  <a:cubicBezTo>
                    <a:pt x="668" y="1406"/>
                    <a:pt x="715" y="1251"/>
                    <a:pt x="763" y="1180"/>
                  </a:cubicBezTo>
                  <a:cubicBezTo>
                    <a:pt x="787" y="1156"/>
                    <a:pt x="811" y="1132"/>
                    <a:pt x="834" y="1132"/>
                  </a:cubicBezTo>
                  <a:close/>
                  <a:moveTo>
                    <a:pt x="1811" y="1263"/>
                  </a:moveTo>
                  <a:cubicBezTo>
                    <a:pt x="1823" y="1263"/>
                    <a:pt x="1835" y="1287"/>
                    <a:pt x="1846" y="1323"/>
                  </a:cubicBezTo>
                  <a:cubicBezTo>
                    <a:pt x="1882" y="1442"/>
                    <a:pt x="1858" y="1561"/>
                    <a:pt x="1787" y="1644"/>
                  </a:cubicBezTo>
                  <a:cubicBezTo>
                    <a:pt x="1715" y="1525"/>
                    <a:pt x="1727" y="1394"/>
                    <a:pt x="1763" y="1311"/>
                  </a:cubicBezTo>
                  <a:cubicBezTo>
                    <a:pt x="1787" y="1275"/>
                    <a:pt x="1799" y="1263"/>
                    <a:pt x="1811" y="1263"/>
                  </a:cubicBezTo>
                  <a:close/>
                  <a:moveTo>
                    <a:pt x="1857" y="85"/>
                  </a:moveTo>
                  <a:cubicBezTo>
                    <a:pt x="1935" y="85"/>
                    <a:pt x="2013" y="108"/>
                    <a:pt x="2085" y="156"/>
                  </a:cubicBezTo>
                  <a:cubicBezTo>
                    <a:pt x="2275" y="263"/>
                    <a:pt x="2382" y="453"/>
                    <a:pt x="2394" y="644"/>
                  </a:cubicBezTo>
                  <a:cubicBezTo>
                    <a:pt x="2168" y="680"/>
                    <a:pt x="1989" y="882"/>
                    <a:pt x="1989" y="1013"/>
                  </a:cubicBezTo>
                  <a:cubicBezTo>
                    <a:pt x="1989" y="1061"/>
                    <a:pt x="2025" y="1108"/>
                    <a:pt x="2108" y="1108"/>
                  </a:cubicBezTo>
                  <a:lnTo>
                    <a:pt x="2144" y="1108"/>
                  </a:lnTo>
                  <a:cubicBezTo>
                    <a:pt x="2323" y="1084"/>
                    <a:pt x="2454" y="930"/>
                    <a:pt x="2466" y="715"/>
                  </a:cubicBezTo>
                  <a:cubicBezTo>
                    <a:pt x="2573" y="727"/>
                    <a:pt x="2656" y="775"/>
                    <a:pt x="2739" y="858"/>
                  </a:cubicBezTo>
                  <a:cubicBezTo>
                    <a:pt x="2882" y="1001"/>
                    <a:pt x="2847" y="1180"/>
                    <a:pt x="2799" y="1299"/>
                  </a:cubicBezTo>
                  <a:cubicBezTo>
                    <a:pt x="2668" y="1584"/>
                    <a:pt x="2335" y="1835"/>
                    <a:pt x="2085" y="1835"/>
                  </a:cubicBezTo>
                  <a:cubicBezTo>
                    <a:pt x="2013" y="1835"/>
                    <a:pt x="1954" y="1823"/>
                    <a:pt x="1906" y="1787"/>
                  </a:cubicBezTo>
                  <a:cubicBezTo>
                    <a:pt x="1882" y="1763"/>
                    <a:pt x="1858" y="1739"/>
                    <a:pt x="1835" y="1715"/>
                  </a:cubicBezTo>
                  <a:cubicBezTo>
                    <a:pt x="1942" y="1596"/>
                    <a:pt x="1977" y="1454"/>
                    <a:pt x="1930" y="1299"/>
                  </a:cubicBezTo>
                  <a:cubicBezTo>
                    <a:pt x="1894" y="1192"/>
                    <a:pt x="1846" y="1180"/>
                    <a:pt x="1811" y="1180"/>
                  </a:cubicBezTo>
                  <a:cubicBezTo>
                    <a:pt x="1763" y="1180"/>
                    <a:pt x="1715" y="1215"/>
                    <a:pt x="1692" y="1275"/>
                  </a:cubicBezTo>
                  <a:cubicBezTo>
                    <a:pt x="1632" y="1382"/>
                    <a:pt x="1620" y="1549"/>
                    <a:pt x="1727" y="1704"/>
                  </a:cubicBezTo>
                  <a:cubicBezTo>
                    <a:pt x="1620" y="1775"/>
                    <a:pt x="1442" y="1858"/>
                    <a:pt x="1096" y="1858"/>
                  </a:cubicBezTo>
                  <a:lnTo>
                    <a:pt x="1061" y="1858"/>
                  </a:lnTo>
                  <a:cubicBezTo>
                    <a:pt x="846" y="1858"/>
                    <a:pt x="751" y="1739"/>
                    <a:pt x="715" y="1632"/>
                  </a:cubicBezTo>
                  <a:cubicBezTo>
                    <a:pt x="846" y="1632"/>
                    <a:pt x="953" y="1561"/>
                    <a:pt x="1013" y="1454"/>
                  </a:cubicBezTo>
                  <a:cubicBezTo>
                    <a:pt x="1061" y="1346"/>
                    <a:pt x="1037" y="1227"/>
                    <a:pt x="953" y="1120"/>
                  </a:cubicBezTo>
                  <a:cubicBezTo>
                    <a:pt x="918" y="1061"/>
                    <a:pt x="870" y="1049"/>
                    <a:pt x="834" y="1049"/>
                  </a:cubicBezTo>
                  <a:cubicBezTo>
                    <a:pt x="787" y="1049"/>
                    <a:pt x="739" y="1073"/>
                    <a:pt x="703" y="1120"/>
                  </a:cubicBezTo>
                  <a:cubicBezTo>
                    <a:pt x="632" y="1215"/>
                    <a:pt x="596" y="1382"/>
                    <a:pt x="608" y="1537"/>
                  </a:cubicBezTo>
                  <a:cubicBezTo>
                    <a:pt x="513" y="1513"/>
                    <a:pt x="418" y="1477"/>
                    <a:pt x="311" y="1394"/>
                  </a:cubicBezTo>
                  <a:cubicBezTo>
                    <a:pt x="156" y="1287"/>
                    <a:pt x="108" y="1108"/>
                    <a:pt x="168" y="906"/>
                  </a:cubicBezTo>
                  <a:cubicBezTo>
                    <a:pt x="239" y="715"/>
                    <a:pt x="418" y="549"/>
                    <a:pt x="572" y="549"/>
                  </a:cubicBezTo>
                  <a:cubicBezTo>
                    <a:pt x="608" y="549"/>
                    <a:pt x="644" y="561"/>
                    <a:pt x="668" y="572"/>
                  </a:cubicBezTo>
                  <a:cubicBezTo>
                    <a:pt x="674" y="578"/>
                    <a:pt x="683" y="581"/>
                    <a:pt x="692" y="581"/>
                  </a:cubicBezTo>
                  <a:cubicBezTo>
                    <a:pt x="700" y="581"/>
                    <a:pt x="709" y="578"/>
                    <a:pt x="715" y="572"/>
                  </a:cubicBezTo>
                  <a:cubicBezTo>
                    <a:pt x="727" y="561"/>
                    <a:pt x="739" y="549"/>
                    <a:pt x="739" y="537"/>
                  </a:cubicBezTo>
                  <a:cubicBezTo>
                    <a:pt x="739" y="537"/>
                    <a:pt x="703" y="299"/>
                    <a:pt x="811" y="180"/>
                  </a:cubicBezTo>
                  <a:cubicBezTo>
                    <a:pt x="858" y="125"/>
                    <a:pt x="925" y="98"/>
                    <a:pt x="1010" y="98"/>
                  </a:cubicBezTo>
                  <a:cubicBezTo>
                    <a:pt x="1073" y="98"/>
                    <a:pt x="1146" y="113"/>
                    <a:pt x="1227" y="144"/>
                  </a:cubicBezTo>
                  <a:cubicBezTo>
                    <a:pt x="1299" y="168"/>
                    <a:pt x="1370" y="203"/>
                    <a:pt x="1418" y="239"/>
                  </a:cubicBezTo>
                  <a:cubicBezTo>
                    <a:pt x="1299" y="406"/>
                    <a:pt x="1263" y="620"/>
                    <a:pt x="1394" y="739"/>
                  </a:cubicBezTo>
                  <a:cubicBezTo>
                    <a:pt x="1433" y="769"/>
                    <a:pt x="1475" y="784"/>
                    <a:pt x="1515" y="784"/>
                  </a:cubicBezTo>
                  <a:cubicBezTo>
                    <a:pt x="1585" y="784"/>
                    <a:pt x="1649" y="739"/>
                    <a:pt x="1680" y="656"/>
                  </a:cubicBezTo>
                  <a:cubicBezTo>
                    <a:pt x="1715" y="537"/>
                    <a:pt x="1692" y="370"/>
                    <a:pt x="1537" y="227"/>
                  </a:cubicBezTo>
                  <a:cubicBezTo>
                    <a:pt x="1629" y="135"/>
                    <a:pt x="1743" y="85"/>
                    <a:pt x="1857" y="85"/>
                  </a:cubicBezTo>
                  <a:close/>
                  <a:moveTo>
                    <a:pt x="1858" y="1"/>
                  </a:moveTo>
                  <a:cubicBezTo>
                    <a:pt x="1715" y="1"/>
                    <a:pt x="1573" y="61"/>
                    <a:pt x="1465" y="180"/>
                  </a:cubicBezTo>
                  <a:cubicBezTo>
                    <a:pt x="1406" y="132"/>
                    <a:pt x="1334" y="96"/>
                    <a:pt x="1239" y="61"/>
                  </a:cubicBezTo>
                  <a:cubicBezTo>
                    <a:pt x="1154" y="34"/>
                    <a:pt x="1078" y="20"/>
                    <a:pt x="1010" y="20"/>
                  </a:cubicBezTo>
                  <a:cubicBezTo>
                    <a:pt x="896" y="20"/>
                    <a:pt x="806" y="58"/>
                    <a:pt x="739" y="132"/>
                  </a:cubicBezTo>
                  <a:cubicBezTo>
                    <a:pt x="656" y="239"/>
                    <a:pt x="644" y="394"/>
                    <a:pt x="644" y="477"/>
                  </a:cubicBezTo>
                  <a:cubicBezTo>
                    <a:pt x="620" y="477"/>
                    <a:pt x="584" y="465"/>
                    <a:pt x="561" y="465"/>
                  </a:cubicBezTo>
                  <a:cubicBezTo>
                    <a:pt x="370" y="465"/>
                    <a:pt x="168" y="656"/>
                    <a:pt x="84" y="894"/>
                  </a:cubicBezTo>
                  <a:cubicBezTo>
                    <a:pt x="1" y="1120"/>
                    <a:pt x="72" y="1334"/>
                    <a:pt x="263" y="1477"/>
                  </a:cubicBezTo>
                  <a:cubicBezTo>
                    <a:pt x="382" y="1561"/>
                    <a:pt x="501" y="1620"/>
                    <a:pt x="620" y="1632"/>
                  </a:cubicBezTo>
                  <a:cubicBezTo>
                    <a:pt x="680" y="1835"/>
                    <a:pt x="834" y="1942"/>
                    <a:pt x="1049" y="1942"/>
                  </a:cubicBezTo>
                  <a:lnTo>
                    <a:pt x="1096" y="1942"/>
                  </a:lnTo>
                  <a:cubicBezTo>
                    <a:pt x="1394" y="1942"/>
                    <a:pt x="1620" y="1882"/>
                    <a:pt x="1775" y="1775"/>
                  </a:cubicBezTo>
                  <a:cubicBezTo>
                    <a:pt x="1799" y="1799"/>
                    <a:pt x="1823" y="1823"/>
                    <a:pt x="1858" y="1846"/>
                  </a:cubicBezTo>
                  <a:cubicBezTo>
                    <a:pt x="1918" y="1906"/>
                    <a:pt x="1989" y="1930"/>
                    <a:pt x="2085" y="1930"/>
                  </a:cubicBezTo>
                  <a:cubicBezTo>
                    <a:pt x="2370" y="1930"/>
                    <a:pt x="2739" y="1656"/>
                    <a:pt x="2870" y="1346"/>
                  </a:cubicBezTo>
                  <a:cubicBezTo>
                    <a:pt x="2954" y="1132"/>
                    <a:pt x="2930" y="942"/>
                    <a:pt x="2799" y="799"/>
                  </a:cubicBezTo>
                  <a:cubicBezTo>
                    <a:pt x="2704" y="703"/>
                    <a:pt x="2597" y="644"/>
                    <a:pt x="2466" y="644"/>
                  </a:cubicBezTo>
                  <a:cubicBezTo>
                    <a:pt x="2454" y="418"/>
                    <a:pt x="2335" y="215"/>
                    <a:pt x="2120" y="84"/>
                  </a:cubicBezTo>
                  <a:cubicBezTo>
                    <a:pt x="2037" y="25"/>
                    <a:pt x="1942" y="1"/>
                    <a:pt x="185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3" name="Google Shape;1623;p31"/>
            <p:cNvSpPr/>
            <p:nvPr/>
          </p:nvSpPr>
          <p:spPr>
            <a:xfrm>
              <a:off x="6697867" y="-79794"/>
              <a:ext cx="67293" cy="67839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2"/>
                    <a:pt x="477" y="226"/>
                  </a:cubicBezTo>
                  <a:cubicBezTo>
                    <a:pt x="489" y="310"/>
                    <a:pt x="501" y="333"/>
                    <a:pt x="513" y="345"/>
                  </a:cubicBezTo>
                  <a:cubicBezTo>
                    <a:pt x="513" y="357"/>
                    <a:pt x="537" y="369"/>
                    <a:pt x="620" y="393"/>
                  </a:cubicBezTo>
                  <a:cubicBezTo>
                    <a:pt x="644" y="405"/>
                    <a:pt x="679" y="417"/>
                    <a:pt x="703" y="429"/>
                  </a:cubicBezTo>
                  <a:cubicBezTo>
                    <a:pt x="656" y="453"/>
                    <a:pt x="596" y="476"/>
                    <a:pt x="537" y="500"/>
                  </a:cubicBezTo>
                  <a:cubicBezTo>
                    <a:pt x="525" y="500"/>
                    <a:pt x="513" y="512"/>
                    <a:pt x="513" y="524"/>
                  </a:cubicBezTo>
                  <a:cubicBezTo>
                    <a:pt x="477" y="595"/>
                    <a:pt x="441" y="667"/>
                    <a:pt x="417" y="714"/>
                  </a:cubicBezTo>
                  <a:cubicBezTo>
                    <a:pt x="394" y="667"/>
                    <a:pt x="370" y="583"/>
                    <a:pt x="358" y="512"/>
                  </a:cubicBezTo>
                  <a:cubicBezTo>
                    <a:pt x="358" y="488"/>
                    <a:pt x="334" y="476"/>
                    <a:pt x="322" y="476"/>
                  </a:cubicBezTo>
                  <a:cubicBezTo>
                    <a:pt x="251" y="464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3"/>
                  </a:cubicBezTo>
                  <a:cubicBezTo>
                    <a:pt x="358" y="333"/>
                    <a:pt x="370" y="322"/>
                    <a:pt x="370" y="310"/>
                  </a:cubicBezTo>
                  <a:cubicBezTo>
                    <a:pt x="394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98" y="262"/>
                  </a:cubicBezTo>
                  <a:cubicBezTo>
                    <a:pt x="25" y="381"/>
                    <a:pt x="13" y="417"/>
                    <a:pt x="1" y="429"/>
                  </a:cubicBezTo>
                  <a:cubicBezTo>
                    <a:pt x="1" y="441"/>
                    <a:pt x="1" y="464"/>
                    <a:pt x="13" y="476"/>
                  </a:cubicBezTo>
                  <a:cubicBezTo>
                    <a:pt x="25" y="488"/>
                    <a:pt x="36" y="512"/>
                    <a:pt x="286" y="560"/>
                  </a:cubicBezTo>
                  <a:cubicBezTo>
                    <a:pt x="358" y="845"/>
                    <a:pt x="382" y="845"/>
                    <a:pt x="406" y="845"/>
                  </a:cubicBezTo>
                  <a:cubicBezTo>
                    <a:pt x="406" y="845"/>
                    <a:pt x="406" y="845"/>
                    <a:pt x="417" y="834"/>
                  </a:cubicBezTo>
                  <a:cubicBezTo>
                    <a:pt x="441" y="834"/>
                    <a:pt x="465" y="834"/>
                    <a:pt x="584" y="572"/>
                  </a:cubicBezTo>
                  <a:cubicBezTo>
                    <a:pt x="656" y="548"/>
                    <a:pt x="787" y="500"/>
                    <a:pt x="822" y="464"/>
                  </a:cubicBezTo>
                  <a:cubicBezTo>
                    <a:pt x="822" y="464"/>
                    <a:pt x="834" y="441"/>
                    <a:pt x="834" y="429"/>
                  </a:cubicBezTo>
                  <a:cubicBezTo>
                    <a:pt x="822" y="393"/>
                    <a:pt x="787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72" y="274"/>
                    <a:pt x="560" y="238"/>
                    <a:pt x="548" y="214"/>
                  </a:cubicBezTo>
                  <a:cubicBezTo>
                    <a:pt x="525" y="95"/>
                    <a:pt x="513" y="48"/>
                    <a:pt x="489" y="24"/>
                  </a:cubicBezTo>
                  <a:cubicBezTo>
                    <a:pt x="489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4" name="Google Shape;1624;p31"/>
            <p:cNvSpPr/>
            <p:nvPr/>
          </p:nvSpPr>
          <p:spPr>
            <a:xfrm>
              <a:off x="7388324" y="27485"/>
              <a:ext cx="49966" cy="49716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310" y="95"/>
                  </a:moveTo>
                  <a:cubicBezTo>
                    <a:pt x="441" y="95"/>
                    <a:pt x="536" y="191"/>
                    <a:pt x="536" y="310"/>
                  </a:cubicBezTo>
                  <a:cubicBezTo>
                    <a:pt x="536" y="441"/>
                    <a:pt x="429" y="536"/>
                    <a:pt x="310" y="536"/>
                  </a:cubicBezTo>
                  <a:cubicBezTo>
                    <a:pt x="251" y="536"/>
                    <a:pt x="191" y="512"/>
                    <a:pt x="155" y="464"/>
                  </a:cubicBezTo>
                  <a:cubicBezTo>
                    <a:pt x="108" y="429"/>
                    <a:pt x="96" y="369"/>
                    <a:pt x="96" y="310"/>
                  </a:cubicBezTo>
                  <a:cubicBezTo>
                    <a:pt x="96" y="191"/>
                    <a:pt x="191" y="95"/>
                    <a:pt x="310" y="95"/>
                  </a:cubicBezTo>
                  <a:close/>
                  <a:moveTo>
                    <a:pt x="310" y="0"/>
                  </a:moveTo>
                  <a:cubicBezTo>
                    <a:pt x="144" y="0"/>
                    <a:pt x="1" y="143"/>
                    <a:pt x="1" y="310"/>
                  </a:cubicBezTo>
                  <a:cubicBezTo>
                    <a:pt x="1" y="393"/>
                    <a:pt x="36" y="464"/>
                    <a:pt x="96" y="524"/>
                  </a:cubicBezTo>
                  <a:cubicBezTo>
                    <a:pt x="155" y="583"/>
                    <a:pt x="227" y="619"/>
                    <a:pt x="310" y="619"/>
                  </a:cubicBezTo>
                  <a:cubicBezTo>
                    <a:pt x="477" y="619"/>
                    <a:pt x="620" y="488"/>
                    <a:pt x="620" y="310"/>
                  </a:cubicBezTo>
                  <a:cubicBezTo>
                    <a:pt x="620" y="143"/>
                    <a:pt x="477" y="0"/>
                    <a:pt x="31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5" name="Google Shape;1625;p31"/>
            <p:cNvSpPr/>
            <p:nvPr/>
          </p:nvSpPr>
          <p:spPr>
            <a:xfrm>
              <a:off x="7004911" y="-110346"/>
              <a:ext cx="479833" cy="130866"/>
            </a:xfrm>
            <a:custGeom>
              <a:avLst/>
              <a:gdLst/>
              <a:ahLst/>
              <a:cxnLst/>
              <a:rect l="l" t="t" r="r" b="b"/>
              <a:pathLst>
                <a:path w="5954" h="1632" extrusionOk="0">
                  <a:moveTo>
                    <a:pt x="4918" y="0"/>
                  </a:moveTo>
                  <a:cubicBezTo>
                    <a:pt x="4894" y="0"/>
                    <a:pt x="4870" y="12"/>
                    <a:pt x="4870" y="36"/>
                  </a:cubicBezTo>
                  <a:cubicBezTo>
                    <a:pt x="4858" y="60"/>
                    <a:pt x="4882" y="83"/>
                    <a:pt x="4906" y="83"/>
                  </a:cubicBezTo>
                  <a:cubicBezTo>
                    <a:pt x="4954" y="95"/>
                    <a:pt x="5001" y="107"/>
                    <a:pt x="5061" y="119"/>
                  </a:cubicBezTo>
                  <a:lnTo>
                    <a:pt x="5073" y="119"/>
                  </a:lnTo>
                  <a:cubicBezTo>
                    <a:pt x="5085" y="119"/>
                    <a:pt x="5109" y="107"/>
                    <a:pt x="5109" y="95"/>
                  </a:cubicBezTo>
                  <a:cubicBezTo>
                    <a:pt x="5120" y="72"/>
                    <a:pt x="5109" y="48"/>
                    <a:pt x="5085" y="36"/>
                  </a:cubicBezTo>
                  <a:cubicBezTo>
                    <a:pt x="5025" y="24"/>
                    <a:pt x="4966" y="0"/>
                    <a:pt x="4918" y="0"/>
                  </a:cubicBezTo>
                  <a:close/>
                  <a:moveTo>
                    <a:pt x="4728" y="0"/>
                  </a:moveTo>
                  <a:cubicBezTo>
                    <a:pt x="4668" y="12"/>
                    <a:pt x="4620" y="24"/>
                    <a:pt x="4561" y="48"/>
                  </a:cubicBezTo>
                  <a:cubicBezTo>
                    <a:pt x="4537" y="60"/>
                    <a:pt x="4525" y="83"/>
                    <a:pt x="4537" y="107"/>
                  </a:cubicBezTo>
                  <a:cubicBezTo>
                    <a:pt x="4549" y="119"/>
                    <a:pt x="4561" y="131"/>
                    <a:pt x="4573" y="131"/>
                  </a:cubicBezTo>
                  <a:lnTo>
                    <a:pt x="4597" y="131"/>
                  </a:lnTo>
                  <a:cubicBezTo>
                    <a:pt x="4644" y="107"/>
                    <a:pt x="4692" y="95"/>
                    <a:pt x="4739" y="83"/>
                  </a:cubicBezTo>
                  <a:cubicBezTo>
                    <a:pt x="4763" y="83"/>
                    <a:pt x="4787" y="60"/>
                    <a:pt x="4775" y="36"/>
                  </a:cubicBezTo>
                  <a:cubicBezTo>
                    <a:pt x="4775" y="12"/>
                    <a:pt x="4751" y="0"/>
                    <a:pt x="4728" y="0"/>
                  </a:cubicBezTo>
                  <a:close/>
                  <a:moveTo>
                    <a:pt x="5232" y="103"/>
                  </a:moveTo>
                  <a:cubicBezTo>
                    <a:pt x="5216" y="103"/>
                    <a:pt x="5201" y="114"/>
                    <a:pt x="5192" y="131"/>
                  </a:cubicBezTo>
                  <a:cubicBezTo>
                    <a:pt x="5180" y="143"/>
                    <a:pt x="5192" y="167"/>
                    <a:pt x="5204" y="179"/>
                  </a:cubicBezTo>
                  <a:cubicBezTo>
                    <a:pt x="5251" y="202"/>
                    <a:pt x="5299" y="226"/>
                    <a:pt x="5359" y="262"/>
                  </a:cubicBezTo>
                  <a:lnTo>
                    <a:pt x="5370" y="262"/>
                  </a:lnTo>
                  <a:cubicBezTo>
                    <a:pt x="5394" y="262"/>
                    <a:pt x="5406" y="262"/>
                    <a:pt x="5406" y="250"/>
                  </a:cubicBezTo>
                  <a:cubicBezTo>
                    <a:pt x="5418" y="226"/>
                    <a:pt x="5418" y="202"/>
                    <a:pt x="5394" y="191"/>
                  </a:cubicBezTo>
                  <a:cubicBezTo>
                    <a:pt x="5347" y="155"/>
                    <a:pt x="5299" y="131"/>
                    <a:pt x="5251" y="107"/>
                  </a:cubicBezTo>
                  <a:cubicBezTo>
                    <a:pt x="5245" y="104"/>
                    <a:pt x="5239" y="103"/>
                    <a:pt x="5232" y="103"/>
                  </a:cubicBezTo>
                  <a:close/>
                  <a:moveTo>
                    <a:pt x="4430" y="135"/>
                  </a:moveTo>
                  <a:cubicBezTo>
                    <a:pt x="4420" y="135"/>
                    <a:pt x="4411" y="138"/>
                    <a:pt x="4406" y="143"/>
                  </a:cubicBezTo>
                  <a:cubicBezTo>
                    <a:pt x="4358" y="179"/>
                    <a:pt x="4323" y="214"/>
                    <a:pt x="4275" y="262"/>
                  </a:cubicBezTo>
                  <a:cubicBezTo>
                    <a:pt x="4251" y="274"/>
                    <a:pt x="4251" y="298"/>
                    <a:pt x="4275" y="322"/>
                  </a:cubicBezTo>
                  <a:cubicBezTo>
                    <a:pt x="4287" y="322"/>
                    <a:pt x="4287" y="333"/>
                    <a:pt x="4299" y="333"/>
                  </a:cubicBezTo>
                  <a:cubicBezTo>
                    <a:pt x="4311" y="333"/>
                    <a:pt x="4323" y="322"/>
                    <a:pt x="4335" y="322"/>
                  </a:cubicBezTo>
                  <a:cubicBezTo>
                    <a:pt x="4370" y="274"/>
                    <a:pt x="4418" y="238"/>
                    <a:pt x="4454" y="214"/>
                  </a:cubicBezTo>
                  <a:cubicBezTo>
                    <a:pt x="4477" y="191"/>
                    <a:pt x="4477" y="167"/>
                    <a:pt x="4466" y="155"/>
                  </a:cubicBezTo>
                  <a:cubicBezTo>
                    <a:pt x="4459" y="141"/>
                    <a:pt x="4443" y="135"/>
                    <a:pt x="4430" y="135"/>
                  </a:cubicBezTo>
                  <a:close/>
                  <a:moveTo>
                    <a:pt x="5513" y="278"/>
                  </a:moveTo>
                  <a:cubicBezTo>
                    <a:pt x="5500" y="278"/>
                    <a:pt x="5485" y="284"/>
                    <a:pt x="5478" y="298"/>
                  </a:cubicBezTo>
                  <a:cubicBezTo>
                    <a:pt x="5466" y="310"/>
                    <a:pt x="5466" y="345"/>
                    <a:pt x="5490" y="357"/>
                  </a:cubicBezTo>
                  <a:cubicBezTo>
                    <a:pt x="5537" y="381"/>
                    <a:pt x="5573" y="417"/>
                    <a:pt x="5620" y="453"/>
                  </a:cubicBezTo>
                  <a:cubicBezTo>
                    <a:pt x="5632" y="464"/>
                    <a:pt x="5644" y="464"/>
                    <a:pt x="5656" y="464"/>
                  </a:cubicBezTo>
                  <a:cubicBezTo>
                    <a:pt x="5668" y="464"/>
                    <a:pt x="5680" y="464"/>
                    <a:pt x="5680" y="453"/>
                  </a:cubicBezTo>
                  <a:cubicBezTo>
                    <a:pt x="5704" y="429"/>
                    <a:pt x="5692" y="405"/>
                    <a:pt x="5680" y="393"/>
                  </a:cubicBezTo>
                  <a:cubicBezTo>
                    <a:pt x="5632" y="357"/>
                    <a:pt x="5585" y="322"/>
                    <a:pt x="5537" y="286"/>
                  </a:cubicBezTo>
                  <a:cubicBezTo>
                    <a:pt x="5532" y="281"/>
                    <a:pt x="5523" y="278"/>
                    <a:pt x="5513" y="278"/>
                  </a:cubicBezTo>
                  <a:close/>
                  <a:moveTo>
                    <a:pt x="245" y="313"/>
                  </a:moveTo>
                  <a:cubicBezTo>
                    <a:pt x="233" y="313"/>
                    <a:pt x="221" y="316"/>
                    <a:pt x="215" y="322"/>
                  </a:cubicBezTo>
                  <a:cubicBezTo>
                    <a:pt x="215" y="322"/>
                    <a:pt x="156" y="381"/>
                    <a:pt x="96" y="464"/>
                  </a:cubicBezTo>
                  <a:cubicBezTo>
                    <a:pt x="84" y="488"/>
                    <a:pt x="96" y="512"/>
                    <a:pt x="108" y="524"/>
                  </a:cubicBezTo>
                  <a:lnTo>
                    <a:pt x="132" y="524"/>
                  </a:lnTo>
                  <a:cubicBezTo>
                    <a:pt x="144" y="524"/>
                    <a:pt x="167" y="524"/>
                    <a:pt x="167" y="512"/>
                  </a:cubicBezTo>
                  <a:cubicBezTo>
                    <a:pt x="215" y="429"/>
                    <a:pt x="275" y="381"/>
                    <a:pt x="275" y="381"/>
                  </a:cubicBezTo>
                  <a:cubicBezTo>
                    <a:pt x="286" y="369"/>
                    <a:pt x="286" y="345"/>
                    <a:pt x="275" y="322"/>
                  </a:cubicBezTo>
                  <a:cubicBezTo>
                    <a:pt x="269" y="316"/>
                    <a:pt x="257" y="313"/>
                    <a:pt x="245" y="313"/>
                  </a:cubicBezTo>
                  <a:close/>
                  <a:moveTo>
                    <a:pt x="2406" y="393"/>
                  </a:moveTo>
                  <a:cubicBezTo>
                    <a:pt x="2334" y="393"/>
                    <a:pt x="2263" y="417"/>
                    <a:pt x="2215" y="464"/>
                  </a:cubicBezTo>
                  <a:cubicBezTo>
                    <a:pt x="2203" y="488"/>
                    <a:pt x="2203" y="512"/>
                    <a:pt x="2215" y="524"/>
                  </a:cubicBezTo>
                  <a:cubicBezTo>
                    <a:pt x="2227" y="536"/>
                    <a:pt x="2239" y="536"/>
                    <a:pt x="2251" y="536"/>
                  </a:cubicBezTo>
                  <a:cubicBezTo>
                    <a:pt x="2251" y="536"/>
                    <a:pt x="2263" y="536"/>
                    <a:pt x="2275" y="524"/>
                  </a:cubicBezTo>
                  <a:cubicBezTo>
                    <a:pt x="2311" y="500"/>
                    <a:pt x="2346" y="476"/>
                    <a:pt x="2382" y="476"/>
                  </a:cubicBezTo>
                  <a:lnTo>
                    <a:pt x="2394" y="476"/>
                  </a:lnTo>
                  <a:cubicBezTo>
                    <a:pt x="2418" y="476"/>
                    <a:pt x="2442" y="464"/>
                    <a:pt x="2442" y="441"/>
                  </a:cubicBezTo>
                  <a:cubicBezTo>
                    <a:pt x="2442" y="417"/>
                    <a:pt x="2430" y="393"/>
                    <a:pt x="2406" y="393"/>
                  </a:cubicBezTo>
                  <a:close/>
                  <a:moveTo>
                    <a:pt x="4186" y="372"/>
                  </a:moveTo>
                  <a:cubicBezTo>
                    <a:pt x="4174" y="372"/>
                    <a:pt x="4162" y="375"/>
                    <a:pt x="4156" y="381"/>
                  </a:cubicBezTo>
                  <a:cubicBezTo>
                    <a:pt x="4120" y="429"/>
                    <a:pt x="4085" y="476"/>
                    <a:pt x="4049" y="524"/>
                  </a:cubicBezTo>
                  <a:cubicBezTo>
                    <a:pt x="4037" y="536"/>
                    <a:pt x="4037" y="572"/>
                    <a:pt x="4061" y="583"/>
                  </a:cubicBezTo>
                  <a:lnTo>
                    <a:pt x="4085" y="583"/>
                  </a:lnTo>
                  <a:cubicBezTo>
                    <a:pt x="4096" y="583"/>
                    <a:pt x="4108" y="583"/>
                    <a:pt x="4120" y="572"/>
                  </a:cubicBezTo>
                  <a:cubicBezTo>
                    <a:pt x="4156" y="524"/>
                    <a:pt x="4192" y="476"/>
                    <a:pt x="4227" y="441"/>
                  </a:cubicBezTo>
                  <a:cubicBezTo>
                    <a:pt x="4239" y="417"/>
                    <a:pt x="4239" y="393"/>
                    <a:pt x="4216" y="381"/>
                  </a:cubicBezTo>
                  <a:cubicBezTo>
                    <a:pt x="4210" y="375"/>
                    <a:pt x="4198" y="372"/>
                    <a:pt x="4186" y="372"/>
                  </a:cubicBezTo>
                  <a:close/>
                  <a:moveTo>
                    <a:pt x="2556" y="457"/>
                  </a:moveTo>
                  <a:cubicBezTo>
                    <a:pt x="2543" y="457"/>
                    <a:pt x="2532" y="462"/>
                    <a:pt x="2525" y="476"/>
                  </a:cubicBezTo>
                  <a:cubicBezTo>
                    <a:pt x="2501" y="488"/>
                    <a:pt x="2513" y="524"/>
                    <a:pt x="2525" y="536"/>
                  </a:cubicBezTo>
                  <a:cubicBezTo>
                    <a:pt x="2572" y="560"/>
                    <a:pt x="2596" y="595"/>
                    <a:pt x="2596" y="643"/>
                  </a:cubicBezTo>
                  <a:cubicBezTo>
                    <a:pt x="2608" y="667"/>
                    <a:pt x="2620" y="679"/>
                    <a:pt x="2644" y="679"/>
                  </a:cubicBezTo>
                  <a:lnTo>
                    <a:pt x="2656" y="679"/>
                  </a:lnTo>
                  <a:cubicBezTo>
                    <a:pt x="2680" y="679"/>
                    <a:pt x="2692" y="655"/>
                    <a:pt x="2692" y="631"/>
                  </a:cubicBezTo>
                  <a:cubicBezTo>
                    <a:pt x="2680" y="560"/>
                    <a:pt x="2644" y="512"/>
                    <a:pt x="2584" y="464"/>
                  </a:cubicBezTo>
                  <a:cubicBezTo>
                    <a:pt x="2575" y="460"/>
                    <a:pt x="2565" y="457"/>
                    <a:pt x="2556" y="457"/>
                  </a:cubicBezTo>
                  <a:close/>
                  <a:moveTo>
                    <a:pt x="5782" y="492"/>
                  </a:moveTo>
                  <a:cubicBezTo>
                    <a:pt x="5769" y="492"/>
                    <a:pt x="5758" y="498"/>
                    <a:pt x="5751" y="512"/>
                  </a:cubicBezTo>
                  <a:cubicBezTo>
                    <a:pt x="5728" y="524"/>
                    <a:pt x="5740" y="548"/>
                    <a:pt x="5751" y="560"/>
                  </a:cubicBezTo>
                  <a:cubicBezTo>
                    <a:pt x="5787" y="595"/>
                    <a:pt x="5835" y="643"/>
                    <a:pt x="5871" y="679"/>
                  </a:cubicBezTo>
                  <a:cubicBezTo>
                    <a:pt x="5882" y="691"/>
                    <a:pt x="5894" y="691"/>
                    <a:pt x="5906" y="691"/>
                  </a:cubicBezTo>
                  <a:cubicBezTo>
                    <a:pt x="5918" y="691"/>
                    <a:pt x="5930" y="691"/>
                    <a:pt x="5930" y="679"/>
                  </a:cubicBezTo>
                  <a:cubicBezTo>
                    <a:pt x="5954" y="655"/>
                    <a:pt x="5954" y="631"/>
                    <a:pt x="5930" y="619"/>
                  </a:cubicBezTo>
                  <a:cubicBezTo>
                    <a:pt x="5894" y="572"/>
                    <a:pt x="5847" y="536"/>
                    <a:pt x="5811" y="500"/>
                  </a:cubicBezTo>
                  <a:cubicBezTo>
                    <a:pt x="5801" y="495"/>
                    <a:pt x="5791" y="492"/>
                    <a:pt x="5782" y="492"/>
                  </a:cubicBezTo>
                  <a:close/>
                  <a:moveTo>
                    <a:pt x="72" y="595"/>
                  </a:moveTo>
                  <a:cubicBezTo>
                    <a:pt x="60" y="595"/>
                    <a:pt x="36" y="607"/>
                    <a:pt x="25" y="631"/>
                  </a:cubicBezTo>
                  <a:cubicBezTo>
                    <a:pt x="13" y="679"/>
                    <a:pt x="1" y="726"/>
                    <a:pt x="1" y="774"/>
                  </a:cubicBezTo>
                  <a:cubicBezTo>
                    <a:pt x="1" y="786"/>
                    <a:pt x="1" y="798"/>
                    <a:pt x="1" y="810"/>
                  </a:cubicBezTo>
                  <a:cubicBezTo>
                    <a:pt x="1" y="834"/>
                    <a:pt x="25" y="845"/>
                    <a:pt x="48" y="845"/>
                  </a:cubicBezTo>
                  <a:cubicBezTo>
                    <a:pt x="72" y="845"/>
                    <a:pt x="84" y="822"/>
                    <a:pt x="84" y="798"/>
                  </a:cubicBezTo>
                  <a:cubicBezTo>
                    <a:pt x="84" y="786"/>
                    <a:pt x="84" y="786"/>
                    <a:pt x="84" y="774"/>
                  </a:cubicBezTo>
                  <a:cubicBezTo>
                    <a:pt x="84" y="738"/>
                    <a:pt x="96" y="691"/>
                    <a:pt x="108" y="655"/>
                  </a:cubicBezTo>
                  <a:cubicBezTo>
                    <a:pt x="108" y="631"/>
                    <a:pt x="96" y="607"/>
                    <a:pt x="72" y="595"/>
                  </a:cubicBezTo>
                  <a:close/>
                  <a:moveTo>
                    <a:pt x="2180" y="595"/>
                  </a:moveTo>
                  <a:cubicBezTo>
                    <a:pt x="2156" y="595"/>
                    <a:pt x="2132" y="607"/>
                    <a:pt x="2120" y="631"/>
                  </a:cubicBezTo>
                  <a:cubicBezTo>
                    <a:pt x="2108" y="679"/>
                    <a:pt x="2096" y="738"/>
                    <a:pt x="2096" y="810"/>
                  </a:cubicBezTo>
                  <a:cubicBezTo>
                    <a:pt x="2096" y="834"/>
                    <a:pt x="2108" y="845"/>
                    <a:pt x="2132" y="857"/>
                  </a:cubicBezTo>
                  <a:cubicBezTo>
                    <a:pt x="2156" y="857"/>
                    <a:pt x="2180" y="834"/>
                    <a:pt x="2180" y="810"/>
                  </a:cubicBezTo>
                  <a:cubicBezTo>
                    <a:pt x="2180" y="750"/>
                    <a:pt x="2191" y="703"/>
                    <a:pt x="2203" y="655"/>
                  </a:cubicBezTo>
                  <a:cubicBezTo>
                    <a:pt x="2215" y="631"/>
                    <a:pt x="2203" y="607"/>
                    <a:pt x="2180" y="595"/>
                  </a:cubicBezTo>
                  <a:close/>
                  <a:moveTo>
                    <a:pt x="3984" y="641"/>
                  </a:moveTo>
                  <a:cubicBezTo>
                    <a:pt x="3971" y="641"/>
                    <a:pt x="3960" y="648"/>
                    <a:pt x="3954" y="655"/>
                  </a:cubicBezTo>
                  <a:lnTo>
                    <a:pt x="3858" y="798"/>
                  </a:lnTo>
                  <a:cubicBezTo>
                    <a:pt x="3835" y="822"/>
                    <a:pt x="3846" y="845"/>
                    <a:pt x="3858" y="857"/>
                  </a:cubicBezTo>
                  <a:cubicBezTo>
                    <a:pt x="3870" y="857"/>
                    <a:pt x="3882" y="869"/>
                    <a:pt x="3894" y="869"/>
                  </a:cubicBezTo>
                  <a:cubicBezTo>
                    <a:pt x="3906" y="869"/>
                    <a:pt x="3918" y="857"/>
                    <a:pt x="3918" y="845"/>
                  </a:cubicBezTo>
                  <a:lnTo>
                    <a:pt x="4025" y="714"/>
                  </a:lnTo>
                  <a:cubicBezTo>
                    <a:pt x="4037" y="691"/>
                    <a:pt x="4025" y="667"/>
                    <a:pt x="4013" y="655"/>
                  </a:cubicBezTo>
                  <a:cubicBezTo>
                    <a:pt x="4003" y="645"/>
                    <a:pt x="3993" y="641"/>
                    <a:pt x="3984" y="641"/>
                  </a:cubicBezTo>
                  <a:close/>
                  <a:moveTo>
                    <a:pt x="2613" y="757"/>
                  </a:moveTo>
                  <a:cubicBezTo>
                    <a:pt x="2596" y="757"/>
                    <a:pt x="2581" y="768"/>
                    <a:pt x="2572" y="786"/>
                  </a:cubicBezTo>
                  <a:cubicBezTo>
                    <a:pt x="2549" y="822"/>
                    <a:pt x="2525" y="869"/>
                    <a:pt x="2489" y="917"/>
                  </a:cubicBezTo>
                  <a:cubicBezTo>
                    <a:pt x="2465" y="929"/>
                    <a:pt x="2465" y="953"/>
                    <a:pt x="2489" y="976"/>
                  </a:cubicBezTo>
                  <a:cubicBezTo>
                    <a:pt x="2501" y="976"/>
                    <a:pt x="2501" y="988"/>
                    <a:pt x="2513" y="988"/>
                  </a:cubicBezTo>
                  <a:cubicBezTo>
                    <a:pt x="2525" y="988"/>
                    <a:pt x="2537" y="976"/>
                    <a:pt x="2549" y="964"/>
                  </a:cubicBezTo>
                  <a:cubicBezTo>
                    <a:pt x="2596" y="917"/>
                    <a:pt x="2620" y="869"/>
                    <a:pt x="2644" y="822"/>
                  </a:cubicBezTo>
                  <a:cubicBezTo>
                    <a:pt x="2656" y="798"/>
                    <a:pt x="2644" y="774"/>
                    <a:pt x="2632" y="762"/>
                  </a:cubicBezTo>
                  <a:cubicBezTo>
                    <a:pt x="2626" y="759"/>
                    <a:pt x="2619" y="757"/>
                    <a:pt x="2613" y="757"/>
                  </a:cubicBezTo>
                  <a:close/>
                  <a:moveTo>
                    <a:pt x="3787" y="921"/>
                  </a:moveTo>
                  <a:cubicBezTo>
                    <a:pt x="3773" y="921"/>
                    <a:pt x="3758" y="927"/>
                    <a:pt x="3751" y="941"/>
                  </a:cubicBezTo>
                  <a:cubicBezTo>
                    <a:pt x="3715" y="976"/>
                    <a:pt x="3692" y="1024"/>
                    <a:pt x="3656" y="1060"/>
                  </a:cubicBezTo>
                  <a:cubicBezTo>
                    <a:pt x="3632" y="1084"/>
                    <a:pt x="3644" y="1107"/>
                    <a:pt x="3656" y="1119"/>
                  </a:cubicBezTo>
                  <a:cubicBezTo>
                    <a:pt x="3668" y="1131"/>
                    <a:pt x="3668" y="1131"/>
                    <a:pt x="3680" y="1131"/>
                  </a:cubicBezTo>
                  <a:cubicBezTo>
                    <a:pt x="3692" y="1131"/>
                    <a:pt x="3704" y="1131"/>
                    <a:pt x="3715" y="1119"/>
                  </a:cubicBezTo>
                  <a:cubicBezTo>
                    <a:pt x="3751" y="1072"/>
                    <a:pt x="3787" y="1036"/>
                    <a:pt x="3823" y="988"/>
                  </a:cubicBezTo>
                  <a:cubicBezTo>
                    <a:pt x="3835" y="964"/>
                    <a:pt x="3835" y="941"/>
                    <a:pt x="3811" y="929"/>
                  </a:cubicBezTo>
                  <a:cubicBezTo>
                    <a:pt x="3806" y="924"/>
                    <a:pt x="3797" y="921"/>
                    <a:pt x="3787" y="921"/>
                  </a:cubicBezTo>
                  <a:close/>
                  <a:moveTo>
                    <a:pt x="93" y="924"/>
                  </a:moveTo>
                  <a:cubicBezTo>
                    <a:pt x="86" y="924"/>
                    <a:pt x="79" y="925"/>
                    <a:pt x="72" y="929"/>
                  </a:cubicBezTo>
                  <a:cubicBezTo>
                    <a:pt x="48" y="941"/>
                    <a:pt x="36" y="964"/>
                    <a:pt x="48" y="988"/>
                  </a:cubicBezTo>
                  <a:cubicBezTo>
                    <a:pt x="84" y="1036"/>
                    <a:pt x="120" y="1084"/>
                    <a:pt x="167" y="1131"/>
                  </a:cubicBezTo>
                  <a:cubicBezTo>
                    <a:pt x="179" y="1143"/>
                    <a:pt x="191" y="1143"/>
                    <a:pt x="191" y="1143"/>
                  </a:cubicBezTo>
                  <a:cubicBezTo>
                    <a:pt x="203" y="1143"/>
                    <a:pt x="215" y="1143"/>
                    <a:pt x="227" y="1131"/>
                  </a:cubicBezTo>
                  <a:cubicBezTo>
                    <a:pt x="239" y="1107"/>
                    <a:pt x="239" y="1084"/>
                    <a:pt x="227" y="1072"/>
                  </a:cubicBezTo>
                  <a:cubicBezTo>
                    <a:pt x="179" y="1024"/>
                    <a:pt x="156" y="988"/>
                    <a:pt x="132" y="941"/>
                  </a:cubicBezTo>
                  <a:cubicBezTo>
                    <a:pt x="123" y="932"/>
                    <a:pt x="109" y="924"/>
                    <a:pt x="93" y="924"/>
                  </a:cubicBezTo>
                  <a:close/>
                  <a:moveTo>
                    <a:pt x="2145" y="938"/>
                  </a:moveTo>
                  <a:cubicBezTo>
                    <a:pt x="2141" y="938"/>
                    <a:pt x="2136" y="938"/>
                    <a:pt x="2132" y="941"/>
                  </a:cubicBezTo>
                  <a:cubicBezTo>
                    <a:pt x="2108" y="941"/>
                    <a:pt x="2096" y="964"/>
                    <a:pt x="2096" y="988"/>
                  </a:cubicBezTo>
                  <a:cubicBezTo>
                    <a:pt x="2108" y="1048"/>
                    <a:pt x="2120" y="1107"/>
                    <a:pt x="2144" y="1155"/>
                  </a:cubicBezTo>
                  <a:cubicBezTo>
                    <a:pt x="2153" y="1172"/>
                    <a:pt x="2161" y="1183"/>
                    <a:pt x="2175" y="1183"/>
                  </a:cubicBezTo>
                  <a:cubicBezTo>
                    <a:pt x="2180" y="1183"/>
                    <a:pt x="2185" y="1182"/>
                    <a:pt x="2191" y="1179"/>
                  </a:cubicBezTo>
                  <a:cubicBezTo>
                    <a:pt x="2203" y="1179"/>
                    <a:pt x="2215" y="1179"/>
                    <a:pt x="2215" y="1167"/>
                  </a:cubicBezTo>
                  <a:cubicBezTo>
                    <a:pt x="2215" y="1167"/>
                    <a:pt x="2215" y="1179"/>
                    <a:pt x="2227" y="1179"/>
                  </a:cubicBezTo>
                  <a:cubicBezTo>
                    <a:pt x="2227" y="1191"/>
                    <a:pt x="2251" y="1203"/>
                    <a:pt x="2263" y="1203"/>
                  </a:cubicBezTo>
                  <a:cubicBezTo>
                    <a:pt x="2263" y="1203"/>
                    <a:pt x="2275" y="1203"/>
                    <a:pt x="2287" y="1191"/>
                  </a:cubicBezTo>
                  <a:cubicBezTo>
                    <a:pt x="2334" y="1155"/>
                    <a:pt x="2382" y="1131"/>
                    <a:pt x="2418" y="1095"/>
                  </a:cubicBezTo>
                  <a:cubicBezTo>
                    <a:pt x="2442" y="1072"/>
                    <a:pt x="2442" y="1048"/>
                    <a:pt x="2430" y="1036"/>
                  </a:cubicBezTo>
                  <a:cubicBezTo>
                    <a:pt x="2423" y="1022"/>
                    <a:pt x="2407" y="1016"/>
                    <a:pt x="2394" y="1016"/>
                  </a:cubicBezTo>
                  <a:cubicBezTo>
                    <a:pt x="2384" y="1016"/>
                    <a:pt x="2375" y="1019"/>
                    <a:pt x="2370" y="1024"/>
                  </a:cubicBezTo>
                  <a:cubicBezTo>
                    <a:pt x="2322" y="1060"/>
                    <a:pt x="2287" y="1095"/>
                    <a:pt x="2239" y="1119"/>
                  </a:cubicBezTo>
                  <a:cubicBezTo>
                    <a:pt x="2227" y="1131"/>
                    <a:pt x="2227" y="1131"/>
                    <a:pt x="2227" y="1131"/>
                  </a:cubicBezTo>
                  <a:cubicBezTo>
                    <a:pt x="2203" y="1084"/>
                    <a:pt x="2191" y="1024"/>
                    <a:pt x="2180" y="976"/>
                  </a:cubicBezTo>
                  <a:cubicBezTo>
                    <a:pt x="2180" y="957"/>
                    <a:pt x="2164" y="938"/>
                    <a:pt x="2145" y="938"/>
                  </a:cubicBezTo>
                  <a:close/>
                  <a:moveTo>
                    <a:pt x="329" y="1159"/>
                  </a:moveTo>
                  <a:cubicBezTo>
                    <a:pt x="316" y="1159"/>
                    <a:pt x="305" y="1165"/>
                    <a:pt x="298" y="1179"/>
                  </a:cubicBezTo>
                  <a:cubicBezTo>
                    <a:pt x="286" y="1203"/>
                    <a:pt x="286" y="1226"/>
                    <a:pt x="310" y="1238"/>
                  </a:cubicBezTo>
                  <a:cubicBezTo>
                    <a:pt x="358" y="1274"/>
                    <a:pt x="406" y="1298"/>
                    <a:pt x="465" y="1322"/>
                  </a:cubicBezTo>
                  <a:lnTo>
                    <a:pt x="477" y="1322"/>
                  </a:lnTo>
                  <a:cubicBezTo>
                    <a:pt x="501" y="1322"/>
                    <a:pt x="513" y="1322"/>
                    <a:pt x="513" y="1298"/>
                  </a:cubicBezTo>
                  <a:cubicBezTo>
                    <a:pt x="525" y="1286"/>
                    <a:pt x="513" y="1250"/>
                    <a:pt x="501" y="1250"/>
                  </a:cubicBezTo>
                  <a:cubicBezTo>
                    <a:pt x="441" y="1215"/>
                    <a:pt x="394" y="1191"/>
                    <a:pt x="358" y="1167"/>
                  </a:cubicBezTo>
                  <a:cubicBezTo>
                    <a:pt x="348" y="1162"/>
                    <a:pt x="338" y="1159"/>
                    <a:pt x="329" y="1159"/>
                  </a:cubicBezTo>
                  <a:close/>
                  <a:moveTo>
                    <a:pt x="2115" y="1198"/>
                  </a:moveTo>
                  <a:cubicBezTo>
                    <a:pt x="2109" y="1198"/>
                    <a:pt x="2103" y="1199"/>
                    <a:pt x="2096" y="1203"/>
                  </a:cubicBezTo>
                  <a:cubicBezTo>
                    <a:pt x="2049" y="1238"/>
                    <a:pt x="1989" y="1262"/>
                    <a:pt x="1941" y="1274"/>
                  </a:cubicBezTo>
                  <a:cubicBezTo>
                    <a:pt x="1918" y="1286"/>
                    <a:pt x="1906" y="1310"/>
                    <a:pt x="1918" y="1334"/>
                  </a:cubicBezTo>
                  <a:cubicBezTo>
                    <a:pt x="1930" y="1345"/>
                    <a:pt x="1941" y="1357"/>
                    <a:pt x="1953" y="1357"/>
                  </a:cubicBezTo>
                  <a:lnTo>
                    <a:pt x="1977" y="1357"/>
                  </a:lnTo>
                  <a:cubicBezTo>
                    <a:pt x="2025" y="1334"/>
                    <a:pt x="2084" y="1310"/>
                    <a:pt x="2132" y="1286"/>
                  </a:cubicBezTo>
                  <a:cubicBezTo>
                    <a:pt x="2156" y="1274"/>
                    <a:pt x="2156" y="1250"/>
                    <a:pt x="2156" y="1226"/>
                  </a:cubicBezTo>
                  <a:cubicBezTo>
                    <a:pt x="2147" y="1209"/>
                    <a:pt x="2132" y="1198"/>
                    <a:pt x="2115" y="1198"/>
                  </a:cubicBezTo>
                  <a:close/>
                  <a:moveTo>
                    <a:pt x="3571" y="1182"/>
                  </a:moveTo>
                  <a:cubicBezTo>
                    <a:pt x="3561" y="1182"/>
                    <a:pt x="3549" y="1185"/>
                    <a:pt x="3537" y="1191"/>
                  </a:cubicBezTo>
                  <a:cubicBezTo>
                    <a:pt x="3501" y="1226"/>
                    <a:pt x="3465" y="1274"/>
                    <a:pt x="3418" y="1298"/>
                  </a:cubicBezTo>
                  <a:cubicBezTo>
                    <a:pt x="3406" y="1322"/>
                    <a:pt x="3394" y="1345"/>
                    <a:pt x="3418" y="1357"/>
                  </a:cubicBezTo>
                  <a:cubicBezTo>
                    <a:pt x="3418" y="1369"/>
                    <a:pt x="3430" y="1381"/>
                    <a:pt x="3442" y="1381"/>
                  </a:cubicBezTo>
                  <a:cubicBezTo>
                    <a:pt x="3454" y="1381"/>
                    <a:pt x="3465" y="1369"/>
                    <a:pt x="3477" y="1369"/>
                  </a:cubicBezTo>
                  <a:cubicBezTo>
                    <a:pt x="3513" y="1334"/>
                    <a:pt x="3561" y="1286"/>
                    <a:pt x="3596" y="1250"/>
                  </a:cubicBezTo>
                  <a:cubicBezTo>
                    <a:pt x="3620" y="1238"/>
                    <a:pt x="3620" y="1203"/>
                    <a:pt x="3596" y="1191"/>
                  </a:cubicBezTo>
                  <a:cubicBezTo>
                    <a:pt x="3590" y="1185"/>
                    <a:pt x="3582" y="1182"/>
                    <a:pt x="3571" y="1182"/>
                  </a:cubicBezTo>
                  <a:close/>
                  <a:moveTo>
                    <a:pt x="632" y="1305"/>
                  </a:moveTo>
                  <a:cubicBezTo>
                    <a:pt x="620" y="1305"/>
                    <a:pt x="605" y="1316"/>
                    <a:pt x="596" y="1334"/>
                  </a:cubicBezTo>
                  <a:cubicBezTo>
                    <a:pt x="584" y="1357"/>
                    <a:pt x="596" y="1381"/>
                    <a:pt x="620" y="1393"/>
                  </a:cubicBezTo>
                  <a:cubicBezTo>
                    <a:pt x="644" y="1393"/>
                    <a:pt x="656" y="1405"/>
                    <a:pt x="679" y="1417"/>
                  </a:cubicBezTo>
                  <a:cubicBezTo>
                    <a:pt x="715" y="1429"/>
                    <a:pt x="751" y="1441"/>
                    <a:pt x="787" y="1441"/>
                  </a:cubicBezTo>
                  <a:cubicBezTo>
                    <a:pt x="787" y="1453"/>
                    <a:pt x="787" y="1453"/>
                    <a:pt x="798" y="1453"/>
                  </a:cubicBezTo>
                  <a:cubicBezTo>
                    <a:pt x="810" y="1453"/>
                    <a:pt x="834" y="1441"/>
                    <a:pt x="834" y="1417"/>
                  </a:cubicBezTo>
                  <a:cubicBezTo>
                    <a:pt x="846" y="1393"/>
                    <a:pt x="834" y="1369"/>
                    <a:pt x="810" y="1357"/>
                  </a:cubicBezTo>
                  <a:cubicBezTo>
                    <a:pt x="775" y="1357"/>
                    <a:pt x="739" y="1345"/>
                    <a:pt x="703" y="1334"/>
                  </a:cubicBezTo>
                  <a:cubicBezTo>
                    <a:pt x="691" y="1322"/>
                    <a:pt x="667" y="1322"/>
                    <a:pt x="644" y="1310"/>
                  </a:cubicBezTo>
                  <a:cubicBezTo>
                    <a:pt x="640" y="1307"/>
                    <a:pt x="636" y="1305"/>
                    <a:pt x="632" y="1305"/>
                  </a:cubicBezTo>
                  <a:close/>
                  <a:moveTo>
                    <a:pt x="1800" y="1330"/>
                  </a:moveTo>
                  <a:cubicBezTo>
                    <a:pt x="1796" y="1330"/>
                    <a:pt x="1791" y="1331"/>
                    <a:pt x="1787" y="1334"/>
                  </a:cubicBezTo>
                  <a:cubicBezTo>
                    <a:pt x="1739" y="1345"/>
                    <a:pt x="1680" y="1369"/>
                    <a:pt x="1632" y="1381"/>
                  </a:cubicBezTo>
                  <a:cubicBezTo>
                    <a:pt x="1608" y="1381"/>
                    <a:pt x="1584" y="1405"/>
                    <a:pt x="1596" y="1429"/>
                  </a:cubicBezTo>
                  <a:cubicBezTo>
                    <a:pt x="1596" y="1453"/>
                    <a:pt x="1620" y="1465"/>
                    <a:pt x="1632" y="1465"/>
                  </a:cubicBezTo>
                  <a:lnTo>
                    <a:pt x="1644" y="1465"/>
                  </a:lnTo>
                  <a:cubicBezTo>
                    <a:pt x="1703" y="1453"/>
                    <a:pt x="1751" y="1429"/>
                    <a:pt x="1810" y="1417"/>
                  </a:cubicBezTo>
                  <a:cubicBezTo>
                    <a:pt x="1834" y="1405"/>
                    <a:pt x="1846" y="1381"/>
                    <a:pt x="1834" y="1357"/>
                  </a:cubicBezTo>
                  <a:cubicBezTo>
                    <a:pt x="1834" y="1348"/>
                    <a:pt x="1819" y="1330"/>
                    <a:pt x="1800" y="1330"/>
                  </a:cubicBezTo>
                  <a:close/>
                  <a:moveTo>
                    <a:pt x="2256" y="1254"/>
                  </a:moveTo>
                  <a:cubicBezTo>
                    <a:pt x="2247" y="1254"/>
                    <a:pt x="2237" y="1257"/>
                    <a:pt x="2227" y="1262"/>
                  </a:cubicBezTo>
                  <a:cubicBezTo>
                    <a:pt x="2215" y="1274"/>
                    <a:pt x="2203" y="1298"/>
                    <a:pt x="2215" y="1322"/>
                  </a:cubicBezTo>
                  <a:cubicBezTo>
                    <a:pt x="2251" y="1369"/>
                    <a:pt x="2287" y="1417"/>
                    <a:pt x="2334" y="1453"/>
                  </a:cubicBezTo>
                  <a:cubicBezTo>
                    <a:pt x="2346" y="1465"/>
                    <a:pt x="2346" y="1465"/>
                    <a:pt x="2358" y="1465"/>
                  </a:cubicBezTo>
                  <a:cubicBezTo>
                    <a:pt x="2370" y="1465"/>
                    <a:pt x="2382" y="1465"/>
                    <a:pt x="2394" y="1453"/>
                  </a:cubicBezTo>
                  <a:cubicBezTo>
                    <a:pt x="2406" y="1441"/>
                    <a:pt x="2406" y="1417"/>
                    <a:pt x="2394" y="1393"/>
                  </a:cubicBezTo>
                  <a:cubicBezTo>
                    <a:pt x="2358" y="1357"/>
                    <a:pt x="2322" y="1322"/>
                    <a:pt x="2287" y="1274"/>
                  </a:cubicBezTo>
                  <a:cubicBezTo>
                    <a:pt x="2280" y="1260"/>
                    <a:pt x="2269" y="1254"/>
                    <a:pt x="2256" y="1254"/>
                  </a:cubicBezTo>
                  <a:close/>
                  <a:moveTo>
                    <a:pt x="948" y="1400"/>
                  </a:moveTo>
                  <a:cubicBezTo>
                    <a:pt x="935" y="1400"/>
                    <a:pt x="926" y="1411"/>
                    <a:pt x="918" y="1429"/>
                  </a:cubicBezTo>
                  <a:cubicBezTo>
                    <a:pt x="918" y="1453"/>
                    <a:pt x="929" y="1476"/>
                    <a:pt x="953" y="1488"/>
                  </a:cubicBezTo>
                  <a:cubicBezTo>
                    <a:pt x="1013" y="1488"/>
                    <a:pt x="1072" y="1500"/>
                    <a:pt x="1132" y="1500"/>
                  </a:cubicBezTo>
                  <a:cubicBezTo>
                    <a:pt x="1156" y="1500"/>
                    <a:pt x="1168" y="1488"/>
                    <a:pt x="1168" y="1465"/>
                  </a:cubicBezTo>
                  <a:cubicBezTo>
                    <a:pt x="1168" y="1441"/>
                    <a:pt x="1156" y="1417"/>
                    <a:pt x="1132" y="1417"/>
                  </a:cubicBezTo>
                  <a:cubicBezTo>
                    <a:pt x="1072" y="1417"/>
                    <a:pt x="1025" y="1405"/>
                    <a:pt x="965" y="1405"/>
                  </a:cubicBezTo>
                  <a:cubicBezTo>
                    <a:pt x="959" y="1402"/>
                    <a:pt x="953" y="1400"/>
                    <a:pt x="948" y="1400"/>
                  </a:cubicBezTo>
                  <a:close/>
                  <a:moveTo>
                    <a:pt x="1465" y="1405"/>
                  </a:moveTo>
                  <a:cubicBezTo>
                    <a:pt x="1406" y="1417"/>
                    <a:pt x="1346" y="1417"/>
                    <a:pt x="1299" y="1417"/>
                  </a:cubicBezTo>
                  <a:cubicBezTo>
                    <a:pt x="1275" y="1417"/>
                    <a:pt x="1251" y="1441"/>
                    <a:pt x="1251" y="1465"/>
                  </a:cubicBezTo>
                  <a:cubicBezTo>
                    <a:pt x="1263" y="1488"/>
                    <a:pt x="1275" y="1500"/>
                    <a:pt x="1299" y="1500"/>
                  </a:cubicBezTo>
                  <a:cubicBezTo>
                    <a:pt x="1299" y="1500"/>
                    <a:pt x="1299" y="1500"/>
                    <a:pt x="1299" y="1512"/>
                  </a:cubicBezTo>
                  <a:cubicBezTo>
                    <a:pt x="1358" y="1500"/>
                    <a:pt x="1418" y="1500"/>
                    <a:pt x="1465" y="1488"/>
                  </a:cubicBezTo>
                  <a:cubicBezTo>
                    <a:pt x="1501" y="1488"/>
                    <a:pt x="1513" y="1465"/>
                    <a:pt x="1513" y="1441"/>
                  </a:cubicBezTo>
                  <a:cubicBezTo>
                    <a:pt x="1501" y="1417"/>
                    <a:pt x="1477" y="1405"/>
                    <a:pt x="1465" y="1405"/>
                  </a:cubicBezTo>
                  <a:close/>
                  <a:moveTo>
                    <a:pt x="3307" y="1388"/>
                  </a:moveTo>
                  <a:cubicBezTo>
                    <a:pt x="3301" y="1388"/>
                    <a:pt x="3294" y="1390"/>
                    <a:pt x="3287" y="1393"/>
                  </a:cubicBezTo>
                  <a:cubicBezTo>
                    <a:pt x="3239" y="1429"/>
                    <a:pt x="3192" y="1453"/>
                    <a:pt x="3144" y="1476"/>
                  </a:cubicBezTo>
                  <a:cubicBezTo>
                    <a:pt x="3120" y="1476"/>
                    <a:pt x="3108" y="1500"/>
                    <a:pt x="3120" y="1524"/>
                  </a:cubicBezTo>
                  <a:cubicBezTo>
                    <a:pt x="3132" y="1548"/>
                    <a:pt x="3144" y="1548"/>
                    <a:pt x="3156" y="1548"/>
                  </a:cubicBezTo>
                  <a:lnTo>
                    <a:pt x="3180" y="1548"/>
                  </a:lnTo>
                  <a:cubicBezTo>
                    <a:pt x="3227" y="1524"/>
                    <a:pt x="3287" y="1500"/>
                    <a:pt x="3334" y="1465"/>
                  </a:cubicBezTo>
                  <a:cubicBezTo>
                    <a:pt x="3358" y="1453"/>
                    <a:pt x="3358" y="1429"/>
                    <a:pt x="3346" y="1405"/>
                  </a:cubicBezTo>
                  <a:cubicBezTo>
                    <a:pt x="3338" y="1397"/>
                    <a:pt x="3324" y="1388"/>
                    <a:pt x="3307" y="1388"/>
                  </a:cubicBezTo>
                  <a:close/>
                  <a:moveTo>
                    <a:pt x="2506" y="1484"/>
                  </a:moveTo>
                  <a:cubicBezTo>
                    <a:pt x="2489" y="1484"/>
                    <a:pt x="2474" y="1495"/>
                    <a:pt x="2465" y="1512"/>
                  </a:cubicBezTo>
                  <a:cubicBezTo>
                    <a:pt x="2453" y="1524"/>
                    <a:pt x="2465" y="1548"/>
                    <a:pt x="2477" y="1560"/>
                  </a:cubicBezTo>
                  <a:cubicBezTo>
                    <a:pt x="2537" y="1584"/>
                    <a:pt x="2596" y="1607"/>
                    <a:pt x="2656" y="1619"/>
                  </a:cubicBezTo>
                  <a:cubicBezTo>
                    <a:pt x="2680" y="1619"/>
                    <a:pt x="2703" y="1607"/>
                    <a:pt x="2703" y="1584"/>
                  </a:cubicBezTo>
                  <a:cubicBezTo>
                    <a:pt x="2703" y="1560"/>
                    <a:pt x="2692" y="1536"/>
                    <a:pt x="2668" y="1536"/>
                  </a:cubicBezTo>
                  <a:cubicBezTo>
                    <a:pt x="2620" y="1524"/>
                    <a:pt x="2561" y="1512"/>
                    <a:pt x="2525" y="1488"/>
                  </a:cubicBezTo>
                  <a:cubicBezTo>
                    <a:pt x="2518" y="1485"/>
                    <a:pt x="2512" y="1484"/>
                    <a:pt x="2506" y="1484"/>
                  </a:cubicBezTo>
                  <a:close/>
                  <a:moveTo>
                    <a:pt x="3008" y="1519"/>
                  </a:moveTo>
                  <a:cubicBezTo>
                    <a:pt x="3002" y="1519"/>
                    <a:pt x="2996" y="1521"/>
                    <a:pt x="2989" y="1524"/>
                  </a:cubicBezTo>
                  <a:cubicBezTo>
                    <a:pt x="2930" y="1536"/>
                    <a:pt x="2882" y="1536"/>
                    <a:pt x="2834" y="1548"/>
                  </a:cubicBezTo>
                  <a:cubicBezTo>
                    <a:pt x="2811" y="1548"/>
                    <a:pt x="2787" y="1560"/>
                    <a:pt x="2787" y="1584"/>
                  </a:cubicBezTo>
                  <a:cubicBezTo>
                    <a:pt x="2787" y="1607"/>
                    <a:pt x="2811" y="1631"/>
                    <a:pt x="2834" y="1631"/>
                  </a:cubicBezTo>
                  <a:cubicBezTo>
                    <a:pt x="2894" y="1619"/>
                    <a:pt x="2942" y="1619"/>
                    <a:pt x="3013" y="1607"/>
                  </a:cubicBezTo>
                  <a:cubicBezTo>
                    <a:pt x="3037" y="1596"/>
                    <a:pt x="3049" y="1572"/>
                    <a:pt x="3037" y="1548"/>
                  </a:cubicBezTo>
                  <a:cubicBezTo>
                    <a:pt x="3037" y="1530"/>
                    <a:pt x="3024" y="1519"/>
                    <a:pt x="3008" y="1519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6452291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7" name="Google Shape;1627;p32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628" name="Google Shape;1628;p32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29" name="Google Shape;1629;p32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0" name="Google Shape;1630;p32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1" name="Google Shape;1631;p32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2" name="Google Shape;1632;p32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3" name="Google Shape;1633;p32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4" name="Google Shape;1634;p32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5" name="Google Shape;1635;p32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6" name="Google Shape;1636;p32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7" name="Google Shape;1637;p32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8" name="Google Shape;1638;p32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9" name="Google Shape;1639;p32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0" name="Google Shape;1640;p32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1" name="Google Shape;1641;p32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2" name="Google Shape;1642;p32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3" name="Google Shape;1643;p32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4" name="Google Shape;1644;p32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5" name="Google Shape;1645;p32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6" name="Google Shape;1646;p32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7" name="Google Shape;1647;p32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8" name="Google Shape;1648;p32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9" name="Google Shape;1649;p32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0" name="Google Shape;1650;p32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1" name="Google Shape;1651;p32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2" name="Google Shape;1652;p32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3" name="Google Shape;1653;p32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4" name="Google Shape;1654;p32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5" name="Google Shape;1655;p32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6" name="Google Shape;1656;p32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7" name="Google Shape;1657;p32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8" name="Google Shape;1658;p32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9" name="Google Shape;1659;p32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0" name="Google Shape;1660;p32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1" name="Google Shape;1661;p32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2" name="Google Shape;1662;p32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3" name="Google Shape;1663;p32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4" name="Google Shape;1664;p32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5" name="Google Shape;1665;p32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6" name="Google Shape;1666;p32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7" name="Google Shape;1667;p32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8" name="Google Shape;1668;p32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9" name="Google Shape;1669;p32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70" name="Google Shape;1670;p32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71" name="Google Shape;1671;p32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204792959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B1CF2E77-4E87-4338-A6B2-93E833A84A3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8/16/2023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796E19DA-92E0-4635-8627-DEB5FDE3EBA8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09399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456CB-57CE-4EAE-8186-F919719370B5}" type="datetimeFigureOut">
              <a:rPr lang="en-US" smtClean="0"/>
              <a:t>8/16/2023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5D3A6-C1D1-4451-9A9D-B69D11116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08486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527900" y="388432"/>
            <a:ext cx="11114749" cy="6384375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" name="Google Shape;10;p2"/>
          <p:cNvSpPr/>
          <p:nvPr/>
        </p:nvSpPr>
        <p:spPr>
          <a:xfrm>
            <a:off x="881581" y="292693"/>
            <a:ext cx="10758425" cy="6384375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1" name="Google Shape;11;p2"/>
          <p:cNvGrpSpPr/>
          <p:nvPr/>
        </p:nvGrpSpPr>
        <p:grpSpPr>
          <a:xfrm>
            <a:off x="11122057" y="3042677"/>
            <a:ext cx="759568" cy="507483"/>
            <a:chOff x="8341543" y="2282008"/>
            <a:chExt cx="569676" cy="380612"/>
          </a:xfrm>
        </p:grpSpPr>
        <p:sp>
          <p:nvSpPr>
            <p:cNvPr id="12" name="Google Shape;12;p2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4" name="Google Shape;14;p2"/>
          <p:cNvGrpSpPr/>
          <p:nvPr/>
        </p:nvGrpSpPr>
        <p:grpSpPr>
          <a:xfrm>
            <a:off x="11122057" y="2294792"/>
            <a:ext cx="759568" cy="507483"/>
            <a:chOff x="8341543" y="1721094"/>
            <a:chExt cx="569676" cy="380612"/>
          </a:xfrm>
        </p:grpSpPr>
        <p:sp>
          <p:nvSpPr>
            <p:cNvPr id="15" name="Google Shape;15;p2"/>
            <p:cNvSpPr/>
            <p:nvPr/>
          </p:nvSpPr>
          <p:spPr>
            <a:xfrm>
              <a:off x="8341543" y="180086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8341543" y="1721094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7" name="Google Shape;17;p2"/>
          <p:cNvGrpSpPr/>
          <p:nvPr/>
        </p:nvGrpSpPr>
        <p:grpSpPr>
          <a:xfrm>
            <a:off x="11128364" y="1578123"/>
            <a:ext cx="757981" cy="517352"/>
            <a:chOff x="8346273" y="1183592"/>
            <a:chExt cx="568486" cy="388014"/>
          </a:xfrm>
        </p:grpSpPr>
        <p:sp>
          <p:nvSpPr>
            <p:cNvPr id="18" name="Google Shape;18;p2"/>
            <p:cNvSpPr/>
            <p:nvPr/>
          </p:nvSpPr>
          <p:spPr>
            <a:xfrm>
              <a:off x="8346273" y="1263367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8346273" y="1183592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0" name="Google Shape;20;p2"/>
          <p:cNvGrpSpPr/>
          <p:nvPr/>
        </p:nvGrpSpPr>
        <p:grpSpPr>
          <a:xfrm>
            <a:off x="11122057" y="808847"/>
            <a:ext cx="759568" cy="517352"/>
            <a:chOff x="8341543" y="606635"/>
            <a:chExt cx="569676" cy="388014"/>
          </a:xfrm>
        </p:grpSpPr>
        <p:sp>
          <p:nvSpPr>
            <p:cNvPr id="21" name="Google Shape;21;p2"/>
            <p:cNvSpPr/>
            <p:nvPr/>
          </p:nvSpPr>
          <p:spPr>
            <a:xfrm>
              <a:off x="8341543" y="686410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341543" y="606635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3" name="Google Shape;23;p2"/>
          <p:cNvGrpSpPr/>
          <p:nvPr/>
        </p:nvGrpSpPr>
        <p:grpSpPr>
          <a:xfrm>
            <a:off x="11122057" y="3790577"/>
            <a:ext cx="759568" cy="507483"/>
            <a:chOff x="8341543" y="2282008"/>
            <a:chExt cx="569676" cy="380612"/>
          </a:xfrm>
        </p:grpSpPr>
        <p:sp>
          <p:nvSpPr>
            <p:cNvPr id="24" name="Google Shape;24;p2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6" name="Google Shape;26;p2"/>
          <p:cNvGrpSpPr/>
          <p:nvPr/>
        </p:nvGrpSpPr>
        <p:grpSpPr>
          <a:xfrm>
            <a:off x="11122057" y="4538477"/>
            <a:ext cx="759568" cy="507483"/>
            <a:chOff x="8341543" y="2282008"/>
            <a:chExt cx="569676" cy="380612"/>
          </a:xfrm>
        </p:grpSpPr>
        <p:sp>
          <p:nvSpPr>
            <p:cNvPr id="27" name="Google Shape;27;p2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9" name="Google Shape;29;p2"/>
          <p:cNvSpPr/>
          <p:nvPr/>
        </p:nvSpPr>
        <p:spPr>
          <a:xfrm>
            <a:off x="11122057" y="5930292"/>
            <a:ext cx="759568" cy="410985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" name="Google Shape;30;p2"/>
          <p:cNvSpPr/>
          <p:nvPr/>
        </p:nvSpPr>
        <p:spPr>
          <a:xfrm>
            <a:off x="11122057" y="5823925"/>
            <a:ext cx="759568" cy="410985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1" name="Google Shape;31;p2"/>
          <p:cNvSpPr/>
          <p:nvPr/>
        </p:nvSpPr>
        <p:spPr>
          <a:xfrm>
            <a:off x="527859" y="292693"/>
            <a:ext cx="10737917" cy="6384375"/>
          </a:xfrm>
          <a:custGeom>
            <a:avLst/>
            <a:gdLst/>
            <a:ahLst/>
            <a:cxnLst/>
            <a:rect l="l" t="t" r="r" b="b"/>
            <a:pathLst>
              <a:path w="257093" h="146846" extrusionOk="0">
                <a:moveTo>
                  <a:pt x="7146" y="1"/>
                </a:moveTo>
                <a:cubicBezTo>
                  <a:pt x="3177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177" y="146845"/>
                  <a:pt x="7146" y="146845"/>
                </a:cubicBezTo>
                <a:lnTo>
                  <a:pt x="249947" y="146845"/>
                </a:lnTo>
                <a:cubicBezTo>
                  <a:pt x="253879" y="146845"/>
                  <a:pt x="257093" y="143632"/>
                  <a:pt x="257093" y="139700"/>
                </a:cubicBezTo>
                <a:lnTo>
                  <a:pt x="257093" y="7146"/>
                </a:lnTo>
                <a:cubicBezTo>
                  <a:pt x="257093" y="3214"/>
                  <a:pt x="253879" y="1"/>
                  <a:pt x="24994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2" name="Google Shape;32;p2"/>
          <p:cNvSpPr/>
          <p:nvPr/>
        </p:nvSpPr>
        <p:spPr>
          <a:xfrm>
            <a:off x="728423" y="12559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3" name="Google Shape;33;p2"/>
          <p:cNvSpPr/>
          <p:nvPr/>
        </p:nvSpPr>
        <p:spPr>
          <a:xfrm>
            <a:off x="374701" y="1288786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4" name="Google Shape;34;p2"/>
          <p:cNvSpPr/>
          <p:nvPr/>
        </p:nvSpPr>
        <p:spPr>
          <a:xfrm>
            <a:off x="406276" y="13989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5" name="Google Shape;35;p2"/>
          <p:cNvSpPr/>
          <p:nvPr/>
        </p:nvSpPr>
        <p:spPr>
          <a:xfrm>
            <a:off x="807362" y="13430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" name="Google Shape;36;p2"/>
          <p:cNvSpPr/>
          <p:nvPr/>
        </p:nvSpPr>
        <p:spPr>
          <a:xfrm>
            <a:off x="728423" y="1730987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7" name="Google Shape;37;p2"/>
          <p:cNvSpPr/>
          <p:nvPr/>
        </p:nvSpPr>
        <p:spPr>
          <a:xfrm>
            <a:off x="374701" y="1765507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8" name="Google Shape;38;p2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9" name="Google Shape;39;p2"/>
          <p:cNvSpPr/>
          <p:nvPr/>
        </p:nvSpPr>
        <p:spPr>
          <a:xfrm>
            <a:off x="807362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" name="Google Shape;40;p2"/>
          <p:cNvSpPr/>
          <p:nvPr/>
        </p:nvSpPr>
        <p:spPr>
          <a:xfrm>
            <a:off x="376289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" name="Google Shape;41;p2"/>
          <p:cNvSpPr/>
          <p:nvPr/>
        </p:nvSpPr>
        <p:spPr>
          <a:xfrm>
            <a:off x="728423" y="2207665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2" name="Google Shape;42;p2"/>
          <p:cNvSpPr/>
          <p:nvPr/>
        </p:nvSpPr>
        <p:spPr>
          <a:xfrm>
            <a:off x="374701" y="2240534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3" name="Google Shape;43;p2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4" name="Google Shape;44;p2"/>
          <p:cNvSpPr/>
          <p:nvPr/>
        </p:nvSpPr>
        <p:spPr>
          <a:xfrm>
            <a:off x="807362" y="22947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5" name="Google Shape;45;p2"/>
          <p:cNvSpPr/>
          <p:nvPr/>
        </p:nvSpPr>
        <p:spPr>
          <a:xfrm>
            <a:off x="376289" y="225531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6" name="Google Shape;46;p2"/>
          <p:cNvSpPr/>
          <p:nvPr/>
        </p:nvSpPr>
        <p:spPr>
          <a:xfrm>
            <a:off x="728423" y="2682691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7" name="Google Shape;47;p2"/>
          <p:cNvSpPr/>
          <p:nvPr/>
        </p:nvSpPr>
        <p:spPr>
          <a:xfrm>
            <a:off x="374701" y="2717213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8" name="Google Shape;48;p2"/>
          <p:cNvSpPr/>
          <p:nvPr/>
        </p:nvSpPr>
        <p:spPr>
          <a:xfrm>
            <a:off x="406276" y="2825730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9" name="Google Shape;49;p2"/>
          <p:cNvSpPr/>
          <p:nvPr/>
        </p:nvSpPr>
        <p:spPr>
          <a:xfrm>
            <a:off x="807362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0" name="Google Shape;50;p2"/>
          <p:cNvSpPr/>
          <p:nvPr/>
        </p:nvSpPr>
        <p:spPr>
          <a:xfrm>
            <a:off x="376289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1" name="Google Shape;51;p2"/>
          <p:cNvSpPr/>
          <p:nvPr/>
        </p:nvSpPr>
        <p:spPr>
          <a:xfrm>
            <a:off x="728423" y="3159413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2" name="Google Shape;52;p2"/>
          <p:cNvSpPr/>
          <p:nvPr/>
        </p:nvSpPr>
        <p:spPr>
          <a:xfrm>
            <a:off x="374701" y="3192282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3" name="Google Shape;53;p2"/>
          <p:cNvSpPr/>
          <p:nvPr/>
        </p:nvSpPr>
        <p:spPr>
          <a:xfrm>
            <a:off x="406276" y="33007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4" name="Google Shape;54;p2"/>
          <p:cNvSpPr/>
          <p:nvPr/>
        </p:nvSpPr>
        <p:spPr>
          <a:xfrm>
            <a:off x="807362" y="324649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5" name="Google Shape;55;p2"/>
          <p:cNvSpPr/>
          <p:nvPr/>
        </p:nvSpPr>
        <p:spPr>
          <a:xfrm>
            <a:off x="376289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6" name="Google Shape;56;p2"/>
          <p:cNvSpPr/>
          <p:nvPr/>
        </p:nvSpPr>
        <p:spPr>
          <a:xfrm>
            <a:off x="728423" y="3634439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7" name="Google Shape;57;p2"/>
          <p:cNvSpPr/>
          <p:nvPr/>
        </p:nvSpPr>
        <p:spPr>
          <a:xfrm>
            <a:off x="374701" y="3668959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8" name="Google Shape;58;p2"/>
          <p:cNvSpPr/>
          <p:nvPr/>
        </p:nvSpPr>
        <p:spPr>
          <a:xfrm>
            <a:off x="406276" y="377743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9" name="Google Shape;59;p2"/>
          <p:cNvSpPr/>
          <p:nvPr/>
        </p:nvSpPr>
        <p:spPr>
          <a:xfrm>
            <a:off x="807362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0" name="Google Shape;60;p2"/>
          <p:cNvSpPr/>
          <p:nvPr/>
        </p:nvSpPr>
        <p:spPr>
          <a:xfrm>
            <a:off x="376289" y="3682090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1" name="Google Shape;61;p2"/>
          <p:cNvSpPr/>
          <p:nvPr/>
        </p:nvSpPr>
        <p:spPr>
          <a:xfrm>
            <a:off x="728423" y="41111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2" name="Google Shape;62;p2"/>
          <p:cNvSpPr/>
          <p:nvPr/>
        </p:nvSpPr>
        <p:spPr>
          <a:xfrm>
            <a:off x="374701" y="4143986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3" name="Google Shape;63;p2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4" name="Google Shape;64;p2"/>
          <p:cNvSpPr/>
          <p:nvPr/>
        </p:nvSpPr>
        <p:spPr>
          <a:xfrm>
            <a:off x="807362" y="41982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5" name="Google Shape;65;p2"/>
          <p:cNvSpPr/>
          <p:nvPr/>
        </p:nvSpPr>
        <p:spPr>
          <a:xfrm>
            <a:off x="376289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6" name="Google Shape;66;p2"/>
          <p:cNvSpPr/>
          <p:nvPr/>
        </p:nvSpPr>
        <p:spPr>
          <a:xfrm>
            <a:off x="728423" y="4586187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7" name="Google Shape;67;p2"/>
          <p:cNvSpPr/>
          <p:nvPr/>
        </p:nvSpPr>
        <p:spPr>
          <a:xfrm>
            <a:off x="374701" y="4620665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8" name="Google Shape;68;p2"/>
          <p:cNvSpPr/>
          <p:nvPr/>
        </p:nvSpPr>
        <p:spPr>
          <a:xfrm>
            <a:off x="406276" y="47291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9" name="Google Shape;69;p2"/>
          <p:cNvSpPr/>
          <p:nvPr/>
        </p:nvSpPr>
        <p:spPr>
          <a:xfrm>
            <a:off x="807362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0" name="Google Shape;70;p2"/>
          <p:cNvSpPr/>
          <p:nvPr/>
        </p:nvSpPr>
        <p:spPr>
          <a:xfrm>
            <a:off x="376289" y="463383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1" name="Google Shape;71;p2"/>
          <p:cNvSpPr/>
          <p:nvPr/>
        </p:nvSpPr>
        <p:spPr>
          <a:xfrm>
            <a:off x="728423" y="5061213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2" name="Google Shape;72;p2"/>
          <p:cNvSpPr/>
          <p:nvPr/>
        </p:nvSpPr>
        <p:spPr>
          <a:xfrm>
            <a:off x="374701" y="5095734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3" name="Google Shape;73;p2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4" name="Google Shape;74;p2"/>
          <p:cNvSpPr/>
          <p:nvPr/>
        </p:nvSpPr>
        <p:spPr>
          <a:xfrm>
            <a:off x="807362" y="51499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5" name="Google Shape;75;p2"/>
          <p:cNvSpPr/>
          <p:nvPr/>
        </p:nvSpPr>
        <p:spPr>
          <a:xfrm>
            <a:off x="376289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6" name="Google Shape;76;p2"/>
          <p:cNvSpPr/>
          <p:nvPr/>
        </p:nvSpPr>
        <p:spPr>
          <a:xfrm>
            <a:off x="728423" y="5537891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7" name="Google Shape;77;p2"/>
          <p:cNvSpPr/>
          <p:nvPr/>
        </p:nvSpPr>
        <p:spPr>
          <a:xfrm>
            <a:off x="374701" y="5570760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8" name="Google Shape;78;p2"/>
          <p:cNvSpPr/>
          <p:nvPr/>
        </p:nvSpPr>
        <p:spPr>
          <a:xfrm>
            <a:off x="406276" y="568088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9" name="Google Shape;79;p2"/>
          <p:cNvSpPr/>
          <p:nvPr/>
        </p:nvSpPr>
        <p:spPr>
          <a:xfrm>
            <a:off x="807362" y="5625018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0" name="Google Shape;80;p2"/>
          <p:cNvSpPr/>
          <p:nvPr/>
        </p:nvSpPr>
        <p:spPr>
          <a:xfrm>
            <a:off x="376289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1" name="Google Shape;81;p2"/>
          <p:cNvSpPr/>
          <p:nvPr/>
        </p:nvSpPr>
        <p:spPr>
          <a:xfrm>
            <a:off x="305201" y="180913"/>
            <a:ext cx="1059620" cy="915619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2" name="Google Shape;82;p2"/>
          <p:cNvSpPr/>
          <p:nvPr/>
        </p:nvSpPr>
        <p:spPr>
          <a:xfrm>
            <a:off x="376289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3" name="Google Shape;83;p2"/>
          <p:cNvSpPr txBox="1">
            <a:spLocks noGrp="1"/>
          </p:cNvSpPr>
          <p:nvPr>
            <p:ph type="ctrTitle"/>
          </p:nvPr>
        </p:nvSpPr>
        <p:spPr>
          <a:xfrm>
            <a:off x="1290267" y="1794333"/>
            <a:ext cx="9611600" cy="255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9866">
                <a:latin typeface="Jua"/>
                <a:ea typeface="Jua"/>
                <a:cs typeface="Jua"/>
                <a:sym typeface="Jua"/>
              </a:defRPr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9600">
                <a:latin typeface="Jua"/>
                <a:ea typeface="Jua"/>
                <a:cs typeface="Jua"/>
                <a:sym typeface="Jua"/>
              </a:defRPr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9600">
                <a:latin typeface="Jua"/>
                <a:ea typeface="Jua"/>
                <a:cs typeface="Jua"/>
                <a:sym typeface="Jua"/>
              </a:defRPr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9600">
                <a:latin typeface="Jua"/>
                <a:ea typeface="Jua"/>
                <a:cs typeface="Jua"/>
                <a:sym typeface="Jua"/>
              </a:defRPr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9600">
                <a:latin typeface="Jua"/>
                <a:ea typeface="Jua"/>
                <a:cs typeface="Jua"/>
                <a:sym typeface="Jua"/>
              </a:defRPr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9600">
                <a:latin typeface="Jua"/>
                <a:ea typeface="Jua"/>
                <a:cs typeface="Jua"/>
                <a:sym typeface="Jua"/>
              </a:defRPr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9600">
                <a:latin typeface="Jua"/>
                <a:ea typeface="Jua"/>
                <a:cs typeface="Jua"/>
                <a:sym typeface="Jua"/>
              </a:defRPr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9600">
                <a:latin typeface="Jua"/>
                <a:ea typeface="Jua"/>
                <a:cs typeface="Jua"/>
                <a:sym typeface="Jua"/>
              </a:defRPr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9600">
                <a:latin typeface="Jua"/>
                <a:ea typeface="Jua"/>
                <a:cs typeface="Jua"/>
                <a:sym typeface="Jua"/>
              </a:defRPr>
            </a:lvl9pPr>
          </a:lstStyle>
          <a:p>
            <a:endParaRPr/>
          </a:p>
        </p:txBody>
      </p:sp>
      <p:sp>
        <p:nvSpPr>
          <p:cNvPr id="84" name="Google Shape;84;p2"/>
          <p:cNvSpPr txBox="1">
            <a:spLocks noGrp="1"/>
          </p:cNvSpPr>
          <p:nvPr>
            <p:ph type="subTitle" idx="1"/>
          </p:nvPr>
        </p:nvSpPr>
        <p:spPr>
          <a:xfrm>
            <a:off x="1518300" y="4152233"/>
            <a:ext cx="9155600" cy="79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 Medium"/>
              <a:buNone/>
              <a:defRPr sz="2933">
                <a:solidFill>
                  <a:schemeClr val="accent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 Medium"/>
              <a:buNone/>
              <a:defRPr sz="3200">
                <a:solidFill>
                  <a:schemeClr val="accent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 Medium"/>
              <a:buNone/>
              <a:defRPr sz="3200">
                <a:solidFill>
                  <a:schemeClr val="accent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 Medium"/>
              <a:buNone/>
              <a:defRPr sz="3200">
                <a:solidFill>
                  <a:schemeClr val="accent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 Medium"/>
              <a:buNone/>
              <a:defRPr sz="3200">
                <a:solidFill>
                  <a:schemeClr val="accent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 Medium"/>
              <a:buNone/>
              <a:defRPr sz="3200">
                <a:solidFill>
                  <a:schemeClr val="accent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 Medium"/>
              <a:buNone/>
              <a:defRPr sz="3200">
                <a:solidFill>
                  <a:schemeClr val="accent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 Medium"/>
              <a:buNone/>
              <a:defRPr sz="3200">
                <a:solidFill>
                  <a:schemeClr val="accent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 Medium"/>
              <a:buNone/>
              <a:defRPr sz="3200">
                <a:solidFill>
                  <a:schemeClr val="accent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9pPr>
          </a:lstStyle>
          <a:p>
            <a:endParaRPr/>
          </a:p>
        </p:txBody>
      </p:sp>
      <p:grpSp>
        <p:nvGrpSpPr>
          <p:cNvPr id="85" name="Google Shape;85;p2"/>
          <p:cNvGrpSpPr/>
          <p:nvPr/>
        </p:nvGrpSpPr>
        <p:grpSpPr>
          <a:xfrm>
            <a:off x="9974034" y="1931201"/>
            <a:ext cx="592367" cy="531367"/>
            <a:chOff x="2495125" y="2142250"/>
            <a:chExt cx="444275" cy="398525"/>
          </a:xfrm>
        </p:grpSpPr>
        <p:sp>
          <p:nvSpPr>
            <p:cNvPr id="86" name="Google Shape;86;p2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88" name="Google Shape;88;p2"/>
          <p:cNvGrpSpPr/>
          <p:nvPr/>
        </p:nvGrpSpPr>
        <p:grpSpPr>
          <a:xfrm>
            <a:off x="1357401" y="2009301"/>
            <a:ext cx="388500" cy="375167"/>
            <a:chOff x="3243875" y="2372825"/>
            <a:chExt cx="291375" cy="281375"/>
          </a:xfrm>
        </p:grpSpPr>
        <p:sp>
          <p:nvSpPr>
            <p:cNvPr id="89" name="Google Shape;89;p2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9" name="Google Shape;99;p2"/>
          <p:cNvGrpSpPr/>
          <p:nvPr/>
        </p:nvGrpSpPr>
        <p:grpSpPr>
          <a:xfrm>
            <a:off x="2761968" y="821285"/>
            <a:ext cx="222233" cy="224767"/>
            <a:chOff x="4954425" y="2036375"/>
            <a:chExt cx="166675" cy="168575"/>
          </a:xfrm>
        </p:grpSpPr>
        <p:sp>
          <p:nvSpPr>
            <p:cNvPr id="100" name="Google Shape;100;p2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02" name="Google Shape;102;p2"/>
          <p:cNvSpPr/>
          <p:nvPr/>
        </p:nvSpPr>
        <p:spPr>
          <a:xfrm>
            <a:off x="10095834" y="1321351"/>
            <a:ext cx="158833" cy="10826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0"/>
                </a:moveTo>
                <a:cubicBezTo>
                  <a:pt x="255" y="0"/>
                  <a:pt x="1" y="2834"/>
                  <a:pt x="2006" y="3221"/>
                </a:cubicBezTo>
                <a:cubicBezTo>
                  <a:pt x="2122" y="3239"/>
                  <a:pt x="2233" y="3247"/>
                  <a:pt x="2340" y="3247"/>
                </a:cubicBezTo>
                <a:cubicBezTo>
                  <a:pt x="4296" y="3247"/>
                  <a:pt x="4764" y="345"/>
                  <a:pt x="2483" y="12"/>
                </a:cubicBezTo>
                <a:cubicBezTo>
                  <a:pt x="2404" y="4"/>
                  <a:pt x="2327" y="0"/>
                  <a:pt x="225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3" name="Google Shape;103;p2"/>
          <p:cNvSpPr/>
          <p:nvPr/>
        </p:nvSpPr>
        <p:spPr>
          <a:xfrm>
            <a:off x="2428168" y="1712833"/>
            <a:ext cx="158833" cy="10826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4" name="Google Shape;104;p2"/>
          <p:cNvSpPr/>
          <p:nvPr/>
        </p:nvSpPr>
        <p:spPr>
          <a:xfrm>
            <a:off x="1357400" y="1334201"/>
            <a:ext cx="116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5" name="Google Shape;105;p2"/>
          <p:cNvSpPr/>
          <p:nvPr/>
        </p:nvSpPr>
        <p:spPr>
          <a:xfrm rot="9553842">
            <a:off x="2832868" y="5588477"/>
            <a:ext cx="80432" cy="57399"/>
          </a:xfrm>
          <a:custGeom>
            <a:avLst/>
            <a:gdLst/>
            <a:ahLst/>
            <a:cxnLst/>
            <a:rect l="l" t="t" r="r" b="b"/>
            <a:pathLst>
              <a:path w="2413" h="1722" extrusionOk="0">
                <a:moveTo>
                  <a:pt x="1429" y="1"/>
                </a:moveTo>
                <a:cubicBezTo>
                  <a:pt x="1351" y="1"/>
                  <a:pt x="1268" y="12"/>
                  <a:pt x="1179" y="34"/>
                </a:cubicBezTo>
                <a:cubicBezTo>
                  <a:pt x="1156" y="33"/>
                  <a:pt x="1133" y="32"/>
                  <a:pt x="1110" y="32"/>
                </a:cubicBezTo>
                <a:cubicBezTo>
                  <a:pt x="20" y="32"/>
                  <a:pt x="1" y="1722"/>
                  <a:pt x="1114" y="1722"/>
                </a:cubicBezTo>
                <a:cubicBezTo>
                  <a:pt x="1159" y="1722"/>
                  <a:pt x="1206" y="1719"/>
                  <a:pt x="1254" y="1714"/>
                </a:cubicBezTo>
                <a:cubicBezTo>
                  <a:pt x="2412" y="1575"/>
                  <a:pt x="2372" y="1"/>
                  <a:pt x="142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6" name="Google Shape;106;p2"/>
          <p:cNvSpPr/>
          <p:nvPr/>
        </p:nvSpPr>
        <p:spPr>
          <a:xfrm>
            <a:off x="10036933" y="5575885"/>
            <a:ext cx="116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7" name="Google Shape;107;p2"/>
          <p:cNvSpPr/>
          <p:nvPr/>
        </p:nvSpPr>
        <p:spPr>
          <a:xfrm>
            <a:off x="1472234" y="4945433"/>
            <a:ext cx="158833" cy="10826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08" name="Google Shape;108;p2"/>
          <p:cNvGrpSpPr/>
          <p:nvPr/>
        </p:nvGrpSpPr>
        <p:grpSpPr>
          <a:xfrm>
            <a:off x="8473401" y="946201"/>
            <a:ext cx="388500" cy="375167"/>
            <a:chOff x="3243875" y="2372825"/>
            <a:chExt cx="291375" cy="281375"/>
          </a:xfrm>
        </p:grpSpPr>
        <p:sp>
          <p:nvSpPr>
            <p:cNvPr id="109" name="Google Shape;109;p2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19" name="Google Shape;119;p2"/>
          <p:cNvGrpSpPr/>
          <p:nvPr/>
        </p:nvGrpSpPr>
        <p:grpSpPr>
          <a:xfrm>
            <a:off x="1473401" y="5532201"/>
            <a:ext cx="592367" cy="531367"/>
            <a:chOff x="2495125" y="2142250"/>
            <a:chExt cx="444275" cy="398525"/>
          </a:xfrm>
        </p:grpSpPr>
        <p:sp>
          <p:nvSpPr>
            <p:cNvPr id="120" name="Google Shape;120;p2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22" name="Google Shape;122;p2"/>
          <p:cNvGrpSpPr/>
          <p:nvPr/>
        </p:nvGrpSpPr>
        <p:grpSpPr>
          <a:xfrm>
            <a:off x="9301067" y="5825267"/>
            <a:ext cx="388500" cy="375167"/>
            <a:chOff x="3243875" y="2372825"/>
            <a:chExt cx="291375" cy="281375"/>
          </a:xfrm>
        </p:grpSpPr>
        <p:sp>
          <p:nvSpPr>
            <p:cNvPr id="123" name="Google Shape;123;p2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0002379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7" name="Google Shape;327;p5"/>
          <p:cNvGrpSpPr/>
          <p:nvPr/>
        </p:nvGrpSpPr>
        <p:grpSpPr>
          <a:xfrm>
            <a:off x="527859" y="292693"/>
            <a:ext cx="11358487" cy="6384375"/>
            <a:chOff x="395894" y="219519"/>
            <a:chExt cx="8518865" cy="4788281"/>
          </a:xfrm>
        </p:grpSpPr>
        <p:sp>
          <p:nvSpPr>
            <p:cNvPr id="328" name="Google Shape;328;p5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329" name="Google Shape;329;p5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330" name="Google Shape;330;p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31" name="Google Shape;331;p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332" name="Google Shape;332;p5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333" name="Google Shape;333;p5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334" name="Google Shape;334;p5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35" name="Google Shape;335;p5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336" name="Google Shape;336;p5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337" name="Google Shape;337;p5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38" name="Google Shape;338;p5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339" name="Google Shape;339;p5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340" name="Google Shape;340;p5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1" name="Google Shape;341;p5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342" name="Google Shape;342;p5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343" name="Google Shape;343;p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4" name="Google Shape;344;p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345" name="Google Shape;345;p5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346" name="Google Shape;346;p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7" name="Google Shape;347;p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348" name="Google Shape;348;p5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9" name="Google Shape;349;p5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50" name="Google Shape;350;p5"/>
          <p:cNvSpPr txBox="1">
            <a:spLocks noGrp="1"/>
          </p:cNvSpPr>
          <p:nvPr>
            <p:ph type="title"/>
          </p:nvPr>
        </p:nvSpPr>
        <p:spPr>
          <a:xfrm>
            <a:off x="968300" y="588467"/>
            <a:ext cx="10255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51" name="Google Shape;351;p5"/>
          <p:cNvSpPr txBox="1">
            <a:spLocks noGrp="1"/>
          </p:cNvSpPr>
          <p:nvPr>
            <p:ph type="subTitle" idx="1"/>
          </p:nvPr>
        </p:nvSpPr>
        <p:spPr>
          <a:xfrm>
            <a:off x="2639784" y="2994033"/>
            <a:ext cx="3123600" cy="5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352" name="Google Shape;352;p5"/>
          <p:cNvSpPr txBox="1">
            <a:spLocks noGrp="1"/>
          </p:cNvSpPr>
          <p:nvPr>
            <p:ph type="subTitle" idx="2"/>
          </p:nvPr>
        </p:nvSpPr>
        <p:spPr>
          <a:xfrm>
            <a:off x="2639784" y="3471200"/>
            <a:ext cx="3123600" cy="131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353" name="Google Shape;353;p5"/>
          <p:cNvSpPr txBox="1">
            <a:spLocks noGrp="1"/>
          </p:cNvSpPr>
          <p:nvPr>
            <p:ph type="subTitle" idx="3"/>
          </p:nvPr>
        </p:nvSpPr>
        <p:spPr>
          <a:xfrm>
            <a:off x="6428617" y="2994033"/>
            <a:ext cx="3123600" cy="5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354" name="Google Shape;354;p5"/>
          <p:cNvSpPr txBox="1">
            <a:spLocks noGrp="1"/>
          </p:cNvSpPr>
          <p:nvPr>
            <p:ph type="subTitle" idx="4"/>
          </p:nvPr>
        </p:nvSpPr>
        <p:spPr>
          <a:xfrm>
            <a:off x="6428617" y="3471205"/>
            <a:ext cx="3123600" cy="131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355" name="Google Shape;355;p5"/>
          <p:cNvSpPr/>
          <p:nvPr/>
        </p:nvSpPr>
        <p:spPr>
          <a:xfrm>
            <a:off x="728423" y="12559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56" name="Google Shape;356;p5"/>
          <p:cNvSpPr/>
          <p:nvPr/>
        </p:nvSpPr>
        <p:spPr>
          <a:xfrm>
            <a:off x="374701" y="1288786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57" name="Google Shape;357;p5"/>
          <p:cNvSpPr/>
          <p:nvPr/>
        </p:nvSpPr>
        <p:spPr>
          <a:xfrm>
            <a:off x="406276" y="13989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58" name="Google Shape;358;p5"/>
          <p:cNvSpPr/>
          <p:nvPr/>
        </p:nvSpPr>
        <p:spPr>
          <a:xfrm>
            <a:off x="807362" y="13430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59" name="Google Shape;359;p5"/>
          <p:cNvSpPr/>
          <p:nvPr/>
        </p:nvSpPr>
        <p:spPr>
          <a:xfrm>
            <a:off x="728423" y="1730987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0" name="Google Shape;360;p5"/>
          <p:cNvSpPr/>
          <p:nvPr/>
        </p:nvSpPr>
        <p:spPr>
          <a:xfrm>
            <a:off x="374701" y="1765507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1" name="Google Shape;361;p5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2" name="Google Shape;362;p5"/>
          <p:cNvSpPr/>
          <p:nvPr/>
        </p:nvSpPr>
        <p:spPr>
          <a:xfrm>
            <a:off x="807362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3" name="Google Shape;363;p5"/>
          <p:cNvSpPr/>
          <p:nvPr/>
        </p:nvSpPr>
        <p:spPr>
          <a:xfrm>
            <a:off x="376289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4" name="Google Shape;364;p5"/>
          <p:cNvSpPr/>
          <p:nvPr/>
        </p:nvSpPr>
        <p:spPr>
          <a:xfrm>
            <a:off x="728423" y="2207665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5" name="Google Shape;365;p5"/>
          <p:cNvSpPr/>
          <p:nvPr/>
        </p:nvSpPr>
        <p:spPr>
          <a:xfrm>
            <a:off x="374701" y="2240534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6" name="Google Shape;366;p5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7" name="Google Shape;367;p5"/>
          <p:cNvSpPr/>
          <p:nvPr/>
        </p:nvSpPr>
        <p:spPr>
          <a:xfrm>
            <a:off x="807362" y="22947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8" name="Google Shape;368;p5"/>
          <p:cNvSpPr/>
          <p:nvPr/>
        </p:nvSpPr>
        <p:spPr>
          <a:xfrm>
            <a:off x="376289" y="225531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9" name="Google Shape;369;p5"/>
          <p:cNvSpPr/>
          <p:nvPr/>
        </p:nvSpPr>
        <p:spPr>
          <a:xfrm>
            <a:off x="728423" y="2682691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70" name="Google Shape;370;p5"/>
          <p:cNvSpPr/>
          <p:nvPr/>
        </p:nvSpPr>
        <p:spPr>
          <a:xfrm>
            <a:off x="374701" y="2717213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71" name="Google Shape;371;p5"/>
          <p:cNvSpPr/>
          <p:nvPr/>
        </p:nvSpPr>
        <p:spPr>
          <a:xfrm>
            <a:off x="406276" y="2825730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72" name="Google Shape;372;p5"/>
          <p:cNvSpPr/>
          <p:nvPr/>
        </p:nvSpPr>
        <p:spPr>
          <a:xfrm>
            <a:off x="807362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73" name="Google Shape;373;p5"/>
          <p:cNvSpPr/>
          <p:nvPr/>
        </p:nvSpPr>
        <p:spPr>
          <a:xfrm>
            <a:off x="376289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74" name="Google Shape;374;p5"/>
          <p:cNvSpPr/>
          <p:nvPr/>
        </p:nvSpPr>
        <p:spPr>
          <a:xfrm>
            <a:off x="728423" y="3159413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75" name="Google Shape;375;p5"/>
          <p:cNvSpPr/>
          <p:nvPr/>
        </p:nvSpPr>
        <p:spPr>
          <a:xfrm>
            <a:off x="374701" y="3192282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76" name="Google Shape;376;p5"/>
          <p:cNvSpPr/>
          <p:nvPr/>
        </p:nvSpPr>
        <p:spPr>
          <a:xfrm>
            <a:off x="406276" y="33007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77" name="Google Shape;377;p5"/>
          <p:cNvSpPr/>
          <p:nvPr/>
        </p:nvSpPr>
        <p:spPr>
          <a:xfrm>
            <a:off x="807362" y="324649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78" name="Google Shape;378;p5"/>
          <p:cNvSpPr/>
          <p:nvPr/>
        </p:nvSpPr>
        <p:spPr>
          <a:xfrm>
            <a:off x="376289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79" name="Google Shape;379;p5"/>
          <p:cNvSpPr/>
          <p:nvPr/>
        </p:nvSpPr>
        <p:spPr>
          <a:xfrm>
            <a:off x="728423" y="3634439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80" name="Google Shape;380;p5"/>
          <p:cNvSpPr/>
          <p:nvPr/>
        </p:nvSpPr>
        <p:spPr>
          <a:xfrm>
            <a:off x="374701" y="3668959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81" name="Google Shape;381;p5"/>
          <p:cNvSpPr/>
          <p:nvPr/>
        </p:nvSpPr>
        <p:spPr>
          <a:xfrm>
            <a:off x="406276" y="377743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82" name="Google Shape;382;p5"/>
          <p:cNvSpPr/>
          <p:nvPr/>
        </p:nvSpPr>
        <p:spPr>
          <a:xfrm>
            <a:off x="807362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83" name="Google Shape;383;p5"/>
          <p:cNvSpPr/>
          <p:nvPr/>
        </p:nvSpPr>
        <p:spPr>
          <a:xfrm>
            <a:off x="376289" y="3682090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84" name="Google Shape;384;p5"/>
          <p:cNvSpPr/>
          <p:nvPr/>
        </p:nvSpPr>
        <p:spPr>
          <a:xfrm>
            <a:off x="728423" y="41111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85" name="Google Shape;385;p5"/>
          <p:cNvSpPr/>
          <p:nvPr/>
        </p:nvSpPr>
        <p:spPr>
          <a:xfrm>
            <a:off x="374701" y="4143986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86" name="Google Shape;386;p5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87" name="Google Shape;387;p5"/>
          <p:cNvSpPr/>
          <p:nvPr/>
        </p:nvSpPr>
        <p:spPr>
          <a:xfrm>
            <a:off x="807362" y="41982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88" name="Google Shape;388;p5"/>
          <p:cNvSpPr/>
          <p:nvPr/>
        </p:nvSpPr>
        <p:spPr>
          <a:xfrm>
            <a:off x="376289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89" name="Google Shape;389;p5"/>
          <p:cNvSpPr/>
          <p:nvPr/>
        </p:nvSpPr>
        <p:spPr>
          <a:xfrm>
            <a:off x="728423" y="4586187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90" name="Google Shape;390;p5"/>
          <p:cNvSpPr/>
          <p:nvPr/>
        </p:nvSpPr>
        <p:spPr>
          <a:xfrm>
            <a:off x="374701" y="4620665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91" name="Google Shape;391;p5"/>
          <p:cNvSpPr/>
          <p:nvPr/>
        </p:nvSpPr>
        <p:spPr>
          <a:xfrm>
            <a:off x="406276" y="47291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92" name="Google Shape;392;p5"/>
          <p:cNvSpPr/>
          <p:nvPr/>
        </p:nvSpPr>
        <p:spPr>
          <a:xfrm>
            <a:off x="807362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93" name="Google Shape;393;p5"/>
          <p:cNvSpPr/>
          <p:nvPr/>
        </p:nvSpPr>
        <p:spPr>
          <a:xfrm>
            <a:off x="376289" y="463383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94" name="Google Shape;394;p5"/>
          <p:cNvSpPr/>
          <p:nvPr/>
        </p:nvSpPr>
        <p:spPr>
          <a:xfrm>
            <a:off x="728423" y="5061213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95" name="Google Shape;395;p5"/>
          <p:cNvSpPr/>
          <p:nvPr/>
        </p:nvSpPr>
        <p:spPr>
          <a:xfrm>
            <a:off x="374701" y="5095734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96" name="Google Shape;396;p5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97" name="Google Shape;397;p5"/>
          <p:cNvSpPr/>
          <p:nvPr/>
        </p:nvSpPr>
        <p:spPr>
          <a:xfrm>
            <a:off x="807362" y="51499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98" name="Google Shape;398;p5"/>
          <p:cNvSpPr/>
          <p:nvPr/>
        </p:nvSpPr>
        <p:spPr>
          <a:xfrm>
            <a:off x="376289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99" name="Google Shape;399;p5"/>
          <p:cNvSpPr/>
          <p:nvPr/>
        </p:nvSpPr>
        <p:spPr>
          <a:xfrm>
            <a:off x="728423" y="5537891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0" name="Google Shape;400;p5"/>
          <p:cNvSpPr/>
          <p:nvPr/>
        </p:nvSpPr>
        <p:spPr>
          <a:xfrm>
            <a:off x="374701" y="5570760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1" name="Google Shape;401;p5"/>
          <p:cNvSpPr/>
          <p:nvPr/>
        </p:nvSpPr>
        <p:spPr>
          <a:xfrm>
            <a:off x="406276" y="568088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2" name="Google Shape;402;p5"/>
          <p:cNvSpPr/>
          <p:nvPr/>
        </p:nvSpPr>
        <p:spPr>
          <a:xfrm>
            <a:off x="807362" y="5625018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3" name="Google Shape;403;p5"/>
          <p:cNvSpPr/>
          <p:nvPr/>
        </p:nvSpPr>
        <p:spPr>
          <a:xfrm>
            <a:off x="376289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4" name="Google Shape;404;p5"/>
          <p:cNvSpPr/>
          <p:nvPr/>
        </p:nvSpPr>
        <p:spPr>
          <a:xfrm>
            <a:off x="376289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8521919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6"/>
          <p:cNvSpPr/>
          <p:nvPr/>
        </p:nvSpPr>
        <p:spPr>
          <a:xfrm>
            <a:off x="527900" y="388432"/>
            <a:ext cx="11114749" cy="6384375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7" name="Google Shape;407;p6"/>
          <p:cNvSpPr/>
          <p:nvPr/>
        </p:nvSpPr>
        <p:spPr>
          <a:xfrm>
            <a:off x="881581" y="292693"/>
            <a:ext cx="10758425" cy="6384375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8" name="Google Shape;408;p6"/>
          <p:cNvSpPr/>
          <p:nvPr/>
        </p:nvSpPr>
        <p:spPr>
          <a:xfrm>
            <a:off x="11122057" y="5930292"/>
            <a:ext cx="759568" cy="410985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409" name="Google Shape;409;p6"/>
          <p:cNvGrpSpPr/>
          <p:nvPr/>
        </p:nvGrpSpPr>
        <p:grpSpPr>
          <a:xfrm>
            <a:off x="11122057" y="3042677"/>
            <a:ext cx="759568" cy="507483"/>
            <a:chOff x="8341543" y="2282008"/>
            <a:chExt cx="569676" cy="380612"/>
          </a:xfrm>
        </p:grpSpPr>
        <p:sp>
          <p:nvSpPr>
            <p:cNvPr id="410" name="Google Shape;410;p6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1" name="Google Shape;411;p6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412" name="Google Shape;412;p6"/>
          <p:cNvGrpSpPr/>
          <p:nvPr/>
        </p:nvGrpSpPr>
        <p:grpSpPr>
          <a:xfrm>
            <a:off x="11122057" y="2294792"/>
            <a:ext cx="759568" cy="507483"/>
            <a:chOff x="8341543" y="1721094"/>
            <a:chExt cx="569676" cy="380612"/>
          </a:xfrm>
        </p:grpSpPr>
        <p:sp>
          <p:nvSpPr>
            <p:cNvPr id="413" name="Google Shape;413;p6"/>
            <p:cNvSpPr/>
            <p:nvPr/>
          </p:nvSpPr>
          <p:spPr>
            <a:xfrm>
              <a:off x="8341543" y="180086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4" name="Google Shape;414;p6"/>
            <p:cNvSpPr/>
            <p:nvPr/>
          </p:nvSpPr>
          <p:spPr>
            <a:xfrm>
              <a:off x="8341543" y="1721094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415" name="Google Shape;415;p6"/>
          <p:cNvGrpSpPr/>
          <p:nvPr/>
        </p:nvGrpSpPr>
        <p:grpSpPr>
          <a:xfrm>
            <a:off x="11128364" y="1578123"/>
            <a:ext cx="757981" cy="517352"/>
            <a:chOff x="8346273" y="1183592"/>
            <a:chExt cx="568486" cy="388014"/>
          </a:xfrm>
        </p:grpSpPr>
        <p:sp>
          <p:nvSpPr>
            <p:cNvPr id="416" name="Google Shape;416;p6"/>
            <p:cNvSpPr/>
            <p:nvPr/>
          </p:nvSpPr>
          <p:spPr>
            <a:xfrm>
              <a:off x="8346273" y="1263367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7" name="Google Shape;417;p6"/>
            <p:cNvSpPr/>
            <p:nvPr/>
          </p:nvSpPr>
          <p:spPr>
            <a:xfrm>
              <a:off x="8346273" y="1183592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418" name="Google Shape;418;p6"/>
          <p:cNvGrpSpPr/>
          <p:nvPr/>
        </p:nvGrpSpPr>
        <p:grpSpPr>
          <a:xfrm>
            <a:off x="11122057" y="808847"/>
            <a:ext cx="759568" cy="517352"/>
            <a:chOff x="8341543" y="606635"/>
            <a:chExt cx="569676" cy="388014"/>
          </a:xfrm>
        </p:grpSpPr>
        <p:sp>
          <p:nvSpPr>
            <p:cNvPr id="419" name="Google Shape;419;p6"/>
            <p:cNvSpPr/>
            <p:nvPr/>
          </p:nvSpPr>
          <p:spPr>
            <a:xfrm>
              <a:off x="8341543" y="686410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0" name="Google Shape;420;p6"/>
            <p:cNvSpPr/>
            <p:nvPr/>
          </p:nvSpPr>
          <p:spPr>
            <a:xfrm>
              <a:off x="8341543" y="606635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421" name="Google Shape;421;p6"/>
          <p:cNvGrpSpPr/>
          <p:nvPr/>
        </p:nvGrpSpPr>
        <p:grpSpPr>
          <a:xfrm>
            <a:off x="11122057" y="3790577"/>
            <a:ext cx="759568" cy="507483"/>
            <a:chOff x="8341543" y="2282008"/>
            <a:chExt cx="569676" cy="380612"/>
          </a:xfrm>
        </p:grpSpPr>
        <p:sp>
          <p:nvSpPr>
            <p:cNvPr id="422" name="Google Shape;422;p6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3" name="Google Shape;423;p6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424" name="Google Shape;424;p6"/>
          <p:cNvGrpSpPr/>
          <p:nvPr/>
        </p:nvGrpSpPr>
        <p:grpSpPr>
          <a:xfrm>
            <a:off x="11122057" y="4538477"/>
            <a:ext cx="759568" cy="507483"/>
            <a:chOff x="8341543" y="2282008"/>
            <a:chExt cx="569676" cy="380612"/>
          </a:xfrm>
        </p:grpSpPr>
        <p:sp>
          <p:nvSpPr>
            <p:cNvPr id="425" name="Google Shape;425;p6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6" name="Google Shape;426;p6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27" name="Google Shape;427;p6"/>
          <p:cNvSpPr/>
          <p:nvPr/>
        </p:nvSpPr>
        <p:spPr>
          <a:xfrm>
            <a:off x="11122057" y="5823925"/>
            <a:ext cx="759568" cy="410985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28" name="Google Shape;428;p6"/>
          <p:cNvSpPr/>
          <p:nvPr/>
        </p:nvSpPr>
        <p:spPr>
          <a:xfrm>
            <a:off x="527859" y="292693"/>
            <a:ext cx="10737917" cy="6384375"/>
          </a:xfrm>
          <a:custGeom>
            <a:avLst/>
            <a:gdLst/>
            <a:ahLst/>
            <a:cxnLst/>
            <a:rect l="l" t="t" r="r" b="b"/>
            <a:pathLst>
              <a:path w="257093" h="146846" extrusionOk="0">
                <a:moveTo>
                  <a:pt x="7146" y="1"/>
                </a:moveTo>
                <a:cubicBezTo>
                  <a:pt x="3177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177" y="146845"/>
                  <a:pt x="7146" y="146845"/>
                </a:cubicBezTo>
                <a:lnTo>
                  <a:pt x="249947" y="146845"/>
                </a:lnTo>
                <a:cubicBezTo>
                  <a:pt x="253879" y="146845"/>
                  <a:pt x="257093" y="143632"/>
                  <a:pt x="257093" y="139700"/>
                </a:cubicBezTo>
                <a:lnTo>
                  <a:pt x="257093" y="7146"/>
                </a:lnTo>
                <a:cubicBezTo>
                  <a:pt x="257093" y="3214"/>
                  <a:pt x="253879" y="1"/>
                  <a:pt x="24994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29" name="Google Shape;429;p6"/>
          <p:cNvSpPr/>
          <p:nvPr/>
        </p:nvSpPr>
        <p:spPr>
          <a:xfrm>
            <a:off x="728423" y="12559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30" name="Google Shape;430;p6"/>
          <p:cNvSpPr/>
          <p:nvPr/>
        </p:nvSpPr>
        <p:spPr>
          <a:xfrm>
            <a:off x="374701" y="1288786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31" name="Google Shape;431;p6"/>
          <p:cNvSpPr/>
          <p:nvPr/>
        </p:nvSpPr>
        <p:spPr>
          <a:xfrm>
            <a:off x="406276" y="13989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32" name="Google Shape;432;p6"/>
          <p:cNvSpPr/>
          <p:nvPr/>
        </p:nvSpPr>
        <p:spPr>
          <a:xfrm>
            <a:off x="807362" y="13430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33" name="Google Shape;433;p6"/>
          <p:cNvSpPr/>
          <p:nvPr/>
        </p:nvSpPr>
        <p:spPr>
          <a:xfrm>
            <a:off x="728423" y="1730987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34" name="Google Shape;434;p6"/>
          <p:cNvSpPr/>
          <p:nvPr/>
        </p:nvSpPr>
        <p:spPr>
          <a:xfrm>
            <a:off x="374701" y="1765507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35" name="Google Shape;435;p6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36" name="Google Shape;436;p6"/>
          <p:cNvSpPr/>
          <p:nvPr/>
        </p:nvSpPr>
        <p:spPr>
          <a:xfrm>
            <a:off x="807362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37" name="Google Shape;437;p6"/>
          <p:cNvSpPr/>
          <p:nvPr/>
        </p:nvSpPr>
        <p:spPr>
          <a:xfrm>
            <a:off x="376289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38" name="Google Shape;438;p6"/>
          <p:cNvSpPr/>
          <p:nvPr/>
        </p:nvSpPr>
        <p:spPr>
          <a:xfrm>
            <a:off x="728423" y="2207665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39" name="Google Shape;439;p6"/>
          <p:cNvSpPr/>
          <p:nvPr/>
        </p:nvSpPr>
        <p:spPr>
          <a:xfrm>
            <a:off x="374701" y="2240534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40" name="Google Shape;440;p6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41" name="Google Shape;441;p6"/>
          <p:cNvSpPr/>
          <p:nvPr/>
        </p:nvSpPr>
        <p:spPr>
          <a:xfrm>
            <a:off x="807362" y="22947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42" name="Google Shape;442;p6"/>
          <p:cNvSpPr/>
          <p:nvPr/>
        </p:nvSpPr>
        <p:spPr>
          <a:xfrm>
            <a:off x="376289" y="225531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43" name="Google Shape;443;p6"/>
          <p:cNvSpPr/>
          <p:nvPr/>
        </p:nvSpPr>
        <p:spPr>
          <a:xfrm>
            <a:off x="728423" y="2682691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44" name="Google Shape;444;p6"/>
          <p:cNvSpPr/>
          <p:nvPr/>
        </p:nvSpPr>
        <p:spPr>
          <a:xfrm>
            <a:off x="374701" y="2717213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45" name="Google Shape;445;p6"/>
          <p:cNvSpPr/>
          <p:nvPr/>
        </p:nvSpPr>
        <p:spPr>
          <a:xfrm>
            <a:off x="406276" y="2825730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46" name="Google Shape;446;p6"/>
          <p:cNvSpPr/>
          <p:nvPr/>
        </p:nvSpPr>
        <p:spPr>
          <a:xfrm>
            <a:off x="807362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47" name="Google Shape;447;p6"/>
          <p:cNvSpPr/>
          <p:nvPr/>
        </p:nvSpPr>
        <p:spPr>
          <a:xfrm>
            <a:off x="376289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48" name="Google Shape;448;p6"/>
          <p:cNvSpPr/>
          <p:nvPr/>
        </p:nvSpPr>
        <p:spPr>
          <a:xfrm>
            <a:off x="728423" y="3159413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49" name="Google Shape;449;p6"/>
          <p:cNvSpPr/>
          <p:nvPr/>
        </p:nvSpPr>
        <p:spPr>
          <a:xfrm>
            <a:off x="374701" y="3192282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50" name="Google Shape;450;p6"/>
          <p:cNvSpPr/>
          <p:nvPr/>
        </p:nvSpPr>
        <p:spPr>
          <a:xfrm>
            <a:off x="406276" y="33007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51" name="Google Shape;451;p6"/>
          <p:cNvSpPr/>
          <p:nvPr/>
        </p:nvSpPr>
        <p:spPr>
          <a:xfrm>
            <a:off x="807362" y="324649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52" name="Google Shape;452;p6"/>
          <p:cNvSpPr/>
          <p:nvPr/>
        </p:nvSpPr>
        <p:spPr>
          <a:xfrm>
            <a:off x="376289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53" name="Google Shape;453;p6"/>
          <p:cNvSpPr/>
          <p:nvPr/>
        </p:nvSpPr>
        <p:spPr>
          <a:xfrm>
            <a:off x="728423" y="3634439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54" name="Google Shape;454;p6"/>
          <p:cNvSpPr/>
          <p:nvPr/>
        </p:nvSpPr>
        <p:spPr>
          <a:xfrm>
            <a:off x="374701" y="3668959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55" name="Google Shape;455;p6"/>
          <p:cNvSpPr/>
          <p:nvPr/>
        </p:nvSpPr>
        <p:spPr>
          <a:xfrm>
            <a:off x="406276" y="377743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56" name="Google Shape;456;p6"/>
          <p:cNvSpPr/>
          <p:nvPr/>
        </p:nvSpPr>
        <p:spPr>
          <a:xfrm>
            <a:off x="807362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57" name="Google Shape;457;p6"/>
          <p:cNvSpPr/>
          <p:nvPr/>
        </p:nvSpPr>
        <p:spPr>
          <a:xfrm>
            <a:off x="376289" y="3682090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58" name="Google Shape;458;p6"/>
          <p:cNvSpPr/>
          <p:nvPr/>
        </p:nvSpPr>
        <p:spPr>
          <a:xfrm>
            <a:off x="728423" y="41111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59" name="Google Shape;459;p6"/>
          <p:cNvSpPr/>
          <p:nvPr/>
        </p:nvSpPr>
        <p:spPr>
          <a:xfrm>
            <a:off x="374701" y="4143986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60" name="Google Shape;460;p6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61" name="Google Shape;461;p6"/>
          <p:cNvSpPr/>
          <p:nvPr/>
        </p:nvSpPr>
        <p:spPr>
          <a:xfrm>
            <a:off x="807362" y="41982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62" name="Google Shape;462;p6"/>
          <p:cNvSpPr/>
          <p:nvPr/>
        </p:nvSpPr>
        <p:spPr>
          <a:xfrm>
            <a:off x="376289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63" name="Google Shape;463;p6"/>
          <p:cNvSpPr/>
          <p:nvPr/>
        </p:nvSpPr>
        <p:spPr>
          <a:xfrm>
            <a:off x="728423" y="4586187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64" name="Google Shape;464;p6"/>
          <p:cNvSpPr/>
          <p:nvPr/>
        </p:nvSpPr>
        <p:spPr>
          <a:xfrm>
            <a:off x="374701" y="4620665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65" name="Google Shape;465;p6"/>
          <p:cNvSpPr/>
          <p:nvPr/>
        </p:nvSpPr>
        <p:spPr>
          <a:xfrm>
            <a:off x="406276" y="47291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66" name="Google Shape;466;p6"/>
          <p:cNvSpPr/>
          <p:nvPr/>
        </p:nvSpPr>
        <p:spPr>
          <a:xfrm>
            <a:off x="807362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67" name="Google Shape;467;p6"/>
          <p:cNvSpPr/>
          <p:nvPr/>
        </p:nvSpPr>
        <p:spPr>
          <a:xfrm>
            <a:off x="376289" y="463383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68" name="Google Shape;468;p6"/>
          <p:cNvSpPr/>
          <p:nvPr/>
        </p:nvSpPr>
        <p:spPr>
          <a:xfrm>
            <a:off x="728423" y="5061213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69" name="Google Shape;469;p6"/>
          <p:cNvSpPr/>
          <p:nvPr/>
        </p:nvSpPr>
        <p:spPr>
          <a:xfrm>
            <a:off x="374701" y="5095734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70" name="Google Shape;470;p6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71" name="Google Shape;471;p6"/>
          <p:cNvSpPr/>
          <p:nvPr/>
        </p:nvSpPr>
        <p:spPr>
          <a:xfrm>
            <a:off x="807362" y="51499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72" name="Google Shape;472;p6"/>
          <p:cNvSpPr/>
          <p:nvPr/>
        </p:nvSpPr>
        <p:spPr>
          <a:xfrm>
            <a:off x="376289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73" name="Google Shape;473;p6"/>
          <p:cNvSpPr/>
          <p:nvPr/>
        </p:nvSpPr>
        <p:spPr>
          <a:xfrm>
            <a:off x="728423" y="5537891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74" name="Google Shape;474;p6"/>
          <p:cNvSpPr/>
          <p:nvPr/>
        </p:nvSpPr>
        <p:spPr>
          <a:xfrm>
            <a:off x="374701" y="5570760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75" name="Google Shape;475;p6"/>
          <p:cNvSpPr/>
          <p:nvPr/>
        </p:nvSpPr>
        <p:spPr>
          <a:xfrm>
            <a:off x="406276" y="568088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76" name="Google Shape;476;p6"/>
          <p:cNvSpPr/>
          <p:nvPr/>
        </p:nvSpPr>
        <p:spPr>
          <a:xfrm>
            <a:off x="807362" y="5625018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77" name="Google Shape;477;p6"/>
          <p:cNvSpPr/>
          <p:nvPr/>
        </p:nvSpPr>
        <p:spPr>
          <a:xfrm>
            <a:off x="376289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78" name="Google Shape;478;p6"/>
          <p:cNvSpPr/>
          <p:nvPr/>
        </p:nvSpPr>
        <p:spPr>
          <a:xfrm>
            <a:off x="305201" y="180913"/>
            <a:ext cx="1059620" cy="915619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79" name="Google Shape;479;p6"/>
          <p:cNvSpPr/>
          <p:nvPr/>
        </p:nvSpPr>
        <p:spPr>
          <a:xfrm>
            <a:off x="376289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80" name="Google Shape;480;p6"/>
          <p:cNvSpPr txBox="1">
            <a:spLocks noGrp="1"/>
          </p:cNvSpPr>
          <p:nvPr>
            <p:ph type="title"/>
          </p:nvPr>
        </p:nvSpPr>
        <p:spPr>
          <a:xfrm>
            <a:off x="968300" y="588467"/>
            <a:ext cx="10255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81" name="Google Shape;481;p6"/>
          <p:cNvGrpSpPr/>
          <p:nvPr/>
        </p:nvGrpSpPr>
        <p:grpSpPr>
          <a:xfrm>
            <a:off x="968285" y="6000567"/>
            <a:ext cx="388500" cy="375167"/>
            <a:chOff x="3243875" y="2372825"/>
            <a:chExt cx="291375" cy="281375"/>
          </a:xfrm>
        </p:grpSpPr>
        <p:sp>
          <p:nvSpPr>
            <p:cNvPr id="482" name="Google Shape;482;p6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3" name="Google Shape;483;p6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4" name="Google Shape;484;p6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5" name="Google Shape;485;p6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6" name="Google Shape;486;p6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7" name="Google Shape;487;p6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8" name="Google Shape;488;p6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9" name="Google Shape;489;p6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0" name="Google Shape;490;p6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1" name="Google Shape;491;p6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92" name="Google Shape;492;p6"/>
          <p:cNvSpPr/>
          <p:nvPr/>
        </p:nvSpPr>
        <p:spPr>
          <a:xfrm>
            <a:off x="9780800" y="677434"/>
            <a:ext cx="116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493" name="Google Shape;493;p6"/>
          <p:cNvGrpSpPr/>
          <p:nvPr/>
        </p:nvGrpSpPr>
        <p:grpSpPr>
          <a:xfrm>
            <a:off x="2019934" y="606334"/>
            <a:ext cx="222233" cy="224767"/>
            <a:chOff x="4954425" y="2036375"/>
            <a:chExt cx="166675" cy="168575"/>
          </a:xfrm>
        </p:grpSpPr>
        <p:sp>
          <p:nvSpPr>
            <p:cNvPr id="494" name="Google Shape;494;p6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5" name="Google Shape;495;p6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96" name="Google Shape;496;p6"/>
          <p:cNvSpPr/>
          <p:nvPr/>
        </p:nvSpPr>
        <p:spPr>
          <a:xfrm>
            <a:off x="1903933" y="6375718"/>
            <a:ext cx="116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79520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3" name="Google Shape;173;p5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74" name="Google Shape;174;p5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5" name="Google Shape;175;p5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6" name="Google Shape;176;p5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7" name="Google Shape;177;p5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8" name="Google Shape;178;p5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9" name="Google Shape;179;p5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0" name="Google Shape;180;p5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1" name="Google Shape;181;p5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2" name="Google Shape;182;p5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3" name="Google Shape;183;p5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4" name="Google Shape;184;p5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5" name="Google Shape;185;p5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6" name="Google Shape;186;p5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7" name="Google Shape;187;p5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8" name="Google Shape;188;p5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9" name="Google Shape;189;p5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0" name="Google Shape;190;p5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1" name="Google Shape;191;p5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2" name="Google Shape;192;p5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3" name="Google Shape;193;p5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4" name="Google Shape;194;p5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5" name="Google Shape;195;p5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6" name="Google Shape;196;p5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7" name="Google Shape;197;p5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8" name="Google Shape;198;p5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9" name="Google Shape;199;p5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0" name="Google Shape;200;p5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1" name="Google Shape;201;p5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2" name="Google Shape;202;p5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3" name="Google Shape;203;p5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4" name="Google Shape;204;p5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5" name="Google Shape;205;p5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6" name="Google Shape;206;p5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7" name="Google Shape;207;p5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8" name="Google Shape;208;p5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9" name="Google Shape;209;p5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0" name="Google Shape;210;p5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1" name="Google Shape;211;p5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2" name="Google Shape;212;p5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3" name="Google Shape;213;p5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4" name="Google Shape;214;p5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5" name="Google Shape;215;p5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6" name="Google Shape;216;p5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7" name="Google Shape;217;p5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18" name="Google Shape;218;p5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9" name="Google Shape;219;p5"/>
          <p:cNvSpPr txBox="1">
            <a:spLocks noGrp="1"/>
          </p:cNvSpPr>
          <p:nvPr>
            <p:ph type="subTitle" idx="1"/>
          </p:nvPr>
        </p:nvSpPr>
        <p:spPr>
          <a:xfrm rot="-59916">
            <a:off x="1708509" y="3429061"/>
            <a:ext cx="3901792" cy="609289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 b="1">
                <a:latin typeface="Nunito"/>
                <a:ea typeface="Nunito"/>
                <a:cs typeface="Nunito"/>
                <a:sym typeface="Nuni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20" name="Google Shape;220;p5"/>
          <p:cNvSpPr txBox="1">
            <a:spLocks noGrp="1"/>
          </p:cNvSpPr>
          <p:nvPr>
            <p:ph type="subTitle" idx="2"/>
          </p:nvPr>
        </p:nvSpPr>
        <p:spPr>
          <a:xfrm rot="-59916">
            <a:off x="6581643" y="3395161"/>
            <a:ext cx="3901792" cy="609289"/>
          </a:xfrm>
          <a:prstGeom prst="rect">
            <a:avLst/>
          </a:prstGeom>
          <a:solidFill>
            <a:schemeClr val="accent5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21" name="Google Shape;221;p5"/>
          <p:cNvSpPr txBox="1">
            <a:spLocks noGrp="1"/>
          </p:cNvSpPr>
          <p:nvPr>
            <p:ph type="subTitle" idx="3"/>
          </p:nvPr>
        </p:nvSpPr>
        <p:spPr>
          <a:xfrm>
            <a:off x="1708600" y="4038616"/>
            <a:ext cx="3901600" cy="13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2" name="Google Shape;222;p5"/>
          <p:cNvSpPr txBox="1">
            <a:spLocks noGrp="1"/>
          </p:cNvSpPr>
          <p:nvPr>
            <p:ph type="subTitle" idx="4"/>
          </p:nvPr>
        </p:nvSpPr>
        <p:spPr>
          <a:xfrm>
            <a:off x="6581767" y="4038616"/>
            <a:ext cx="3901600" cy="13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3" name="Google Shape;223;p5"/>
          <p:cNvSpPr txBox="1">
            <a:spLocks noGrp="1"/>
          </p:cNvSpPr>
          <p:nvPr>
            <p:ph type="title"/>
          </p:nvPr>
        </p:nvSpPr>
        <p:spPr>
          <a:xfrm rot="-30146">
            <a:off x="2743272" y="595571"/>
            <a:ext cx="6705457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371027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8" name="Google Shape;498;p7"/>
          <p:cNvGrpSpPr/>
          <p:nvPr/>
        </p:nvGrpSpPr>
        <p:grpSpPr>
          <a:xfrm>
            <a:off x="527859" y="292693"/>
            <a:ext cx="11358487" cy="6384375"/>
            <a:chOff x="395894" y="219519"/>
            <a:chExt cx="8518865" cy="4788281"/>
          </a:xfrm>
        </p:grpSpPr>
        <p:sp>
          <p:nvSpPr>
            <p:cNvPr id="499" name="Google Shape;499;p7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500" name="Google Shape;500;p7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501" name="Google Shape;501;p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02" name="Google Shape;502;p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503" name="Google Shape;503;p7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504" name="Google Shape;504;p7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505" name="Google Shape;505;p7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06" name="Google Shape;506;p7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507" name="Google Shape;507;p7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508" name="Google Shape;508;p7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09" name="Google Shape;509;p7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510" name="Google Shape;510;p7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511" name="Google Shape;511;p7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12" name="Google Shape;512;p7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513" name="Google Shape;513;p7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514" name="Google Shape;514;p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15" name="Google Shape;515;p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516" name="Google Shape;516;p7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517" name="Google Shape;517;p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18" name="Google Shape;518;p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519" name="Google Shape;519;p7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0" name="Google Shape;520;p7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521" name="Google Shape;521;p7"/>
          <p:cNvSpPr txBox="1">
            <a:spLocks noGrp="1"/>
          </p:cNvSpPr>
          <p:nvPr>
            <p:ph type="title"/>
          </p:nvPr>
        </p:nvSpPr>
        <p:spPr>
          <a:xfrm>
            <a:off x="968300" y="588467"/>
            <a:ext cx="10255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22" name="Google Shape;522;p7"/>
          <p:cNvSpPr txBox="1">
            <a:spLocks noGrp="1"/>
          </p:cNvSpPr>
          <p:nvPr>
            <p:ph type="subTitle" idx="1"/>
          </p:nvPr>
        </p:nvSpPr>
        <p:spPr>
          <a:xfrm>
            <a:off x="7411580" y="2812467"/>
            <a:ext cx="3223200" cy="5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523" name="Google Shape;523;p7"/>
          <p:cNvSpPr txBox="1">
            <a:spLocks noGrp="1"/>
          </p:cNvSpPr>
          <p:nvPr>
            <p:ph type="subTitle" idx="2"/>
          </p:nvPr>
        </p:nvSpPr>
        <p:spPr>
          <a:xfrm>
            <a:off x="7408351" y="3284396"/>
            <a:ext cx="3223200" cy="176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400"/>
            </a:lvl9pPr>
          </a:lstStyle>
          <a:p>
            <a:endParaRPr/>
          </a:p>
        </p:txBody>
      </p:sp>
      <p:sp>
        <p:nvSpPr>
          <p:cNvPr id="524" name="Google Shape;524;p7"/>
          <p:cNvSpPr/>
          <p:nvPr/>
        </p:nvSpPr>
        <p:spPr>
          <a:xfrm>
            <a:off x="728423" y="12559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25" name="Google Shape;525;p7"/>
          <p:cNvSpPr/>
          <p:nvPr/>
        </p:nvSpPr>
        <p:spPr>
          <a:xfrm>
            <a:off x="374701" y="1288786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26" name="Google Shape;526;p7"/>
          <p:cNvSpPr/>
          <p:nvPr/>
        </p:nvSpPr>
        <p:spPr>
          <a:xfrm>
            <a:off x="406276" y="13989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27" name="Google Shape;527;p7"/>
          <p:cNvSpPr/>
          <p:nvPr/>
        </p:nvSpPr>
        <p:spPr>
          <a:xfrm>
            <a:off x="807362" y="13430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28" name="Google Shape;528;p7"/>
          <p:cNvSpPr/>
          <p:nvPr/>
        </p:nvSpPr>
        <p:spPr>
          <a:xfrm>
            <a:off x="728423" y="1730987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29" name="Google Shape;529;p7"/>
          <p:cNvSpPr/>
          <p:nvPr/>
        </p:nvSpPr>
        <p:spPr>
          <a:xfrm>
            <a:off x="374701" y="1765507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30" name="Google Shape;530;p7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31" name="Google Shape;531;p7"/>
          <p:cNvSpPr/>
          <p:nvPr/>
        </p:nvSpPr>
        <p:spPr>
          <a:xfrm>
            <a:off x="807362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32" name="Google Shape;532;p7"/>
          <p:cNvSpPr/>
          <p:nvPr/>
        </p:nvSpPr>
        <p:spPr>
          <a:xfrm>
            <a:off x="376289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33" name="Google Shape;533;p7"/>
          <p:cNvSpPr/>
          <p:nvPr/>
        </p:nvSpPr>
        <p:spPr>
          <a:xfrm>
            <a:off x="728423" y="2207665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34" name="Google Shape;534;p7"/>
          <p:cNvSpPr/>
          <p:nvPr/>
        </p:nvSpPr>
        <p:spPr>
          <a:xfrm>
            <a:off x="374701" y="2240534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35" name="Google Shape;535;p7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36" name="Google Shape;536;p7"/>
          <p:cNvSpPr/>
          <p:nvPr/>
        </p:nvSpPr>
        <p:spPr>
          <a:xfrm>
            <a:off x="807362" y="22947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37" name="Google Shape;537;p7"/>
          <p:cNvSpPr/>
          <p:nvPr/>
        </p:nvSpPr>
        <p:spPr>
          <a:xfrm>
            <a:off x="376289" y="225531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38" name="Google Shape;538;p7"/>
          <p:cNvSpPr/>
          <p:nvPr/>
        </p:nvSpPr>
        <p:spPr>
          <a:xfrm>
            <a:off x="728423" y="2682691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39" name="Google Shape;539;p7"/>
          <p:cNvSpPr/>
          <p:nvPr/>
        </p:nvSpPr>
        <p:spPr>
          <a:xfrm>
            <a:off x="374701" y="2717213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40" name="Google Shape;540;p7"/>
          <p:cNvSpPr/>
          <p:nvPr/>
        </p:nvSpPr>
        <p:spPr>
          <a:xfrm>
            <a:off x="406276" y="2825730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41" name="Google Shape;541;p7"/>
          <p:cNvSpPr/>
          <p:nvPr/>
        </p:nvSpPr>
        <p:spPr>
          <a:xfrm>
            <a:off x="807362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42" name="Google Shape;542;p7"/>
          <p:cNvSpPr/>
          <p:nvPr/>
        </p:nvSpPr>
        <p:spPr>
          <a:xfrm>
            <a:off x="376289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43" name="Google Shape;543;p7"/>
          <p:cNvSpPr/>
          <p:nvPr/>
        </p:nvSpPr>
        <p:spPr>
          <a:xfrm>
            <a:off x="728423" y="3159413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44" name="Google Shape;544;p7"/>
          <p:cNvSpPr/>
          <p:nvPr/>
        </p:nvSpPr>
        <p:spPr>
          <a:xfrm>
            <a:off x="374701" y="3192282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45" name="Google Shape;545;p7"/>
          <p:cNvSpPr/>
          <p:nvPr/>
        </p:nvSpPr>
        <p:spPr>
          <a:xfrm>
            <a:off x="406276" y="33007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46" name="Google Shape;546;p7"/>
          <p:cNvSpPr/>
          <p:nvPr/>
        </p:nvSpPr>
        <p:spPr>
          <a:xfrm>
            <a:off x="807362" y="324649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47" name="Google Shape;547;p7"/>
          <p:cNvSpPr/>
          <p:nvPr/>
        </p:nvSpPr>
        <p:spPr>
          <a:xfrm>
            <a:off x="376289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48" name="Google Shape;548;p7"/>
          <p:cNvSpPr/>
          <p:nvPr/>
        </p:nvSpPr>
        <p:spPr>
          <a:xfrm>
            <a:off x="728423" y="3634439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49" name="Google Shape;549;p7"/>
          <p:cNvSpPr/>
          <p:nvPr/>
        </p:nvSpPr>
        <p:spPr>
          <a:xfrm>
            <a:off x="374701" y="3668959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50" name="Google Shape;550;p7"/>
          <p:cNvSpPr/>
          <p:nvPr/>
        </p:nvSpPr>
        <p:spPr>
          <a:xfrm>
            <a:off x="406276" y="377743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51" name="Google Shape;551;p7"/>
          <p:cNvSpPr/>
          <p:nvPr/>
        </p:nvSpPr>
        <p:spPr>
          <a:xfrm>
            <a:off x="807362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52" name="Google Shape;552;p7"/>
          <p:cNvSpPr/>
          <p:nvPr/>
        </p:nvSpPr>
        <p:spPr>
          <a:xfrm>
            <a:off x="376289" y="3682090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53" name="Google Shape;553;p7"/>
          <p:cNvSpPr/>
          <p:nvPr/>
        </p:nvSpPr>
        <p:spPr>
          <a:xfrm>
            <a:off x="728423" y="41111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54" name="Google Shape;554;p7"/>
          <p:cNvSpPr/>
          <p:nvPr/>
        </p:nvSpPr>
        <p:spPr>
          <a:xfrm>
            <a:off x="374701" y="4143986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55" name="Google Shape;555;p7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56" name="Google Shape;556;p7"/>
          <p:cNvSpPr/>
          <p:nvPr/>
        </p:nvSpPr>
        <p:spPr>
          <a:xfrm>
            <a:off x="807362" y="41982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57" name="Google Shape;557;p7"/>
          <p:cNvSpPr/>
          <p:nvPr/>
        </p:nvSpPr>
        <p:spPr>
          <a:xfrm>
            <a:off x="376289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58" name="Google Shape;558;p7"/>
          <p:cNvSpPr/>
          <p:nvPr/>
        </p:nvSpPr>
        <p:spPr>
          <a:xfrm>
            <a:off x="728423" y="4586187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59" name="Google Shape;559;p7"/>
          <p:cNvSpPr/>
          <p:nvPr/>
        </p:nvSpPr>
        <p:spPr>
          <a:xfrm>
            <a:off x="374701" y="4620665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60" name="Google Shape;560;p7"/>
          <p:cNvSpPr/>
          <p:nvPr/>
        </p:nvSpPr>
        <p:spPr>
          <a:xfrm>
            <a:off x="406276" y="47291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61" name="Google Shape;561;p7"/>
          <p:cNvSpPr/>
          <p:nvPr/>
        </p:nvSpPr>
        <p:spPr>
          <a:xfrm>
            <a:off x="807362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62" name="Google Shape;562;p7"/>
          <p:cNvSpPr/>
          <p:nvPr/>
        </p:nvSpPr>
        <p:spPr>
          <a:xfrm>
            <a:off x="376289" y="463383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63" name="Google Shape;563;p7"/>
          <p:cNvSpPr/>
          <p:nvPr/>
        </p:nvSpPr>
        <p:spPr>
          <a:xfrm>
            <a:off x="728423" y="5061213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64" name="Google Shape;564;p7"/>
          <p:cNvSpPr/>
          <p:nvPr/>
        </p:nvSpPr>
        <p:spPr>
          <a:xfrm>
            <a:off x="374701" y="5095734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65" name="Google Shape;565;p7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66" name="Google Shape;566;p7"/>
          <p:cNvSpPr/>
          <p:nvPr/>
        </p:nvSpPr>
        <p:spPr>
          <a:xfrm>
            <a:off x="807362" y="51499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67" name="Google Shape;567;p7"/>
          <p:cNvSpPr/>
          <p:nvPr/>
        </p:nvSpPr>
        <p:spPr>
          <a:xfrm>
            <a:off x="376289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68" name="Google Shape;568;p7"/>
          <p:cNvSpPr/>
          <p:nvPr/>
        </p:nvSpPr>
        <p:spPr>
          <a:xfrm>
            <a:off x="728423" y="5537891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69" name="Google Shape;569;p7"/>
          <p:cNvSpPr/>
          <p:nvPr/>
        </p:nvSpPr>
        <p:spPr>
          <a:xfrm>
            <a:off x="374701" y="5570760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70" name="Google Shape;570;p7"/>
          <p:cNvSpPr/>
          <p:nvPr/>
        </p:nvSpPr>
        <p:spPr>
          <a:xfrm>
            <a:off x="406276" y="568088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71" name="Google Shape;571;p7"/>
          <p:cNvSpPr/>
          <p:nvPr/>
        </p:nvSpPr>
        <p:spPr>
          <a:xfrm>
            <a:off x="807362" y="5625018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72" name="Google Shape;572;p7"/>
          <p:cNvSpPr/>
          <p:nvPr/>
        </p:nvSpPr>
        <p:spPr>
          <a:xfrm>
            <a:off x="376289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73" name="Google Shape;573;p7"/>
          <p:cNvSpPr/>
          <p:nvPr/>
        </p:nvSpPr>
        <p:spPr>
          <a:xfrm>
            <a:off x="376289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4846514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5" name="Google Shape;575;p8"/>
          <p:cNvGrpSpPr/>
          <p:nvPr/>
        </p:nvGrpSpPr>
        <p:grpSpPr>
          <a:xfrm>
            <a:off x="527859" y="292693"/>
            <a:ext cx="11358487" cy="6384375"/>
            <a:chOff x="395894" y="219519"/>
            <a:chExt cx="8518865" cy="4788281"/>
          </a:xfrm>
        </p:grpSpPr>
        <p:sp>
          <p:nvSpPr>
            <p:cNvPr id="576" name="Google Shape;576;p8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577" name="Google Shape;577;p8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578" name="Google Shape;578;p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79" name="Google Shape;579;p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580" name="Google Shape;580;p8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581" name="Google Shape;581;p8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582" name="Google Shape;582;p8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83" name="Google Shape;583;p8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584" name="Google Shape;584;p8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585" name="Google Shape;585;p8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86" name="Google Shape;586;p8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587" name="Google Shape;587;p8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588" name="Google Shape;588;p8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89" name="Google Shape;589;p8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590" name="Google Shape;590;p8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591" name="Google Shape;591;p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92" name="Google Shape;592;p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593" name="Google Shape;593;p8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594" name="Google Shape;594;p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95" name="Google Shape;595;p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596" name="Google Shape;596;p8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7" name="Google Shape;597;p8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598" name="Google Shape;598;p8"/>
          <p:cNvSpPr txBox="1">
            <a:spLocks noGrp="1"/>
          </p:cNvSpPr>
          <p:nvPr>
            <p:ph type="title"/>
          </p:nvPr>
        </p:nvSpPr>
        <p:spPr>
          <a:xfrm>
            <a:off x="2039400" y="2243400"/>
            <a:ext cx="8113200" cy="9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599" name="Google Shape;599;p8"/>
          <p:cNvSpPr txBox="1">
            <a:spLocks noGrp="1"/>
          </p:cNvSpPr>
          <p:nvPr>
            <p:ph type="subTitle" idx="1"/>
          </p:nvPr>
        </p:nvSpPr>
        <p:spPr>
          <a:xfrm>
            <a:off x="2046433" y="3207000"/>
            <a:ext cx="8113200" cy="140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600" name="Google Shape;600;p8"/>
          <p:cNvSpPr/>
          <p:nvPr/>
        </p:nvSpPr>
        <p:spPr>
          <a:xfrm>
            <a:off x="728423" y="12559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01" name="Google Shape;601;p8"/>
          <p:cNvSpPr/>
          <p:nvPr/>
        </p:nvSpPr>
        <p:spPr>
          <a:xfrm>
            <a:off x="374701" y="1288786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02" name="Google Shape;602;p8"/>
          <p:cNvSpPr/>
          <p:nvPr/>
        </p:nvSpPr>
        <p:spPr>
          <a:xfrm>
            <a:off x="406276" y="13989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03" name="Google Shape;603;p8"/>
          <p:cNvSpPr/>
          <p:nvPr/>
        </p:nvSpPr>
        <p:spPr>
          <a:xfrm>
            <a:off x="807362" y="13430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04" name="Google Shape;604;p8"/>
          <p:cNvSpPr/>
          <p:nvPr/>
        </p:nvSpPr>
        <p:spPr>
          <a:xfrm>
            <a:off x="728423" y="1730987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05" name="Google Shape;605;p8"/>
          <p:cNvSpPr/>
          <p:nvPr/>
        </p:nvSpPr>
        <p:spPr>
          <a:xfrm>
            <a:off x="374701" y="1765507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06" name="Google Shape;606;p8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07" name="Google Shape;607;p8"/>
          <p:cNvSpPr/>
          <p:nvPr/>
        </p:nvSpPr>
        <p:spPr>
          <a:xfrm>
            <a:off x="807362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08" name="Google Shape;608;p8"/>
          <p:cNvSpPr/>
          <p:nvPr/>
        </p:nvSpPr>
        <p:spPr>
          <a:xfrm>
            <a:off x="376289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09" name="Google Shape;609;p8"/>
          <p:cNvSpPr/>
          <p:nvPr/>
        </p:nvSpPr>
        <p:spPr>
          <a:xfrm>
            <a:off x="728423" y="2207665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10" name="Google Shape;610;p8"/>
          <p:cNvSpPr/>
          <p:nvPr/>
        </p:nvSpPr>
        <p:spPr>
          <a:xfrm>
            <a:off x="374701" y="2240534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11" name="Google Shape;611;p8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12" name="Google Shape;612;p8"/>
          <p:cNvSpPr/>
          <p:nvPr/>
        </p:nvSpPr>
        <p:spPr>
          <a:xfrm>
            <a:off x="807362" y="22947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13" name="Google Shape;613;p8"/>
          <p:cNvSpPr/>
          <p:nvPr/>
        </p:nvSpPr>
        <p:spPr>
          <a:xfrm>
            <a:off x="376289" y="225531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14" name="Google Shape;614;p8"/>
          <p:cNvSpPr/>
          <p:nvPr/>
        </p:nvSpPr>
        <p:spPr>
          <a:xfrm>
            <a:off x="728423" y="2682691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15" name="Google Shape;615;p8"/>
          <p:cNvSpPr/>
          <p:nvPr/>
        </p:nvSpPr>
        <p:spPr>
          <a:xfrm>
            <a:off x="374701" y="2717213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16" name="Google Shape;616;p8"/>
          <p:cNvSpPr/>
          <p:nvPr/>
        </p:nvSpPr>
        <p:spPr>
          <a:xfrm>
            <a:off x="406276" y="2825730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17" name="Google Shape;617;p8"/>
          <p:cNvSpPr/>
          <p:nvPr/>
        </p:nvSpPr>
        <p:spPr>
          <a:xfrm>
            <a:off x="807362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18" name="Google Shape;618;p8"/>
          <p:cNvSpPr/>
          <p:nvPr/>
        </p:nvSpPr>
        <p:spPr>
          <a:xfrm>
            <a:off x="376289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19" name="Google Shape;619;p8"/>
          <p:cNvSpPr/>
          <p:nvPr/>
        </p:nvSpPr>
        <p:spPr>
          <a:xfrm>
            <a:off x="728423" y="3159413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20" name="Google Shape;620;p8"/>
          <p:cNvSpPr/>
          <p:nvPr/>
        </p:nvSpPr>
        <p:spPr>
          <a:xfrm>
            <a:off x="374701" y="3192282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21" name="Google Shape;621;p8"/>
          <p:cNvSpPr/>
          <p:nvPr/>
        </p:nvSpPr>
        <p:spPr>
          <a:xfrm>
            <a:off x="406276" y="33007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22" name="Google Shape;622;p8"/>
          <p:cNvSpPr/>
          <p:nvPr/>
        </p:nvSpPr>
        <p:spPr>
          <a:xfrm>
            <a:off x="807362" y="324649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23" name="Google Shape;623;p8"/>
          <p:cNvSpPr/>
          <p:nvPr/>
        </p:nvSpPr>
        <p:spPr>
          <a:xfrm>
            <a:off x="376289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24" name="Google Shape;624;p8"/>
          <p:cNvSpPr/>
          <p:nvPr/>
        </p:nvSpPr>
        <p:spPr>
          <a:xfrm>
            <a:off x="728423" y="3634439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25" name="Google Shape;625;p8"/>
          <p:cNvSpPr/>
          <p:nvPr/>
        </p:nvSpPr>
        <p:spPr>
          <a:xfrm>
            <a:off x="374701" y="3668959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26" name="Google Shape;626;p8"/>
          <p:cNvSpPr/>
          <p:nvPr/>
        </p:nvSpPr>
        <p:spPr>
          <a:xfrm>
            <a:off x="406276" y="377743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27" name="Google Shape;627;p8"/>
          <p:cNvSpPr/>
          <p:nvPr/>
        </p:nvSpPr>
        <p:spPr>
          <a:xfrm>
            <a:off x="807362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28" name="Google Shape;628;p8"/>
          <p:cNvSpPr/>
          <p:nvPr/>
        </p:nvSpPr>
        <p:spPr>
          <a:xfrm>
            <a:off x="376289" y="3682090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29" name="Google Shape;629;p8"/>
          <p:cNvSpPr/>
          <p:nvPr/>
        </p:nvSpPr>
        <p:spPr>
          <a:xfrm>
            <a:off x="728423" y="41111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30" name="Google Shape;630;p8"/>
          <p:cNvSpPr/>
          <p:nvPr/>
        </p:nvSpPr>
        <p:spPr>
          <a:xfrm>
            <a:off x="374701" y="4143986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31" name="Google Shape;631;p8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32" name="Google Shape;632;p8"/>
          <p:cNvSpPr/>
          <p:nvPr/>
        </p:nvSpPr>
        <p:spPr>
          <a:xfrm>
            <a:off x="807362" y="41982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33" name="Google Shape;633;p8"/>
          <p:cNvSpPr/>
          <p:nvPr/>
        </p:nvSpPr>
        <p:spPr>
          <a:xfrm>
            <a:off x="376289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34" name="Google Shape;634;p8"/>
          <p:cNvSpPr/>
          <p:nvPr/>
        </p:nvSpPr>
        <p:spPr>
          <a:xfrm>
            <a:off x="728423" y="4586187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35" name="Google Shape;635;p8"/>
          <p:cNvSpPr/>
          <p:nvPr/>
        </p:nvSpPr>
        <p:spPr>
          <a:xfrm>
            <a:off x="374701" y="4620665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36" name="Google Shape;636;p8"/>
          <p:cNvSpPr/>
          <p:nvPr/>
        </p:nvSpPr>
        <p:spPr>
          <a:xfrm>
            <a:off x="406276" y="47291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37" name="Google Shape;637;p8"/>
          <p:cNvSpPr/>
          <p:nvPr/>
        </p:nvSpPr>
        <p:spPr>
          <a:xfrm>
            <a:off x="807362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38" name="Google Shape;638;p8"/>
          <p:cNvSpPr/>
          <p:nvPr/>
        </p:nvSpPr>
        <p:spPr>
          <a:xfrm>
            <a:off x="376289" y="463383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39" name="Google Shape;639;p8"/>
          <p:cNvSpPr/>
          <p:nvPr/>
        </p:nvSpPr>
        <p:spPr>
          <a:xfrm>
            <a:off x="728423" y="5061213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40" name="Google Shape;640;p8"/>
          <p:cNvSpPr/>
          <p:nvPr/>
        </p:nvSpPr>
        <p:spPr>
          <a:xfrm>
            <a:off x="374701" y="5095734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41" name="Google Shape;641;p8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42" name="Google Shape;642;p8"/>
          <p:cNvSpPr/>
          <p:nvPr/>
        </p:nvSpPr>
        <p:spPr>
          <a:xfrm>
            <a:off x="807362" y="51499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43" name="Google Shape;643;p8"/>
          <p:cNvSpPr/>
          <p:nvPr/>
        </p:nvSpPr>
        <p:spPr>
          <a:xfrm>
            <a:off x="376289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44" name="Google Shape;644;p8"/>
          <p:cNvSpPr/>
          <p:nvPr/>
        </p:nvSpPr>
        <p:spPr>
          <a:xfrm>
            <a:off x="728423" y="5537891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45" name="Google Shape;645;p8"/>
          <p:cNvSpPr/>
          <p:nvPr/>
        </p:nvSpPr>
        <p:spPr>
          <a:xfrm>
            <a:off x="374701" y="5570760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46" name="Google Shape;646;p8"/>
          <p:cNvSpPr/>
          <p:nvPr/>
        </p:nvSpPr>
        <p:spPr>
          <a:xfrm>
            <a:off x="406276" y="568088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47" name="Google Shape;647;p8"/>
          <p:cNvSpPr/>
          <p:nvPr/>
        </p:nvSpPr>
        <p:spPr>
          <a:xfrm>
            <a:off x="807362" y="5625018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48" name="Google Shape;648;p8"/>
          <p:cNvSpPr/>
          <p:nvPr/>
        </p:nvSpPr>
        <p:spPr>
          <a:xfrm>
            <a:off x="376289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49" name="Google Shape;649;p8"/>
          <p:cNvSpPr/>
          <p:nvPr/>
        </p:nvSpPr>
        <p:spPr>
          <a:xfrm>
            <a:off x="376289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7818793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1" name="Google Shape;651;p9"/>
          <p:cNvGrpSpPr/>
          <p:nvPr/>
        </p:nvGrpSpPr>
        <p:grpSpPr>
          <a:xfrm>
            <a:off x="527859" y="292693"/>
            <a:ext cx="11358487" cy="6384375"/>
            <a:chOff x="395894" y="219519"/>
            <a:chExt cx="8518865" cy="4788281"/>
          </a:xfrm>
        </p:grpSpPr>
        <p:sp>
          <p:nvSpPr>
            <p:cNvPr id="652" name="Google Shape;652;p9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653" name="Google Shape;653;p9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654" name="Google Shape;654;p9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55" name="Google Shape;655;p9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656" name="Google Shape;656;p9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657" name="Google Shape;657;p9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658" name="Google Shape;658;p9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59" name="Google Shape;659;p9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660" name="Google Shape;660;p9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661" name="Google Shape;661;p9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62" name="Google Shape;662;p9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663" name="Google Shape;663;p9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664" name="Google Shape;664;p9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65" name="Google Shape;665;p9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666" name="Google Shape;666;p9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667" name="Google Shape;667;p9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68" name="Google Shape;668;p9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669" name="Google Shape;669;p9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670" name="Google Shape;670;p9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71" name="Google Shape;671;p9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672" name="Google Shape;672;p9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3" name="Google Shape;673;p9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674" name="Google Shape;674;p9"/>
          <p:cNvSpPr txBox="1">
            <a:spLocks noGrp="1"/>
          </p:cNvSpPr>
          <p:nvPr>
            <p:ph type="title"/>
          </p:nvPr>
        </p:nvSpPr>
        <p:spPr>
          <a:xfrm>
            <a:off x="2686400" y="1976933"/>
            <a:ext cx="6819200" cy="185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142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75" name="Google Shape;675;p9"/>
          <p:cNvSpPr txBox="1">
            <a:spLocks noGrp="1"/>
          </p:cNvSpPr>
          <p:nvPr>
            <p:ph type="subTitle" idx="1"/>
          </p:nvPr>
        </p:nvSpPr>
        <p:spPr>
          <a:xfrm>
            <a:off x="3459000" y="3667733"/>
            <a:ext cx="5274000" cy="132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400"/>
            </a:lvl9pPr>
          </a:lstStyle>
          <a:p>
            <a:endParaRPr/>
          </a:p>
        </p:txBody>
      </p:sp>
      <p:sp>
        <p:nvSpPr>
          <p:cNvPr id="676" name="Google Shape;676;p9"/>
          <p:cNvSpPr/>
          <p:nvPr/>
        </p:nvSpPr>
        <p:spPr>
          <a:xfrm>
            <a:off x="728423" y="12559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77" name="Google Shape;677;p9"/>
          <p:cNvSpPr/>
          <p:nvPr/>
        </p:nvSpPr>
        <p:spPr>
          <a:xfrm>
            <a:off x="374701" y="1288786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78" name="Google Shape;678;p9"/>
          <p:cNvSpPr/>
          <p:nvPr/>
        </p:nvSpPr>
        <p:spPr>
          <a:xfrm>
            <a:off x="406276" y="13989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79" name="Google Shape;679;p9"/>
          <p:cNvSpPr/>
          <p:nvPr/>
        </p:nvSpPr>
        <p:spPr>
          <a:xfrm>
            <a:off x="807362" y="13430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80" name="Google Shape;680;p9"/>
          <p:cNvSpPr/>
          <p:nvPr/>
        </p:nvSpPr>
        <p:spPr>
          <a:xfrm>
            <a:off x="728423" y="1730987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81" name="Google Shape;681;p9"/>
          <p:cNvSpPr/>
          <p:nvPr/>
        </p:nvSpPr>
        <p:spPr>
          <a:xfrm>
            <a:off x="374701" y="1765507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82" name="Google Shape;682;p9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83" name="Google Shape;683;p9"/>
          <p:cNvSpPr/>
          <p:nvPr/>
        </p:nvSpPr>
        <p:spPr>
          <a:xfrm>
            <a:off x="807362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84" name="Google Shape;684;p9"/>
          <p:cNvSpPr/>
          <p:nvPr/>
        </p:nvSpPr>
        <p:spPr>
          <a:xfrm>
            <a:off x="376289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85" name="Google Shape;685;p9"/>
          <p:cNvSpPr/>
          <p:nvPr/>
        </p:nvSpPr>
        <p:spPr>
          <a:xfrm>
            <a:off x="728423" y="2207665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86" name="Google Shape;686;p9"/>
          <p:cNvSpPr/>
          <p:nvPr/>
        </p:nvSpPr>
        <p:spPr>
          <a:xfrm>
            <a:off x="374701" y="2240534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87" name="Google Shape;687;p9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88" name="Google Shape;688;p9"/>
          <p:cNvSpPr/>
          <p:nvPr/>
        </p:nvSpPr>
        <p:spPr>
          <a:xfrm>
            <a:off x="807362" y="22947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89" name="Google Shape;689;p9"/>
          <p:cNvSpPr/>
          <p:nvPr/>
        </p:nvSpPr>
        <p:spPr>
          <a:xfrm>
            <a:off x="376289" y="225531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90" name="Google Shape;690;p9"/>
          <p:cNvSpPr/>
          <p:nvPr/>
        </p:nvSpPr>
        <p:spPr>
          <a:xfrm>
            <a:off x="728423" y="2682691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91" name="Google Shape;691;p9"/>
          <p:cNvSpPr/>
          <p:nvPr/>
        </p:nvSpPr>
        <p:spPr>
          <a:xfrm>
            <a:off x="374701" y="2717213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92" name="Google Shape;692;p9"/>
          <p:cNvSpPr/>
          <p:nvPr/>
        </p:nvSpPr>
        <p:spPr>
          <a:xfrm>
            <a:off x="406276" y="2825730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93" name="Google Shape;693;p9"/>
          <p:cNvSpPr/>
          <p:nvPr/>
        </p:nvSpPr>
        <p:spPr>
          <a:xfrm>
            <a:off x="807362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94" name="Google Shape;694;p9"/>
          <p:cNvSpPr/>
          <p:nvPr/>
        </p:nvSpPr>
        <p:spPr>
          <a:xfrm>
            <a:off x="376289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95" name="Google Shape;695;p9"/>
          <p:cNvSpPr/>
          <p:nvPr/>
        </p:nvSpPr>
        <p:spPr>
          <a:xfrm>
            <a:off x="728423" y="3159413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96" name="Google Shape;696;p9"/>
          <p:cNvSpPr/>
          <p:nvPr/>
        </p:nvSpPr>
        <p:spPr>
          <a:xfrm>
            <a:off x="374701" y="3192282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97" name="Google Shape;697;p9"/>
          <p:cNvSpPr/>
          <p:nvPr/>
        </p:nvSpPr>
        <p:spPr>
          <a:xfrm>
            <a:off x="406276" y="33007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98" name="Google Shape;698;p9"/>
          <p:cNvSpPr/>
          <p:nvPr/>
        </p:nvSpPr>
        <p:spPr>
          <a:xfrm>
            <a:off x="807362" y="324649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99" name="Google Shape;699;p9"/>
          <p:cNvSpPr/>
          <p:nvPr/>
        </p:nvSpPr>
        <p:spPr>
          <a:xfrm>
            <a:off x="376289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00" name="Google Shape;700;p9"/>
          <p:cNvSpPr/>
          <p:nvPr/>
        </p:nvSpPr>
        <p:spPr>
          <a:xfrm>
            <a:off x="728423" y="3634439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01" name="Google Shape;701;p9"/>
          <p:cNvSpPr/>
          <p:nvPr/>
        </p:nvSpPr>
        <p:spPr>
          <a:xfrm>
            <a:off x="374701" y="3668959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02" name="Google Shape;702;p9"/>
          <p:cNvSpPr/>
          <p:nvPr/>
        </p:nvSpPr>
        <p:spPr>
          <a:xfrm>
            <a:off x="406276" y="377743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03" name="Google Shape;703;p9"/>
          <p:cNvSpPr/>
          <p:nvPr/>
        </p:nvSpPr>
        <p:spPr>
          <a:xfrm>
            <a:off x="807362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04" name="Google Shape;704;p9"/>
          <p:cNvSpPr/>
          <p:nvPr/>
        </p:nvSpPr>
        <p:spPr>
          <a:xfrm>
            <a:off x="376289" y="3682090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05" name="Google Shape;705;p9"/>
          <p:cNvSpPr/>
          <p:nvPr/>
        </p:nvSpPr>
        <p:spPr>
          <a:xfrm>
            <a:off x="728423" y="41111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06" name="Google Shape;706;p9"/>
          <p:cNvSpPr/>
          <p:nvPr/>
        </p:nvSpPr>
        <p:spPr>
          <a:xfrm>
            <a:off x="374701" y="4143986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07" name="Google Shape;707;p9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08" name="Google Shape;708;p9"/>
          <p:cNvSpPr/>
          <p:nvPr/>
        </p:nvSpPr>
        <p:spPr>
          <a:xfrm>
            <a:off x="807362" y="41982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09" name="Google Shape;709;p9"/>
          <p:cNvSpPr/>
          <p:nvPr/>
        </p:nvSpPr>
        <p:spPr>
          <a:xfrm>
            <a:off x="376289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10" name="Google Shape;710;p9"/>
          <p:cNvSpPr/>
          <p:nvPr/>
        </p:nvSpPr>
        <p:spPr>
          <a:xfrm>
            <a:off x="728423" y="4586187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11" name="Google Shape;711;p9"/>
          <p:cNvSpPr/>
          <p:nvPr/>
        </p:nvSpPr>
        <p:spPr>
          <a:xfrm>
            <a:off x="374701" y="4620665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12" name="Google Shape;712;p9"/>
          <p:cNvSpPr/>
          <p:nvPr/>
        </p:nvSpPr>
        <p:spPr>
          <a:xfrm>
            <a:off x="406276" y="47291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13" name="Google Shape;713;p9"/>
          <p:cNvSpPr/>
          <p:nvPr/>
        </p:nvSpPr>
        <p:spPr>
          <a:xfrm>
            <a:off x="807362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14" name="Google Shape;714;p9"/>
          <p:cNvSpPr/>
          <p:nvPr/>
        </p:nvSpPr>
        <p:spPr>
          <a:xfrm>
            <a:off x="376289" y="463383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15" name="Google Shape;715;p9"/>
          <p:cNvSpPr/>
          <p:nvPr/>
        </p:nvSpPr>
        <p:spPr>
          <a:xfrm>
            <a:off x="728423" y="5061213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16" name="Google Shape;716;p9"/>
          <p:cNvSpPr/>
          <p:nvPr/>
        </p:nvSpPr>
        <p:spPr>
          <a:xfrm>
            <a:off x="374701" y="5095734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17" name="Google Shape;717;p9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18" name="Google Shape;718;p9"/>
          <p:cNvSpPr/>
          <p:nvPr/>
        </p:nvSpPr>
        <p:spPr>
          <a:xfrm>
            <a:off x="807362" y="51499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19" name="Google Shape;719;p9"/>
          <p:cNvSpPr/>
          <p:nvPr/>
        </p:nvSpPr>
        <p:spPr>
          <a:xfrm>
            <a:off x="376289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20" name="Google Shape;720;p9"/>
          <p:cNvSpPr/>
          <p:nvPr/>
        </p:nvSpPr>
        <p:spPr>
          <a:xfrm>
            <a:off x="728423" y="5537891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21" name="Google Shape;721;p9"/>
          <p:cNvSpPr/>
          <p:nvPr/>
        </p:nvSpPr>
        <p:spPr>
          <a:xfrm>
            <a:off x="374701" y="5570760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22" name="Google Shape;722;p9"/>
          <p:cNvSpPr/>
          <p:nvPr/>
        </p:nvSpPr>
        <p:spPr>
          <a:xfrm>
            <a:off x="406276" y="568088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23" name="Google Shape;723;p9"/>
          <p:cNvSpPr/>
          <p:nvPr/>
        </p:nvSpPr>
        <p:spPr>
          <a:xfrm>
            <a:off x="807362" y="5625018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24" name="Google Shape;724;p9"/>
          <p:cNvSpPr/>
          <p:nvPr/>
        </p:nvSpPr>
        <p:spPr>
          <a:xfrm>
            <a:off x="376289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25" name="Google Shape;725;p9"/>
          <p:cNvSpPr/>
          <p:nvPr/>
        </p:nvSpPr>
        <p:spPr>
          <a:xfrm>
            <a:off x="376289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0949474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8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2" name="Google Shape;802;p11"/>
          <p:cNvGrpSpPr/>
          <p:nvPr/>
        </p:nvGrpSpPr>
        <p:grpSpPr>
          <a:xfrm>
            <a:off x="527859" y="292693"/>
            <a:ext cx="11358487" cy="6384375"/>
            <a:chOff x="395894" y="219519"/>
            <a:chExt cx="8518865" cy="4788281"/>
          </a:xfrm>
        </p:grpSpPr>
        <p:sp>
          <p:nvSpPr>
            <p:cNvPr id="803" name="Google Shape;803;p11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804" name="Google Shape;804;p11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805" name="Google Shape;805;p11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06" name="Google Shape;806;p11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807" name="Google Shape;807;p11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808" name="Google Shape;808;p11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809" name="Google Shape;809;p11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10" name="Google Shape;810;p11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811" name="Google Shape;811;p11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812" name="Google Shape;812;p11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13" name="Google Shape;813;p11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814" name="Google Shape;814;p11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815" name="Google Shape;815;p11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16" name="Google Shape;816;p11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817" name="Google Shape;817;p11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818" name="Google Shape;818;p11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19" name="Google Shape;819;p11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820" name="Google Shape;820;p11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821" name="Google Shape;821;p11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22" name="Google Shape;822;p11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823" name="Google Shape;823;p11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24" name="Google Shape;824;p11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825" name="Google Shape;825;p11"/>
          <p:cNvSpPr txBox="1">
            <a:spLocks noGrp="1"/>
          </p:cNvSpPr>
          <p:nvPr>
            <p:ph type="title" hasCustomPrompt="1"/>
          </p:nvPr>
        </p:nvSpPr>
        <p:spPr>
          <a:xfrm>
            <a:off x="2422484" y="2276784"/>
            <a:ext cx="7348800" cy="186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12000">
                <a:solidFill>
                  <a:schemeClr val="accen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826" name="Google Shape;826;p11"/>
          <p:cNvSpPr txBox="1">
            <a:spLocks noGrp="1"/>
          </p:cNvSpPr>
          <p:nvPr>
            <p:ph type="subTitle" idx="1"/>
          </p:nvPr>
        </p:nvSpPr>
        <p:spPr>
          <a:xfrm>
            <a:off x="2420717" y="3962417"/>
            <a:ext cx="7348800" cy="6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827" name="Google Shape;827;p11"/>
          <p:cNvSpPr/>
          <p:nvPr/>
        </p:nvSpPr>
        <p:spPr>
          <a:xfrm>
            <a:off x="728423" y="12559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28" name="Google Shape;828;p11"/>
          <p:cNvSpPr/>
          <p:nvPr/>
        </p:nvSpPr>
        <p:spPr>
          <a:xfrm>
            <a:off x="374701" y="1288786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29" name="Google Shape;829;p11"/>
          <p:cNvSpPr/>
          <p:nvPr/>
        </p:nvSpPr>
        <p:spPr>
          <a:xfrm>
            <a:off x="406276" y="13989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30" name="Google Shape;830;p11"/>
          <p:cNvSpPr/>
          <p:nvPr/>
        </p:nvSpPr>
        <p:spPr>
          <a:xfrm>
            <a:off x="807362" y="13430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31" name="Google Shape;831;p11"/>
          <p:cNvSpPr/>
          <p:nvPr/>
        </p:nvSpPr>
        <p:spPr>
          <a:xfrm>
            <a:off x="728423" y="1730987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32" name="Google Shape;832;p11"/>
          <p:cNvSpPr/>
          <p:nvPr/>
        </p:nvSpPr>
        <p:spPr>
          <a:xfrm>
            <a:off x="374701" y="1765507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33" name="Google Shape;833;p11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34" name="Google Shape;834;p11"/>
          <p:cNvSpPr/>
          <p:nvPr/>
        </p:nvSpPr>
        <p:spPr>
          <a:xfrm>
            <a:off x="807362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35" name="Google Shape;835;p11"/>
          <p:cNvSpPr/>
          <p:nvPr/>
        </p:nvSpPr>
        <p:spPr>
          <a:xfrm>
            <a:off x="376289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36" name="Google Shape;836;p11"/>
          <p:cNvSpPr/>
          <p:nvPr/>
        </p:nvSpPr>
        <p:spPr>
          <a:xfrm>
            <a:off x="728423" y="2207665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37" name="Google Shape;837;p11"/>
          <p:cNvSpPr/>
          <p:nvPr/>
        </p:nvSpPr>
        <p:spPr>
          <a:xfrm>
            <a:off x="374701" y="2240534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38" name="Google Shape;838;p11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39" name="Google Shape;839;p11"/>
          <p:cNvSpPr/>
          <p:nvPr/>
        </p:nvSpPr>
        <p:spPr>
          <a:xfrm>
            <a:off x="807362" y="22947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40" name="Google Shape;840;p11"/>
          <p:cNvSpPr/>
          <p:nvPr/>
        </p:nvSpPr>
        <p:spPr>
          <a:xfrm>
            <a:off x="376289" y="225531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41" name="Google Shape;841;p11"/>
          <p:cNvSpPr/>
          <p:nvPr/>
        </p:nvSpPr>
        <p:spPr>
          <a:xfrm>
            <a:off x="728423" y="2682691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42" name="Google Shape;842;p11"/>
          <p:cNvSpPr/>
          <p:nvPr/>
        </p:nvSpPr>
        <p:spPr>
          <a:xfrm>
            <a:off x="374701" y="2717213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43" name="Google Shape;843;p11"/>
          <p:cNvSpPr/>
          <p:nvPr/>
        </p:nvSpPr>
        <p:spPr>
          <a:xfrm>
            <a:off x="406276" y="2825730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44" name="Google Shape;844;p11"/>
          <p:cNvSpPr/>
          <p:nvPr/>
        </p:nvSpPr>
        <p:spPr>
          <a:xfrm>
            <a:off x="807362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45" name="Google Shape;845;p11"/>
          <p:cNvSpPr/>
          <p:nvPr/>
        </p:nvSpPr>
        <p:spPr>
          <a:xfrm>
            <a:off x="376289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46" name="Google Shape;846;p11"/>
          <p:cNvSpPr/>
          <p:nvPr/>
        </p:nvSpPr>
        <p:spPr>
          <a:xfrm>
            <a:off x="728423" y="3159413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47" name="Google Shape;847;p11"/>
          <p:cNvSpPr/>
          <p:nvPr/>
        </p:nvSpPr>
        <p:spPr>
          <a:xfrm>
            <a:off x="374701" y="3192282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48" name="Google Shape;848;p11"/>
          <p:cNvSpPr/>
          <p:nvPr/>
        </p:nvSpPr>
        <p:spPr>
          <a:xfrm>
            <a:off x="406276" y="33007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49" name="Google Shape;849;p11"/>
          <p:cNvSpPr/>
          <p:nvPr/>
        </p:nvSpPr>
        <p:spPr>
          <a:xfrm>
            <a:off x="807362" y="324649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50" name="Google Shape;850;p11"/>
          <p:cNvSpPr/>
          <p:nvPr/>
        </p:nvSpPr>
        <p:spPr>
          <a:xfrm>
            <a:off x="376289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51" name="Google Shape;851;p11"/>
          <p:cNvSpPr/>
          <p:nvPr/>
        </p:nvSpPr>
        <p:spPr>
          <a:xfrm>
            <a:off x="728423" y="3634439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52" name="Google Shape;852;p11"/>
          <p:cNvSpPr/>
          <p:nvPr/>
        </p:nvSpPr>
        <p:spPr>
          <a:xfrm>
            <a:off x="374701" y="3668959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53" name="Google Shape;853;p11"/>
          <p:cNvSpPr/>
          <p:nvPr/>
        </p:nvSpPr>
        <p:spPr>
          <a:xfrm>
            <a:off x="406276" y="377743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54" name="Google Shape;854;p11"/>
          <p:cNvSpPr/>
          <p:nvPr/>
        </p:nvSpPr>
        <p:spPr>
          <a:xfrm>
            <a:off x="807362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55" name="Google Shape;855;p11"/>
          <p:cNvSpPr/>
          <p:nvPr/>
        </p:nvSpPr>
        <p:spPr>
          <a:xfrm>
            <a:off x="376289" y="3682090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56" name="Google Shape;856;p11"/>
          <p:cNvSpPr/>
          <p:nvPr/>
        </p:nvSpPr>
        <p:spPr>
          <a:xfrm>
            <a:off x="728423" y="41111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57" name="Google Shape;857;p11"/>
          <p:cNvSpPr/>
          <p:nvPr/>
        </p:nvSpPr>
        <p:spPr>
          <a:xfrm>
            <a:off x="374701" y="4143986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58" name="Google Shape;858;p11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59" name="Google Shape;859;p11"/>
          <p:cNvSpPr/>
          <p:nvPr/>
        </p:nvSpPr>
        <p:spPr>
          <a:xfrm>
            <a:off x="807362" y="41982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60" name="Google Shape;860;p11"/>
          <p:cNvSpPr/>
          <p:nvPr/>
        </p:nvSpPr>
        <p:spPr>
          <a:xfrm>
            <a:off x="376289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61" name="Google Shape;861;p11"/>
          <p:cNvSpPr/>
          <p:nvPr/>
        </p:nvSpPr>
        <p:spPr>
          <a:xfrm>
            <a:off x="728423" y="4586187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62" name="Google Shape;862;p11"/>
          <p:cNvSpPr/>
          <p:nvPr/>
        </p:nvSpPr>
        <p:spPr>
          <a:xfrm>
            <a:off x="374701" y="4620665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63" name="Google Shape;863;p11"/>
          <p:cNvSpPr/>
          <p:nvPr/>
        </p:nvSpPr>
        <p:spPr>
          <a:xfrm>
            <a:off x="406276" y="47291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64" name="Google Shape;864;p11"/>
          <p:cNvSpPr/>
          <p:nvPr/>
        </p:nvSpPr>
        <p:spPr>
          <a:xfrm>
            <a:off x="807362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65" name="Google Shape;865;p11"/>
          <p:cNvSpPr/>
          <p:nvPr/>
        </p:nvSpPr>
        <p:spPr>
          <a:xfrm>
            <a:off x="376289" y="463383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66" name="Google Shape;866;p11"/>
          <p:cNvSpPr/>
          <p:nvPr/>
        </p:nvSpPr>
        <p:spPr>
          <a:xfrm>
            <a:off x="728423" y="5061213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67" name="Google Shape;867;p11"/>
          <p:cNvSpPr/>
          <p:nvPr/>
        </p:nvSpPr>
        <p:spPr>
          <a:xfrm>
            <a:off x="374701" y="5095734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68" name="Google Shape;868;p11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69" name="Google Shape;869;p11"/>
          <p:cNvSpPr/>
          <p:nvPr/>
        </p:nvSpPr>
        <p:spPr>
          <a:xfrm>
            <a:off x="807362" y="51499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70" name="Google Shape;870;p11"/>
          <p:cNvSpPr/>
          <p:nvPr/>
        </p:nvSpPr>
        <p:spPr>
          <a:xfrm>
            <a:off x="376289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71" name="Google Shape;871;p11"/>
          <p:cNvSpPr/>
          <p:nvPr/>
        </p:nvSpPr>
        <p:spPr>
          <a:xfrm>
            <a:off x="728423" y="5537891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72" name="Google Shape;872;p11"/>
          <p:cNvSpPr/>
          <p:nvPr/>
        </p:nvSpPr>
        <p:spPr>
          <a:xfrm>
            <a:off x="374701" y="5570760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73" name="Google Shape;873;p11"/>
          <p:cNvSpPr/>
          <p:nvPr/>
        </p:nvSpPr>
        <p:spPr>
          <a:xfrm>
            <a:off x="406276" y="568088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74" name="Google Shape;874;p11"/>
          <p:cNvSpPr/>
          <p:nvPr/>
        </p:nvSpPr>
        <p:spPr>
          <a:xfrm>
            <a:off x="807362" y="5625018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75" name="Google Shape;875;p11"/>
          <p:cNvSpPr/>
          <p:nvPr/>
        </p:nvSpPr>
        <p:spPr>
          <a:xfrm>
            <a:off x="376289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76" name="Google Shape;876;p11"/>
          <p:cNvSpPr/>
          <p:nvPr/>
        </p:nvSpPr>
        <p:spPr>
          <a:xfrm>
            <a:off x="376289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7909264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87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5164596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1">
  <p:cSld name="Table of contents 1">
    <p:spTree>
      <p:nvGrpSpPr>
        <p:cNvPr id="1" name="Shape 8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9" name="Google Shape;879;p13"/>
          <p:cNvSpPr/>
          <p:nvPr/>
        </p:nvSpPr>
        <p:spPr>
          <a:xfrm>
            <a:off x="527900" y="388432"/>
            <a:ext cx="11114749" cy="6384375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80" name="Google Shape;880;p13"/>
          <p:cNvSpPr/>
          <p:nvPr/>
        </p:nvSpPr>
        <p:spPr>
          <a:xfrm>
            <a:off x="881581" y="292693"/>
            <a:ext cx="10758425" cy="6384375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81" name="Google Shape;881;p13"/>
          <p:cNvSpPr/>
          <p:nvPr/>
        </p:nvSpPr>
        <p:spPr>
          <a:xfrm>
            <a:off x="11122057" y="5930292"/>
            <a:ext cx="759568" cy="410985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882" name="Google Shape;882;p13"/>
          <p:cNvGrpSpPr/>
          <p:nvPr/>
        </p:nvGrpSpPr>
        <p:grpSpPr>
          <a:xfrm>
            <a:off x="11122057" y="3042677"/>
            <a:ext cx="759568" cy="507483"/>
            <a:chOff x="8341543" y="2282008"/>
            <a:chExt cx="569676" cy="380612"/>
          </a:xfrm>
        </p:grpSpPr>
        <p:sp>
          <p:nvSpPr>
            <p:cNvPr id="883" name="Google Shape;883;p13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84" name="Google Shape;884;p13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885" name="Google Shape;885;p13"/>
          <p:cNvGrpSpPr/>
          <p:nvPr/>
        </p:nvGrpSpPr>
        <p:grpSpPr>
          <a:xfrm>
            <a:off x="11122057" y="2294792"/>
            <a:ext cx="759568" cy="507483"/>
            <a:chOff x="8341543" y="1721094"/>
            <a:chExt cx="569676" cy="380612"/>
          </a:xfrm>
        </p:grpSpPr>
        <p:sp>
          <p:nvSpPr>
            <p:cNvPr id="886" name="Google Shape;886;p13"/>
            <p:cNvSpPr/>
            <p:nvPr/>
          </p:nvSpPr>
          <p:spPr>
            <a:xfrm>
              <a:off x="8341543" y="180086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87" name="Google Shape;887;p13"/>
            <p:cNvSpPr/>
            <p:nvPr/>
          </p:nvSpPr>
          <p:spPr>
            <a:xfrm>
              <a:off x="8341543" y="1721094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888" name="Google Shape;888;p13"/>
          <p:cNvGrpSpPr/>
          <p:nvPr/>
        </p:nvGrpSpPr>
        <p:grpSpPr>
          <a:xfrm>
            <a:off x="11128364" y="1578123"/>
            <a:ext cx="757981" cy="517352"/>
            <a:chOff x="8346273" y="1183592"/>
            <a:chExt cx="568486" cy="388014"/>
          </a:xfrm>
        </p:grpSpPr>
        <p:sp>
          <p:nvSpPr>
            <p:cNvPr id="889" name="Google Shape;889;p13"/>
            <p:cNvSpPr/>
            <p:nvPr/>
          </p:nvSpPr>
          <p:spPr>
            <a:xfrm>
              <a:off x="8346273" y="1263367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0" name="Google Shape;890;p13"/>
            <p:cNvSpPr/>
            <p:nvPr/>
          </p:nvSpPr>
          <p:spPr>
            <a:xfrm>
              <a:off x="8346273" y="1183592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891" name="Google Shape;891;p13"/>
          <p:cNvGrpSpPr/>
          <p:nvPr/>
        </p:nvGrpSpPr>
        <p:grpSpPr>
          <a:xfrm>
            <a:off x="11122057" y="808847"/>
            <a:ext cx="759568" cy="517352"/>
            <a:chOff x="8341543" y="606635"/>
            <a:chExt cx="569676" cy="388014"/>
          </a:xfrm>
        </p:grpSpPr>
        <p:sp>
          <p:nvSpPr>
            <p:cNvPr id="892" name="Google Shape;892;p13"/>
            <p:cNvSpPr/>
            <p:nvPr/>
          </p:nvSpPr>
          <p:spPr>
            <a:xfrm>
              <a:off x="8341543" y="686410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3" name="Google Shape;893;p13"/>
            <p:cNvSpPr/>
            <p:nvPr/>
          </p:nvSpPr>
          <p:spPr>
            <a:xfrm>
              <a:off x="8341543" y="606635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894" name="Google Shape;894;p13"/>
          <p:cNvGrpSpPr/>
          <p:nvPr/>
        </p:nvGrpSpPr>
        <p:grpSpPr>
          <a:xfrm>
            <a:off x="11122057" y="3790577"/>
            <a:ext cx="759568" cy="507483"/>
            <a:chOff x="8341543" y="2282008"/>
            <a:chExt cx="569676" cy="380612"/>
          </a:xfrm>
        </p:grpSpPr>
        <p:sp>
          <p:nvSpPr>
            <p:cNvPr id="895" name="Google Shape;895;p13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6" name="Google Shape;896;p13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897" name="Google Shape;897;p13"/>
          <p:cNvGrpSpPr/>
          <p:nvPr/>
        </p:nvGrpSpPr>
        <p:grpSpPr>
          <a:xfrm>
            <a:off x="11122057" y="4538477"/>
            <a:ext cx="759568" cy="507483"/>
            <a:chOff x="8341543" y="2282008"/>
            <a:chExt cx="569676" cy="380612"/>
          </a:xfrm>
        </p:grpSpPr>
        <p:sp>
          <p:nvSpPr>
            <p:cNvPr id="898" name="Google Shape;898;p13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9" name="Google Shape;899;p13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900" name="Google Shape;900;p13"/>
          <p:cNvSpPr/>
          <p:nvPr/>
        </p:nvSpPr>
        <p:spPr>
          <a:xfrm>
            <a:off x="11122057" y="5823925"/>
            <a:ext cx="759568" cy="410985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01" name="Google Shape;901;p13"/>
          <p:cNvSpPr/>
          <p:nvPr/>
        </p:nvSpPr>
        <p:spPr>
          <a:xfrm>
            <a:off x="527859" y="292693"/>
            <a:ext cx="10737917" cy="6384375"/>
          </a:xfrm>
          <a:custGeom>
            <a:avLst/>
            <a:gdLst/>
            <a:ahLst/>
            <a:cxnLst/>
            <a:rect l="l" t="t" r="r" b="b"/>
            <a:pathLst>
              <a:path w="257093" h="146846" extrusionOk="0">
                <a:moveTo>
                  <a:pt x="7146" y="1"/>
                </a:moveTo>
                <a:cubicBezTo>
                  <a:pt x="3177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177" y="146845"/>
                  <a:pt x="7146" y="146845"/>
                </a:cubicBezTo>
                <a:lnTo>
                  <a:pt x="249947" y="146845"/>
                </a:lnTo>
                <a:cubicBezTo>
                  <a:pt x="253879" y="146845"/>
                  <a:pt x="257093" y="143632"/>
                  <a:pt x="257093" y="139700"/>
                </a:cubicBezTo>
                <a:lnTo>
                  <a:pt x="257093" y="7146"/>
                </a:lnTo>
                <a:cubicBezTo>
                  <a:pt x="257093" y="3214"/>
                  <a:pt x="253879" y="1"/>
                  <a:pt x="24994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02" name="Google Shape;902;p13"/>
          <p:cNvSpPr/>
          <p:nvPr/>
        </p:nvSpPr>
        <p:spPr>
          <a:xfrm>
            <a:off x="728423" y="12559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03" name="Google Shape;903;p13"/>
          <p:cNvSpPr/>
          <p:nvPr/>
        </p:nvSpPr>
        <p:spPr>
          <a:xfrm>
            <a:off x="374701" y="1288786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04" name="Google Shape;904;p13"/>
          <p:cNvSpPr/>
          <p:nvPr/>
        </p:nvSpPr>
        <p:spPr>
          <a:xfrm>
            <a:off x="406276" y="13989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05" name="Google Shape;905;p13"/>
          <p:cNvSpPr/>
          <p:nvPr/>
        </p:nvSpPr>
        <p:spPr>
          <a:xfrm>
            <a:off x="807362" y="13430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06" name="Google Shape;906;p13"/>
          <p:cNvSpPr/>
          <p:nvPr/>
        </p:nvSpPr>
        <p:spPr>
          <a:xfrm>
            <a:off x="728423" y="1730987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07" name="Google Shape;907;p13"/>
          <p:cNvSpPr/>
          <p:nvPr/>
        </p:nvSpPr>
        <p:spPr>
          <a:xfrm>
            <a:off x="374701" y="1765507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08" name="Google Shape;908;p13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09" name="Google Shape;909;p13"/>
          <p:cNvSpPr/>
          <p:nvPr/>
        </p:nvSpPr>
        <p:spPr>
          <a:xfrm>
            <a:off x="807362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10" name="Google Shape;910;p13"/>
          <p:cNvSpPr/>
          <p:nvPr/>
        </p:nvSpPr>
        <p:spPr>
          <a:xfrm>
            <a:off x="376289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11" name="Google Shape;911;p13"/>
          <p:cNvSpPr/>
          <p:nvPr/>
        </p:nvSpPr>
        <p:spPr>
          <a:xfrm>
            <a:off x="728423" y="2207665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12" name="Google Shape;912;p13"/>
          <p:cNvSpPr/>
          <p:nvPr/>
        </p:nvSpPr>
        <p:spPr>
          <a:xfrm>
            <a:off x="374701" y="2240534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13" name="Google Shape;913;p13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14" name="Google Shape;914;p13"/>
          <p:cNvSpPr/>
          <p:nvPr/>
        </p:nvSpPr>
        <p:spPr>
          <a:xfrm>
            <a:off x="807362" y="22947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15" name="Google Shape;915;p13"/>
          <p:cNvSpPr/>
          <p:nvPr/>
        </p:nvSpPr>
        <p:spPr>
          <a:xfrm>
            <a:off x="376289" y="225531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16" name="Google Shape;916;p13"/>
          <p:cNvSpPr/>
          <p:nvPr/>
        </p:nvSpPr>
        <p:spPr>
          <a:xfrm>
            <a:off x="728423" y="2682691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17" name="Google Shape;917;p13"/>
          <p:cNvSpPr/>
          <p:nvPr/>
        </p:nvSpPr>
        <p:spPr>
          <a:xfrm>
            <a:off x="374701" y="2717213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18" name="Google Shape;918;p13"/>
          <p:cNvSpPr/>
          <p:nvPr/>
        </p:nvSpPr>
        <p:spPr>
          <a:xfrm>
            <a:off x="406276" y="2825730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19" name="Google Shape;919;p13"/>
          <p:cNvSpPr/>
          <p:nvPr/>
        </p:nvSpPr>
        <p:spPr>
          <a:xfrm>
            <a:off x="807362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0" name="Google Shape;920;p13"/>
          <p:cNvSpPr/>
          <p:nvPr/>
        </p:nvSpPr>
        <p:spPr>
          <a:xfrm>
            <a:off x="376289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1" name="Google Shape;921;p13"/>
          <p:cNvSpPr/>
          <p:nvPr/>
        </p:nvSpPr>
        <p:spPr>
          <a:xfrm>
            <a:off x="728423" y="3159413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2" name="Google Shape;922;p13"/>
          <p:cNvSpPr/>
          <p:nvPr/>
        </p:nvSpPr>
        <p:spPr>
          <a:xfrm>
            <a:off x="374701" y="3192282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3" name="Google Shape;923;p13"/>
          <p:cNvSpPr/>
          <p:nvPr/>
        </p:nvSpPr>
        <p:spPr>
          <a:xfrm>
            <a:off x="406276" y="33007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4" name="Google Shape;924;p13"/>
          <p:cNvSpPr/>
          <p:nvPr/>
        </p:nvSpPr>
        <p:spPr>
          <a:xfrm>
            <a:off x="807362" y="324649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5" name="Google Shape;925;p13"/>
          <p:cNvSpPr/>
          <p:nvPr/>
        </p:nvSpPr>
        <p:spPr>
          <a:xfrm>
            <a:off x="376289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6" name="Google Shape;926;p13"/>
          <p:cNvSpPr/>
          <p:nvPr/>
        </p:nvSpPr>
        <p:spPr>
          <a:xfrm>
            <a:off x="728423" y="3634439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7" name="Google Shape;927;p13"/>
          <p:cNvSpPr/>
          <p:nvPr/>
        </p:nvSpPr>
        <p:spPr>
          <a:xfrm>
            <a:off x="374701" y="3668959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8" name="Google Shape;928;p13"/>
          <p:cNvSpPr/>
          <p:nvPr/>
        </p:nvSpPr>
        <p:spPr>
          <a:xfrm>
            <a:off x="406276" y="377743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9" name="Google Shape;929;p13"/>
          <p:cNvSpPr/>
          <p:nvPr/>
        </p:nvSpPr>
        <p:spPr>
          <a:xfrm>
            <a:off x="807362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30" name="Google Shape;930;p13"/>
          <p:cNvSpPr/>
          <p:nvPr/>
        </p:nvSpPr>
        <p:spPr>
          <a:xfrm>
            <a:off x="376289" y="3682090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31" name="Google Shape;931;p13"/>
          <p:cNvSpPr/>
          <p:nvPr/>
        </p:nvSpPr>
        <p:spPr>
          <a:xfrm>
            <a:off x="728423" y="41111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32" name="Google Shape;932;p13"/>
          <p:cNvSpPr/>
          <p:nvPr/>
        </p:nvSpPr>
        <p:spPr>
          <a:xfrm>
            <a:off x="374701" y="4143986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33" name="Google Shape;933;p13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34" name="Google Shape;934;p13"/>
          <p:cNvSpPr/>
          <p:nvPr/>
        </p:nvSpPr>
        <p:spPr>
          <a:xfrm>
            <a:off x="807362" y="41982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35" name="Google Shape;935;p13"/>
          <p:cNvSpPr/>
          <p:nvPr/>
        </p:nvSpPr>
        <p:spPr>
          <a:xfrm>
            <a:off x="376289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36" name="Google Shape;936;p13"/>
          <p:cNvSpPr/>
          <p:nvPr/>
        </p:nvSpPr>
        <p:spPr>
          <a:xfrm>
            <a:off x="728423" y="4586187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37" name="Google Shape;937;p13"/>
          <p:cNvSpPr/>
          <p:nvPr/>
        </p:nvSpPr>
        <p:spPr>
          <a:xfrm>
            <a:off x="374701" y="4620665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38" name="Google Shape;938;p13"/>
          <p:cNvSpPr/>
          <p:nvPr/>
        </p:nvSpPr>
        <p:spPr>
          <a:xfrm>
            <a:off x="406276" y="47291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39" name="Google Shape;939;p13"/>
          <p:cNvSpPr/>
          <p:nvPr/>
        </p:nvSpPr>
        <p:spPr>
          <a:xfrm>
            <a:off x="807362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40" name="Google Shape;940;p13"/>
          <p:cNvSpPr/>
          <p:nvPr/>
        </p:nvSpPr>
        <p:spPr>
          <a:xfrm>
            <a:off x="376289" y="463383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41" name="Google Shape;941;p13"/>
          <p:cNvSpPr/>
          <p:nvPr/>
        </p:nvSpPr>
        <p:spPr>
          <a:xfrm>
            <a:off x="728423" y="5061213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42" name="Google Shape;942;p13"/>
          <p:cNvSpPr/>
          <p:nvPr/>
        </p:nvSpPr>
        <p:spPr>
          <a:xfrm>
            <a:off x="374701" y="5095734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43" name="Google Shape;943;p13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44" name="Google Shape;944;p13"/>
          <p:cNvSpPr/>
          <p:nvPr/>
        </p:nvSpPr>
        <p:spPr>
          <a:xfrm>
            <a:off x="807362" y="51499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45" name="Google Shape;945;p13"/>
          <p:cNvSpPr/>
          <p:nvPr/>
        </p:nvSpPr>
        <p:spPr>
          <a:xfrm>
            <a:off x="376289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46" name="Google Shape;946;p13"/>
          <p:cNvSpPr/>
          <p:nvPr/>
        </p:nvSpPr>
        <p:spPr>
          <a:xfrm>
            <a:off x="728423" y="5537891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47" name="Google Shape;947;p13"/>
          <p:cNvSpPr/>
          <p:nvPr/>
        </p:nvSpPr>
        <p:spPr>
          <a:xfrm>
            <a:off x="374701" y="5570760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48" name="Google Shape;948;p13"/>
          <p:cNvSpPr/>
          <p:nvPr/>
        </p:nvSpPr>
        <p:spPr>
          <a:xfrm>
            <a:off x="406276" y="568088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49" name="Google Shape;949;p13"/>
          <p:cNvSpPr/>
          <p:nvPr/>
        </p:nvSpPr>
        <p:spPr>
          <a:xfrm>
            <a:off x="807362" y="5625018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50" name="Google Shape;950;p13"/>
          <p:cNvSpPr/>
          <p:nvPr/>
        </p:nvSpPr>
        <p:spPr>
          <a:xfrm>
            <a:off x="376289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51" name="Google Shape;951;p13"/>
          <p:cNvSpPr/>
          <p:nvPr/>
        </p:nvSpPr>
        <p:spPr>
          <a:xfrm>
            <a:off x="305201" y="180913"/>
            <a:ext cx="1059620" cy="915619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52" name="Google Shape;952;p13"/>
          <p:cNvSpPr/>
          <p:nvPr/>
        </p:nvSpPr>
        <p:spPr>
          <a:xfrm>
            <a:off x="376289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53" name="Google Shape;953;p13"/>
          <p:cNvSpPr txBox="1">
            <a:spLocks noGrp="1"/>
          </p:cNvSpPr>
          <p:nvPr>
            <p:ph type="title"/>
          </p:nvPr>
        </p:nvSpPr>
        <p:spPr>
          <a:xfrm>
            <a:off x="958333" y="584416"/>
            <a:ext cx="10275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954" name="Google Shape;954;p13">
            <a:hlinkClick r:id="rId2" action="ppaction://hlinksldjump"/>
          </p:cNvPr>
          <p:cNvSpPr txBox="1">
            <a:spLocks noGrp="1"/>
          </p:cNvSpPr>
          <p:nvPr>
            <p:ph type="subTitle" idx="1"/>
          </p:nvPr>
        </p:nvSpPr>
        <p:spPr>
          <a:xfrm>
            <a:off x="2395791" y="1639600"/>
            <a:ext cx="3638400" cy="5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55" name="Google Shape;955;p13"/>
          <p:cNvSpPr txBox="1">
            <a:spLocks noGrp="1"/>
          </p:cNvSpPr>
          <p:nvPr>
            <p:ph type="subTitle" idx="2"/>
          </p:nvPr>
        </p:nvSpPr>
        <p:spPr>
          <a:xfrm>
            <a:off x="2394712" y="2056420"/>
            <a:ext cx="3640000" cy="7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56" name="Google Shape;956;p13">
            <a:hlinkClick r:id="rId2" action="ppaction://hlinksldjump"/>
          </p:cNvPr>
          <p:cNvSpPr txBox="1">
            <a:spLocks noGrp="1"/>
          </p:cNvSpPr>
          <p:nvPr>
            <p:ph type="title" idx="3" hasCustomPrompt="1"/>
          </p:nvPr>
        </p:nvSpPr>
        <p:spPr>
          <a:xfrm>
            <a:off x="1577287" y="2059196"/>
            <a:ext cx="843600" cy="5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957" name="Google Shape;957;p13"/>
          <p:cNvSpPr txBox="1">
            <a:spLocks noGrp="1"/>
          </p:cNvSpPr>
          <p:nvPr>
            <p:ph type="subTitle" idx="4"/>
          </p:nvPr>
        </p:nvSpPr>
        <p:spPr>
          <a:xfrm>
            <a:off x="2399601" y="3230229"/>
            <a:ext cx="3649200" cy="52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58" name="Google Shape;958;p13"/>
          <p:cNvSpPr txBox="1">
            <a:spLocks noGrp="1"/>
          </p:cNvSpPr>
          <p:nvPr>
            <p:ph type="subTitle" idx="5"/>
          </p:nvPr>
        </p:nvSpPr>
        <p:spPr>
          <a:xfrm>
            <a:off x="2392816" y="3649817"/>
            <a:ext cx="3645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59" name="Google Shape;959;p13"/>
          <p:cNvSpPr txBox="1">
            <a:spLocks noGrp="1"/>
          </p:cNvSpPr>
          <p:nvPr>
            <p:ph type="title" idx="6" hasCustomPrompt="1"/>
          </p:nvPr>
        </p:nvSpPr>
        <p:spPr>
          <a:xfrm>
            <a:off x="1578504" y="3675477"/>
            <a:ext cx="841200" cy="56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960" name="Google Shape;960;p13"/>
          <p:cNvSpPr txBox="1">
            <a:spLocks noGrp="1"/>
          </p:cNvSpPr>
          <p:nvPr>
            <p:ph type="subTitle" idx="7"/>
          </p:nvPr>
        </p:nvSpPr>
        <p:spPr>
          <a:xfrm>
            <a:off x="2401775" y="4822861"/>
            <a:ext cx="3640000" cy="52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61" name="Google Shape;961;p13"/>
          <p:cNvSpPr txBox="1">
            <a:spLocks noGrp="1"/>
          </p:cNvSpPr>
          <p:nvPr>
            <p:ph type="subTitle" idx="8"/>
          </p:nvPr>
        </p:nvSpPr>
        <p:spPr>
          <a:xfrm>
            <a:off x="2392816" y="5243275"/>
            <a:ext cx="3645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62" name="Google Shape;962;p13"/>
          <p:cNvSpPr txBox="1">
            <a:spLocks noGrp="1"/>
          </p:cNvSpPr>
          <p:nvPr>
            <p:ph type="title" idx="9" hasCustomPrompt="1"/>
          </p:nvPr>
        </p:nvSpPr>
        <p:spPr>
          <a:xfrm>
            <a:off x="1578504" y="5234893"/>
            <a:ext cx="841200" cy="56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963" name="Google Shape;963;p13"/>
          <p:cNvSpPr txBox="1">
            <a:spLocks noGrp="1"/>
          </p:cNvSpPr>
          <p:nvPr>
            <p:ph type="subTitle" idx="13"/>
          </p:nvPr>
        </p:nvSpPr>
        <p:spPr>
          <a:xfrm>
            <a:off x="6958577" y="1642000"/>
            <a:ext cx="3656000" cy="52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64" name="Google Shape;964;p13"/>
          <p:cNvSpPr txBox="1">
            <a:spLocks noGrp="1"/>
          </p:cNvSpPr>
          <p:nvPr>
            <p:ph type="subTitle" idx="14"/>
          </p:nvPr>
        </p:nvSpPr>
        <p:spPr>
          <a:xfrm>
            <a:off x="6949579" y="2054220"/>
            <a:ext cx="3656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65" name="Google Shape;965;p13"/>
          <p:cNvSpPr txBox="1">
            <a:spLocks noGrp="1"/>
          </p:cNvSpPr>
          <p:nvPr>
            <p:ph type="title" idx="15" hasCustomPrompt="1"/>
          </p:nvPr>
        </p:nvSpPr>
        <p:spPr>
          <a:xfrm>
            <a:off x="6161423" y="2060396"/>
            <a:ext cx="841200" cy="56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966" name="Google Shape;966;p13"/>
          <p:cNvSpPr txBox="1">
            <a:spLocks noGrp="1"/>
          </p:cNvSpPr>
          <p:nvPr>
            <p:ph type="subTitle" idx="16"/>
          </p:nvPr>
        </p:nvSpPr>
        <p:spPr>
          <a:xfrm>
            <a:off x="6958577" y="3230229"/>
            <a:ext cx="3656000" cy="52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67" name="Google Shape;967;p13"/>
          <p:cNvSpPr txBox="1">
            <a:spLocks noGrp="1"/>
          </p:cNvSpPr>
          <p:nvPr>
            <p:ph type="subTitle" idx="17"/>
          </p:nvPr>
        </p:nvSpPr>
        <p:spPr>
          <a:xfrm>
            <a:off x="6949584" y="3649817"/>
            <a:ext cx="3656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68" name="Google Shape;968;p13"/>
          <p:cNvSpPr txBox="1">
            <a:spLocks noGrp="1"/>
          </p:cNvSpPr>
          <p:nvPr>
            <p:ph type="title" idx="18" hasCustomPrompt="1"/>
          </p:nvPr>
        </p:nvSpPr>
        <p:spPr>
          <a:xfrm>
            <a:off x="6161423" y="3675477"/>
            <a:ext cx="841200" cy="56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969" name="Google Shape;969;p13"/>
          <p:cNvSpPr txBox="1">
            <a:spLocks noGrp="1"/>
          </p:cNvSpPr>
          <p:nvPr>
            <p:ph type="subTitle" idx="19"/>
          </p:nvPr>
        </p:nvSpPr>
        <p:spPr>
          <a:xfrm>
            <a:off x="6958577" y="4822861"/>
            <a:ext cx="3656000" cy="52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70" name="Google Shape;970;p13"/>
          <p:cNvSpPr txBox="1">
            <a:spLocks noGrp="1"/>
          </p:cNvSpPr>
          <p:nvPr>
            <p:ph type="subTitle" idx="20"/>
          </p:nvPr>
        </p:nvSpPr>
        <p:spPr>
          <a:xfrm>
            <a:off x="6949584" y="5243275"/>
            <a:ext cx="3656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71" name="Google Shape;971;p13"/>
          <p:cNvSpPr txBox="1">
            <a:spLocks noGrp="1"/>
          </p:cNvSpPr>
          <p:nvPr>
            <p:ph type="title" idx="21" hasCustomPrompt="1"/>
          </p:nvPr>
        </p:nvSpPr>
        <p:spPr>
          <a:xfrm>
            <a:off x="6161423" y="5234893"/>
            <a:ext cx="841200" cy="56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grpSp>
        <p:nvGrpSpPr>
          <p:cNvPr id="972" name="Google Shape;972;p13"/>
          <p:cNvGrpSpPr/>
          <p:nvPr/>
        </p:nvGrpSpPr>
        <p:grpSpPr>
          <a:xfrm>
            <a:off x="1417667" y="1108234"/>
            <a:ext cx="592367" cy="531367"/>
            <a:chOff x="2495125" y="2142250"/>
            <a:chExt cx="444275" cy="398525"/>
          </a:xfrm>
        </p:grpSpPr>
        <p:sp>
          <p:nvSpPr>
            <p:cNvPr id="973" name="Google Shape;973;p1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4" name="Google Shape;974;p1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75" name="Google Shape;975;p13"/>
          <p:cNvGrpSpPr/>
          <p:nvPr/>
        </p:nvGrpSpPr>
        <p:grpSpPr>
          <a:xfrm>
            <a:off x="10419001" y="5951667"/>
            <a:ext cx="388500" cy="375167"/>
            <a:chOff x="3243875" y="2372825"/>
            <a:chExt cx="291375" cy="281375"/>
          </a:xfrm>
        </p:grpSpPr>
        <p:sp>
          <p:nvSpPr>
            <p:cNvPr id="976" name="Google Shape;976;p1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7" name="Google Shape;977;p1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8" name="Google Shape;978;p1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9" name="Google Shape;979;p1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0" name="Google Shape;980;p1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1" name="Google Shape;981;p1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2" name="Google Shape;982;p1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3" name="Google Shape;983;p1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4" name="Google Shape;984;p1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5" name="Google Shape;985;p1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86" name="Google Shape;986;p13"/>
          <p:cNvGrpSpPr/>
          <p:nvPr/>
        </p:nvGrpSpPr>
        <p:grpSpPr>
          <a:xfrm>
            <a:off x="10071401" y="934467"/>
            <a:ext cx="222233" cy="224767"/>
            <a:chOff x="4954425" y="2036375"/>
            <a:chExt cx="166675" cy="168575"/>
          </a:xfrm>
        </p:grpSpPr>
        <p:sp>
          <p:nvSpPr>
            <p:cNvPr id="987" name="Google Shape;987;p1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8" name="Google Shape;988;p1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989" name="Google Shape;989;p13"/>
          <p:cNvSpPr/>
          <p:nvPr/>
        </p:nvSpPr>
        <p:spPr>
          <a:xfrm>
            <a:off x="2503401" y="718733"/>
            <a:ext cx="158833" cy="10826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90" name="Google Shape;990;p13"/>
          <p:cNvSpPr/>
          <p:nvPr/>
        </p:nvSpPr>
        <p:spPr>
          <a:xfrm>
            <a:off x="10958000" y="5420001"/>
            <a:ext cx="116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0119900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9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92" name="Google Shape;992;p14"/>
          <p:cNvGrpSpPr/>
          <p:nvPr/>
        </p:nvGrpSpPr>
        <p:grpSpPr>
          <a:xfrm>
            <a:off x="527859" y="292693"/>
            <a:ext cx="11358487" cy="6384375"/>
            <a:chOff x="395894" y="219519"/>
            <a:chExt cx="8518865" cy="4788281"/>
          </a:xfrm>
        </p:grpSpPr>
        <p:sp>
          <p:nvSpPr>
            <p:cNvPr id="993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994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995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96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997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998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999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00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001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002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03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004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005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06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007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008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09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010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011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12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1013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14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015" name="Google Shape;1015;p14"/>
          <p:cNvSpPr txBox="1">
            <a:spLocks noGrp="1"/>
          </p:cNvSpPr>
          <p:nvPr>
            <p:ph type="title"/>
          </p:nvPr>
        </p:nvSpPr>
        <p:spPr>
          <a:xfrm>
            <a:off x="968300" y="588467"/>
            <a:ext cx="10255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1016" name="Google Shape;1016;p14"/>
          <p:cNvGrpSpPr/>
          <p:nvPr/>
        </p:nvGrpSpPr>
        <p:grpSpPr>
          <a:xfrm>
            <a:off x="1033401" y="6048867"/>
            <a:ext cx="592367" cy="531367"/>
            <a:chOff x="2495125" y="2142250"/>
            <a:chExt cx="444275" cy="398525"/>
          </a:xfrm>
        </p:grpSpPr>
        <p:sp>
          <p:nvSpPr>
            <p:cNvPr id="1017" name="Google Shape;1017;p14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18" name="Google Shape;1018;p14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019" name="Google Shape;1019;p14"/>
          <p:cNvGrpSpPr/>
          <p:nvPr/>
        </p:nvGrpSpPr>
        <p:grpSpPr>
          <a:xfrm>
            <a:off x="9654334" y="531134"/>
            <a:ext cx="388500" cy="375167"/>
            <a:chOff x="3243875" y="2372825"/>
            <a:chExt cx="291375" cy="281375"/>
          </a:xfrm>
        </p:grpSpPr>
        <p:sp>
          <p:nvSpPr>
            <p:cNvPr id="1020" name="Google Shape;1020;p14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21" name="Google Shape;1021;p14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22" name="Google Shape;1022;p14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23" name="Google Shape;1023;p14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24" name="Google Shape;1024;p14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25" name="Google Shape;1025;p14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26" name="Google Shape;1026;p14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27" name="Google Shape;1027;p14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28" name="Google Shape;1028;p14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29" name="Google Shape;1029;p14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030" name="Google Shape;1030;p14"/>
          <p:cNvGrpSpPr/>
          <p:nvPr/>
        </p:nvGrpSpPr>
        <p:grpSpPr>
          <a:xfrm>
            <a:off x="10756001" y="1352051"/>
            <a:ext cx="222233" cy="224767"/>
            <a:chOff x="4954425" y="2036375"/>
            <a:chExt cx="166675" cy="168575"/>
          </a:xfrm>
        </p:grpSpPr>
        <p:sp>
          <p:nvSpPr>
            <p:cNvPr id="1031" name="Google Shape;1031;p1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32" name="Google Shape;1032;p14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033" name="Google Shape;1033;p14"/>
          <p:cNvSpPr/>
          <p:nvPr/>
        </p:nvSpPr>
        <p:spPr>
          <a:xfrm>
            <a:off x="2064234" y="6364967"/>
            <a:ext cx="158833" cy="10826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34" name="Google Shape;1034;p14"/>
          <p:cNvSpPr/>
          <p:nvPr/>
        </p:nvSpPr>
        <p:spPr>
          <a:xfrm>
            <a:off x="10613567" y="5869085"/>
            <a:ext cx="116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035" name="Google Shape;1035;p14"/>
          <p:cNvGrpSpPr/>
          <p:nvPr/>
        </p:nvGrpSpPr>
        <p:grpSpPr>
          <a:xfrm>
            <a:off x="1033401" y="5644334"/>
            <a:ext cx="222233" cy="224767"/>
            <a:chOff x="4954425" y="2036375"/>
            <a:chExt cx="166675" cy="168575"/>
          </a:xfrm>
        </p:grpSpPr>
        <p:sp>
          <p:nvSpPr>
            <p:cNvPr id="1036" name="Google Shape;1036;p1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37" name="Google Shape;1037;p14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038" name="Google Shape;1038;p14"/>
          <p:cNvSpPr/>
          <p:nvPr/>
        </p:nvSpPr>
        <p:spPr>
          <a:xfrm>
            <a:off x="728423" y="12559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39" name="Google Shape;1039;p14"/>
          <p:cNvSpPr/>
          <p:nvPr/>
        </p:nvSpPr>
        <p:spPr>
          <a:xfrm>
            <a:off x="374701" y="1288786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40" name="Google Shape;1040;p14"/>
          <p:cNvSpPr/>
          <p:nvPr/>
        </p:nvSpPr>
        <p:spPr>
          <a:xfrm>
            <a:off x="406276" y="13989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41" name="Google Shape;1041;p14"/>
          <p:cNvSpPr/>
          <p:nvPr/>
        </p:nvSpPr>
        <p:spPr>
          <a:xfrm>
            <a:off x="807362" y="13430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42" name="Google Shape;1042;p14"/>
          <p:cNvSpPr/>
          <p:nvPr/>
        </p:nvSpPr>
        <p:spPr>
          <a:xfrm>
            <a:off x="728423" y="1730987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43" name="Google Shape;1043;p14"/>
          <p:cNvSpPr/>
          <p:nvPr/>
        </p:nvSpPr>
        <p:spPr>
          <a:xfrm>
            <a:off x="374701" y="1765507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44" name="Google Shape;1044;p14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45" name="Google Shape;1045;p14"/>
          <p:cNvSpPr/>
          <p:nvPr/>
        </p:nvSpPr>
        <p:spPr>
          <a:xfrm>
            <a:off x="807362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46" name="Google Shape;1046;p14"/>
          <p:cNvSpPr/>
          <p:nvPr/>
        </p:nvSpPr>
        <p:spPr>
          <a:xfrm>
            <a:off x="376289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47" name="Google Shape;1047;p14"/>
          <p:cNvSpPr/>
          <p:nvPr/>
        </p:nvSpPr>
        <p:spPr>
          <a:xfrm>
            <a:off x="728423" y="2207665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48" name="Google Shape;1048;p14"/>
          <p:cNvSpPr/>
          <p:nvPr/>
        </p:nvSpPr>
        <p:spPr>
          <a:xfrm>
            <a:off x="374701" y="2240534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49" name="Google Shape;1049;p14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50" name="Google Shape;1050;p14"/>
          <p:cNvSpPr/>
          <p:nvPr/>
        </p:nvSpPr>
        <p:spPr>
          <a:xfrm>
            <a:off x="807362" y="22947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51" name="Google Shape;1051;p14"/>
          <p:cNvSpPr/>
          <p:nvPr/>
        </p:nvSpPr>
        <p:spPr>
          <a:xfrm>
            <a:off x="376289" y="225531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52" name="Google Shape;1052;p14"/>
          <p:cNvSpPr/>
          <p:nvPr/>
        </p:nvSpPr>
        <p:spPr>
          <a:xfrm>
            <a:off x="728423" y="2682691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53" name="Google Shape;1053;p14"/>
          <p:cNvSpPr/>
          <p:nvPr/>
        </p:nvSpPr>
        <p:spPr>
          <a:xfrm>
            <a:off x="374701" y="2717213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54" name="Google Shape;1054;p14"/>
          <p:cNvSpPr/>
          <p:nvPr/>
        </p:nvSpPr>
        <p:spPr>
          <a:xfrm>
            <a:off x="406276" y="2825730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55" name="Google Shape;1055;p14"/>
          <p:cNvSpPr/>
          <p:nvPr/>
        </p:nvSpPr>
        <p:spPr>
          <a:xfrm>
            <a:off x="807362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56" name="Google Shape;1056;p14"/>
          <p:cNvSpPr/>
          <p:nvPr/>
        </p:nvSpPr>
        <p:spPr>
          <a:xfrm>
            <a:off x="376289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57" name="Google Shape;1057;p14"/>
          <p:cNvSpPr/>
          <p:nvPr/>
        </p:nvSpPr>
        <p:spPr>
          <a:xfrm>
            <a:off x="728423" y="3159413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58" name="Google Shape;1058;p14"/>
          <p:cNvSpPr/>
          <p:nvPr/>
        </p:nvSpPr>
        <p:spPr>
          <a:xfrm>
            <a:off x="374701" y="3192282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59" name="Google Shape;1059;p14"/>
          <p:cNvSpPr/>
          <p:nvPr/>
        </p:nvSpPr>
        <p:spPr>
          <a:xfrm>
            <a:off x="406276" y="33007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60" name="Google Shape;1060;p14"/>
          <p:cNvSpPr/>
          <p:nvPr/>
        </p:nvSpPr>
        <p:spPr>
          <a:xfrm>
            <a:off x="807362" y="324649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61" name="Google Shape;1061;p14"/>
          <p:cNvSpPr/>
          <p:nvPr/>
        </p:nvSpPr>
        <p:spPr>
          <a:xfrm>
            <a:off x="376289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62" name="Google Shape;1062;p14"/>
          <p:cNvSpPr/>
          <p:nvPr/>
        </p:nvSpPr>
        <p:spPr>
          <a:xfrm>
            <a:off x="728423" y="3634439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63" name="Google Shape;1063;p14"/>
          <p:cNvSpPr/>
          <p:nvPr/>
        </p:nvSpPr>
        <p:spPr>
          <a:xfrm>
            <a:off x="374701" y="3668959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64" name="Google Shape;1064;p14"/>
          <p:cNvSpPr/>
          <p:nvPr/>
        </p:nvSpPr>
        <p:spPr>
          <a:xfrm>
            <a:off x="406276" y="377743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65" name="Google Shape;1065;p14"/>
          <p:cNvSpPr/>
          <p:nvPr/>
        </p:nvSpPr>
        <p:spPr>
          <a:xfrm>
            <a:off x="807362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66" name="Google Shape;1066;p14"/>
          <p:cNvSpPr/>
          <p:nvPr/>
        </p:nvSpPr>
        <p:spPr>
          <a:xfrm>
            <a:off x="376289" y="3682090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67" name="Google Shape;1067;p14"/>
          <p:cNvSpPr/>
          <p:nvPr/>
        </p:nvSpPr>
        <p:spPr>
          <a:xfrm>
            <a:off x="728423" y="41111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68" name="Google Shape;1068;p14"/>
          <p:cNvSpPr/>
          <p:nvPr/>
        </p:nvSpPr>
        <p:spPr>
          <a:xfrm>
            <a:off x="374701" y="4143986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69" name="Google Shape;1069;p14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70" name="Google Shape;1070;p14"/>
          <p:cNvSpPr/>
          <p:nvPr/>
        </p:nvSpPr>
        <p:spPr>
          <a:xfrm>
            <a:off x="807362" y="41982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71" name="Google Shape;1071;p14"/>
          <p:cNvSpPr/>
          <p:nvPr/>
        </p:nvSpPr>
        <p:spPr>
          <a:xfrm>
            <a:off x="376289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72" name="Google Shape;1072;p14"/>
          <p:cNvSpPr/>
          <p:nvPr/>
        </p:nvSpPr>
        <p:spPr>
          <a:xfrm>
            <a:off x="728423" y="4586187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73" name="Google Shape;1073;p14"/>
          <p:cNvSpPr/>
          <p:nvPr/>
        </p:nvSpPr>
        <p:spPr>
          <a:xfrm>
            <a:off x="374701" y="4620665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74" name="Google Shape;1074;p14"/>
          <p:cNvSpPr/>
          <p:nvPr/>
        </p:nvSpPr>
        <p:spPr>
          <a:xfrm>
            <a:off x="406276" y="47291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75" name="Google Shape;1075;p14"/>
          <p:cNvSpPr/>
          <p:nvPr/>
        </p:nvSpPr>
        <p:spPr>
          <a:xfrm>
            <a:off x="807362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76" name="Google Shape;1076;p14"/>
          <p:cNvSpPr/>
          <p:nvPr/>
        </p:nvSpPr>
        <p:spPr>
          <a:xfrm>
            <a:off x="376289" y="463383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77" name="Google Shape;1077;p14"/>
          <p:cNvSpPr/>
          <p:nvPr/>
        </p:nvSpPr>
        <p:spPr>
          <a:xfrm>
            <a:off x="728423" y="5061213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78" name="Google Shape;1078;p14"/>
          <p:cNvSpPr/>
          <p:nvPr/>
        </p:nvSpPr>
        <p:spPr>
          <a:xfrm>
            <a:off x="374701" y="5095734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79" name="Google Shape;1079;p14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80" name="Google Shape;1080;p14"/>
          <p:cNvSpPr/>
          <p:nvPr/>
        </p:nvSpPr>
        <p:spPr>
          <a:xfrm>
            <a:off x="807362" y="51499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81" name="Google Shape;1081;p14"/>
          <p:cNvSpPr/>
          <p:nvPr/>
        </p:nvSpPr>
        <p:spPr>
          <a:xfrm>
            <a:off x="376289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82" name="Google Shape;1082;p14"/>
          <p:cNvSpPr/>
          <p:nvPr/>
        </p:nvSpPr>
        <p:spPr>
          <a:xfrm>
            <a:off x="728423" y="5537891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83" name="Google Shape;1083;p14"/>
          <p:cNvSpPr/>
          <p:nvPr/>
        </p:nvSpPr>
        <p:spPr>
          <a:xfrm>
            <a:off x="374701" y="5570760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84" name="Google Shape;1084;p14"/>
          <p:cNvSpPr/>
          <p:nvPr/>
        </p:nvSpPr>
        <p:spPr>
          <a:xfrm>
            <a:off x="406276" y="568088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85" name="Google Shape;1085;p14"/>
          <p:cNvSpPr/>
          <p:nvPr/>
        </p:nvSpPr>
        <p:spPr>
          <a:xfrm>
            <a:off x="807362" y="5625018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86" name="Google Shape;1086;p14"/>
          <p:cNvSpPr/>
          <p:nvPr/>
        </p:nvSpPr>
        <p:spPr>
          <a:xfrm>
            <a:off x="376289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87" name="Google Shape;1087;p14"/>
          <p:cNvSpPr/>
          <p:nvPr/>
        </p:nvSpPr>
        <p:spPr>
          <a:xfrm>
            <a:off x="376289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6647347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1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76" name="Google Shape;1276;p17"/>
          <p:cNvGrpSpPr/>
          <p:nvPr/>
        </p:nvGrpSpPr>
        <p:grpSpPr>
          <a:xfrm>
            <a:off x="527859" y="292693"/>
            <a:ext cx="11358487" cy="6384375"/>
            <a:chOff x="395894" y="219519"/>
            <a:chExt cx="8518865" cy="4788281"/>
          </a:xfrm>
        </p:grpSpPr>
        <p:sp>
          <p:nvSpPr>
            <p:cNvPr id="1277" name="Google Shape;1277;p17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1278" name="Google Shape;1278;p17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279" name="Google Shape;1279;p1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280" name="Google Shape;1280;p1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1281" name="Google Shape;1281;p17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1282" name="Google Shape;1282;p17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283" name="Google Shape;1283;p17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284" name="Google Shape;1284;p17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285" name="Google Shape;1285;p17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286" name="Google Shape;1286;p17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287" name="Google Shape;1287;p17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288" name="Google Shape;1288;p17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289" name="Google Shape;1289;p17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290" name="Google Shape;1290;p17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291" name="Google Shape;1291;p17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292" name="Google Shape;1292;p1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293" name="Google Shape;1293;p1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294" name="Google Shape;1294;p17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295" name="Google Shape;1295;p1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296" name="Google Shape;1296;p1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1297" name="Google Shape;1297;p17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98" name="Google Shape;1298;p17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299" name="Google Shape;1299;p17"/>
          <p:cNvSpPr/>
          <p:nvPr/>
        </p:nvSpPr>
        <p:spPr>
          <a:xfrm>
            <a:off x="728423" y="12559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00" name="Google Shape;1300;p17"/>
          <p:cNvSpPr/>
          <p:nvPr/>
        </p:nvSpPr>
        <p:spPr>
          <a:xfrm>
            <a:off x="374701" y="1288786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01" name="Google Shape;1301;p17"/>
          <p:cNvSpPr/>
          <p:nvPr/>
        </p:nvSpPr>
        <p:spPr>
          <a:xfrm>
            <a:off x="406276" y="13989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02" name="Google Shape;1302;p17"/>
          <p:cNvSpPr/>
          <p:nvPr/>
        </p:nvSpPr>
        <p:spPr>
          <a:xfrm>
            <a:off x="807362" y="13430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03" name="Google Shape;1303;p17"/>
          <p:cNvSpPr/>
          <p:nvPr/>
        </p:nvSpPr>
        <p:spPr>
          <a:xfrm>
            <a:off x="728423" y="1730987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04" name="Google Shape;1304;p17"/>
          <p:cNvSpPr/>
          <p:nvPr/>
        </p:nvSpPr>
        <p:spPr>
          <a:xfrm>
            <a:off x="374701" y="1765507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05" name="Google Shape;1305;p17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06" name="Google Shape;1306;p17"/>
          <p:cNvSpPr/>
          <p:nvPr/>
        </p:nvSpPr>
        <p:spPr>
          <a:xfrm>
            <a:off x="807362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07" name="Google Shape;1307;p17"/>
          <p:cNvSpPr/>
          <p:nvPr/>
        </p:nvSpPr>
        <p:spPr>
          <a:xfrm>
            <a:off x="376289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08" name="Google Shape;1308;p17"/>
          <p:cNvSpPr/>
          <p:nvPr/>
        </p:nvSpPr>
        <p:spPr>
          <a:xfrm>
            <a:off x="728423" y="2207665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09" name="Google Shape;1309;p17"/>
          <p:cNvSpPr/>
          <p:nvPr/>
        </p:nvSpPr>
        <p:spPr>
          <a:xfrm>
            <a:off x="374701" y="2240534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10" name="Google Shape;1310;p17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11" name="Google Shape;1311;p17"/>
          <p:cNvSpPr/>
          <p:nvPr/>
        </p:nvSpPr>
        <p:spPr>
          <a:xfrm>
            <a:off x="807362" y="22947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12" name="Google Shape;1312;p17"/>
          <p:cNvSpPr/>
          <p:nvPr/>
        </p:nvSpPr>
        <p:spPr>
          <a:xfrm>
            <a:off x="376289" y="225531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13" name="Google Shape;1313;p17"/>
          <p:cNvSpPr/>
          <p:nvPr/>
        </p:nvSpPr>
        <p:spPr>
          <a:xfrm>
            <a:off x="728423" y="2682691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14" name="Google Shape;1314;p17"/>
          <p:cNvSpPr/>
          <p:nvPr/>
        </p:nvSpPr>
        <p:spPr>
          <a:xfrm>
            <a:off x="374701" y="2717213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15" name="Google Shape;1315;p17"/>
          <p:cNvSpPr/>
          <p:nvPr/>
        </p:nvSpPr>
        <p:spPr>
          <a:xfrm>
            <a:off x="406276" y="2825730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16" name="Google Shape;1316;p17"/>
          <p:cNvSpPr/>
          <p:nvPr/>
        </p:nvSpPr>
        <p:spPr>
          <a:xfrm>
            <a:off x="807362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17" name="Google Shape;1317;p17"/>
          <p:cNvSpPr/>
          <p:nvPr/>
        </p:nvSpPr>
        <p:spPr>
          <a:xfrm>
            <a:off x="376289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18" name="Google Shape;1318;p17"/>
          <p:cNvSpPr/>
          <p:nvPr/>
        </p:nvSpPr>
        <p:spPr>
          <a:xfrm>
            <a:off x="728423" y="3159413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19" name="Google Shape;1319;p17"/>
          <p:cNvSpPr/>
          <p:nvPr/>
        </p:nvSpPr>
        <p:spPr>
          <a:xfrm>
            <a:off x="374701" y="3192282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20" name="Google Shape;1320;p17"/>
          <p:cNvSpPr/>
          <p:nvPr/>
        </p:nvSpPr>
        <p:spPr>
          <a:xfrm>
            <a:off x="406276" y="33007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21" name="Google Shape;1321;p17"/>
          <p:cNvSpPr/>
          <p:nvPr/>
        </p:nvSpPr>
        <p:spPr>
          <a:xfrm>
            <a:off x="807362" y="324649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22" name="Google Shape;1322;p17"/>
          <p:cNvSpPr/>
          <p:nvPr/>
        </p:nvSpPr>
        <p:spPr>
          <a:xfrm>
            <a:off x="376289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23" name="Google Shape;1323;p17"/>
          <p:cNvSpPr/>
          <p:nvPr/>
        </p:nvSpPr>
        <p:spPr>
          <a:xfrm>
            <a:off x="728423" y="3634439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24" name="Google Shape;1324;p17"/>
          <p:cNvSpPr/>
          <p:nvPr/>
        </p:nvSpPr>
        <p:spPr>
          <a:xfrm>
            <a:off x="374701" y="3668959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25" name="Google Shape;1325;p17"/>
          <p:cNvSpPr/>
          <p:nvPr/>
        </p:nvSpPr>
        <p:spPr>
          <a:xfrm>
            <a:off x="406276" y="377743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26" name="Google Shape;1326;p17"/>
          <p:cNvSpPr/>
          <p:nvPr/>
        </p:nvSpPr>
        <p:spPr>
          <a:xfrm>
            <a:off x="807362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27" name="Google Shape;1327;p17"/>
          <p:cNvSpPr/>
          <p:nvPr/>
        </p:nvSpPr>
        <p:spPr>
          <a:xfrm>
            <a:off x="376289" y="3682090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28" name="Google Shape;1328;p17"/>
          <p:cNvSpPr/>
          <p:nvPr/>
        </p:nvSpPr>
        <p:spPr>
          <a:xfrm>
            <a:off x="728423" y="41111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29" name="Google Shape;1329;p17"/>
          <p:cNvSpPr/>
          <p:nvPr/>
        </p:nvSpPr>
        <p:spPr>
          <a:xfrm>
            <a:off x="374701" y="4143986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30" name="Google Shape;1330;p17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31" name="Google Shape;1331;p17"/>
          <p:cNvSpPr/>
          <p:nvPr/>
        </p:nvSpPr>
        <p:spPr>
          <a:xfrm>
            <a:off x="807362" y="41982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32" name="Google Shape;1332;p17"/>
          <p:cNvSpPr/>
          <p:nvPr/>
        </p:nvSpPr>
        <p:spPr>
          <a:xfrm>
            <a:off x="376289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33" name="Google Shape;1333;p17"/>
          <p:cNvSpPr/>
          <p:nvPr/>
        </p:nvSpPr>
        <p:spPr>
          <a:xfrm>
            <a:off x="728423" y="4586187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34" name="Google Shape;1334;p17"/>
          <p:cNvSpPr/>
          <p:nvPr/>
        </p:nvSpPr>
        <p:spPr>
          <a:xfrm>
            <a:off x="374701" y="4620665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35" name="Google Shape;1335;p17"/>
          <p:cNvSpPr/>
          <p:nvPr/>
        </p:nvSpPr>
        <p:spPr>
          <a:xfrm>
            <a:off x="406276" y="47291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36" name="Google Shape;1336;p17"/>
          <p:cNvSpPr/>
          <p:nvPr/>
        </p:nvSpPr>
        <p:spPr>
          <a:xfrm>
            <a:off x="807362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37" name="Google Shape;1337;p17"/>
          <p:cNvSpPr/>
          <p:nvPr/>
        </p:nvSpPr>
        <p:spPr>
          <a:xfrm>
            <a:off x="376289" y="463383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38" name="Google Shape;1338;p17"/>
          <p:cNvSpPr/>
          <p:nvPr/>
        </p:nvSpPr>
        <p:spPr>
          <a:xfrm>
            <a:off x="728423" y="5061213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39" name="Google Shape;1339;p17"/>
          <p:cNvSpPr/>
          <p:nvPr/>
        </p:nvSpPr>
        <p:spPr>
          <a:xfrm>
            <a:off x="374701" y="5095734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40" name="Google Shape;1340;p17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41" name="Google Shape;1341;p17"/>
          <p:cNvSpPr/>
          <p:nvPr/>
        </p:nvSpPr>
        <p:spPr>
          <a:xfrm>
            <a:off x="807362" y="51499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42" name="Google Shape;1342;p17"/>
          <p:cNvSpPr/>
          <p:nvPr/>
        </p:nvSpPr>
        <p:spPr>
          <a:xfrm>
            <a:off x="376289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43" name="Google Shape;1343;p17"/>
          <p:cNvSpPr/>
          <p:nvPr/>
        </p:nvSpPr>
        <p:spPr>
          <a:xfrm>
            <a:off x="728423" y="5537891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44" name="Google Shape;1344;p17"/>
          <p:cNvSpPr/>
          <p:nvPr/>
        </p:nvSpPr>
        <p:spPr>
          <a:xfrm>
            <a:off x="374701" y="5570760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45" name="Google Shape;1345;p17"/>
          <p:cNvSpPr/>
          <p:nvPr/>
        </p:nvSpPr>
        <p:spPr>
          <a:xfrm>
            <a:off x="406276" y="568088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46" name="Google Shape;1346;p17"/>
          <p:cNvSpPr/>
          <p:nvPr/>
        </p:nvSpPr>
        <p:spPr>
          <a:xfrm>
            <a:off x="807362" y="5625018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47" name="Google Shape;1347;p17"/>
          <p:cNvSpPr/>
          <p:nvPr/>
        </p:nvSpPr>
        <p:spPr>
          <a:xfrm>
            <a:off x="376289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48" name="Google Shape;1348;p17"/>
          <p:cNvSpPr/>
          <p:nvPr/>
        </p:nvSpPr>
        <p:spPr>
          <a:xfrm>
            <a:off x="376289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349" name="Google Shape;1349;p17"/>
          <p:cNvGrpSpPr/>
          <p:nvPr/>
        </p:nvGrpSpPr>
        <p:grpSpPr>
          <a:xfrm>
            <a:off x="672118" y="425434"/>
            <a:ext cx="592367" cy="531367"/>
            <a:chOff x="2495125" y="2142250"/>
            <a:chExt cx="444275" cy="398525"/>
          </a:xfrm>
        </p:grpSpPr>
        <p:sp>
          <p:nvSpPr>
            <p:cNvPr id="1350" name="Google Shape;1350;p17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1" name="Google Shape;1351;p17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352" name="Google Shape;1352;p17"/>
          <p:cNvGrpSpPr/>
          <p:nvPr/>
        </p:nvGrpSpPr>
        <p:grpSpPr>
          <a:xfrm>
            <a:off x="10589718" y="5951685"/>
            <a:ext cx="388500" cy="375167"/>
            <a:chOff x="3243875" y="2372825"/>
            <a:chExt cx="291375" cy="281375"/>
          </a:xfrm>
        </p:grpSpPr>
        <p:sp>
          <p:nvSpPr>
            <p:cNvPr id="1353" name="Google Shape;1353;p17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4" name="Google Shape;1354;p17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5" name="Google Shape;1355;p17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6" name="Google Shape;1356;p17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7" name="Google Shape;1357;p17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8" name="Google Shape;1358;p17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9" name="Google Shape;1359;p17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60" name="Google Shape;1360;p17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61" name="Google Shape;1361;p17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62" name="Google Shape;1362;p17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363" name="Google Shape;1363;p17"/>
          <p:cNvGrpSpPr/>
          <p:nvPr/>
        </p:nvGrpSpPr>
        <p:grpSpPr>
          <a:xfrm>
            <a:off x="1648334" y="425418"/>
            <a:ext cx="222233" cy="224767"/>
            <a:chOff x="4954425" y="2036375"/>
            <a:chExt cx="166675" cy="168575"/>
          </a:xfrm>
        </p:grpSpPr>
        <p:sp>
          <p:nvSpPr>
            <p:cNvPr id="1364" name="Google Shape;1364;p17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65" name="Google Shape;1365;p17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366" name="Google Shape;1366;p17"/>
          <p:cNvSpPr/>
          <p:nvPr/>
        </p:nvSpPr>
        <p:spPr>
          <a:xfrm>
            <a:off x="10704568" y="483684"/>
            <a:ext cx="158833" cy="10826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67" name="Google Shape;1367;p17"/>
          <p:cNvSpPr/>
          <p:nvPr/>
        </p:nvSpPr>
        <p:spPr>
          <a:xfrm>
            <a:off x="10865817" y="5591967"/>
            <a:ext cx="116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368" name="Google Shape;1368;p17"/>
          <p:cNvGrpSpPr/>
          <p:nvPr/>
        </p:nvGrpSpPr>
        <p:grpSpPr>
          <a:xfrm>
            <a:off x="9923034" y="6202167"/>
            <a:ext cx="222233" cy="224767"/>
            <a:chOff x="4954425" y="2036375"/>
            <a:chExt cx="166675" cy="168575"/>
          </a:xfrm>
        </p:grpSpPr>
        <p:sp>
          <p:nvSpPr>
            <p:cNvPr id="1369" name="Google Shape;1369;p17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70" name="Google Shape;1370;p17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5397590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93" name="Google Shape;1593;p20"/>
          <p:cNvGrpSpPr/>
          <p:nvPr/>
        </p:nvGrpSpPr>
        <p:grpSpPr>
          <a:xfrm>
            <a:off x="527859" y="292693"/>
            <a:ext cx="11358487" cy="6384375"/>
            <a:chOff x="395894" y="219519"/>
            <a:chExt cx="8518865" cy="4788281"/>
          </a:xfrm>
        </p:grpSpPr>
        <p:sp>
          <p:nvSpPr>
            <p:cNvPr id="1594" name="Google Shape;1594;p20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1595" name="Google Shape;1595;p20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596" name="Google Shape;1596;p20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597" name="Google Shape;1597;p20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1598" name="Google Shape;1598;p20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1599" name="Google Shape;1599;p20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600" name="Google Shape;1600;p20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601" name="Google Shape;1601;p20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602" name="Google Shape;1602;p20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603" name="Google Shape;1603;p20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604" name="Google Shape;1604;p20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605" name="Google Shape;1605;p20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606" name="Google Shape;1606;p20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607" name="Google Shape;1607;p20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608" name="Google Shape;1608;p20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609" name="Google Shape;1609;p20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610" name="Google Shape;1610;p20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611" name="Google Shape;1611;p20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612" name="Google Shape;1612;p20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613" name="Google Shape;1613;p20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1614" name="Google Shape;1614;p20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5" name="Google Shape;1615;p20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616" name="Google Shape;1616;p20"/>
          <p:cNvSpPr txBox="1">
            <a:spLocks noGrp="1"/>
          </p:cNvSpPr>
          <p:nvPr>
            <p:ph type="title"/>
          </p:nvPr>
        </p:nvSpPr>
        <p:spPr>
          <a:xfrm>
            <a:off x="3101267" y="527700"/>
            <a:ext cx="5990400" cy="138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08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08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08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08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08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08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08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08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0800"/>
            </a:lvl9pPr>
          </a:lstStyle>
          <a:p>
            <a:endParaRPr/>
          </a:p>
        </p:txBody>
      </p:sp>
      <p:sp>
        <p:nvSpPr>
          <p:cNvPr id="1617" name="Google Shape;1617;p20"/>
          <p:cNvSpPr txBox="1">
            <a:spLocks noGrp="1"/>
          </p:cNvSpPr>
          <p:nvPr>
            <p:ph type="subTitle" idx="1"/>
          </p:nvPr>
        </p:nvSpPr>
        <p:spPr>
          <a:xfrm>
            <a:off x="3102721" y="2075201"/>
            <a:ext cx="5990400" cy="19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618" name="Google Shape;1618;p20"/>
          <p:cNvSpPr txBox="1"/>
          <p:nvPr/>
        </p:nvSpPr>
        <p:spPr>
          <a:xfrm>
            <a:off x="3414700" y="4698840"/>
            <a:ext cx="5366000" cy="8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" sz="1600" b="1" kern="0">
                <a:solidFill>
                  <a:srgbClr val="A8BFE9"/>
                </a:solidFill>
                <a:latin typeface="Quicksand"/>
                <a:ea typeface="Quicksand"/>
                <a:cs typeface="Quicksand"/>
                <a:sym typeface="Quicksand"/>
              </a:rPr>
              <a:t>CREDITS:</a:t>
            </a:r>
            <a:r>
              <a:rPr lang="en" sz="1600" b="1" kern="0">
                <a:solidFill>
                  <a:srgbClr val="0E2A47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  <a:r>
              <a:rPr lang="en" sz="1600" kern="0">
                <a:solidFill>
                  <a:srgbClr val="000000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This presentation template was created by </a:t>
            </a:r>
            <a:r>
              <a:rPr lang="en" sz="1600" b="1" kern="0">
                <a:solidFill>
                  <a:srgbClr val="A8BFE9"/>
                </a:solidFill>
                <a:uFill>
                  <a:noFill/>
                </a:uFill>
                <a:latin typeface="Quicksand"/>
                <a:ea typeface="Quicksand"/>
                <a:cs typeface="Quicksand"/>
                <a:sym typeface="Quicksand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600" kern="0">
                <a:solidFill>
                  <a:srgbClr val="000000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, including icon by</a:t>
            </a:r>
            <a:r>
              <a:rPr lang="en" sz="1600" kern="0">
                <a:solidFill>
                  <a:srgbClr val="174A80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 </a:t>
            </a:r>
            <a:r>
              <a:rPr lang="en" sz="1600" b="1" kern="0">
                <a:solidFill>
                  <a:srgbClr val="A8BFE9"/>
                </a:solidFill>
                <a:uFill>
                  <a:noFill/>
                </a:uFill>
                <a:latin typeface="Quicksand"/>
                <a:ea typeface="Quicksand"/>
                <a:cs typeface="Quicksand"/>
                <a:sym typeface="Quicksand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600" kern="0">
                <a:solidFill>
                  <a:srgbClr val="000000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, and infographics &amp; images from</a:t>
            </a:r>
            <a:r>
              <a:rPr lang="en" sz="1600" kern="0">
                <a:solidFill>
                  <a:srgbClr val="0E2A47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 </a:t>
            </a:r>
            <a:r>
              <a:rPr lang="en" sz="1600" b="1" kern="0">
                <a:solidFill>
                  <a:srgbClr val="A8BFE9"/>
                </a:solidFill>
                <a:uFill>
                  <a:noFill/>
                </a:uFill>
                <a:latin typeface="Quicksand"/>
                <a:ea typeface="Quicksand"/>
                <a:cs typeface="Quicksand"/>
                <a:sym typeface="Quicksand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600" b="1" kern="0">
              <a:solidFill>
                <a:srgbClr val="A8BFE9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1619" name="Google Shape;1619;p20"/>
          <p:cNvSpPr/>
          <p:nvPr/>
        </p:nvSpPr>
        <p:spPr>
          <a:xfrm>
            <a:off x="728423" y="12559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20" name="Google Shape;1620;p20"/>
          <p:cNvSpPr/>
          <p:nvPr/>
        </p:nvSpPr>
        <p:spPr>
          <a:xfrm>
            <a:off x="374701" y="1288786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21" name="Google Shape;1621;p20"/>
          <p:cNvSpPr/>
          <p:nvPr/>
        </p:nvSpPr>
        <p:spPr>
          <a:xfrm>
            <a:off x="406276" y="13989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22" name="Google Shape;1622;p20"/>
          <p:cNvSpPr/>
          <p:nvPr/>
        </p:nvSpPr>
        <p:spPr>
          <a:xfrm>
            <a:off x="807362" y="13430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23" name="Google Shape;1623;p20"/>
          <p:cNvSpPr/>
          <p:nvPr/>
        </p:nvSpPr>
        <p:spPr>
          <a:xfrm>
            <a:off x="728423" y="1730987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24" name="Google Shape;1624;p20"/>
          <p:cNvSpPr/>
          <p:nvPr/>
        </p:nvSpPr>
        <p:spPr>
          <a:xfrm>
            <a:off x="374701" y="1765507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25" name="Google Shape;1625;p20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26" name="Google Shape;1626;p20"/>
          <p:cNvSpPr/>
          <p:nvPr/>
        </p:nvSpPr>
        <p:spPr>
          <a:xfrm>
            <a:off x="807362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27" name="Google Shape;1627;p20"/>
          <p:cNvSpPr/>
          <p:nvPr/>
        </p:nvSpPr>
        <p:spPr>
          <a:xfrm>
            <a:off x="376289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28" name="Google Shape;1628;p20"/>
          <p:cNvSpPr/>
          <p:nvPr/>
        </p:nvSpPr>
        <p:spPr>
          <a:xfrm>
            <a:off x="728423" y="2207665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29" name="Google Shape;1629;p20"/>
          <p:cNvSpPr/>
          <p:nvPr/>
        </p:nvSpPr>
        <p:spPr>
          <a:xfrm>
            <a:off x="374701" y="2240534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30" name="Google Shape;1630;p20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31" name="Google Shape;1631;p20"/>
          <p:cNvSpPr/>
          <p:nvPr/>
        </p:nvSpPr>
        <p:spPr>
          <a:xfrm>
            <a:off x="807362" y="22947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32" name="Google Shape;1632;p20"/>
          <p:cNvSpPr/>
          <p:nvPr/>
        </p:nvSpPr>
        <p:spPr>
          <a:xfrm>
            <a:off x="376289" y="225531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33" name="Google Shape;1633;p20"/>
          <p:cNvSpPr/>
          <p:nvPr/>
        </p:nvSpPr>
        <p:spPr>
          <a:xfrm>
            <a:off x="728423" y="2682691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34" name="Google Shape;1634;p20"/>
          <p:cNvSpPr/>
          <p:nvPr/>
        </p:nvSpPr>
        <p:spPr>
          <a:xfrm>
            <a:off x="374701" y="2717213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35" name="Google Shape;1635;p20"/>
          <p:cNvSpPr/>
          <p:nvPr/>
        </p:nvSpPr>
        <p:spPr>
          <a:xfrm>
            <a:off x="406276" y="2825730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36" name="Google Shape;1636;p20"/>
          <p:cNvSpPr/>
          <p:nvPr/>
        </p:nvSpPr>
        <p:spPr>
          <a:xfrm>
            <a:off x="807362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37" name="Google Shape;1637;p20"/>
          <p:cNvSpPr/>
          <p:nvPr/>
        </p:nvSpPr>
        <p:spPr>
          <a:xfrm>
            <a:off x="376289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38" name="Google Shape;1638;p20"/>
          <p:cNvSpPr/>
          <p:nvPr/>
        </p:nvSpPr>
        <p:spPr>
          <a:xfrm>
            <a:off x="728423" y="3159413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39" name="Google Shape;1639;p20"/>
          <p:cNvSpPr/>
          <p:nvPr/>
        </p:nvSpPr>
        <p:spPr>
          <a:xfrm>
            <a:off x="374701" y="3192282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40" name="Google Shape;1640;p20"/>
          <p:cNvSpPr/>
          <p:nvPr/>
        </p:nvSpPr>
        <p:spPr>
          <a:xfrm>
            <a:off x="406276" y="33007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41" name="Google Shape;1641;p20"/>
          <p:cNvSpPr/>
          <p:nvPr/>
        </p:nvSpPr>
        <p:spPr>
          <a:xfrm>
            <a:off x="807362" y="324649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42" name="Google Shape;1642;p20"/>
          <p:cNvSpPr/>
          <p:nvPr/>
        </p:nvSpPr>
        <p:spPr>
          <a:xfrm>
            <a:off x="376289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43" name="Google Shape;1643;p20"/>
          <p:cNvSpPr/>
          <p:nvPr/>
        </p:nvSpPr>
        <p:spPr>
          <a:xfrm>
            <a:off x="728423" y="3634439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44" name="Google Shape;1644;p20"/>
          <p:cNvSpPr/>
          <p:nvPr/>
        </p:nvSpPr>
        <p:spPr>
          <a:xfrm>
            <a:off x="374701" y="3668959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45" name="Google Shape;1645;p20"/>
          <p:cNvSpPr/>
          <p:nvPr/>
        </p:nvSpPr>
        <p:spPr>
          <a:xfrm>
            <a:off x="406276" y="377743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46" name="Google Shape;1646;p20"/>
          <p:cNvSpPr/>
          <p:nvPr/>
        </p:nvSpPr>
        <p:spPr>
          <a:xfrm>
            <a:off x="807362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47" name="Google Shape;1647;p20"/>
          <p:cNvSpPr/>
          <p:nvPr/>
        </p:nvSpPr>
        <p:spPr>
          <a:xfrm>
            <a:off x="376289" y="3682090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48" name="Google Shape;1648;p20"/>
          <p:cNvSpPr/>
          <p:nvPr/>
        </p:nvSpPr>
        <p:spPr>
          <a:xfrm>
            <a:off x="728423" y="41111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49" name="Google Shape;1649;p20"/>
          <p:cNvSpPr/>
          <p:nvPr/>
        </p:nvSpPr>
        <p:spPr>
          <a:xfrm>
            <a:off x="374701" y="4143986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50" name="Google Shape;1650;p20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51" name="Google Shape;1651;p20"/>
          <p:cNvSpPr/>
          <p:nvPr/>
        </p:nvSpPr>
        <p:spPr>
          <a:xfrm>
            <a:off x="807362" y="41982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52" name="Google Shape;1652;p20"/>
          <p:cNvSpPr/>
          <p:nvPr/>
        </p:nvSpPr>
        <p:spPr>
          <a:xfrm>
            <a:off x="376289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53" name="Google Shape;1653;p20"/>
          <p:cNvSpPr/>
          <p:nvPr/>
        </p:nvSpPr>
        <p:spPr>
          <a:xfrm>
            <a:off x="728423" y="4586187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54" name="Google Shape;1654;p20"/>
          <p:cNvSpPr/>
          <p:nvPr/>
        </p:nvSpPr>
        <p:spPr>
          <a:xfrm>
            <a:off x="374701" y="4620665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55" name="Google Shape;1655;p20"/>
          <p:cNvSpPr/>
          <p:nvPr/>
        </p:nvSpPr>
        <p:spPr>
          <a:xfrm>
            <a:off x="406276" y="47291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56" name="Google Shape;1656;p20"/>
          <p:cNvSpPr/>
          <p:nvPr/>
        </p:nvSpPr>
        <p:spPr>
          <a:xfrm>
            <a:off x="807362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57" name="Google Shape;1657;p20"/>
          <p:cNvSpPr/>
          <p:nvPr/>
        </p:nvSpPr>
        <p:spPr>
          <a:xfrm>
            <a:off x="376289" y="463383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58" name="Google Shape;1658;p20"/>
          <p:cNvSpPr/>
          <p:nvPr/>
        </p:nvSpPr>
        <p:spPr>
          <a:xfrm>
            <a:off x="728423" y="5061213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59" name="Google Shape;1659;p20"/>
          <p:cNvSpPr/>
          <p:nvPr/>
        </p:nvSpPr>
        <p:spPr>
          <a:xfrm>
            <a:off x="374701" y="5095734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60" name="Google Shape;1660;p20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61" name="Google Shape;1661;p20"/>
          <p:cNvSpPr/>
          <p:nvPr/>
        </p:nvSpPr>
        <p:spPr>
          <a:xfrm>
            <a:off x="807362" y="51499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62" name="Google Shape;1662;p20"/>
          <p:cNvSpPr/>
          <p:nvPr/>
        </p:nvSpPr>
        <p:spPr>
          <a:xfrm>
            <a:off x="376289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63" name="Google Shape;1663;p20"/>
          <p:cNvSpPr/>
          <p:nvPr/>
        </p:nvSpPr>
        <p:spPr>
          <a:xfrm>
            <a:off x="728423" y="5537891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64" name="Google Shape;1664;p20"/>
          <p:cNvSpPr/>
          <p:nvPr/>
        </p:nvSpPr>
        <p:spPr>
          <a:xfrm>
            <a:off x="374701" y="5570760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65" name="Google Shape;1665;p20"/>
          <p:cNvSpPr/>
          <p:nvPr/>
        </p:nvSpPr>
        <p:spPr>
          <a:xfrm>
            <a:off x="406276" y="568088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66" name="Google Shape;1666;p20"/>
          <p:cNvSpPr/>
          <p:nvPr/>
        </p:nvSpPr>
        <p:spPr>
          <a:xfrm>
            <a:off x="807362" y="5625018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67" name="Google Shape;1667;p20"/>
          <p:cNvSpPr/>
          <p:nvPr/>
        </p:nvSpPr>
        <p:spPr>
          <a:xfrm>
            <a:off x="376289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68" name="Google Shape;1668;p20"/>
          <p:cNvSpPr/>
          <p:nvPr/>
        </p:nvSpPr>
        <p:spPr>
          <a:xfrm>
            <a:off x="376289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669" name="Google Shape;1669;p20"/>
          <p:cNvGrpSpPr/>
          <p:nvPr/>
        </p:nvGrpSpPr>
        <p:grpSpPr>
          <a:xfrm>
            <a:off x="10211867" y="3932585"/>
            <a:ext cx="592367" cy="531367"/>
            <a:chOff x="2495125" y="2142250"/>
            <a:chExt cx="444275" cy="398525"/>
          </a:xfrm>
        </p:grpSpPr>
        <p:sp>
          <p:nvSpPr>
            <p:cNvPr id="1670" name="Google Shape;1670;p20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71" name="Google Shape;1671;p20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672" name="Google Shape;1672;p20"/>
          <p:cNvGrpSpPr/>
          <p:nvPr/>
        </p:nvGrpSpPr>
        <p:grpSpPr>
          <a:xfrm>
            <a:off x="1357401" y="2009301"/>
            <a:ext cx="388500" cy="375167"/>
            <a:chOff x="3243875" y="2372825"/>
            <a:chExt cx="291375" cy="281375"/>
          </a:xfrm>
        </p:grpSpPr>
        <p:sp>
          <p:nvSpPr>
            <p:cNvPr id="1673" name="Google Shape;1673;p20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74" name="Google Shape;1674;p20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75" name="Google Shape;1675;p20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76" name="Google Shape;1676;p20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77" name="Google Shape;1677;p20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78" name="Google Shape;1678;p20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79" name="Google Shape;1679;p20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80" name="Google Shape;1680;p20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81" name="Google Shape;1681;p20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82" name="Google Shape;1682;p20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683" name="Google Shape;1683;p20"/>
          <p:cNvGrpSpPr/>
          <p:nvPr/>
        </p:nvGrpSpPr>
        <p:grpSpPr>
          <a:xfrm>
            <a:off x="2761968" y="821285"/>
            <a:ext cx="222233" cy="224767"/>
            <a:chOff x="4954425" y="2036375"/>
            <a:chExt cx="166675" cy="168575"/>
          </a:xfrm>
        </p:grpSpPr>
        <p:sp>
          <p:nvSpPr>
            <p:cNvPr id="1684" name="Google Shape;1684;p20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85" name="Google Shape;1685;p20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686" name="Google Shape;1686;p20"/>
          <p:cNvSpPr/>
          <p:nvPr/>
        </p:nvSpPr>
        <p:spPr>
          <a:xfrm>
            <a:off x="9342634" y="879533"/>
            <a:ext cx="158833" cy="10826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0"/>
                </a:moveTo>
                <a:cubicBezTo>
                  <a:pt x="255" y="0"/>
                  <a:pt x="1" y="2834"/>
                  <a:pt x="2006" y="3221"/>
                </a:cubicBezTo>
                <a:cubicBezTo>
                  <a:pt x="2122" y="3239"/>
                  <a:pt x="2233" y="3247"/>
                  <a:pt x="2340" y="3247"/>
                </a:cubicBezTo>
                <a:cubicBezTo>
                  <a:pt x="4296" y="3247"/>
                  <a:pt x="4764" y="345"/>
                  <a:pt x="2483" y="12"/>
                </a:cubicBezTo>
                <a:cubicBezTo>
                  <a:pt x="2404" y="4"/>
                  <a:pt x="2327" y="0"/>
                  <a:pt x="225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87" name="Google Shape;1687;p20"/>
          <p:cNvSpPr/>
          <p:nvPr/>
        </p:nvSpPr>
        <p:spPr>
          <a:xfrm>
            <a:off x="2428168" y="1712833"/>
            <a:ext cx="158833" cy="10826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88" name="Google Shape;1688;p20"/>
          <p:cNvSpPr/>
          <p:nvPr/>
        </p:nvSpPr>
        <p:spPr>
          <a:xfrm>
            <a:off x="1357400" y="1334201"/>
            <a:ext cx="116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89" name="Google Shape;1689;p20"/>
          <p:cNvSpPr/>
          <p:nvPr/>
        </p:nvSpPr>
        <p:spPr>
          <a:xfrm>
            <a:off x="10036933" y="5575885"/>
            <a:ext cx="116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90" name="Google Shape;1690;p20"/>
          <p:cNvSpPr/>
          <p:nvPr/>
        </p:nvSpPr>
        <p:spPr>
          <a:xfrm>
            <a:off x="1472234" y="4945433"/>
            <a:ext cx="158833" cy="10826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691" name="Google Shape;1691;p20"/>
          <p:cNvGrpSpPr/>
          <p:nvPr/>
        </p:nvGrpSpPr>
        <p:grpSpPr>
          <a:xfrm>
            <a:off x="2039667" y="5713834"/>
            <a:ext cx="388500" cy="375167"/>
            <a:chOff x="3243875" y="2372825"/>
            <a:chExt cx="291375" cy="281375"/>
          </a:xfrm>
        </p:grpSpPr>
        <p:sp>
          <p:nvSpPr>
            <p:cNvPr id="1692" name="Google Shape;1692;p20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93" name="Google Shape;1693;p20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94" name="Google Shape;1694;p20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95" name="Google Shape;1695;p20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96" name="Google Shape;1696;p20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97" name="Google Shape;1697;p20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98" name="Google Shape;1698;p20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99" name="Google Shape;1699;p20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00" name="Google Shape;1700;p20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01" name="Google Shape;1701;p20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702" name="Google Shape;1702;p20"/>
          <p:cNvGrpSpPr/>
          <p:nvPr/>
        </p:nvGrpSpPr>
        <p:grpSpPr>
          <a:xfrm>
            <a:off x="1672318" y="3456701"/>
            <a:ext cx="592367" cy="531367"/>
            <a:chOff x="2495125" y="2142250"/>
            <a:chExt cx="444275" cy="398525"/>
          </a:xfrm>
        </p:grpSpPr>
        <p:sp>
          <p:nvSpPr>
            <p:cNvPr id="1703" name="Google Shape;1703;p20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04" name="Google Shape;1704;p20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705" name="Google Shape;1705;p20"/>
          <p:cNvGrpSpPr/>
          <p:nvPr/>
        </p:nvGrpSpPr>
        <p:grpSpPr>
          <a:xfrm>
            <a:off x="9301067" y="5825267"/>
            <a:ext cx="388500" cy="375167"/>
            <a:chOff x="3243875" y="2372825"/>
            <a:chExt cx="291375" cy="281375"/>
          </a:xfrm>
        </p:grpSpPr>
        <p:sp>
          <p:nvSpPr>
            <p:cNvPr id="1706" name="Google Shape;1706;p20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07" name="Google Shape;1707;p20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08" name="Google Shape;1708;p20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09" name="Google Shape;1709;p20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10" name="Google Shape;1710;p20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11" name="Google Shape;1711;p20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12" name="Google Shape;1712;p20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13" name="Google Shape;1713;p20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14" name="Google Shape;1714;p20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15" name="Google Shape;1715;p20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716" name="Google Shape;1716;p20"/>
          <p:cNvGrpSpPr/>
          <p:nvPr/>
        </p:nvGrpSpPr>
        <p:grpSpPr>
          <a:xfrm>
            <a:off x="9580334" y="2936201"/>
            <a:ext cx="222233" cy="224767"/>
            <a:chOff x="4954425" y="2036375"/>
            <a:chExt cx="166675" cy="168575"/>
          </a:xfrm>
        </p:grpSpPr>
        <p:sp>
          <p:nvSpPr>
            <p:cNvPr id="1717" name="Google Shape;1717;p20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18" name="Google Shape;1718;p20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719" name="Google Shape;1719;p20"/>
          <p:cNvGrpSpPr/>
          <p:nvPr/>
        </p:nvGrpSpPr>
        <p:grpSpPr>
          <a:xfrm>
            <a:off x="10211851" y="1501285"/>
            <a:ext cx="592367" cy="531367"/>
            <a:chOff x="2495125" y="2142250"/>
            <a:chExt cx="444275" cy="398525"/>
          </a:xfrm>
        </p:grpSpPr>
        <p:sp>
          <p:nvSpPr>
            <p:cNvPr id="1720" name="Google Shape;1720;p20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21" name="Google Shape;1721;p20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0502888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F1B84-8C52-4142-97BF-385C00600278}" type="datetimeFigureOut">
              <a:rPr lang="en-US" smtClean="0"/>
              <a:t>8/16/2023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CBFC0-B399-49A7-A68C-25702165AB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18791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2" name="Google Shape;322;p8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323" name="Google Shape;323;p8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4" name="Google Shape;324;p8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5" name="Google Shape;325;p8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6" name="Google Shape;326;p8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7" name="Google Shape;327;p8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8" name="Google Shape;328;p8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9" name="Google Shape;329;p8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0" name="Google Shape;330;p8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1" name="Google Shape;331;p8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2" name="Google Shape;332;p8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3" name="Google Shape;333;p8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4" name="Google Shape;334;p8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5" name="Google Shape;335;p8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6" name="Google Shape;336;p8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7" name="Google Shape;337;p8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8" name="Google Shape;338;p8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9" name="Google Shape;339;p8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0" name="Google Shape;340;p8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1" name="Google Shape;341;p8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2" name="Google Shape;342;p8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3" name="Google Shape;343;p8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4" name="Google Shape;344;p8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5" name="Google Shape;345;p8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6" name="Google Shape;346;p8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7" name="Google Shape;347;p8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8" name="Google Shape;348;p8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9" name="Google Shape;349;p8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0" name="Google Shape;350;p8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1" name="Google Shape;351;p8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2" name="Google Shape;352;p8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3" name="Google Shape;353;p8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4" name="Google Shape;354;p8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5" name="Google Shape;355;p8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6" name="Google Shape;356;p8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7" name="Google Shape;357;p8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8" name="Google Shape;358;p8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9" name="Google Shape;359;p8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0" name="Google Shape;360;p8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1" name="Google Shape;361;p8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2" name="Google Shape;362;p8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3" name="Google Shape;363;p8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4" name="Google Shape;364;p8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5" name="Google Shape;365;p8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6" name="Google Shape;366;p8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67" name="Google Shape;367;p8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8" name="Google Shape;368;p8"/>
          <p:cNvSpPr txBox="1">
            <a:spLocks noGrp="1"/>
          </p:cNvSpPr>
          <p:nvPr>
            <p:ph type="title"/>
          </p:nvPr>
        </p:nvSpPr>
        <p:spPr>
          <a:xfrm rot="-60073">
            <a:off x="487489" y="2209673"/>
            <a:ext cx="11216912" cy="243876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grpSp>
        <p:nvGrpSpPr>
          <p:cNvPr id="369" name="Google Shape;369;p8"/>
          <p:cNvGrpSpPr/>
          <p:nvPr/>
        </p:nvGrpSpPr>
        <p:grpSpPr>
          <a:xfrm flipH="1">
            <a:off x="5204782" y="5217852"/>
            <a:ext cx="1782303" cy="920160"/>
            <a:chOff x="157977" y="4282239"/>
            <a:chExt cx="1336727" cy="690120"/>
          </a:xfrm>
        </p:grpSpPr>
        <p:sp>
          <p:nvSpPr>
            <p:cNvPr id="370" name="Google Shape;370;p8"/>
            <p:cNvSpPr/>
            <p:nvPr/>
          </p:nvSpPr>
          <p:spPr>
            <a:xfrm>
              <a:off x="1268232" y="43063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1" name="Google Shape;371;p8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2" name="Google Shape;372;p8"/>
            <p:cNvSpPr/>
            <p:nvPr/>
          </p:nvSpPr>
          <p:spPr>
            <a:xfrm>
              <a:off x="640408" y="47575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3" name="Google Shape;373;p8"/>
            <p:cNvSpPr/>
            <p:nvPr/>
          </p:nvSpPr>
          <p:spPr>
            <a:xfrm>
              <a:off x="656810" y="47529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4" name="Google Shape;374;p8"/>
            <p:cNvSpPr/>
            <p:nvPr/>
          </p:nvSpPr>
          <p:spPr>
            <a:xfrm>
              <a:off x="157977" y="42822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5" name="Google Shape;375;p8"/>
            <p:cNvSpPr/>
            <p:nvPr/>
          </p:nvSpPr>
          <p:spPr>
            <a:xfrm>
              <a:off x="1007592" y="43928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6" name="Google Shape;376;p8"/>
            <p:cNvSpPr/>
            <p:nvPr/>
          </p:nvSpPr>
          <p:spPr>
            <a:xfrm>
              <a:off x="233851" y="44255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887173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8" name="Google Shape;378;p9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379" name="Google Shape;379;p9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0" name="Google Shape;380;p9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1" name="Google Shape;381;p9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2" name="Google Shape;382;p9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3" name="Google Shape;383;p9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4" name="Google Shape;384;p9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5" name="Google Shape;385;p9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6" name="Google Shape;386;p9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7" name="Google Shape;387;p9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8" name="Google Shape;388;p9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9" name="Google Shape;389;p9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0" name="Google Shape;390;p9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1" name="Google Shape;391;p9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2" name="Google Shape;392;p9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3" name="Google Shape;393;p9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4" name="Google Shape;394;p9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5" name="Google Shape;395;p9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6" name="Google Shape;396;p9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7" name="Google Shape;397;p9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8" name="Google Shape;398;p9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9" name="Google Shape;399;p9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0" name="Google Shape;400;p9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1" name="Google Shape;401;p9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2" name="Google Shape;402;p9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3" name="Google Shape;403;p9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4" name="Google Shape;404;p9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5" name="Google Shape;405;p9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6" name="Google Shape;406;p9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7" name="Google Shape;407;p9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8" name="Google Shape;408;p9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9" name="Google Shape;409;p9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0" name="Google Shape;410;p9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1" name="Google Shape;411;p9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2" name="Google Shape;412;p9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3" name="Google Shape;413;p9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4" name="Google Shape;414;p9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5" name="Google Shape;415;p9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6" name="Google Shape;416;p9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7" name="Google Shape;417;p9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8" name="Google Shape;418;p9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9" name="Google Shape;419;p9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0" name="Google Shape;420;p9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1" name="Google Shape;421;p9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2" name="Google Shape;422;p9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423" name="Google Shape;423;p9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24" name="Google Shape;424;p9"/>
          <p:cNvSpPr txBox="1">
            <a:spLocks noGrp="1"/>
          </p:cNvSpPr>
          <p:nvPr>
            <p:ph type="title"/>
          </p:nvPr>
        </p:nvSpPr>
        <p:spPr>
          <a:xfrm rot="-60216">
            <a:off x="957545" y="2018055"/>
            <a:ext cx="10276776" cy="2529983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13333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25" name="Google Shape;425;p9"/>
          <p:cNvSpPr txBox="1">
            <a:spLocks noGrp="1"/>
          </p:cNvSpPr>
          <p:nvPr>
            <p:ph type="subTitle" idx="1"/>
          </p:nvPr>
        </p:nvSpPr>
        <p:spPr>
          <a:xfrm rot="-60089">
            <a:off x="2743277" y="4233279"/>
            <a:ext cx="6705424" cy="975352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26" name="Google Shape;426;p9"/>
          <p:cNvGrpSpPr/>
          <p:nvPr/>
        </p:nvGrpSpPr>
        <p:grpSpPr>
          <a:xfrm flipH="1">
            <a:off x="9753031" y="5296745"/>
            <a:ext cx="1782303" cy="841249"/>
            <a:chOff x="157977" y="4219508"/>
            <a:chExt cx="1336727" cy="630937"/>
          </a:xfrm>
        </p:grpSpPr>
        <p:sp>
          <p:nvSpPr>
            <p:cNvPr id="427" name="Google Shape;427;p9"/>
            <p:cNvSpPr/>
            <p:nvPr/>
          </p:nvSpPr>
          <p:spPr>
            <a:xfrm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8" name="Google Shape;428;p9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9" name="Google Shape;429;p9"/>
            <p:cNvSpPr/>
            <p:nvPr/>
          </p:nvSpPr>
          <p:spPr>
            <a:xfrm>
              <a:off x="488008" y="42241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0" name="Google Shape;430;p9"/>
            <p:cNvSpPr/>
            <p:nvPr/>
          </p:nvSpPr>
          <p:spPr>
            <a:xfrm>
              <a:off x="504410" y="42195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1" name="Google Shape;431;p9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2" name="Google Shape;432;p9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3" name="Google Shape;433;p9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434" name="Google Shape;434;p9"/>
          <p:cNvGrpSpPr/>
          <p:nvPr/>
        </p:nvGrpSpPr>
        <p:grpSpPr>
          <a:xfrm rot="-500985" flipH="1">
            <a:off x="852337" y="747754"/>
            <a:ext cx="1463047" cy="731535"/>
            <a:chOff x="6697867" y="-312822"/>
            <a:chExt cx="786877" cy="390023"/>
          </a:xfrm>
        </p:grpSpPr>
        <p:sp>
          <p:nvSpPr>
            <p:cNvPr id="435" name="Google Shape;435;p9"/>
            <p:cNvSpPr/>
            <p:nvPr/>
          </p:nvSpPr>
          <p:spPr>
            <a:xfrm>
              <a:off x="6835110" y="-192459"/>
              <a:ext cx="162228" cy="148026"/>
            </a:xfrm>
            <a:custGeom>
              <a:avLst/>
              <a:gdLst/>
              <a:ahLst/>
              <a:cxnLst/>
              <a:rect l="l" t="t" r="r" b="b"/>
              <a:pathLst>
                <a:path w="2013" h="1846" extrusionOk="0">
                  <a:moveTo>
                    <a:pt x="322" y="119"/>
                  </a:moveTo>
                  <a:lnTo>
                    <a:pt x="322" y="119"/>
                  </a:lnTo>
                  <a:cubicBezTo>
                    <a:pt x="810" y="238"/>
                    <a:pt x="1798" y="560"/>
                    <a:pt x="1917" y="655"/>
                  </a:cubicBezTo>
                  <a:cubicBezTo>
                    <a:pt x="1870" y="715"/>
                    <a:pt x="1667" y="798"/>
                    <a:pt x="1512" y="834"/>
                  </a:cubicBezTo>
                  <a:cubicBezTo>
                    <a:pt x="1215" y="655"/>
                    <a:pt x="655" y="310"/>
                    <a:pt x="322" y="119"/>
                  </a:cubicBezTo>
                  <a:close/>
                  <a:moveTo>
                    <a:pt x="155" y="214"/>
                  </a:moveTo>
                  <a:cubicBezTo>
                    <a:pt x="298" y="357"/>
                    <a:pt x="584" y="619"/>
                    <a:pt x="1155" y="1119"/>
                  </a:cubicBezTo>
                  <a:cubicBezTo>
                    <a:pt x="1096" y="1381"/>
                    <a:pt x="1000" y="1679"/>
                    <a:pt x="953" y="1750"/>
                  </a:cubicBezTo>
                  <a:cubicBezTo>
                    <a:pt x="834" y="1607"/>
                    <a:pt x="322" y="619"/>
                    <a:pt x="155" y="214"/>
                  </a:cubicBezTo>
                  <a:close/>
                  <a:moveTo>
                    <a:pt x="84" y="0"/>
                  </a:moveTo>
                  <a:cubicBezTo>
                    <a:pt x="72" y="0"/>
                    <a:pt x="60" y="0"/>
                    <a:pt x="48" y="12"/>
                  </a:cubicBezTo>
                  <a:lnTo>
                    <a:pt x="36" y="12"/>
                  </a:lnTo>
                  <a:cubicBezTo>
                    <a:pt x="36" y="12"/>
                    <a:pt x="36" y="24"/>
                    <a:pt x="36" y="24"/>
                  </a:cubicBezTo>
                  <a:cubicBezTo>
                    <a:pt x="12" y="48"/>
                    <a:pt x="0" y="72"/>
                    <a:pt x="107" y="310"/>
                  </a:cubicBezTo>
                  <a:cubicBezTo>
                    <a:pt x="215" y="560"/>
                    <a:pt x="834" y="1846"/>
                    <a:pt x="953" y="1846"/>
                  </a:cubicBezTo>
                  <a:cubicBezTo>
                    <a:pt x="989" y="1846"/>
                    <a:pt x="1084" y="1846"/>
                    <a:pt x="1239" y="1107"/>
                  </a:cubicBezTo>
                  <a:cubicBezTo>
                    <a:pt x="1239" y="1096"/>
                    <a:pt x="1239" y="1084"/>
                    <a:pt x="1227" y="1072"/>
                  </a:cubicBezTo>
                  <a:cubicBezTo>
                    <a:pt x="917" y="798"/>
                    <a:pt x="453" y="381"/>
                    <a:pt x="227" y="167"/>
                  </a:cubicBezTo>
                  <a:lnTo>
                    <a:pt x="227" y="167"/>
                  </a:lnTo>
                  <a:cubicBezTo>
                    <a:pt x="512" y="322"/>
                    <a:pt x="1096" y="679"/>
                    <a:pt x="1489" y="917"/>
                  </a:cubicBezTo>
                  <a:cubicBezTo>
                    <a:pt x="1501" y="929"/>
                    <a:pt x="1512" y="929"/>
                    <a:pt x="1524" y="929"/>
                  </a:cubicBezTo>
                  <a:cubicBezTo>
                    <a:pt x="1596" y="905"/>
                    <a:pt x="1953" y="798"/>
                    <a:pt x="2001" y="667"/>
                  </a:cubicBezTo>
                  <a:cubicBezTo>
                    <a:pt x="2001" y="667"/>
                    <a:pt x="2012" y="643"/>
                    <a:pt x="1989" y="619"/>
                  </a:cubicBezTo>
                  <a:cubicBezTo>
                    <a:pt x="1893" y="464"/>
                    <a:pt x="298" y="0"/>
                    <a:pt x="8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6" name="Google Shape;436;p9"/>
            <p:cNvSpPr/>
            <p:nvPr/>
          </p:nvSpPr>
          <p:spPr>
            <a:xfrm>
              <a:off x="6923355" y="-123737"/>
              <a:ext cx="36588" cy="59259"/>
            </a:xfrm>
            <a:custGeom>
              <a:avLst/>
              <a:gdLst/>
              <a:ahLst/>
              <a:cxnLst/>
              <a:rect l="l" t="t" r="r" b="b"/>
              <a:pathLst>
                <a:path w="454" h="739" extrusionOk="0">
                  <a:moveTo>
                    <a:pt x="417" y="0"/>
                  </a:moveTo>
                  <a:cubicBezTo>
                    <a:pt x="394" y="0"/>
                    <a:pt x="370" y="12"/>
                    <a:pt x="370" y="36"/>
                  </a:cubicBezTo>
                  <a:cubicBezTo>
                    <a:pt x="346" y="298"/>
                    <a:pt x="310" y="596"/>
                    <a:pt x="286" y="655"/>
                  </a:cubicBezTo>
                  <a:cubicBezTo>
                    <a:pt x="251" y="631"/>
                    <a:pt x="155" y="548"/>
                    <a:pt x="84" y="453"/>
                  </a:cubicBezTo>
                  <a:cubicBezTo>
                    <a:pt x="70" y="446"/>
                    <a:pt x="57" y="439"/>
                    <a:pt x="45" y="439"/>
                  </a:cubicBezTo>
                  <a:cubicBezTo>
                    <a:pt x="37" y="439"/>
                    <a:pt x="30" y="443"/>
                    <a:pt x="25" y="453"/>
                  </a:cubicBezTo>
                  <a:cubicBezTo>
                    <a:pt x="1" y="465"/>
                    <a:pt x="1" y="489"/>
                    <a:pt x="13" y="512"/>
                  </a:cubicBezTo>
                  <a:cubicBezTo>
                    <a:pt x="72" y="572"/>
                    <a:pt x="203" y="727"/>
                    <a:pt x="286" y="739"/>
                  </a:cubicBezTo>
                  <a:cubicBezTo>
                    <a:pt x="310" y="739"/>
                    <a:pt x="322" y="727"/>
                    <a:pt x="334" y="715"/>
                  </a:cubicBezTo>
                  <a:cubicBezTo>
                    <a:pt x="394" y="679"/>
                    <a:pt x="429" y="322"/>
                    <a:pt x="453" y="48"/>
                  </a:cubicBezTo>
                  <a:cubicBezTo>
                    <a:pt x="453" y="24"/>
                    <a:pt x="441" y="0"/>
                    <a:pt x="41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7" name="Google Shape;437;p9"/>
            <p:cNvSpPr/>
            <p:nvPr/>
          </p:nvSpPr>
          <p:spPr>
            <a:xfrm>
              <a:off x="7073734" y="-309534"/>
              <a:ext cx="264013" cy="149630"/>
            </a:xfrm>
            <a:custGeom>
              <a:avLst/>
              <a:gdLst/>
              <a:ahLst/>
              <a:cxnLst/>
              <a:rect l="l" t="t" r="r" b="b"/>
              <a:pathLst>
                <a:path w="3276" h="1866" extrusionOk="0">
                  <a:moveTo>
                    <a:pt x="1994" y="0"/>
                  </a:moveTo>
                  <a:cubicBezTo>
                    <a:pt x="1841" y="0"/>
                    <a:pt x="1704" y="87"/>
                    <a:pt x="1612" y="201"/>
                  </a:cubicBezTo>
                  <a:lnTo>
                    <a:pt x="1612" y="201"/>
                  </a:lnTo>
                  <a:cubicBezTo>
                    <a:pt x="1549" y="149"/>
                    <a:pt x="1467" y="103"/>
                    <a:pt x="1361" y="67"/>
                  </a:cubicBezTo>
                  <a:cubicBezTo>
                    <a:pt x="1274" y="37"/>
                    <a:pt x="1201" y="24"/>
                    <a:pt x="1140" y="24"/>
                  </a:cubicBezTo>
                  <a:cubicBezTo>
                    <a:pt x="764" y="24"/>
                    <a:pt x="826" y="508"/>
                    <a:pt x="826" y="508"/>
                  </a:cubicBezTo>
                  <a:cubicBezTo>
                    <a:pt x="786" y="484"/>
                    <a:pt x="744" y="473"/>
                    <a:pt x="701" y="473"/>
                  </a:cubicBezTo>
                  <a:cubicBezTo>
                    <a:pt x="378" y="473"/>
                    <a:pt x="0" y="1085"/>
                    <a:pt x="421" y="1401"/>
                  </a:cubicBezTo>
                  <a:cubicBezTo>
                    <a:pt x="555" y="1502"/>
                    <a:pt x="684" y="1546"/>
                    <a:pt x="794" y="1552"/>
                  </a:cubicBezTo>
                  <a:lnTo>
                    <a:pt x="794" y="1552"/>
                  </a:lnTo>
                  <a:cubicBezTo>
                    <a:pt x="830" y="1717"/>
                    <a:pt x="946" y="1861"/>
                    <a:pt x="1195" y="1865"/>
                  </a:cubicBezTo>
                  <a:cubicBezTo>
                    <a:pt x="1208" y="1865"/>
                    <a:pt x="1221" y="1865"/>
                    <a:pt x="1234" y="1865"/>
                  </a:cubicBezTo>
                  <a:cubicBezTo>
                    <a:pt x="1564" y="1865"/>
                    <a:pt x="1788" y="1790"/>
                    <a:pt x="1916" y="1677"/>
                  </a:cubicBezTo>
                  <a:lnTo>
                    <a:pt x="1916" y="1677"/>
                  </a:lnTo>
                  <a:cubicBezTo>
                    <a:pt x="1942" y="1713"/>
                    <a:pt x="1975" y="1749"/>
                    <a:pt x="2016" y="1782"/>
                  </a:cubicBezTo>
                  <a:cubicBezTo>
                    <a:pt x="2072" y="1825"/>
                    <a:pt x="2139" y="1844"/>
                    <a:pt x="2212" y="1844"/>
                  </a:cubicBezTo>
                  <a:cubicBezTo>
                    <a:pt x="2642" y="1844"/>
                    <a:pt x="3275" y="1180"/>
                    <a:pt x="2909" y="793"/>
                  </a:cubicBezTo>
                  <a:cubicBezTo>
                    <a:pt x="2808" y="686"/>
                    <a:pt x="2700" y="646"/>
                    <a:pt x="2599" y="646"/>
                  </a:cubicBezTo>
                  <a:cubicBezTo>
                    <a:pt x="2587" y="646"/>
                    <a:pt x="2575" y="647"/>
                    <a:pt x="2564" y="648"/>
                  </a:cubicBezTo>
                  <a:lnTo>
                    <a:pt x="2564" y="648"/>
                  </a:lnTo>
                  <a:cubicBezTo>
                    <a:pt x="2571" y="455"/>
                    <a:pt x="2478" y="232"/>
                    <a:pt x="2242" y="79"/>
                  </a:cubicBezTo>
                  <a:cubicBezTo>
                    <a:pt x="2157" y="24"/>
                    <a:pt x="2073" y="0"/>
                    <a:pt x="19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8" name="Google Shape;438;p9"/>
            <p:cNvSpPr/>
            <p:nvPr/>
          </p:nvSpPr>
          <p:spPr>
            <a:xfrm>
              <a:off x="7084533" y="-312822"/>
              <a:ext cx="238063" cy="155724"/>
            </a:xfrm>
            <a:custGeom>
              <a:avLst/>
              <a:gdLst/>
              <a:ahLst/>
              <a:cxnLst/>
              <a:rect l="l" t="t" r="r" b="b"/>
              <a:pathLst>
                <a:path w="2954" h="1942" extrusionOk="0">
                  <a:moveTo>
                    <a:pt x="1489" y="299"/>
                  </a:moveTo>
                  <a:cubicBezTo>
                    <a:pt x="1608" y="418"/>
                    <a:pt x="1620" y="549"/>
                    <a:pt x="1596" y="632"/>
                  </a:cubicBezTo>
                  <a:cubicBezTo>
                    <a:pt x="1574" y="683"/>
                    <a:pt x="1543" y="707"/>
                    <a:pt x="1509" y="707"/>
                  </a:cubicBezTo>
                  <a:cubicBezTo>
                    <a:pt x="1487" y="707"/>
                    <a:pt x="1465" y="698"/>
                    <a:pt x="1442" y="680"/>
                  </a:cubicBezTo>
                  <a:cubicBezTo>
                    <a:pt x="1358" y="608"/>
                    <a:pt x="1382" y="441"/>
                    <a:pt x="1489" y="299"/>
                  </a:cubicBezTo>
                  <a:close/>
                  <a:moveTo>
                    <a:pt x="2382" y="739"/>
                  </a:moveTo>
                  <a:lnTo>
                    <a:pt x="2382" y="739"/>
                  </a:lnTo>
                  <a:cubicBezTo>
                    <a:pt x="2358" y="894"/>
                    <a:pt x="2263" y="1013"/>
                    <a:pt x="2132" y="1025"/>
                  </a:cubicBezTo>
                  <a:cubicBezTo>
                    <a:pt x="2132" y="1037"/>
                    <a:pt x="2120" y="1037"/>
                    <a:pt x="2108" y="1037"/>
                  </a:cubicBezTo>
                  <a:cubicBezTo>
                    <a:pt x="2073" y="1037"/>
                    <a:pt x="2073" y="1025"/>
                    <a:pt x="2073" y="1013"/>
                  </a:cubicBezTo>
                  <a:cubicBezTo>
                    <a:pt x="2073" y="942"/>
                    <a:pt x="2204" y="775"/>
                    <a:pt x="2382" y="739"/>
                  </a:cubicBezTo>
                  <a:close/>
                  <a:moveTo>
                    <a:pt x="834" y="1132"/>
                  </a:moveTo>
                  <a:cubicBezTo>
                    <a:pt x="858" y="1132"/>
                    <a:pt x="870" y="1156"/>
                    <a:pt x="894" y="1180"/>
                  </a:cubicBezTo>
                  <a:cubicBezTo>
                    <a:pt x="953" y="1263"/>
                    <a:pt x="965" y="1346"/>
                    <a:pt x="930" y="1418"/>
                  </a:cubicBezTo>
                  <a:cubicBezTo>
                    <a:pt x="894" y="1501"/>
                    <a:pt x="799" y="1549"/>
                    <a:pt x="692" y="1549"/>
                  </a:cubicBezTo>
                  <a:cubicBezTo>
                    <a:pt x="668" y="1406"/>
                    <a:pt x="715" y="1251"/>
                    <a:pt x="763" y="1180"/>
                  </a:cubicBezTo>
                  <a:cubicBezTo>
                    <a:pt x="787" y="1156"/>
                    <a:pt x="811" y="1132"/>
                    <a:pt x="834" y="1132"/>
                  </a:cubicBezTo>
                  <a:close/>
                  <a:moveTo>
                    <a:pt x="1811" y="1263"/>
                  </a:moveTo>
                  <a:cubicBezTo>
                    <a:pt x="1823" y="1263"/>
                    <a:pt x="1835" y="1287"/>
                    <a:pt x="1846" y="1323"/>
                  </a:cubicBezTo>
                  <a:cubicBezTo>
                    <a:pt x="1882" y="1442"/>
                    <a:pt x="1858" y="1561"/>
                    <a:pt x="1787" y="1644"/>
                  </a:cubicBezTo>
                  <a:cubicBezTo>
                    <a:pt x="1715" y="1525"/>
                    <a:pt x="1727" y="1394"/>
                    <a:pt x="1763" y="1311"/>
                  </a:cubicBezTo>
                  <a:cubicBezTo>
                    <a:pt x="1787" y="1275"/>
                    <a:pt x="1799" y="1263"/>
                    <a:pt x="1811" y="1263"/>
                  </a:cubicBezTo>
                  <a:close/>
                  <a:moveTo>
                    <a:pt x="1857" y="85"/>
                  </a:moveTo>
                  <a:cubicBezTo>
                    <a:pt x="1935" y="85"/>
                    <a:pt x="2013" y="108"/>
                    <a:pt x="2085" y="156"/>
                  </a:cubicBezTo>
                  <a:cubicBezTo>
                    <a:pt x="2275" y="263"/>
                    <a:pt x="2382" y="453"/>
                    <a:pt x="2394" y="644"/>
                  </a:cubicBezTo>
                  <a:cubicBezTo>
                    <a:pt x="2168" y="680"/>
                    <a:pt x="1989" y="882"/>
                    <a:pt x="1989" y="1013"/>
                  </a:cubicBezTo>
                  <a:cubicBezTo>
                    <a:pt x="1989" y="1061"/>
                    <a:pt x="2025" y="1108"/>
                    <a:pt x="2108" y="1108"/>
                  </a:cubicBezTo>
                  <a:lnTo>
                    <a:pt x="2144" y="1108"/>
                  </a:lnTo>
                  <a:cubicBezTo>
                    <a:pt x="2323" y="1084"/>
                    <a:pt x="2454" y="930"/>
                    <a:pt x="2466" y="715"/>
                  </a:cubicBezTo>
                  <a:cubicBezTo>
                    <a:pt x="2573" y="727"/>
                    <a:pt x="2656" y="775"/>
                    <a:pt x="2739" y="858"/>
                  </a:cubicBezTo>
                  <a:cubicBezTo>
                    <a:pt x="2882" y="1001"/>
                    <a:pt x="2847" y="1180"/>
                    <a:pt x="2799" y="1299"/>
                  </a:cubicBezTo>
                  <a:cubicBezTo>
                    <a:pt x="2668" y="1584"/>
                    <a:pt x="2335" y="1835"/>
                    <a:pt x="2085" y="1835"/>
                  </a:cubicBezTo>
                  <a:cubicBezTo>
                    <a:pt x="2013" y="1835"/>
                    <a:pt x="1954" y="1823"/>
                    <a:pt x="1906" y="1787"/>
                  </a:cubicBezTo>
                  <a:cubicBezTo>
                    <a:pt x="1882" y="1763"/>
                    <a:pt x="1858" y="1739"/>
                    <a:pt x="1835" y="1715"/>
                  </a:cubicBezTo>
                  <a:cubicBezTo>
                    <a:pt x="1942" y="1596"/>
                    <a:pt x="1977" y="1454"/>
                    <a:pt x="1930" y="1299"/>
                  </a:cubicBezTo>
                  <a:cubicBezTo>
                    <a:pt x="1894" y="1192"/>
                    <a:pt x="1846" y="1180"/>
                    <a:pt x="1811" y="1180"/>
                  </a:cubicBezTo>
                  <a:cubicBezTo>
                    <a:pt x="1763" y="1180"/>
                    <a:pt x="1715" y="1215"/>
                    <a:pt x="1692" y="1275"/>
                  </a:cubicBezTo>
                  <a:cubicBezTo>
                    <a:pt x="1632" y="1382"/>
                    <a:pt x="1620" y="1549"/>
                    <a:pt x="1727" y="1704"/>
                  </a:cubicBezTo>
                  <a:cubicBezTo>
                    <a:pt x="1620" y="1775"/>
                    <a:pt x="1442" y="1858"/>
                    <a:pt x="1096" y="1858"/>
                  </a:cubicBezTo>
                  <a:lnTo>
                    <a:pt x="1061" y="1858"/>
                  </a:lnTo>
                  <a:cubicBezTo>
                    <a:pt x="846" y="1858"/>
                    <a:pt x="751" y="1739"/>
                    <a:pt x="715" y="1632"/>
                  </a:cubicBezTo>
                  <a:cubicBezTo>
                    <a:pt x="846" y="1632"/>
                    <a:pt x="953" y="1561"/>
                    <a:pt x="1013" y="1454"/>
                  </a:cubicBezTo>
                  <a:cubicBezTo>
                    <a:pt x="1061" y="1346"/>
                    <a:pt x="1037" y="1227"/>
                    <a:pt x="953" y="1120"/>
                  </a:cubicBezTo>
                  <a:cubicBezTo>
                    <a:pt x="918" y="1061"/>
                    <a:pt x="870" y="1049"/>
                    <a:pt x="834" y="1049"/>
                  </a:cubicBezTo>
                  <a:cubicBezTo>
                    <a:pt x="787" y="1049"/>
                    <a:pt x="739" y="1073"/>
                    <a:pt x="703" y="1120"/>
                  </a:cubicBezTo>
                  <a:cubicBezTo>
                    <a:pt x="632" y="1215"/>
                    <a:pt x="596" y="1382"/>
                    <a:pt x="608" y="1537"/>
                  </a:cubicBezTo>
                  <a:cubicBezTo>
                    <a:pt x="513" y="1513"/>
                    <a:pt x="418" y="1477"/>
                    <a:pt x="311" y="1394"/>
                  </a:cubicBezTo>
                  <a:cubicBezTo>
                    <a:pt x="156" y="1287"/>
                    <a:pt x="108" y="1108"/>
                    <a:pt x="168" y="906"/>
                  </a:cubicBezTo>
                  <a:cubicBezTo>
                    <a:pt x="239" y="715"/>
                    <a:pt x="418" y="549"/>
                    <a:pt x="572" y="549"/>
                  </a:cubicBezTo>
                  <a:cubicBezTo>
                    <a:pt x="608" y="549"/>
                    <a:pt x="644" y="561"/>
                    <a:pt x="668" y="572"/>
                  </a:cubicBezTo>
                  <a:cubicBezTo>
                    <a:pt x="674" y="578"/>
                    <a:pt x="683" y="581"/>
                    <a:pt x="692" y="581"/>
                  </a:cubicBezTo>
                  <a:cubicBezTo>
                    <a:pt x="700" y="581"/>
                    <a:pt x="709" y="578"/>
                    <a:pt x="715" y="572"/>
                  </a:cubicBezTo>
                  <a:cubicBezTo>
                    <a:pt x="727" y="561"/>
                    <a:pt x="739" y="549"/>
                    <a:pt x="739" y="537"/>
                  </a:cubicBezTo>
                  <a:cubicBezTo>
                    <a:pt x="739" y="537"/>
                    <a:pt x="703" y="299"/>
                    <a:pt x="811" y="180"/>
                  </a:cubicBezTo>
                  <a:cubicBezTo>
                    <a:pt x="858" y="125"/>
                    <a:pt x="925" y="98"/>
                    <a:pt x="1010" y="98"/>
                  </a:cubicBezTo>
                  <a:cubicBezTo>
                    <a:pt x="1073" y="98"/>
                    <a:pt x="1146" y="113"/>
                    <a:pt x="1227" y="144"/>
                  </a:cubicBezTo>
                  <a:cubicBezTo>
                    <a:pt x="1299" y="168"/>
                    <a:pt x="1370" y="203"/>
                    <a:pt x="1418" y="239"/>
                  </a:cubicBezTo>
                  <a:cubicBezTo>
                    <a:pt x="1299" y="406"/>
                    <a:pt x="1263" y="620"/>
                    <a:pt x="1394" y="739"/>
                  </a:cubicBezTo>
                  <a:cubicBezTo>
                    <a:pt x="1433" y="769"/>
                    <a:pt x="1475" y="784"/>
                    <a:pt x="1515" y="784"/>
                  </a:cubicBezTo>
                  <a:cubicBezTo>
                    <a:pt x="1585" y="784"/>
                    <a:pt x="1649" y="739"/>
                    <a:pt x="1680" y="656"/>
                  </a:cubicBezTo>
                  <a:cubicBezTo>
                    <a:pt x="1715" y="537"/>
                    <a:pt x="1692" y="370"/>
                    <a:pt x="1537" y="227"/>
                  </a:cubicBezTo>
                  <a:cubicBezTo>
                    <a:pt x="1629" y="135"/>
                    <a:pt x="1743" y="85"/>
                    <a:pt x="1857" y="85"/>
                  </a:cubicBezTo>
                  <a:close/>
                  <a:moveTo>
                    <a:pt x="1858" y="1"/>
                  </a:moveTo>
                  <a:cubicBezTo>
                    <a:pt x="1715" y="1"/>
                    <a:pt x="1573" y="61"/>
                    <a:pt x="1465" y="180"/>
                  </a:cubicBezTo>
                  <a:cubicBezTo>
                    <a:pt x="1406" y="132"/>
                    <a:pt x="1334" y="96"/>
                    <a:pt x="1239" y="61"/>
                  </a:cubicBezTo>
                  <a:cubicBezTo>
                    <a:pt x="1154" y="34"/>
                    <a:pt x="1078" y="20"/>
                    <a:pt x="1010" y="20"/>
                  </a:cubicBezTo>
                  <a:cubicBezTo>
                    <a:pt x="896" y="20"/>
                    <a:pt x="806" y="58"/>
                    <a:pt x="739" y="132"/>
                  </a:cubicBezTo>
                  <a:cubicBezTo>
                    <a:pt x="656" y="239"/>
                    <a:pt x="644" y="394"/>
                    <a:pt x="644" y="477"/>
                  </a:cubicBezTo>
                  <a:cubicBezTo>
                    <a:pt x="620" y="477"/>
                    <a:pt x="584" y="465"/>
                    <a:pt x="561" y="465"/>
                  </a:cubicBezTo>
                  <a:cubicBezTo>
                    <a:pt x="370" y="465"/>
                    <a:pt x="168" y="656"/>
                    <a:pt x="84" y="894"/>
                  </a:cubicBezTo>
                  <a:cubicBezTo>
                    <a:pt x="1" y="1120"/>
                    <a:pt x="72" y="1334"/>
                    <a:pt x="263" y="1477"/>
                  </a:cubicBezTo>
                  <a:cubicBezTo>
                    <a:pt x="382" y="1561"/>
                    <a:pt x="501" y="1620"/>
                    <a:pt x="620" y="1632"/>
                  </a:cubicBezTo>
                  <a:cubicBezTo>
                    <a:pt x="680" y="1835"/>
                    <a:pt x="834" y="1942"/>
                    <a:pt x="1049" y="1942"/>
                  </a:cubicBezTo>
                  <a:lnTo>
                    <a:pt x="1096" y="1942"/>
                  </a:lnTo>
                  <a:cubicBezTo>
                    <a:pt x="1394" y="1942"/>
                    <a:pt x="1620" y="1882"/>
                    <a:pt x="1775" y="1775"/>
                  </a:cubicBezTo>
                  <a:cubicBezTo>
                    <a:pt x="1799" y="1799"/>
                    <a:pt x="1823" y="1823"/>
                    <a:pt x="1858" y="1846"/>
                  </a:cubicBezTo>
                  <a:cubicBezTo>
                    <a:pt x="1918" y="1906"/>
                    <a:pt x="1989" y="1930"/>
                    <a:pt x="2085" y="1930"/>
                  </a:cubicBezTo>
                  <a:cubicBezTo>
                    <a:pt x="2370" y="1930"/>
                    <a:pt x="2739" y="1656"/>
                    <a:pt x="2870" y="1346"/>
                  </a:cubicBezTo>
                  <a:cubicBezTo>
                    <a:pt x="2954" y="1132"/>
                    <a:pt x="2930" y="942"/>
                    <a:pt x="2799" y="799"/>
                  </a:cubicBezTo>
                  <a:cubicBezTo>
                    <a:pt x="2704" y="703"/>
                    <a:pt x="2597" y="644"/>
                    <a:pt x="2466" y="644"/>
                  </a:cubicBezTo>
                  <a:cubicBezTo>
                    <a:pt x="2454" y="418"/>
                    <a:pt x="2335" y="215"/>
                    <a:pt x="2120" y="84"/>
                  </a:cubicBezTo>
                  <a:cubicBezTo>
                    <a:pt x="2037" y="25"/>
                    <a:pt x="1942" y="1"/>
                    <a:pt x="185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9" name="Google Shape;439;p9"/>
            <p:cNvSpPr/>
            <p:nvPr/>
          </p:nvSpPr>
          <p:spPr>
            <a:xfrm>
              <a:off x="6697867" y="-79794"/>
              <a:ext cx="67293" cy="67839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2"/>
                    <a:pt x="477" y="226"/>
                  </a:cubicBezTo>
                  <a:cubicBezTo>
                    <a:pt x="489" y="310"/>
                    <a:pt x="501" y="333"/>
                    <a:pt x="513" y="345"/>
                  </a:cubicBezTo>
                  <a:cubicBezTo>
                    <a:pt x="513" y="357"/>
                    <a:pt x="537" y="369"/>
                    <a:pt x="620" y="393"/>
                  </a:cubicBezTo>
                  <a:cubicBezTo>
                    <a:pt x="644" y="405"/>
                    <a:pt x="679" y="417"/>
                    <a:pt x="703" y="429"/>
                  </a:cubicBezTo>
                  <a:cubicBezTo>
                    <a:pt x="656" y="453"/>
                    <a:pt x="596" y="476"/>
                    <a:pt x="537" y="500"/>
                  </a:cubicBezTo>
                  <a:cubicBezTo>
                    <a:pt x="525" y="500"/>
                    <a:pt x="513" y="512"/>
                    <a:pt x="513" y="524"/>
                  </a:cubicBezTo>
                  <a:cubicBezTo>
                    <a:pt x="477" y="595"/>
                    <a:pt x="441" y="667"/>
                    <a:pt x="417" y="714"/>
                  </a:cubicBezTo>
                  <a:cubicBezTo>
                    <a:pt x="394" y="667"/>
                    <a:pt x="370" y="583"/>
                    <a:pt x="358" y="512"/>
                  </a:cubicBezTo>
                  <a:cubicBezTo>
                    <a:pt x="358" y="488"/>
                    <a:pt x="334" y="476"/>
                    <a:pt x="322" y="476"/>
                  </a:cubicBezTo>
                  <a:cubicBezTo>
                    <a:pt x="251" y="464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3"/>
                  </a:cubicBezTo>
                  <a:cubicBezTo>
                    <a:pt x="358" y="333"/>
                    <a:pt x="370" y="322"/>
                    <a:pt x="370" y="310"/>
                  </a:cubicBezTo>
                  <a:cubicBezTo>
                    <a:pt x="394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98" y="262"/>
                  </a:cubicBezTo>
                  <a:cubicBezTo>
                    <a:pt x="25" y="381"/>
                    <a:pt x="13" y="417"/>
                    <a:pt x="1" y="429"/>
                  </a:cubicBezTo>
                  <a:cubicBezTo>
                    <a:pt x="1" y="441"/>
                    <a:pt x="1" y="464"/>
                    <a:pt x="13" y="476"/>
                  </a:cubicBezTo>
                  <a:cubicBezTo>
                    <a:pt x="25" y="488"/>
                    <a:pt x="36" y="512"/>
                    <a:pt x="286" y="560"/>
                  </a:cubicBezTo>
                  <a:cubicBezTo>
                    <a:pt x="358" y="845"/>
                    <a:pt x="382" y="845"/>
                    <a:pt x="406" y="845"/>
                  </a:cubicBezTo>
                  <a:cubicBezTo>
                    <a:pt x="406" y="845"/>
                    <a:pt x="406" y="845"/>
                    <a:pt x="417" y="834"/>
                  </a:cubicBezTo>
                  <a:cubicBezTo>
                    <a:pt x="441" y="834"/>
                    <a:pt x="465" y="834"/>
                    <a:pt x="584" y="572"/>
                  </a:cubicBezTo>
                  <a:cubicBezTo>
                    <a:pt x="656" y="548"/>
                    <a:pt x="787" y="500"/>
                    <a:pt x="822" y="464"/>
                  </a:cubicBezTo>
                  <a:cubicBezTo>
                    <a:pt x="822" y="464"/>
                    <a:pt x="834" y="441"/>
                    <a:pt x="834" y="429"/>
                  </a:cubicBezTo>
                  <a:cubicBezTo>
                    <a:pt x="822" y="393"/>
                    <a:pt x="787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72" y="274"/>
                    <a:pt x="560" y="238"/>
                    <a:pt x="548" y="214"/>
                  </a:cubicBezTo>
                  <a:cubicBezTo>
                    <a:pt x="525" y="95"/>
                    <a:pt x="513" y="48"/>
                    <a:pt x="489" y="24"/>
                  </a:cubicBezTo>
                  <a:cubicBezTo>
                    <a:pt x="489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0" name="Google Shape;440;p9"/>
            <p:cNvSpPr/>
            <p:nvPr/>
          </p:nvSpPr>
          <p:spPr>
            <a:xfrm>
              <a:off x="7388324" y="27485"/>
              <a:ext cx="49966" cy="49716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310" y="95"/>
                  </a:moveTo>
                  <a:cubicBezTo>
                    <a:pt x="441" y="95"/>
                    <a:pt x="536" y="191"/>
                    <a:pt x="536" y="310"/>
                  </a:cubicBezTo>
                  <a:cubicBezTo>
                    <a:pt x="536" y="441"/>
                    <a:pt x="429" y="536"/>
                    <a:pt x="310" y="536"/>
                  </a:cubicBezTo>
                  <a:cubicBezTo>
                    <a:pt x="251" y="536"/>
                    <a:pt x="191" y="512"/>
                    <a:pt x="155" y="464"/>
                  </a:cubicBezTo>
                  <a:cubicBezTo>
                    <a:pt x="108" y="429"/>
                    <a:pt x="96" y="369"/>
                    <a:pt x="96" y="310"/>
                  </a:cubicBezTo>
                  <a:cubicBezTo>
                    <a:pt x="96" y="191"/>
                    <a:pt x="191" y="95"/>
                    <a:pt x="310" y="95"/>
                  </a:cubicBezTo>
                  <a:close/>
                  <a:moveTo>
                    <a:pt x="310" y="0"/>
                  </a:moveTo>
                  <a:cubicBezTo>
                    <a:pt x="144" y="0"/>
                    <a:pt x="1" y="143"/>
                    <a:pt x="1" y="310"/>
                  </a:cubicBezTo>
                  <a:cubicBezTo>
                    <a:pt x="1" y="393"/>
                    <a:pt x="36" y="464"/>
                    <a:pt x="96" y="524"/>
                  </a:cubicBezTo>
                  <a:cubicBezTo>
                    <a:pt x="155" y="583"/>
                    <a:pt x="227" y="619"/>
                    <a:pt x="310" y="619"/>
                  </a:cubicBezTo>
                  <a:cubicBezTo>
                    <a:pt x="477" y="619"/>
                    <a:pt x="620" y="488"/>
                    <a:pt x="620" y="310"/>
                  </a:cubicBezTo>
                  <a:cubicBezTo>
                    <a:pt x="620" y="143"/>
                    <a:pt x="477" y="0"/>
                    <a:pt x="31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1" name="Google Shape;441;p9"/>
            <p:cNvSpPr/>
            <p:nvPr/>
          </p:nvSpPr>
          <p:spPr>
            <a:xfrm>
              <a:off x="7004911" y="-110346"/>
              <a:ext cx="479833" cy="130866"/>
            </a:xfrm>
            <a:custGeom>
              <a:avLst/>
              <a:gdLst/>
              <a:ahLst/>
              <a:cxnLst/>
              <a:rect l="l" t="t" r="r" b="b"/>
              <a:pathLst>
                <a:path w="5954" h="1632" extrusionOk="0">
                  <a:moveTo>
                    <a:pt x="4918" y="0"/>
                  </a:moveTo>
                  <a:cubicBezTo>
                    <a:pt x="4894" y="0"/>
                    <a:pt x="4870" y="12"/>
                    <a:pt x="4870" y="36"/>
                  </a:cubicBezTo>
                  <a:cubicBezTo>
                    <a:pt x="4858" y="60"/>
                    <a:pt x="4882" y="83"/>
                    <a:pt x="4906" y="83"/>
                  </a:cubicBezTo>
                  <a:cubicBezTo>
                    <a:pt x="4954" y="95"/>
                    <a:pt x="5001" y="107"/>
                    <a:pt x="5061" y="119"/>
                  </a:cubicBezTo>
                  <a:lnTo>
                    <a:pt x="5073" y="119"/>
                  </a:lnTo>
                  <a:cubicBezTo>
                    <a:pt x="5085" y="119"/>
                    <a:pt x="5109" y="107"/>
                    <a:pt x="5109" y="95"/>
                  </a:cubicBezTo>
                  <a:cubicBezTo>
                    <a:pt x="5120" y="72"/>
                    <a:pt x="5109" y="48"/>
                    <a:pt x="5085" y="36"/>
                  </a:cubicBezTo>
                  <a:cubicBezTo>
                    <a:pt x="5025" y="24"/>
                    <a:pt x="4966" y="0"/>
                    <a:pt x="4918" y="0"/>
                  </a:cubicBezTo>
                  <a:close/>
                  <a:moveTo>
                    <a:pt x="4728" y="0"/>
                  </a:moveTo>
                  <a:cubicBezTo>
                    <a:pt x="4668" y="12"/>
                    <a:pt x="4620" y="24"/>
                    <a:pt x="4561" y="48"/>
                  </a:cubicBezTo>
                  <a:cubicBezTo>
                    <a:pt x="4537" y="60"/>
                    <a:pt x="4525" y="83"/>
                    <a:pt x="4537" y="107"/>
                  </a:cubicBezTo>
                  <a:cubicBezTo>
                    <a:pt x="4549" y="119"/>
                    <a:pt x="4561" y="131"/>
                    <a:pt x="4573" y="131"/>
                  </a:cubicBezTo>
                  <a:lnTo>
                    <a:pt x="4597" y="131"/>
                  </a:lnTo>
                  <a:cubicBezTo>
                    <a:pt x="4644" y="107"/>
                    <a:pt x="4692" y="95"/>
                    <a:pt x="4739" y="83"/>
                  </a:cubicBezTo>
                  <a:cubicBezTo>
                    <a:pt x="4763" y="83"/>
                    <a:pt x="4787" y="60"/>
                    <a:pt x="4775" y="36"/>
                  </a:cubicBezTo>
                  <a:cubicBezTo>
                    <a:pt x="4775" y="12"/>
                    <a:pt x="4751" y="0"/>
                    <a:pt x="4728" y="0"/>
                  </a:cubicBezTo>
                  <a:close/>
                  <a:moveTo>
                    <a:pt x="5232" y="103"/>
                  </a:moveTo>
                  <a:cubicBezTo>
                    <a:pt x="5216" y="103"/>
                    <a:pt x="5201" y="114"/>
                    <a:pt x="5192" y="131"/>
                  </a:cubicBezTo>
                  <a:cubicBezTo>
                    <a:pt x="5180" y="143"/>
                    <a:pt x="5192" y="167"/>
                    <a:pt x="5204" y="179"/>
                  </a:cubicBezTo>
                  <a:cubicBezTo>
                    <a:pt x="5251" y="202"/>
                    <a:pt x="5299" y="226"/>
                    <a:pt x="5359" y="262"/>
                  </a:cubicBezTo>
                  <a:lnTo>
                    <a:pt x="5370" y="262"/>
                  </a:lnTo>
                  <a:cubicBezTo>
                    <a:pt x="5394" y="262"/>
                    <a:pt x="5406" y="262"/>
                    <a:pt x="5406" y="250"/>
                  </a:cubicBezTo>
                  <a:cubicBezTo>
                    <a:pt x="5418" y="226"/>
                    <a:pt x="5418" y="202"/>
                    <a:pt x="5394" y="191"/>
                  </a:cubicBezTo>
                  <a:cubicBezTo>
                    <a:pt x="5347" y="155"/>
                    <a:pt x="5299" y="131"/>
                    <a:pt x="5251" y="107"/>
                  </a:cubicBezTo>
                  <a:cubicBezTo>
                    <a:pt x="5245" y="104"/>
                    <a:pt x="5239" y="103"/>
                    <a:pt x="5232" y="103"/>
                  </a:cubicBezTo>
                  <a:close/>
                  <a:moveTo>
                    <a:pt x="4430" y="135"/>
                  </a:moveTo>
                  <a:cubicBezTo>
                    <a:pt x="4420" y="135"/>
                    <a:pt x="4411" y="138"/>
                    <a:pt x="4406" y="143"/>
                  </a:cubicBezTo>
                  <a:cubicBezTo>
                    <a:pt x="4358" y="179"/>
                    <a:pt x="4323" y="214"/>
                    <a:pt x="4275" y="262"/>
                  </a:cubicBezTo>
                  <a:cubicBezTo>
                    <a:pt x="4251" y="274"/>
                    <a:pt x="4251" y="298"/>
                    <a:pt x="4275" y="322"/>
                  </a:cubicBezTo>
                  <a:cubicBezTo>
                    <a:pt x="4287" y="322"/>
                    <a:pt x="4287" y="333"/>
                    <a:pt x="4299" y="333"/>
                  </a:cubicBezTo>
                  <a:cubicBezTo>
                    <a:pt x="4311" y="333"/>
                    <a:pt x="4323" y="322"/>
                    <a:pt x="4335" y="322"/>
                  </a:cubicBezTo>
                  <a:cubicBezTo>
                    <a:pt x="4370" y="274"/>
                    <a:pt x="4418" y="238"/>
                    <a:pt x="4454" y="214"/>
                  </a:cubicBezTo>
                  <a:cubicBezTo>
                    <a:pt x="4477" y="191"/>
                    <a:pt x="4477" y="167"/>
                    <a:pt x="4466" y="155"/>
                  </a:cubicBezTo>
                  <a:cubicBezTo>
                    <a:pt x="4459" y="141"/>
                    <a:pt x="4443" y="135"/>
                    <a:pt x="4430" y="135"/>
                  </a:cubicBezTo>
                  <a:close/>
                  <a:moveTo>
                    <a:pt x="5513" y="278"/>
                  </a:moveTo>
                  <a:cubicBezTo>
                    <a:pt x="5500" y="278"/>
                    <a:pt x="5485" y="284"/>
                    <a:pt x="5478" y="298"/>
                  </a:cubicBezTo>
                  <a:cubicBezTo>
                    <a:pt x="5466" y="310"/>
                    <a:pt x="5466" y="345"/>
                    <a:pt x="5490" y="357"/>
                  </a:cubicBezTo>
                  <a:cubicBezTo>
                    <a:pt x="5537" y="381"/>
                    <a:pt x="5573" y="417"/>
                    <a:pt x="5620" y="453"/>
                  </a:cubicBezTo>
                  <a:cubicBezTo>
                    <a:pt x="5632" y="464"/>
                    <a:pt x="5644" y="464"/>
                    <a:pt x="5656" y="464"/>
                  </a:cubicBezTo>
                  <a:cubicBezTo>
                    <a:pt x="5668" y="464"/>
                    <a:pt x="5680" y="464"/>
                    <a:pt x="5680" y="453"/>
                  </a:cubicBezTo>
                  <a:cubicBezTo>
                    <a:pt x="5704" y="429"/>
                    <a:pt x="5692" y="405"/>
                    <a:pt x="5680" y="393"/>
                  </a:cubicBezTo>
                  <a:cubicBezTo>
                    <a:pt x="5632" y="357"/>
                    <a:pt x="5585" y="322"/>
                    <a:pt x="5537" y="286"/>
                  </a:cubicBezTo>
                  <a:cubicBezTo>
                    <a:pt x="5532" y="281"/>
                    <a:pt x="5523" y="278"/>
                    <a:pt x="5513" y="278"/>
                  </a:cubicBezTo>
                  <a:close/>
                  <a:moveTo>
                    <a:pt x="245" y="313"/>
                  </a:moveTo>
                  <a:cubicBezTo>
                    <a:pt x="233" y="313"/>
                    <a:pt x="221" y="316"/>
                    <a:pt x="215" y="322"/>
                  </a:cubicBezTo>
                  <a:cubicBezTo>
                    <a:pt x="215" y="322"/>
                    <a:pt x="156" y="381"/>
                    <a:pt x="96" y="464"/>
                  </a:cubicBezTo>
                  <a:cubicBezTo>
                    <a:pt x="84" y="488"/>
                    <a:pt x="96" y="512"/>
                    <a:pt x="108" y="524"/>
                  </a:cubicBezTo>
                  <a:lnTo>
                    <a:pt x="132" y="524"/>
                  </a:lnTo>
                  <a:cubicBezTo>
                    <a:pt x="144" y="524"/>
                    <a:pt x="167" y="524"/>
                    <a:pt x="167" y="512"/>
                  </a:cubicBezTo>
                  <a:cubicBezTo>
                    <a:pt x="215" y="429"/>
                    <a:pt x="275" y="381"/>
                    <a:pt x="275" y="381"/>
                  </a:cubicBezTo>
                  <a:cubicBezTo>
                    <a:pt x="286" y="369"/>
                    <a:pt x="286" y="345"/>
                    <a:pt x="275" y="322"/>
                  </a:cubicBezTo>
                  <a:cubicBezTo>
                    <a:pt x="269" y="316"/>
                    <a:pt x="257" y="313"/>
                    <a:pt x="245" y="313"/>
                  </a:cubicBezTo>
                  <a:close/>
                  <a:moveTo>
                    <a:pt x="2406" y="393"/>
                  </a:moveTo>
                  <a:cubicBezTo>
                    <a:pt x="2334" y="393"/>
                    <a:pt x="2263" y="417"/>
                    <a:pt x="2215" y="464"/>
                  </a:cubicBezTo>
                  <a:cubicBezTo>
                    <a:pt x="2203" y="488"/>
                    <a:pt x="2203" y="512"/>
                    <a:pt x="2215" y="524"/>
                  </a:cubicBezTo>
                  <a:cubicBezTo>
                    <a:pt x="2227" y="536"/>
                    <a:pt x="2239" y="536"/>
                    <a:pt x="2251" y="536"/>
                  </a:cubicBezTo>
                  <a:cubicBezTo>
                    <a:pt x="2251" y="536"/>
                    <a:pt x="2263" y="536"/>
                    <a:pt x="2275" y="524"/>
                  </a:cubicBezTo>
                  <a:cubicBezTo>
                    <a:pt x="2311" y="500"/>
                    <a:pt x="2346" y="476"/>
                    <a:pt x="2382" y="476"/>
                  </a:cubicBezTo>
                  <a:lnTo>
                    <a:pt x="2394" y="476"/>
                  </a:lnTo>
                  <a:cubicBezTo>
                    <a:pt x="2418" y="476"/>
                    <a:pt x="2442" y="464"/>
                    <a:pt x="2442" y="441"/>
                  </a:cubicBezTo>
                  <a:cubicBezTo>
                    <a:pt x="2442" y="417"/>
                    <a:pt x="2430" y="393"/>
                    <a:pt x="2406" y="393"/>
                  </a:cubicBezTo>
                  <a:close/>
                  <a:moveTo>
                    <a:pt x="4186" y="372"/>
                  </a:moveTo>
                  <a:cubicBezTo>
                    <a:pt x="4174" y="372"/>
                    <a:pt x="4162" y="375"/>
                    <a:pt x="4156" y="381"/>
                  </a:cubicBezTo>
                  <a:cubicBezTo>
                    <a:pt x="4120" y="429"/>
                    <a:pt x="4085" y="476"/>
                    <a:pt x="4049" y="524"/>
                  </a:cubicBezTo>
                  <a:cubicBezTo>
                    <a:pt x="4037" y="536"/>
                    <a:pt x="4037" y="572"/>
                    <a:pt x="4061" y="583"/>
                  </a:cubicBezTo>
                  <a:lnTo>
                    <a:pt x="4085" y="583"/>
                  </a:lnTo>
                  <a:cubicBezTo>
                    <a:pt x="4096" y="583"/>
                    <a:pt x="4108" y="583"/>
                    <a:pt x="4120" y="572"/>
                  </a:cubicBezTo>
                  <a:cubicBezTo>
                    <a:pt x="4156" y="524"/>
                    <a:pt x="4192" y="476"/>
                    <a:pt x="4227" y="441"/>
                  </a:cubicBezTo>
                  <a:cubicBezTo>
                    <a:pt x="4239" y="417"/>
                    <a:pt x="4239" y="393"/>
                    <a:pt x="4216" y="381"/>
                  </a:cubicBezTo>
                  <a:cubicBezTo>
                    <a:pt x="4210" y="375"/>
                    <a:pt x="4198" y="372"/>
                    <a:pt x="4186" y="372"/>
                  </a:cubicBezTo>
                  <a:close/>
                  <a:moveTo>
                    <a:pt x="2556" y="457"/>
                  </a:moveTo>
                  <a:cubicBezTo>
                    <a:pt x="2543" y="457"/>
                    <a:pt x="2532" y="462"/>
                    <a:pt x="2525" y="476"/>
                  </a:cubicBezTo>
                  <a:cubicBezTo>
                    <a:pt x="2501" y="488"/>
                    <a:pt x="2513" y="524"/>
                    <a:pt x="2525" y="536"/>
                  </a:cubicBezTo>
                  <a:cubicBezTo>
                    <a:pt x="2572" y="560"/>
                    <a:pt x="2596" y="595"/>
                    <a:pt x="2596" y="643"/>
                  </a:cubicBezTo>
                  <a:cubicBezTo>
                    <a:pt x="2608" y="667"/>
                    <a:pt x="2620" y="679"/>
                    <a:pt x="2644" y="679"/>
                  </a:cubicBezTo>
                  <a:lnTo>
                    <a:pt x="2656" y="679"/>
                  </a:lnTo>
                  <a:cubicBezTo>
                    <a:pt x="2680" y="679"/>
                    <a:pt x="2692" y="655"/>
                    <a:pt x="2692" y="631"/>
                  </a:cubicBezTo>
                  <a:cubicBezTo>
                    <a:pt x="2680" y="560"/>
                    <a:pt x="2644" y="512"/>
                    <a:pt x="2584" y="464"/>
                  </a:cubicBezTo>
                  <a:cubicBezTo>
                    <a:pt x="2575" y="460"/>
                    <a:pt x="2565" y="457"/>
                    <a:pt x="2556" y="457"/>
                  </a:cubicBezTo>
                  <a:close/>
                  <a:moveTo>
                    <a:pt x="5782" y="492"/>
                  </a:moveTo>
                  <a:cubicBezTo>
                    <a:pt x="5769" y="492"/>
                    <a:pt x="5758" y="498"/>
                    <a:pt x="5751" y="512"/>
                  </a:cubicBezTo>
                  <a:cubicBezTo>
                    <a:pt x="5728" y="524"/>
                    <a:pt x="5740" y="548"/>
                    <a:pt x="5751" y="560"/>
                  </a:cubicBezTo>
                  <a:cubicBezTo>
                    <a:pt x="5787" y="595"/>
                    <a:pt x="5835" y="643"/>
                    <a:pt x="5871" y="679"/>
                  </a:cubicBezTo>
                  <a:cubicBezTo>
                    <a:pt x="5882" y="691"/>
                    <a:pt x="5894" y="691"/>
                    <a:pt x="5906" y="691"/>
                  </a:cubicBezTo>
                  <a:cubicBezTo>
                    <a:pt x="5918" y="691"/>
                    <a:pt x="5930" y="691"/>
                    <a:pt x="5930" y="679"/>
                  </a:cubicBezTo>
                  <a:cubicBezTo>
                    <a:pt x="5954" y="655"/>
                    <a:pt x="5954" y="631"/>
                    <a:pt x="5930" y="619"/>
                  </a:cubicBezTo>
                  <a:cubicBezTo>
                    <a:pt x="5894" y="572"/>
                    <a:pt x="5847" y="536"/>
                    <a:pt x="5811" y="500"/>
                  </a:cubicBezTo>
                  <a:cubicBezTo>
                    <a:pt x="5801" y="495"/>
                    <a:pt x="5791" y="492"/>
                    <a:pt x="5782" y="492"/>
                  </a:cubicBezTo>
                  <a:close/>
                  <a:moveTo>
                    <a:pt x="72" y="595"/>
                  </a:moveTo>
                  <a:cubicBezTo>
                    <a:pt x="60" y="595"/>
                    <a:pt x="36" y="607"/>
                    <a:pt x="25" y="631"/>
                  </a:cubicBezTo>
                  <a:cubicBezTo>
                    <a:pt x="13" y="679"/>
                    <a:pt x="1" y="726"/>
                    <a:pt x="1" y="774"/>
                  </a:cubicBezTo>
                  <a:cubicBezTo>
                    <a:pt x="1" y="786"/>
                    <a:pt x="1" y="798"/>
                    <a:pt x="1" y="810"/>
                  </a:cubicBezTo>
                  <a:cubicBezTo>
                    <a:pt x="1" y="834"/>
                    <a:pt x="25" y="845"/>
                    <a:pt x="48" y="845"/>
                  </a:cubicBezTo>
                  <a:cubicBezTo>
                    <a:pt x="72" y="845"/>
                    <a:pt x="84" y="822"/>
                    <a:pt x="84" y="798"/>
                  </a:cubicBezTo>
                  <a:cubicBezTo>
                    <a:pt x="84" y="786"/>
                    <a:pt x="84" y="786"/>
                    <a:pt x="84" y="774"/>
                  </a:cubicBezTo>
                  <a:cubicBezTo>
                    <a:pt x="84" y="738"/>
                    <a:pt x="96" y="691"/>
                    <a:pt x="108" y="655"/>
                  </a:cubicBezTo>
                  <a:cubicBezTo>
                    <a:pt x="108" y="631"/>
                    <a:pt x="96" y="607"/>
                    <a:pt x="72" y="595"/>
                  </a:cubicBezTo>
                  <a:close/>
                  <a:moveTo>
                    <a:pt x="2180" y="595"/>
                  </a:moveTo>
                  <a:cubicBezTo>
                    <a:pt x="2156" y="595"/>
                    <a:pt x="2132" y="607"/>
                    <a:pt x="2120" y="631"/>
                  </a:cubicBezTo>
                  <a:cubicBezTo>
                    <a:pt x="2108" y="679"/>
                    <a:pt x="2096" y="738"/>
                    <a:pt x="2096" y="810"/>
                  </a:cubicBezTo>
                  <a:cubicBezTo>
                    <a:pt x="2096" y="834"/>
                    <a:pt x="2108" y="845"/>
                    <a:pt x="2132" y="857"/>
                  </a:cubicBezTo>
                  <a:cubicBezTo>
                    <a:pt x="2156" y="857"/>
                    <a:pt x="2180" y="834"/>
                    <a:pt x="2180" y="810"/>
                  </a:cubicBezTo>
                  <a:cubicBezTo>
                    <a:pt x="2180" y="750"/>
                    <a:pt x="2191" y="703"/>
                    <a:pt x="2203" y="655"/>
                  </a:cubicBezTo>
                  <a:cubicBezTo>
                    <a:pt x="2215" y="631"/>
                    <a:pt x="2203" y="607"/>
                    <a:pt x="2180" y="595"/>
                  </a:cubicBezTo>
                  <a:close/>
                  <a:moveTo>
                    <a:pt x="3984" y="641"/>
                  </a:moveTo>
                  <a:cubicBezTo>
                    <a:pt x="3971" y="641"/>
                    <a:pt x="3960" y="648"/>
                    <a:pt x="3954" y="655"/>
                  </a:cubicBezTo>
                  <a:lnTo>
                    <a:pt x="3858" y="798"/>
                  </a:lnTo>
                  <a:cubicBezTo>
                    <a:pt x="3835" y="822"/>
                    <a:pt x="3846" y="845"/>
                    <a:pt x="3858" y="857"/>
                  </a:cubicBezTo>
                  <a:cubicBezTo>
                    <a:pt x="3870" y="857"/>
                    <a:pt x="3882" y="869"/>
                    <a:pt x="3894" y="869"/>
                  </a:cubicBezTo>
                  <a:cubicBezTo>
                    <a:pt x="3906" y="869"/>
                    <a:pt x="3918" y="857"/>
                    <a:pt x="3918" y="845"/>
                  </a:cubicBezTo>
                  <a:lnTo>
                    <a:pt x="4025" y="714"/>
                  </a:lnTo>
                  <a:cubicBezTo>
                    <a:pt x="4037" y="691"/>
                    <a:pt x="4025" y="667"/>
                    <a:pt x="4013" y="655"/>
                  </a:cubicBezTo>
                  <a:cubicBezTo>
                    <a:pt x="4003" y="645"/>
                    <a:pt x="3993" y="641"/>
                    <a:pt x="3984" y="641"/>
                  </a:cubicBezTo>
                  <a:close/>
                  <a:moveTo>
                    <a:pt x="2613" y="757"/>
                  </a:moveTo>
                  <a:cubicBezTo>
                    <a:pt x="2596" y="757"/>
                    <a:pt x="2581" y="768"/>
                    <a:pt x="2572" y="786"/>
                  </a:cubicBezTo>
                  <a:cubicBezTo>
                    <a:pt x="2549" y="822"/>
                    <a:pt x="2525" y="869"/>
                    <a:pt x="2489" y="917"/>
                  </a:cubicBezTo>
                  <a:cubicBezTo>
                    <a:pt x="2465" y="929"/>
                    <a:pt x="2465" y="953"/>
                    <a:pt x="2489" y="976"/>
                  </a:cubicBezTo>
                  <a:cubicBezTo>
                    <a:pt x="2501" y="976"/>
                    <a:pt x="2501" y="988"/>
                    <a:pt x="2513" y="988"/>
                  </a:cubicBezTo>
                  <a:cubicBezTo>
                    <a:pt x="2525" y="988"/>
                    <a:pt x="2537" y="976"/>
                    <a:pt x="2549" y="964"/>
                  </a:cubicBezTo>
                  <a:cubicBezTo>
                    <a:pt x="2596" y="917"/>
                    <a:pt x="2620" y="869"/>
                    <a:pt x="2644" y="822"/>
                  </a:cubicBezTo>
                  <a:cubicBezTo>
                    <a:pt x="2656" y="798"/>
                    <a:pt x="2644" y="774"/>
                    <a:pt x="2632" y="762"/>
                  </a:cubicBezTo>
                  <a:cubicBezTo>
                    <a:pt x="2626" y="759"/>
                    <a:pt x="2619" y="757"/>
                    <a:pt x="2613" y="757"/>
                  </a:cubicBezTo>
                  <a:close/>
                  <a:moveTo>
                    <a:pt x="3787" y="921"/>
                  </a:moveTo>
                  <a:cubicBezTo>
                    <a:pt x="3773" y="921"/>
                    <a:pt x="3758" y="927"/>
                    <a:pt x="3751" y="941"/>
                  </a:cubicBezTo>
                  <a:cubicBezTo>
                    <a:pt x="3715" y="976"/>
                    <a:pt x="3692" y="1024"/>
                    <a:pt x="3656" y="1060"/>
                  </a:cubicBezTo>
                  <a:cubicBezTo>
                    <a:pt x="3632" y="1084"/>
                    <a:pt x="3644" y="1107"/>
                    <a:pt x="3656" y="1119"/>
                  </a:cubicBezTo>
                  <a:cubicBezTo>
                    <a:pt x="3668" y="1131"/>
                    <a:pt x="3668" y="1131"/>
                    <a:pt x="3680" y="1131"/>
                  </a:cubicBezTo>
                  <a:cubicBezTo>
                    <a:pt x="3692" y="1131"/>
                    <a:pt x="3704" y="1131"/>
                    <a:pt x="3715" y="1119"/>
                  </a:cubicBezTo>
                  <a:cubicBezTo>
                    <a:pt x="3751" y="1072"/>
                    <a:pt x="3787" y="1036"/>
                    <a:pt x="3823" y="988"/>
                  </a:cubicBezTo>
                  <a:cubicBezTo>
                    <a:pt x="3835" y="964"/>
                    <a:pt x="3835" y="941"/>
                    <a:pt x="3811" y="929"/>
                  </a:cubicBezTo>
                  <a:cubicBezTo>
                    <a:pt x="3806" y="924"/>
                    <a:pt x="3797" y="921"/>
                    <a:pt x="3787" y="921"/>
                  </a:cubicBezTo>
                  <a:close/>
                  <a:moveTo>
                    <a:pt x="93" y="924"/>
                  </a:moveTo>
                  <a:cubicBezTo>
                    <a:pt x="86" y="924"/>
                    <a:pt x="79" y="925"/>
                    <a:pt x="72" y="929"/>
                  </a:cubicBezTo>
                  <a:cubicBezTo>
                    <a:pt x="48" y="941"/>
                    <a:pt x="36" y="964"/>
                    <a:pt x="48" y="988"/>
                  </a:cubicBezTo>
                  <a:cubicBezTo>
                    <a:pt x="84" y="1036"/>
                    <a:pt x="120" y="1084"/>
                    <a:pt x="167" y="1131"/>
                  </a:cubicBezTo>
                  <a:cubicBezTo>
                    <a:pt x="179" y="1143"/>
                    <a:pt x="191" y="1143"/>
                    <a:pt x="191" y="1143"/>
                  </a:cubicBezTo>
                  <a:cubicBezTo>
                    <a:pt x="203" y="1143"/>
                    <a:pt x="215" y="1143"/>
                    <a:pt x="227" y="1131"/>
                  </a:cubicBezTo>
                  <a:cubicBezTo>
                    <a:pt x="239" y="1107"/>
                    <a:pt x="239" y="1084"/>
                    <a:pt x="227" y="1072"/>
                  </a:cubicBezTo>
                  <a:cubicBezTo>
                    <a:pt x="179" y="1024"/>
                    <a:pt x="156" y="988"/>
                    <a:pt x="132" y="941"/>
                  </a:cubicBezTo>
                  <a:cubicBezTo>
                    <a:pt x="123" y="932"/>
                    <a:pt x="109" y="924"/>
                    <a:pt x="93" y="924"/>
                  </a:cubicBezTo>
                  <a:close/>
                  <a:moveTo>
                    <a:pt x="2145" y="938"/>
                  </a:moveTo>
                  <a:cubicBezTo>
                    <a:pt x="2141" y="938"/>
                    <a:pt x="2136" y="938"/>
                    <a:pt x="2132" y="941"/>
                  </a:cubicBezTo>
                  <a:cubicBezTo>
                    <a:pt x="2108" y="941"/>
                    <a:pt x="2096" y="964"/>
                    <a:pt x="2096" y="988"/>
                  </a:cubicBezTo>
                  <a:cubicBezTo>
                    <a:pt x="2108" y="1048"/>
                    <a:pt x="2120" y="1107"/>
                    <a:pt x="2144" y="1155"/>
                  </a:cubicBezTo>
                  <a:cubicBezTo>
                    <a:pt x="2153" y="1172"/>
                    <a:pt x="2161" y="1183"/>
                    <a:pt x="2175" y="1183"/>
                  </a:cubicBezTo>
                  <a:cubicBezTo>
                    <a:pt x="2180" y="1183"/>
                    <a:pt x="2185" y="1182"/>
                    <a:pt x="2191" y="1179"/>
                  </a:cubicBezTo>
                  <a:cubicBezTo>
                    <a:pt x="2203" y="1179"/>
                    <a:pt x="2215" y="1179"/>
                    <a:pt x="2215" y="1167"/>
                  </a:cubicBezTo>
                  <a:cubicBezTo>
                    <a:pt x="2215" y="1167"/>
                    <a:pt x="2215" y="1179"/>
                    <a:pt x="2227" y="1179"/>
                  </a:cubicBezTo>
                  <a:cubicBezTo>
                    <a:pt x="2227" y="1191"/>
                    <a:pt x="2251" y="1203"/>
                    <a:pt x="2263" y="1203"/>
                  </a:cubicBezTo>
                  <a:cubicBezTo>
                    <a:pt x="2263" y="1203"/>
                    <a:pt x="2275" y="1203"/>
                    <a:pt x="2287" y="1191"/>
                  </a:cubicBezTo>
                  <a:cubicBezTo>
                    <a:pt x="2334" y="1155"/>
                    <a:pt x="2382" y="1131"/>
                    <a:pt x="2418" y="1095"/>
                  </a:cubicBezTo>
                  <a:cubicBezTo>
                    <a:pt x="2442" y="1072"/>
                    <a:pt x="2442" y="1048"/>
                    <a:pt x="2430" y="1036"/>
                  </a:cubicBezTo>
                  <a:cubicBezTo>
                    <a:pt x="2423" y="1022"/>
                    <a:pt x="2407" y="1016"/>
                    <a:pt x="2394" y="1016"/>
                  </a:cubicBezTo>
                  <a:cubicBezTo>
                    <a:pt x="2384" y="1016"/>
                    <a:pt x="2375" y="1019"/>
                    <a:pt x="2370" y="1024"/>
                  </a:cubicBezTo>
                  <a:cubicBezTo>
                    <a:pt x="2322" y="1060"/>
                    <a:pt x="2287" y="1095"/>
                    <a:pt x="2239" y="1119"/>
                  </a:cubicBezTo>
                  <a:cubicBezTo>
                    <a:pt x="2227" y="1131"/>
                    <a:pt x="2227" y="1131"/>
                    <a:pt x="2227" y="1131"/>
                  </a:cubicBezTo>
                  <a:cubicBezTo>
                    <a:pt x="2203" y="1084"/>
                    <a:pt x="2191" y="1024"/>
                    <a:pt x="2180" y="976"/>
                  </a:cubicBezTo>
                  <a:cubicBezTo>
                    <a:pt x="2180" y="957"/>
                    <a:pt x="2164" y="938"/>
                    <a:pt x="2145" y="938"/>
                  </a:cubicBezTo>
                  <a:close/>
                  <a:moveTo>
                    <a:pt x="329" y="1159"/>
                  </a:moveTo>
                  <a:cubicBezTo>
                    <a:pt x="316" y="1159"/>
                    <a:pt x="305" y="1165"/>
                    <a:pt x="298" y="1179"/>
                  </a:cubicBezTo>
                  <a:cubicBezTo>
                    <a:pt x="286" y="1203"/>
                    <a:pt x="286" y="1226"/>
                    <a:pt x="310" y="1238"/>
                  </a:cubicBezTo>
                  <a:cubicBezTo>
                    <a:pt x="358" y="1274"/>
                    <a:pt x="406" y="1298"/>
                    <a:pt x="465" y="1322"/>
                  </a:cubicBezTo>
                  <a:lnTo>
                    <a:pt x="477" y="1322"/>
                  </a:lnTo>
                  <a:cubicBezTo>
                    <a:pt x="501" y="1322"/>
                    <a:pt x="513" y="1322"/>
                    <a:pt x="513" y="1298"/>
                  </a:cubicBezTo>
                  <a:cubicBezTo>
                    <a:pt x="525" y="1286"/>
                    <a:pt x="513" y="1250"/>
                    <a:pt x="501" y="1250"/>
                  </a:cubicBezTo>
                  <a:cubicBezTo>
                    <a:pt x="441" y="1215"/>
                    <a:pt x="394" y="1191"/>
                    <a:pt x="358" y="1167"/>
                  </a:cubicBezTo>
                  <a:cubicBezTo>
                    <a:pt x="348" y="1162"/>
                    <a:pt x="338" y="1159"/>
                    <a:pt x="329" y="1159"/>
                  </a:cubicBezTo>
                  <a:close/>
                  <a:moveTo>
                    <a:pt x="2115" y="1198"/>
                  </a:moveTo>
                  <a:cubicBezTo>
                    <a:pt x="2109" y="1198"/>
                    <a:pt x="2103" y="1199"/>
                    <a:pt x="2096" y="1203"/>
                  </a:cubicBezTo>
                  <a:cubicBezTo>
                    <a:pt x="2049" y="1238"/>
                    <a:pt x="1989" y="1262"/>
                    <a:pt x="1941" y="1274"/>
                  </a:cubicBezTo>
                  <a:cubicBezTo>
                    <a:pt x="1918" y="1286"/>
                    <a:pt x="1906" y="1310"/>
                    <a:pt x="1918" y="1334"/>
                  </a:cubicBezTo>
                  <a:cubicBezTo>
                    <a:pt x="1930" y="1345"/>
                    <a:pt x="1941" y="1357"/>
                    <a:pt x="1953" y="1357"/>
                  </a:cubicBezTo>
                  <a:lnTo>
                    <a:pt x="1977" y="1357"/>
                  </a:lnTo>
                  <a:cubicBezTo>
                    <a:pt x="2025" y="1334"/>
                    <a:pt x="2084" y="1310"/>
                    <a:pt x="2132" y="1286"/>
                  </a:cubicBezTo>
                  <a:cubicBezTo>
                    <a:pt x="2156" y="1274"/>
                    <a:pt x="2156" y="1250"/>
                    <a:pt x="2156" y="1226"/>
                  </a:cubicBezTo>
                  <a:cubicBezTo>
                    <a:pt x="2147" y="1209"/>
                    <a:pt x="2132" y="1198"/>
                    <a:pt x="2115" y="1198"/>
                  </a:cubicBezTo>
                  <a:close/>
                  <a:moveTo>
                    <a:pt x="3571" y="1182"/>
                  </a:moveTo>
                  <a:cubicBezTo>
                    <a:pt x="3561" y="1182"/>
                    <a:pt x="3549" y="1185"/>
                    <a:pt x="3537" y="1191"/>
                  </a:cubicBezTo>
                  <a:cubicBezTo>
                    <a:pt x="3501" y="1226"/>
                    <a:pt x="3465" y="1274"/>
                    <a:pt x="3418" y="1298"/>
                  </a:cubicBezTo>
                  <a:cubicBezTo>
                    <a:pt x="3406" y="1322"/>
                    <a:pt x="3394" y="1345"/>
                    <a:pt x="3418" y="1357"/>
                  </a:cubicBezTo>
                  <a:cubicBezTo>
                    <a:pt x="3418" y="1369"/>
                    <a:pt x="3430" y="1381"/>
                    <a:pt x="3442" y="1381"/>
                  </a:cubicBezTo>
                  <a:cubicBezTo>
                    <a:pt x="3454" y="1381"/>
                    <a:pt x="3465" y="1369"/>
                    <a:pt x="3477" y="1369"/>
                  </a:cubicBezTo>
                  <a:cubicBezTo>
                    <a:pt x="3513" y="1334"/>
                    <a:pt x="3561" y="1286"/>
                    <a:pt x="3596" y="1250"/>
                  </a:cubicBezTo>
                  <a:cubicBezTo>
                    <a:pt x="3620" y="1238"/>
                    <a:pt x="3620" y="1203"/>
                    <a:pt x="3596" y="1191"/>
                  </a:cubicBezTo>
                  <a:cubicBezTo>
                    <a:pt x="3590" y="1185"/>
                    <a:pt x="3582" y="1182"/>
                    <a:pt x="3571" y="1182"/>
                  </a:cubicBezTo>
                  <a:close/>
                  <a:moveTo>
                    <a:pt x="632" y="1305"/>
                  </a:moveTo>
                  <a:cubicBezTo>
                    <a:pt x="620" y="1305"/>
                    <a:pt x="605" y="1316"/>
                    <a:pt x="596" y="1334"/>
                  </a:cubicBezTo>
                  <a:cubicBezTo>
                    <a:pt x="584" y="1357"/>
                    <a:pt x="596" y="1381"/>
                    <a:pt x="620" y="1393"/>
                  </a:cubicBezTo>
                  <a:cubicBezTo>
                    <a:pt x="644" y="1393"/>
                    <a:pt x="656" y="1405"/>
                    <a:pt x="679" y="1417"/>
                  </a:cubicBezTo>
                  <a:cubicBezTo>
                    <a:pt x="715" y="1429"/>
                    <a:pt x="751" y="1441"/>
                    <a:pt x="787" y="1441"/>
                  </a:cubicBezTo>
                  <a:cubicBezTo>
                    <a:pt x="787" y="1453"/>
                    <a:pt x="787" y="1453"/>
                    <a:pt x="798" y="1453"/>
                  </a:cubicBezTo>
                  <a:cubicBezTo>
                    <a:pt x="810" y="1453"/>
                    <a:pt x="834" y="1441"/>
                    <a:pt x="834" y="1417"/>
                  </a:cubicBezTo>
                  <a:cubicBezTo>
                    <a:pt x="846" y="1393"/>
                    <a:pt x="834" y="1369"/>
                    <a:pt x="810" y="1357"/>
                  </a:cubicBezTo>
                  <a:cubicBezTo>
                    <a:pt x="775" y="1357"/>
                    <a:pt x="739" y="1345"/>
                    <a:pt x="703" y="1334"/>
                  </a:cubicBezTo>
                  <a:cubicBezTo>
                    <a:pt x="691" y="1322"/>
                    <a:pt x="667" y="1322"/>
                    <a:pt x="644" y="1310"/>
                  </a:cubicBezTo>
                  <a:cubicBezTo>
                    <a:pt x="640" y="1307"/>
                    <a:pt x="636" y="1305"/>
                    <a:pt x="632" y="1305"/>
                  </a:cubicBezTo>
                  <a:close/>
                  <a:moveTo>
                    <a:pt x="1800" y="1330"/>
                  </a:moveTo>
                  <a:cubicBezTo>
                    <a:pt x="1796" y="1330"/>
                    <a:pt x="1791" y="1331"/>
                    <a:pt x="1787" y="1334"/>
                  </a:cubicBezTo>
                  <a:cubicBezTo>
                    <a:pt x="1739" y="1345"/>
                    <a:pt x="1680" y="1369"/>
                    <a:pt x="1632" y="1381"/>
                  </a:cubicBezTo>
                  <a:cubicBezTo>
                    <a:pt x="1608" y="1381"/>
                    <a:pt x="1584" y="1405"/>
                    <a:pt x="1596" y="1429"/>
                  </a:cubicBezTo>
                  <a:cubicBezTo>
                    <a:pt x="1596" y="1453"/>
                    <a:pt x="1620" y="1465"/>
                    <a:pt x="1632" y="1465"/>
                  </a:cubicBezTo>
                  <a:lnTo>
                    <a:pt x="1644" y="1465"/>
                  </a:lnTo>
                  <a:cubicBezTo>
                    <a:pt x="1703" y="1453"/>
                    <a:pt x="1751" y="1429"/>
                    <a:pt x="1810" y="1417"/>
                  </a:cubicBezTo>
                  <a:cubicBezTo>
                    <a:pt x="1834" y="1405"/>
                    <a:pt x="1846" y="1381"/>
                    <a:pt x="1834" y="1357"/>
                  </a:cubicBezTo>
                  <a:cubicBezTo>
                    <a:pt x="1834" y="1348"/>
                    <a:pt x="1819" y="1330"/>
                    <a:pt x="1800" y="1330"/>
                  </a:cubicBezTo>
                  <a:close/>
                  <a:moveTo>
                    <a:pt x="2256" y="1254"/>
                  </a:moveTo>
                  <a:cubicBezTo>
                    <a:pt x="2247" y="1254"/>
                    <a:pt x="2237" y="1257"/>
                    <a:pt x="2227" y="1262"/>
                  </a:cubicBezTo>
                  <a:cubicBezTo>
                    <a:pt x="2215" y="1274"/>
                    <a:pt x="2203" y="1298"/>
                    <a:pt x="2215" y="1322"/>
                  </a:cubicBezTo>
                  <a:cubicBezTo>
                    <a:pt x="2251" y="1369"/>
                    <a:pt x="2287" y="1417"/>
                    <a:pt x="2334" y="1453"/>
                  </a:cubicBezTo>
                  <a:cubicBezTo>
                    <a:pt x="2346" y="1465"/>
                    <a:pt x="2346" y="1465"/>
                    <a:pt x="2358" y="1465"/>
                  </a:cubicBezTo>
                  <a:cubicBezTo>
                    <a:pt x="2370" y="1465"/>
                    <a:pt x="2382" y="1465"/>
                    <a:pt x="2394" y="1453"/>
                  </a:cubicBezTo>
                  <a:cubicBezTo>
                    <a:pt x="2406" y="1441"/>
                    <a:pt x="2406" y="1417"/>
                    <a:pt x="2394" y="1393"/>
                  </a:cubicBezTo>
                  <a:cubicBezTo>
                    <a:pt x="2358" y="1357"/>
                    <a:pt x="2322" y="1322"/>
                    <a:pt x="2287" y="1274"/>
                  </a:cubicBezTo>
                  <a:cubicBezTo>
                    <a:pt x="2280" y="1260"/>
                    <a:pt x="2269" y="1254"/>
                    <a:pt x="2256" y="1254"/>
                  </a:cubicBezTo>
                  <a:close/>
                  <a:moveTo>
                    <a:pt x="948" y="1400"/>
                  </a:moveTo>
                  <a:cubicBezTo>
                    <a:pt x="935" y="1400"/>
                    <a:pt x="926" y="1411"/>
                    <a:pt x="918" y="1429"/>
                  </a:cubicBezTo>
                  <a:cubicBezTo>
                    <a:pt x="918" y="1453"/>
                    <a:pt x="929" y="1476"/>
                    <a:pt x="953" y="1488"/>
                  </a:cubicBezTo>
                  <a:cubicBezTo>
                    <a:pt x="1013" y="1488"/>
                    <a:pt x="1072" y="1500"/>
                    <a:pt x="1132" y="1500"/>
                  </a:cubicBezTo>
                  <a:cubicBezTo>
                    <a:pt x="1156" y="1500"/>
                    <a:pt x="1168" y="1488"/>
                    <a:pt x="1168" y="1465"/>
                  </a:cubicBezTo>
                  <a:cubicBezTo>
                    <a:pt x="1168" y="1441"/>
                    <a:pt x="1156" y="1417"/>
                    <a:pt x="1132" y="1417"/>
                  </a:cubicBezTo>
                  <a:cubicBezTo>
                    <a:pt x="1072" y="1417"/>
                    <a:pt x="1025" y="1405"/>
                    <a:pt x="965" y="1405"/>
                  </a:cubicBezTo>
                  <a:cubicBezTo>
                    <a:pt x="959" y="1402"/>
                    <a:pt x="953" y="1400"/>
                    <a:pt x="948" y="1400"/>
                  </a:cubicBezTo>
                  <a:close/>
                  <a:moveTo>
                    <a:pt x="1465" y="1405"/>
                  </a:moveTo>
                  <a:cubicBezTo>
                    <a:pt x="1406" y="1417"/>
                    <a:pt x="1346" y="1417"/>
                    <a:pt x="1299" y="1417"/>
                  </a:cubicBezTo>
                  <a:cubicBezTo>
                    <a:pt x="1275" y="1417"/>
                    <a:pt x="1251" y="1441"/>
                    <a:pt x="1251" y="1465"/>
                  </a:cubicBezTo>
                  <a:cubicBezTo>
                    <a:pt x="1263" y="1488"/>
                    <a:pt x="1275" y="1500"/>
                    <a:pt x="1299" y="1500"/>
                  </a:cubicBezTo>
                  <a:cubicBezTo>
                    <a:pt x="1299" y="1500"/>
                    <a:pt x="1299" y="1500"/>
                    <a:pt x="1299" y="1512"/>
                  </a:cubicBezTo>
                  <a:cubicBezTo>
                    <a:pt x="1358" y="1500"/>
                    <a:pt x="1418" y="1500"/>
                    <a:pt x="1465" y="1488"/>
                  </a:cubicBezTo>
                  <a:cubicBezTo>
                    <a:pt x="1501" y="1488"/>
                    <a:pt x="1513" y="1465"/>
                    <a:pt x="1513" y="1441"/>
                  </a:cubicBezTo>
                  <a:cubicBezTo>
                    <a:pt x="1501" y="1417"/>
                    <a:pt x="1477" y="1405"/>
                    <a:pt x="1465" y="1405"/>
                  </a:cubicBezTo>
                  <a:close/>
                  <a:moveTo>
                    <a:pt x="3307" y="1388"/>
                  </a:moveTo>
                  <a:cubicBezTo>
                    <a:pt x="3301" y="1388"/>
                    <a:pt x="3294" y="1390"/>
                    <a:pt x="3287" y="1393"/>
                  </a:cubicBezTo>
                  <a:cubicBezTo>
                    <a:pt x="3239" y="1429"/>
                    <a:pt x="3192" y="1453"/>
                    <a:pt x="3144" y="1476"/>
                  </a:cubicBezTo>
                  <a:cubicBezTo>
                    <a:pt x="3120" y="1476"/>
                    <a:pt x="3108" y="1500"/>
                    <a:pt x="3120" y="1524"/>
                  </a:cubicBezTo>
                  <a:cubicBezTo>
                    <a:pt x="3132" y="1548"/>
                    <a:pt x="3144" y="1548"/>
                    <a:pt x="3156" y="1548"/>
                  </a:cubicBezTo>
                  <a:lnTo>
                    <a:pt x="3180" y="1548"/>
                  </a:lnTo>
                  <a:cubicBezTo>
                    <a:pt x="3227" y="1524"/>
                    <a:pt x="3287" y="1500"/>
                    <a:pt x="3334" y="1465"/>
                  </a:cubicBezTo>
                  <a:cubicBezTo>
                    <a:pt x="3358" y="1453"/>
                    <a:pt x="3358" y="1429"/>
                    <a:pt x="3346" y="1405"/>
                  </a:cubicBezTo>
                  <a:cubicBezTo>
                    <a:pt x="3338" y="1397"/>
                    <a:pt x="3324" y="1388"/>
                    <a:pt x="3307" y="1388"/>
                  </a:cubicBezTo>
                  <a:close/>
                  <a:moveTo>
                    <a:pt x="2506" y="1484"/>
                  </a:moveTo>
                  <a:cubicBezTo>
                    <a:pt x="2489" y="1484"/>
                    <a:pt x="2474" y="1495"/>
                    <a:pt x="2465" y="1512"/>
                  </a:cubicBezTo>
                  <a:cubicBezTo>
                    <a:pt x="2453" y="1524"/>
                    <a:pt x="2465" y="1548"/>
                    <a:pt x="2477" y="1560"/>
                  </a:cubicBezTo>
                  <a:cubicBezTo>
                    <a:pt x="2537" y="1584"/>
                    <a:pt x="2596" y="1607"/>
                    <a:pt x="2656" y="1619"/>
                  </a:cubicBezTo>
                  <a:cubicBezTo>
                    <a:pt x="2680" y="1619"/>
                    <a:pt x="2703" y="1607"/>
                    <a:pt x="2703" y="1584"/>
                  </a:cubicBezTo>
                  <a:cubicBezTo>
                    <a:pt x="2703" y="1560"/>
                    <a:pt x="2692" y="1536"/>
                    <a:pt x="2668" y="1536"/>
                  </a:cubicBezTo>
                  <a:cubicBezTo>
                    <a:pt x="2620" y="1524"/>
                    <a:pt x="2561" y="1512"/>
                    <a:pt x="2525" y="1488"/>
                  </a:cubicBezTo>
                  <a:cubicBezTo>
                    <a:pt x="2518" y="1485"/>
                    <a:pt x="2512" y="1484"/>
                    <a:pt x="2506" y="1484"/>
                  </a:cubicBezTo>
                  <a:close/>
                  <a:moveTo>
                    <a:pt x="3008" y="1519"/>
                  </a:moveTo>
                  <a:cubicBezTo>
                    <a:pt x="3002" y="1519"/>
                    <a:pt x="2996" y="1521"/>
                    <a:pt x="2989" y="1524"/>
                  </a:cubicBezTo>
                  <a:cubicBezTo>
                    <a:pt x="2930" y="1536"/>
                    <a:pt x="2882" y="1536"/>
                    <a:pt x="2834" y="1548"/>
                  </a:cubicBezTo>
                  <a:cubicBezTo>
                    <a:pt x="2811" y="1548"/>
                    <a:pt x="2787" y="1560"/>
                    <a:pt x="2787" y="1584"/>
                  </a:cubicBezTo>
                  <a:cubicBezTo>
                    <a:pt x="2787" y="1607"/>
                    <a:pt x="2811" y="1631"/>
                    <a:pt x="2834" y="1631"/>
                  </a:cubicBezTo>
                  <a:cubicBezTo>
                    <a:pt x="2894" y="1619"/>
                    <a:pt x="2942" y="1619"/>
                    <a:pt x="3013" y="1607"/>
                  </a:cubicBezTo>
                  <a:cubicBezTo>
                    <a:pt x="3037" y="1596"/>
                    <a:pt x="3049" y="1572"/>
                    <a:pt x="3037" y="1548"/>
                  </a:cubicBezTo>
                  <a:cubicBezTo>
                    <a:pt x="3037" y="1530"/>
                    <a:pt x="3024" y="1519"/>
                    <a:pt x="3008" y="1519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587108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2" name="Google Shape;542;p11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543" name="Google Shape;543;p11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4" name="Google Shape;544;p11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5" name="Google Shape;545;p11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6" name="Google Shape;546;p11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7" name="Google Shape;547;p11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8" name="Google Shape;548;p11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9" name="Google Shape;549;p11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0" name="Google Shape;550;p11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1" name="Google Shape;551;p11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2" name="Google Shape;552;p11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3" name="Google Shape;553;p11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4" name="Google Shape;554;p11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5" name="Google Shape;555;p11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6" name="Google Shape;556;p11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7" name="Google Shape;557;p11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8" name="Google Shape;558;p11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9" name="Google Shape;559;p11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0" name="Google Shape;560;p11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1" name="Google Shape;561;p11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2" name="Google Shape;562;p11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3" name="Google Shape;563;p11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4" name="Google Shape;564;p11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5" name="Google Shape;565;p11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6" name="Google Shape;566;p11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7" name="Google Shape;567;p11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8" name="Google Shape;568;p11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9" name="Google Shape;569;p11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0" name="Google Shape;570;p11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1" name="Google Shape;571;p11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2" name="Google Shape;572;p11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3" name="Google Shape;573;p11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4" name="Google Shape;574;p11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5" name="Google Shape;575;p11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6" name="Google Shape;576;p11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7" name="Google Shape;577;p11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8" name="Google Shape;578;p11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9" name="Google Shape;579;p11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0" name="Google Shape;580;p11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1" name="Google Shape;581;p11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2" name="Google Shape;582;p11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3" name="Google Shape;583;p11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4" name="Google Shape;584;p11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5" name="Google Shape;585;p11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6" name="Google Shape;586;p11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87" name="Google Shape;587;p11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88" name="Google Shape;588;p11"/>
          <p:cNvSpPr txBox="1">
            <a:spLocks noGrp="1"/>
          </p:cNvSpPr>
          <p:nvPr>
            <p:ph type="title" hasCustomPrompt="1"/>
          </p:nvPr>
        </p:nvSpPr>
        <p:spPr>
          <a:xfrm>
            <a:off x="609600" y="2139284"/>
            <a:ext cx="10972800" cy="22556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0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589" name="Google Shape;589;p11"/>
          <p:cNvSpPr txBox="1">
            <a:spLocks noGrp="1"/>
          </p:cNvSpPr>
          <p:nvPr>
            <p:ph type="subTitle" idx="1"/>
          </p:nvPr>
        </p:nvSpPr>
        <p:spPr>
          <a:xfrm rot="-60089">
            <a:off x="2743299" y="3912030"/>
            <a:ext cx="6705424" cy="95134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19331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2" name="Google Shape;592;p13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593" name="Google Shape;593;p13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4" name="Google Shape;594;p13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5" name="Google Shape;595;p13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6" name="Google Shape;596;p13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7" name="Google Shape;597;p13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8" name="Google Shape;598;p13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9" name="Google Shape;599;p13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0" name="Google Shape;600;p13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1" name="Google Shape;601;p13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2" name="Google Shape;602;p13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3" name="Google Shape;603;p13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4" name="Google Shape;604;p13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5" name="Google Shape;605;p13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6" name="Google Shape;606;p13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7" name="Google Shape;607;p13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8" name="Google Shape;608;p13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9" name="Google Shape;609;p13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0" name="Google Shape;610;p13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1" name="Google Shape;611;p13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2" name="Google Shape;612;p13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3" name="Google Shape;613;p13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4" name="Google Shape;614;p13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5" name="Google Shape;615;p13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6" name="Google Shape;616;p13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7" name="Google Shape;617;p13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8" name="Google Shape;618;p13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9" name="Google Shape;619;p13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0" name="Google Shape;620;p13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1" name="Google Shape;621;p13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2" name="Google Shape;622;p13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3" name="Google Shape;623;p13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4" name="Google Shape;624;p13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5" name="Google Shape;625;p13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6" name="Google Shape;626;p13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7" name="Google Shape;627;p13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8" name="Google Shape;628;p13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9" name="Google Shape;629;p13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0" name="Google Shape;630;p13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1" name="Google Shape;631;p13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2" name="Google Shape;632;p13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3" name="Google Shape;633;p13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4" name="Google Shape;634;p13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5" name="Google Shape;635;p13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6" name="Google Shape;636;p13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637" name="Google Shape;637;p13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38" name="Google Shape;638;p13"/>
          <p:cNvSpPr txBox="1">
            <a:spLocks noGrp="1"/>
          </p:cNvSpPr>
          <p:nvPr>
            <p:ph type="subTitle" idx="1"/>
          </p:nvPr>
        </p:nvSpPr>
        <p:spPr>
          <a:xfrm rot="-66132">
            <a:off x="2803936" y="1974958"/>
            <a:ext cx="2682496" cy="1843477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639" name="Google Shape;639;p13"/>
          <p:cNvSpPr txBox="1">
            <a:spLocks noGrp="1"/>
          </p:cNvSpPr>
          <p:nvPr>
            <p:ph type="subTitle" idx="2"/>
          </p:nvPr>
        </p:nvSpPr>
        <p:spPr>
          <a:xfrm rot="-66132">
            <a:off x="6705553" y="4047759"/>
            <a:ext cx="2682496" cy="1843477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640" name="Google Shape;640;p13"/>
          <p:cNvSpPr txBox="1">
            <a:spLocks noGrp="1"/>
          </p:cNvSpPr>
          <p:nvPr>
            <p:ph type="subTitle" idx="3"/>
          </p:nvPr>
        </p:nvSpPr>
        <p:spPr>
          <a:xfrm>
            <a:off x="5502184" y="2222496"/>
            <a:ext cx="3901600" cy="13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1" name="Google Shape;641;p13"/>
          <p:cNvSpPr txBox="1">
            <a:spLocks noGrp="1"/>
          </p:cNvSpPr>
          <p:nvPr>
            <p:ph type="subTitle" idx="4"/>
          </p:nvPr>
        </p:nvSpPr>
        <p:spPr>
          <a:xfrm>
            <a:off x="2788200" y="4295297"/>
            <a:ext cx="3901600" cy="13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2" name="Google Shape;642;p13"/>
          <p:cNvSpPr txBox="1">
            <a:spLocks noGrp="1"/>
          </p:cNvSpPr>
          <p:nvPr>
            <p:ph type="title"/>
          </p:nvPr>
        </p:nvSpPr>
        <p:spPr>
          <a:xfrm rot="-30146">
            <a:off x="2743272" y="595571"/>
            <a:ext cx="6705457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065991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2" name="Google Shape;692;p15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693" name="Google Shape;693;p15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4" name="Google Shape;694;p15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5" name="Google Shape;695;p15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6" name="Google Shape;696;p15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7" name="Google Shape;697;p15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8" name="Google Shape;698;p15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9" name="Google Shape;699;p15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0" name="Google Shape;700;p15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1" name="Google Shape;701;p15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2" name="Google Shape;702;p15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3" name="Google Shape;703;p15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4" name="Google Shape;704;p15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5" name="Google Shape;705;p15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6" name="Google Shape;706;p15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7" name="Google Shape;707;p15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8" name="Google Shape;708;p15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9" name="Google Shape;709;p15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0" name="Google Shape;710;p15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1" name="Google Shape;711;p15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2" name="Google Shape;712;p15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3" name="Google Shape;713;p15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4" name="Google Shape;714;p15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5" name="Google Shape;715;p15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6" name="Google Shape;716;p15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7" name="Google Shape;717;p15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8" name="Google Shape;718;p15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9" name="Google Shape;719;p15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0" name="Google Shape;720;p15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1" name="Google Shape;721;p15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2" name="Google Shape;722;p15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3" name="Google Shape;723;p15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4" name="Google Shape;724;p15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5" name="Google Shape;725;p15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6" name="Google Shape;726;p15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7" name="Google Shape;727;p15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8" name="Google Shape;728;p15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9" name="Google Shape;729;p15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0" name="Google Shape;730;p15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1" name="Google Shape;731;p15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2" name="Google Shape;732;p15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3" name="Google Shape;733;p15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4" name="Google Shape;734;p15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5" name="Google Shape;735;p15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6" name="Google Shape;736;p15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737" name="Google Shape;737;p15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38" name="Google Shape;738;p15"/>
          <p:cNvSpPr txBox="1">
            <a:spLocks noGrp="1"/>
          </p:cNvSpPr>
          <p:nvPr>
            <p:ph type="title"/>
          </p:nvPr>
        </p:nvSpPr>
        <p:spPr>
          <a:xfrm rot="-2406">
            <a:off x="2402349" y="2587677"/>
            <a:ext cx="9144003" cy="12192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739" name="Google Shape;739;p15"/>
          <p:cNvSpPr txBox="1">
            <a:spLocks noGrp="1"/>
          </p:cNvSpPr>
          <p:nvPr>
            <p:ph type="title" idx="2" hasCustomPrompt="1"/>
          </p:nvPr>
        </p:nvSpPr>
        <p:spPr>
          <a:xfrm rot="-27490">
            <a:off x="653903" y="2209752"/>
            <a:ext cx="1950863" cy="243849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740" name="Google Shape;740;p15"/>
          <p:cNvSpPr txBox="1">
            <a:spLocks noGrp="1"/>
          </p:cNvSpPr>
          <p:nvPr>
            <p:ph type="subTitle" idx="1"/>
          </p:nvPr>
        </p:nvSpPr>
        <p:spPr>
          <a:xfrm rot="-29710">
            <a:off x="2478595" y="3703632"/>
            <a:ext cx="6341037" cy="609619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741" name="Google Shape;741;p15"/>
          <p:cNvGrpSpPr/>
          <p:nvPr/>
        </p:nvGrpSpPr>
        <p:grpSpPr>
          <a:xfrm flipH="1">
            <a:off x="9884449" y="5137419"/>
            <a:ext cx="1782303" cy="920160"/>
            <a:chOff x="157977" y="4282239"/>
            <a:chExt cx="1336727" cy="690120"/>
          </a:xfrm>
        </p:grpSpPr>
        <p:sp>
          <p:nvSpPr>
            <p:cNvPr id="742" name="Google Shape;742;p15"/>
            <p:cNvSpPr/>
            <p:nvPr/>
          </p:nvSpPr>
          <p:spPr>
            <a:xfrm>
              <a:off x="1268232" y="43063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3" name="Google Shape;743;p15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4" name="Google Shape;744;p15"/>
            <p:cNvSpPr/>
            <p:nvPr/>
          </p:nvSpPr>
          <p:spPr>
            <a:xfrm>
              <a:off x="640408" y="47575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5" name="Google Shape;745;p15"/>
            <p:cNvSpPr/>
            <p:nvPr/>
          </p:nvSpPr>
          <p:spPr>
            <a:xfrm>
              <a:off x="656810" y="47529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6" name="Google Shape;746;p15"/>
            <p:cNvSpPr/>
            <p:nvPr/>
          </p:nvSpPr>
          <p:spPr>
            <a:xfrm>
              <a:off x="157977" y="42822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7" name="Google Shape;747;p15"/>
            <p:cNvSpPr/>
            <p:nvPr/>
          </p:nvSpPr>
          <p:spPr>
            <a:xfrm>
              <a:off x="1007592" y="43928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8" name="Google Shape;748;p15"/>
            <p:cNvSpPr/>
            <p:nvPr/>
          </p:nvSpPr>
          <p:spPr>
            <a:xfrm>
              <a:off x="233851" y="44255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71456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0" name="Google Shape;750;p16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751" name="Google Shape;751;p16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2" name="Google Shape;752;p16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3" name="Google Shape;753;p16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4" name="Google Shape;754;p16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5" name="Google Shape;755;p16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6" name="Google Shape;756;p16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7" name="Google Shape;757;p16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8" name="Google Shape;758;p16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9" name="Google Shape;759;p16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0" name="Google Shape;760;p16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1" name="Google Shape;761;p16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2" name="Google Shape;762;p16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3" name="Google Shape;763;p16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4" name="Google Shape;764;p16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5" name="Google Shape;765;p16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6" name="Google Shape;766;p16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7" name="Google Shape;767;p16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8" name="Google Shape;768;p16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9" name="Google Shape;769;p16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0" name="Google Shape;770;p16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1" name="Google Shape;771;p16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2" name="Google Shape;772;p16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3" name="Google Shape;773;p16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4" name="Google Shape;774;p16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5" name="Google Shape;775;p16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6" name="Google Shape;776;p16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7" name="Google Shape;777;p16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8" name="Google Shape;778;p16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9" name="Google Shape;779;p16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0" name="Google Shape;780;p16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1" name="Google Shape;781;p16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2" name="Google Shape;782;p16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3" name="Google Shape;783;p16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4" name="Google Shape;784;p16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5" name="Google Shape;785;p16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6" name="Google Shape;786;p16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7" name="Google Shape;787;p16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8" name="Google Shape;788;p16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9" name="Google Shape;789;p16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0" name="Google Shape;790;p16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1" name="Google Shape;791;p16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2" name="Google Shape;792;p16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3" name="Google Shape;793;p16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4" name="Google Shape;794;p16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795" name="Google Shape;795;p16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96" name="Google Shape;796;p16"/>
          <p:cNvSpPr txBox="1">
            <a:spLocks noGrp="1"/>
          </p:cNvSpPr>
          <p:nvPr>
            <p:ph type="title"/>
          </p:nvPr>
        </p:nvSpPr>
        <p:spPr>
          <a:xfrm rot="-2406">
            <a:off x="638816" y="2587677"/>
            <a:ext cx="9144003" cy="12192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797" name="Google Shape;797;p16"/>
          <p:cNvSpPr txBox="1">
            <a:spLocks noGrp="1"/>
          </p:cNvSpPr>
          <p:nvPr>
            <p:ph type="title" idx="2" hasCustomPrompt="1"/>
          </p:nvPr>
        </p:nvSpPr>
        <p:spPr>
          <a:xfrm rot="-27490">
            <a:off x="9584737" y="2209752"/>
            <a:ext cx="1950863" cy="243849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798" name="Google Shape;798;p16"/>
          <p:cNvSpPr txBox="1">
            <a:spLocks noGrp="1"/>
          </p:cNvSpPr>
          <p:nvPr>
            <p:ph type="subTitle" idx="1"/>
          </p:nvPr>
        </p:nvSpPr>
        <p:spPr>
          <a:xfrm rot="-29710">
            <a:off x="3370072" y="3703632"/>
            <a:ext cx="6341037" cy="609619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799" name="Google Shape;799;p16"/>
          <p:cNvGrpSpPr/>
          <p:nvPr/>
        </p:nvGrpSpPr>
        <p:grpSpPr>
          <a:xfrm>
            <a:off x="536134" y="5194012"/>
            <a:ext cx="1782303" cy="920160"/>
            <a:chOff x="157977" y="4282239"/>
            <a:chExt cx="1336727" cy="690120"/>
          </a:xfrm>
        </p:grpSpPr>
        <p:sp>
          <p:nvSpPr>
            <p:cNvPr id="800" name="Google Shape;800;p16"/>
            <p:cNvSpPr/>
            <p:nvPr/>
          </p:nvSpPr>
          <p:spPr>
            <a:xfrm>
              <a:off x="1268232" y="43063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1" name="Google Shape;801;p16"/>
            <p:cNvSpPr/>
            <p:nvPr/>
          </p:nvSpPr>
          <p:spPr>
            <a:xfrm>
              <a:off x="1320834" y="44032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2" name="Google Shape;802;p16"/>
            <p:cNvSpPr/>
            <p:nvPr/>
          </p:nvSpPr>
          <p:spPr>
            <a:xfrm>
              <a:off x="656810" y="47529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3" name="Google Shape;803;p16"/>
            <p:cNvSpPr/>
            <p:nvPr/>
          </p:nvSpPr>
          <p:spPr>
            <a:xfrm>
              <a:off x="157977" y="42822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4" name="Google Shape;804;p16"/>
            <p:cNvSpPr/>
            <p:nvPr/>
          </p:nvSpPr>
          <p:spPr>
            <a:xfrm>
              <a:off x="1007592" y="43928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5" name="Google Shape;805;p16"/>
            <p:cNvSpPr/>
            <p:nvPr/>
          </p:nvSpPr>
          <p:spPr>
            <a:xfrm>
              <a:off x="233851" y="44255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518836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7669974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  <p:sldLayoutId id="2147483680" r:id="rId12"/>
    <p:sldLayoutId id="2147483681" r:id="rId13"/>
    <p:sldLayoutId id="2147483682" r:id="rId14"/>
    <p:sldLayoutId id="2147483683" r:id="rId15"/>
    <p:sldLayoutId id="2147483684" r:id="rId16"/>
    <p:sldLayoutId id="2147483685" r:id="rId17"/>
    <p:sldLayoutId id="2147483686" r:id="rId18"/>
    <p:sldLayoutId id="2147483687" r:id="rId19"/>
    <p:sldLayoutId id="2147483688" r:id="rId20"/>
    <p:sldLayoutId id="2147483689" r:id="rId21"/>
    <p:sldLayoutId id="2147483690" r:id="rId22"/>
    <p:sldLayoutId id="2147483691" r:id="rId23"/>
    <p:sldLayoutId id="2147483692" r:id="rId24"/>
    <p:sldLayoutId id="2147483693" r:id="rId25"/>
    <p:sldLayoutId id="2147483715" r:id="rId26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8300" y="588467"/>
            <a:ext cx="102552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Medium"/>
              <a:buChar char="●"/>
              <a:defRPr sz="1600">
                <a:solidFill>
                  <a:srgbClr val="174A80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Medium"/>
              <a:buChar char="○"/>
              <a:defRPr sz="1600">
                <a:solidFill>
                  <a:srgbClr val="174A80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Medium"/>
              <a:buChar char="■"/>
              <a:defRPr sz="1600">
                <a:solidFill>
                  <a:srgbClr val="174A80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Medium"/>
              <a:buChar char="●"/>
              <a:defRPr sz="1600">
                <a:solidFill>
                  <a:srgbClr val="174A80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Medium"/>
              <a:buChar char="○"/>
              <a:defRPr sz="1600">
                <a:solidFill>
                  <a:srgbClr val="174A80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Medium"/>
              <a:buChar char="■"/>
              <a:defRPr sz="1600">
                <a:solidFill>
                  <a:srgbClr val="174A80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Medium"/>
              <a:buChar char="●"/>
              <a:defRPr sz="1600">
                <a:solidFill>
                  <a:srgbClr val="174A80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Medium"/>
              <a:buChar char="○"/>
              <a:defRPr sz="1600">
                <a:solidFill>
                  <a:srgbClr val="174A80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Medium"/>
              <a:buChar char="■"/>
              <a:defRPr sz="1600">
                <a:solidFill>
                  <a:srgbClr val="174A80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3571384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6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5" r:id="rId7"/>
    <p:sldLayoutId id="2147483706" r:id="rId8"/>
    <p:sldLayoutId id="2147483707" r:id="rId9"/>
    <p:sldLayoutId id="2147483708" r:id="rId10"/>
    <p:sldLayoutId id="2147483711" r:id="rId11"/>
    <p:sldLayoutId id="2147483714" r:id="rId12"/>
    <p:sldLayoutId id="2147483716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7.xml"/><Relationship Id="rId7" Type="http://schemas.openxmlformats.org/officeDocument/2006/relationships/image" Target="../media/image15.emf"/><Relationship Id="rId12" Type="http://schemas.openxmlformats.org/officeDocument/2006/relationships/image" Target="../media/image18.png"/><Relationship Id="rId2" Type="http://schemas.microsoft.com/office/2007/relationships/media" Target="../media/media3.wav"/><Relationship Id="rId1" Type="http://schemas.openxmlformats.org/officeDocument/2006/relationships/audio" Target="NULL" TargetMode="External"/><Relationship Id="rId6" Type="http://schemas.microsoft.com/office/2007/relationships/hdphoto" Target="../media/hdphoto2.wdp"/><Relationship Id="rId11" Type="http://schemas.microsoft.com/office/2007/relationships/hdphoto" Target="../media/hdphoto3.wdp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jpeg"/><Relationship Id="rId9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7.xml"/><Relationship Id="rId7" Type="http://schemas.openxmlformats.org/officeDocument/2006/relationships/image" Target="../media/image15.emf"/><Relationship Id="rId2" Type="http://schemas.microsoft.com/office/2007/relationships/media" Target="../media/media3.wav"/><Relationship Id="rId1" Type="http://schemas.openxmlformats.org/officeDocument/2006/relationships/audio" Target="NULL" TargetMode="External"/><Relationship Id="rId6" Type="http://schemas.microsoft.com/office/2007/relationships/hdphoto" Target="../media/hdphoto2.wdp"/><Relationship Id="rId11" Type="http://schemas.openxmlformats.org/officeDocument/2006/relationships/image" Target="../media/image18.png"/><Relationship Id="rId5" Type="http://schemas.openxmlformats.org/officeDocument/2006/relationships/image" Target="../media/image14.png"/><Relationship Id="rId10" Type="http://schemas.openxmlformats.org/officeDocument/2006/relationships/image" Target="../media/image20.jpeg"/><Relationship Id="rId4" Type="http://schemas.openxmlformats.org/officeDocument/2006/relationships/image" Target="../media/image13.jpeg"/><Relationship Id="rId9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7.xml"/><Relationship Id="rId7" Type="http://schemas.openxmlformats.org/officeDocument/2006/relationships/image" Target="../media/image15.emf"/><Relationship Id="rId2" Type="http://schemas.microsoft.com/office/2007/relationships/media" Target="../media/media3.wav"/><Relationship Id="rId1" Type="http://schemas.openxmlformats.org/officeDocument/2006/relationships/audio" Target="NULL" TargetMode="External"/><Relationship Id="rId6" Type="http://schemas.microsoft.com/office/2007/relationships/hdphoto" Target="../media/hdphoto2.wdp"/><Relationship Id="rId11" Type="http://schemas.openxmlformats.org/officeDocument/2006/relationships/image" Target="../media/image18.png"/><Relationship Id="rId5" Type="http://schemas.openxmlformats.org/officeDocument/2006/relationships/image" Target="../media/image14.png"/><Relationship Id="rId10" Type="http://schemas.openxmlformats.org/officeDocument/2006/relationships/image" Target="../media/image21.png"/><Relationship Id="rId4" Type="http://schemas.openxmlformats.org/officeDocument/2006/relationships/image" Target="../media/image13.jpeg"/><Relationship Id="rId9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7.xml"/><Relationship Id="rId7" Type="http://schemas.openxmlformats.org/officeDocument/2006/relationships/image" Target="../media/image15.emf"/><Relationship Id="rId12" Type="http://schemas.openxmlformats.org/officeDocument/2006/relationships/image" Target="../media/image18.png"/><Relationship Id="rId2" Type="http://schemas.microsoft.com/office/2007/relationships/media" Target="../media/media3.wav"/><Relationship Id="rId1" Type="http://schemas.openxmlformats.org/officeDocument/2006/relationships/audio" Target="NULL" TargetMode="External"/><Relationship Id="rId6" Type="http://schemas.microsoft.com/office/2007/relationships/hdphoto" Target="../media/hdphoto2.wdp"/><Relationship Id="rId11" Type="http://schemas.microsoft.com/office/2007/relationships/hdphoto" Target="../media/hdphoto4.wdp"/><Relationship Id="rId5" Type="http://schemas.openxmlformats.org/officeDocument/2006/relationships/image" Target="../media/image14.png"/><Relationship Id="rId10" Type="http://schemas.openxmlformats.org/officeDocument/2006/relationships/image" Target="../media/image22.png"/><Relationship Id="rId4" Type="http://schemas.openxmlformats.org/officeDocument/2006/relationships/image" Target="../media/image13.jpeg"/><Relationship Id="rId9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13" Type="http://schemas.openxmlformats.org/officeDocument/2006/relationships/image" Target="../media/image27.png"/><Relationship Id="rId3" Type="http://schemas.openxmlformats.org/officeDocument/2006/relationships/audio" Target="../media/media3.wav"/><Relationship Id="rId7" Type="http://schemas.openxmlformats.org/officeDocument/2006/relationships/image" Target="../media/image23.png"/><Relationship Id="rId12" Type="http://schemas.openxmlformats.org/officeDocument/2006/relationships/image" Target="../media/image21.png"/><Relationship Id="rId2" Type="http://schemas.microsoft.com/office/2007/relationships/media" Target="../media/media3.wav"/><Relationship Id="rId1" Type="http://schemas.openxmlformats.org/officeDocument/2006/relationships/tags" Target="../tags/tag6.xml"/><Relationship Id="rId6" Type="http://schemas.openxmlformats.org/officeDocument/2006/relationships/image" Target="../media/image2.png"/><Relationship Id="rId11" Type="http://schemas.openxmlformats.org/officeDocument/2006/relationships/image" Target="../media/image26.jpeg"/><Relationship Id="rId5" Type="http://schemas.openxmlformats.org/officeDocument/2006/relationships/notesSlide" Target="../notesSlides/notesSlide5.xml"/><Relationship Id="rId15" Type="http://schemas.openxmlformats.org/officeDocument/2006/relationships/image" Target="../media/image18.png"/><Relationship Id="rId10" Type="http://schemas.microsoft.com/office/2007/relationships/hdphoto" Target="../media/hdphoto5.wdp"/><Relationship Id="rId4" Type="http://schemas.openxmlformats.org/officeDocument/2006/relationships/slideLayout" Target="../slideLayouts/slideLayout24.xml"/><Relationship Id="rId9" Type="http://schemas.openxmlformats.org/officeDocument/2006/relationships/image" Target="../media/image25.png"/><Relationship Id="rId14" Type="http://schemas.microsoft.com/office/2007/relationships/hdphoto" Target="../media/hdphoto6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audio" Target="../media/audio4.wav"/><Relationship Id="rId7" Type="http://schemas.openxmlformats.org/officeDocument/2006/relationships/image" Target="../media/image34.jp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33.png"/><Relationship Id="rId5" Type="http://schemas.openxmlformats.org/officeDocument/2006/relationships/image" Target="../media/image28.jpg"/><Relationship Id="rId10" Type="http://schemas.openxmlformats.org/officeDocument/2006/relationships/image" Target="../media/image37.jpg"/><Relationship Id="rId4" Type="http://schemas.openxmlformats.org/officeDocument/2006/relationships/audio" Target="../media/audio5.wav"/><Relationship Id="rId9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audio" Target="../media/audio4.wav"/><Relationship Id="rId7" Type="http://schemas.openxmlformats.org/officeDocument/2006/relationships/image" Target="../media/image34.jp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36.png"/><Relationship Id="rId5" Type="http://schemas.openxmlformats.org/officeDocument/2006/relationships/image" Target="../media/image28.jpg"/><Relationship Id="rId10" Type="http://schemas.openxmlformats.org/officeDocument/2006/relationships/image" Target="../media/image37.jpg"/><Relationship Id="rId4" Type="http://schemas.openxmlformats.org/officeDocument/2006/relationships/audio" Target="../media/audio5.wav"/><Relationship Id="rId9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g"/><Relationship Id="rId3" Type="http://schemas.openxmlformats.org/officeDocument/2006/relationships/audio" Target="../media/audio4.wav"/><Relationship Id="rId7" Type="http://schemas.openxmlformats.org/officeDocument/2006/relationships/image" Target="../media/image34.jp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35.png"/><Relationship Id="rId5" Type="http://schemas.openxmlformats.org/officeDocument/2006/relationships/image" Target="../media/image28.jpg"/><Relationship Id="rId10" Type="http://schemas.openxmlformats.org/officeDocument/2006/relationships/image" Target="../media/image33.png"/><Relationship Id="rId4" Type="http://schemas.openxmlformats.org/officeDocument/2006/relationships/audio" Target="../media/audio5.wav"/><Relationship Id="rId9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audio" Target="../media/audio4.wav"/><Relationship Id="rId7" Type="http://schemas.openxmlformats.org/officeDocument/2006/relationships/image" Target="../media/image34.jp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33.png"/><Relationship Id="rId5" Type="http://schemas.openxmlformats.org/officeDocument/2006/relationships/image" Target="../media/image28.jpg"/><Relationship Id="rId10" Type="http://schemas.openxmlformats.org/officeDocument/2006/relationships/image" Target="../media/image36.png"/><Relationship Id="rId4" Type="http://schemas.openxmlformats.org/officeDocument/2006/relationships/audio" Target="../media/audio5.wav"/><Relationship Id="rId9" Type="http://schemas.openxmlformats.org/officeDocument/2006/relationships/image" Target="../media/image37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audio" Target="../media/audio4.wav"/><Relationship Id="rId7" Type="http://schemas.openxmlformats.org/officeDocument/2006/relationships/image" Target="../media/image34.jp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37.jpg"/><Relationship Id="rId5" Type="http://schemas.openxmlformats.org/officeDocument/2006/relationships/image" Target="../media/image28.jpg"/><Relationship Id="rId10" Type="http://schemas.openxmlformats.org/officeDocument/2006/relationships/image" Target="../media/image33.png"/><Relationship Id="rId4" Type="http://schemas.openxmlformats.org/officeDocument/2006/relationships/audio" Target="../media/audio5.wav"/><Relationship Id="rId9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audio" Target="../media/audio4.wav"/><Relationship Id="rId7" Type="http://schemas.openxmlformats.org/officeDocument/2006/relationships/image" Target="../media/image35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34.jpg"/><Relationship Id="rId5" Type="http://schemas.openxmlformats.org/officeDocument/2006/relationships/image" Target="../media/image28.jpg"/><Relationship Id="rId10" Type="http://schemas.openxmlformats.org/officeDocument/2006/relationships/image" Target="../media/image37.jpg"/><Relationship Id="rId4" Type="http://schemas.openxmlformats.org/officeDocument/2006/relationships/audio" Target="../media/audio5.wav"/><Relationship Id="rId9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audio" Target="../media/audio4.wav"/><Relationship Id="rId7" Type="http://schemas.openxmlformats.org/officeDocument/2006/relationships/image" Target="../media/image38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37.jpg"/><Relationship Id="rId11" Type="http://schemas.openxmlformats.org/officeDocument/2006/relationships/image" Target="../media/image34.jpg"/><Relationship Id="rId5" Type="http://schemas.openxmlformats.org/officeDocument/2006/relationships/image" Target="../media/image28.jpg"/><Relationship Id="rId10" Type="http://schemas.openxmlformats.org/officeDocument/2006/relationships/image" Target="../media/image33.png"/><Relationship Id="rId4" Type="http://schemas.openxmlformats.org/officeDocument/2006/relationships/audio" Target="../media/audio5.wav"/><Relationship Id="rId9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g"/><Relationship Id="rId3" Type="http://schemas.openxmlformats.org/officeDocument/2006/relationships/audio" Target="../media/audio4.wav"/><Relationship Id="rId7" Type="http://schemas.openxmlformats.org/officeDocument/2006/relationships/image" Target="../media/image38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37.jpg"/><Relationship Id="rId11" Type="http://schemas.openxmlformats.org/officeDocument/2006/relationships/image" Target="../media/image33.png"/><Relationship Id="rId5" Type="http://schemas.openxmlformats.org/officeDocument/2006/relationships/image" Target="../media/image28.jpg"/><Relationship Id="rId10" Type="http://schemas.openxmlformats.org/officeDocument/2006/relationships/image" Target="../media/image36.png"/><Relationship Id="rId4" Type="http://schemas.openxmlformats.org/officeDocument/2006/relationships/audio" Target="../media/audio5.wav"/><Relationship Id="rId9" Type="http://schemas.openxmlformats.org/officeDocument/2006/relationships/image" Target="../media/image35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audio" Target="../media/audio4.wav"/><Relationship Id="rId7" Type="http://schemas.openxmlformats.org/officeDocument/2006/relationships/image" Target="../media/image35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33.png"/><Relationship Id="rId5" Type="http://schemas.openxmlformats.org/officeDocument/2006/relationships/image" Target="../media/image28.jpg"/><Relationship Id="rId10" Type="http://schemas.openxmlformats.org/officeDocument/2006/relationships/image" Target="../media/image34.jpg"/><Relationship Id="rId4" Type="http://schemas.openxmlformats.org/officeDocument/2006/relationships/audio" Target="../media/audio5.wav"/><Relationship Id="rId9" Type="http://schemas.openxmlformats.org/officeDocument/2006/relationships/image" Target="../media/image37.jp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6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media4.mp3"/><Relationship Id="rId7" Type="http://schemas.openxmlformats.org/officeDocument/2006/relationships/image" Target="../media/image9.jpeg"/><Relationship Id="rId2" Type="http://schemas.microsoft.com/office/2007/relationships/media" Target="../media/media4.mp3"/><Relationship Id="rId1" Type="http://schemas.openxmlformats.org/officeDocument/2006/relationships/tags" Target="../tags/tag7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7.xml"/><Relationship Id="rId10" Type="http://schemas.openxmlformats.org/officeDocument/2006/relationships/image" Target="../media/image40.png"/><Relationship Id="rId4" Type="http://schemas.openxmlformats.org/officeDocument/2006/relationships/slideLayout" Target="../slideLayouts/slideLayout37.xml"/><Relationship Id="rId9" Type="http://schemas.microsoft.com/office/2007/relationships/hdphoto" Target="../media/hdphoto1.wdp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audio" Target="../media/audio8.mp3"/><Relationship Id="rId3" Type="http://schemas.openxmlformats.org/officeDocument/2006/relationships/audio" Target="../media/media5.wav"/><Relationship Id="rId7" Type="http://schemas.openxmlformats.org/officeDocument/2006/relationships/audio" Target="../media/audio7.mp3"/><Relationship Id="rId2" Type="http://schemas.microsoft.com/office/2007/relationships/media" Target="../media/media5.wav"/><Relationship Id="rId1" Type="http://schemas.openxmlformats.org/officeDocument/2006/relationships/tags" Target="../tags/tag8.xml"/><Relationship Id="rId6" Type="http://schemas.openxmlformats.org/officeDocument/2006/relationships/audio" Target="../media/audio6.mp3"/><Relationship Id="rId11" Type="http://schemas.openxmlformats.org/officeDocument/2006/relationships/image" Target="../media/image18.png"/><Relationship Id="rId5" Type="http://schemas.openxmlformats.org/officeDocument/2006/relationships/notesSlide" Target="../notesSlides/notesSlide8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25.xml"/><Relationship Id="rId9" Type="http://schemas.openxmlformats.org/officeDocument/2006/relationships/image" Target="../media/image41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../media/media5.wav"/><Relationship Id="rId7" Type="http://schemas.openxmlformats.org/officeDocument/2006/relationships/image" Target="../media/image2.png"/><Relationship Id="rId2" Type="http://schemas.microsoft.com/office/2007/relationships/media" Target="../media/media5.wav"/><Relationship Id="rId1" Type="http://schemas.openxmlformats.org/officeDocument/2006/relationships/tags" Target="../tags/tag9.xml"/><Relationship Id="rId6" Type="http://schemas.openxmlformats.org/officeDocument/2006/relationships/image" Target="../media/image41.png"/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25.xml"/><Relationship Id="rId9" Type="http://schemas.openxmlformats.org/officeDocument/2006/relationships/image" Target="../media/image4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microsoft.com/office/2007/relationships/media" Target="../media/media5.wav"/><Relationship Id="rId1" Type="http://schemas.openxmlformats.org/officeDocument/2006/relationships/audio" Target="NULL" TargetMode="External"/><Relationship Id="rId6" Type="http://schemas.openxmlformats.org/officeDocument/2006/relationships/image" Target="../media/image18.png"/><Relationship Id="rId5" Type="http://schemas.openxmlformats.org/officeDocument/2006/relationships/image" Target="../media/image2.png"/><Relationship Id="rId4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37.xml"/><Relationship Id="rId1" Type="http://schemas.openxmlformats.org/officeDocument/2006/relationships/tags" Target="../tags/tag2.xml"/><Relationship Id="rId6" Type="http://schemas.openxmlformats.org/officeDocument/2006/relationships/image" Target="../media/image2.png"/><Relationship Id="rId5" Type="http://schemas.microsoft.com/office/2007/relationships/hdphoto" Target="../media/hdphoto1.wdp"/><Relationship Id="rId4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37.xml"/><Relationship Id="rId1" Type="http://schemas.openxmlformats.org/officeDocument/2006/relationships/tags" Target="../tags/tag10.xml"/><Relationship Id="rId6" Type="http://schemas.microsoft.com/office/2007/relationships/hdphoto" Target="../media/hdphoto1.wdp"/><Relationship Id="rId5" Type="http://schemas.openxmlformats.org/officeDocument/2006/relationships/image" Target="../media/image43.png"/><Relationship Id="rId4" Type="http://schemas.openxmlformats.org/officeDocument/2006/relationships/image" Target="../media/image2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7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customXml" Target="../ink/ink1.xml"/><Relationship Id="rId13" Type="http://schemas.microsoft.com/office/2007/relationships/hdphoto" Target="../media/hdphoto8.wdp"/><Relationship Id="rId18" Type="http://schemas.openxmlformats.org/officeDocument/2006/relationships/slide" Target="slide36.xml"/><Relationship Id="rId26" Type="http://schemas.openxmlformats.org/officeDocument/2006/relationships/slide" Target="slide40.xml"/><Relationship Id="rId3" Type="http://schemas.openxmlformats.org/officeDocument/2006/relationships/slideLayout" Target="../slideLayouts/slideLayout34.xml"/><Relationship Id="rId21" Type="http://schemas.openxmlformats.org/officeDocument/2006/relationships/image" Target="../media/image51.png"/><Relationship Id="rId7" Type="http://schemas.microsoft.com/office/2007/relationships/hdphoto" Target="../media/hdphoto7.wdp"/><Relationship Id="rId12" Type="http://schemas.openxmlformats.org/officeDocument/2006/relationships/image" Target="../media/image47.png"/><Relationship Id="rId17" Type="http://schemas.openxmlformats.org/officeDocument/2006/relationships/image" Target="../media/image49.png"/><Relationship Id="rId25" Type="http://schemas.openxmlformats.org/officeDocument/2006/relationships/image" Target="../media/image53.png"/><Relationship Id="rId2" Type="http://schemas.openxmlformats.org/officeDocument/2006/relationships/control" Target="../activeX/activeX2.xml"/><Relationship Id="rId16" Type="http://schemas.openxmlformats.org/officeDocument/2006/relationships/slide" Target="slide35.xml"/><Relationship Id="rId20" Type="http://schemas.openxmlformats.org/officeDocument/2006/relationships/slide" Target="slide37.xml"/><Relationship Id="rId29" Type="http://schemas.openxmlformats.org/officeDocument/2006/relationships/image" Target="../media/image55.png"/><Relationship Id="rId1" Type="http://schemas.openxmlformats.org/officeDocument/2006/relationships/control" Target="../activeX/activeX1.xml"/><Relationship Id="rId6" Type="http://schemas.openxmlformats.org/officeDocument/2006/relationships/image" Target="../media/image46.png"/><Relationship Id="rId11" Type="http://schemas.openxmlformats.org/officeDocument/2006/relationships/slide" Target="slide44.xml"/><Relationship Id="rId24" Type="http://schemas.openxmlformats.org/officeDocument/2006/relationships/slide" Target="slide39.xml"/><Relationship Id="rId5" Type="http://schemas.openxmlformats.org/officeDocument/2006/relationships/image" Target="../media/image45.jpg"/><Relationship Id="rId15" Type="http://schemas.openxmlformats.org/officeDocument/2006/relationships/image" Target="../media/image48.png"/><Relationship Id="rId23" Type="http://schemas.openxmlformats.org/officeDocument/2006/relationships/image" Target="../media/image52.png"/><Relationship Id="rId28" Type="http://schemas.openxmlformats.org/officeDocument/2006/relationships/slide" Target="slide41.xml"/><Relationship Id="rId10" Type="http://schemas.openxmlformats.org/officeDocument/2006/relationships/image" Target="../media/image20.emf"/><Relationship Id="rId19" Type="http://schemas.openxmlformats.org/officeDocument/2006/relationships/image" Target="../media/image50.png"/><Relationship Id="rId31" Type="http://schemas.openxmlformats.org/officeDocument/2006/relationships/image" Target="../media/image57.wmf"/><Relationship Id="rId4" Type="http://schemas.openxmlformats.org/officeDocument/2006/relationships/notesSlide" Target="../notesSlides/notesSlide11.xml"/><Relationship Id="rId14" Type="http://schemas.openxmlformats.org/officeDocument/2006/relationships/slide" Target="slide34.xml"/><Relationship Id="rId22" Type="http://schemas.openxmlformats.org/officeDocument/2006/relationships/slide" Target="slide38.xml"/><Relationship Id="rId27" Type="http://schemas.openxmlformats.org/officeDocument/2006/relationships/image" Target="../media/image54.png"/><Relationship Id="rId30" Type="http://schemas.openxmlformats.org/officeDocument/2006/relationships/image" Target="../media/image56.wmf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slide" Target="slide33.xml"/><Relationship Id="rId3" Type="http://schemas.openxmlformats.org/officeDocument/2006/relationships/audio" Target="../media/audio2.wav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10" Type="http://schemas.openxmlformats.org/officeDocument/2006/relationships/image" Target="../media/image34.jpg"/><Relationship Id="rId4" Type="http://schemas.openxmlformats.org/officeDocument/2006/relationships/image" Target="../media/image45.jpg"/><Relationship Id="rId9" Type="http://schemas.openxmlformats.org/officeDocument/2006/relationships/image" Target="../media/image61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45.jpg"/><Relationship Id="rId7" Type="http://schemas.openxmlformats.org/officeDocument/2006/relationships/slide" Target="slide33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60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Relationship Id="rId9" Type="http://schemas.openxmlformats.org/officeDocument/2006/relationships/image" Target="../media/image36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45.jpg"/><Relationship Id="rId7" Type="http://schemas.openxmlformats.org/officeDocument/2006/relationships/slide" Target="slide33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60.png"/><Relationship Id="rId5" Type="http://schemas.openxmlformats.org/officeDocument/2006/relationships/image" Target="../media/image63.png"/><Relationship Id="rId4" Type="http://schemas.openxmlformats.org/officeDocument/2006/relationships/image" Target="../media/image58.png"/><Relationship Id="rId9" Type="http://schemas.openxmlformats.org/officeDocument/2006/relationships/image" Target="../media/image37.jp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62.png"/><Relationship Id="rId7" Type="http://schemas.openxmlformats.org/officeDocument/2006/relationships/image" Target="../media/image61.pn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34.xml"/><Relationship Id="rId6" Type="http://schemas.openxmlformats.org/officeDocument/2006/relationships/slide" Target="slide33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slide" Target="slide33.xml"/><Relationship Id="rId3" Type="http://schemas.openxmlformats.org/officeDocument/2006/relationships/audio" Target="../media/audio2.wav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10" Type="http://schemas.openxmlformats.org/officeDocument/2006/relationships/image" Target="../media/image35.png"/><Relationship Id="rId4" Type="http://schemas.openxmlformats.org/officeDocument/2006/relationships/image" Target="../media/image45.jpg"/><Relationship Id="rId9" Type="http://schemas.openxmlformats.org/officeDocument/2006/relationships/image" Target="../media/image61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45.jpg"/><Relationship Id="rId7" Type="http://schemas.openxmlformats.org/officeDocument/2006/relationships/slide" Target="slide33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60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Relationship Id="rId9" Type="http://schemas.openxmlformats.org/officeDocument/2006/relationships/image" Target="../media/image3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45.jpg"/><Relationship Id="rId7" Type="http://schemas.openxmlformats.org/officeDocument/2006/relationships/slide" Target="slide33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62.png"/><Relationship Id="rId9" Type="http://schemas.openxmlformats.org/officeDocument/2006/relationships/image" Target="../media/image33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45.jpg"/><Relationship Id="rId7" Type="http://schemas.openxmlformats.org/officeDocument/2006/relationships/slide" Target="slide33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Relationship Id="rId9" Type="http://schemas.openxmlformats.org/officeDocument/2006/relationships/image" Target="../media/image35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37.xml"/><Relationship Id="rId1" Type="http://schemas.openxmlformats.org/officeDocument/2006/relationships/tags" Target="../tags/tag11.xml"/><Relationship Id="rId6" Type="http://schemas.microsoft.com/office/2007/relationships/hdphoto" Target="../media/hdphoto1.wdp"/><Relationship Id="rId5" Type="http://schemas.openxmlformats.org/officeDocument/2006/relationships/image" Target="../media/image64.png"/><Relationship Id="rId4" Type="http://schemas.openxmlformats.org/officeDocument/2006/relationships/image" Target="../media/image2.png"/></Relationships>
</file>

<file path=ppt/slides/_rels/slide45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3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gif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39.xml"/><Relationship Id="rId5" Type="http://schemas.openxmlformats.org/officeDocument/2006/relationships/image" Target="../media/image69.gif"/><Relationship Id="rId4" Type="http://schemas.openxmlformats.org/officeDocument/2006/relationships/image" Target="../media/image68.gif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audio" Target="../media/media6.mp3"/><Relationship Id="rId7" Type="http://schemas.openxmlformats.org/officeDocument/2006/relationships/image" Target="../media/image71.png"/><Relationship Id="rId2" Type="http://schemas.microsoft.com/office/2007/relationships/media" Target="../media/media6.mp3"/><Relationship Id="rId1" Type="http://schemas.openxmlformats.org/officeDocument/2006/relationships/tags" Target="../tags/tag12.xml"/><Relationship Id="rId6" Type="http://schemas.openxmlformats.org/officeDocument/2006/relationships/image" Target="../media/image70.jpeg"/><Relationship Id="rId11" Type="http://schemas.openxmlformats.org/officeDocument/2006/relationships/image" Target="../media/image2.png"/><Relationship Id="rId5" Type="http://schemas.openxmlformats.org/officeDocument/2006/relationships/notesSlide" Target="../notesSlides/notesSlide16.xml"/><Relationship Id="rId10" Type="http://schemas.openxmlformats.org/officeDocument/2006/relationships/image" Target="../media/image18.png"/><Relationship Id="rId4" Type="http://schemas.openxmlformats.org/officeDocument/2006/relationships/slideLayout" Target="../slideLayouts/slideLayout25.xml"/><Relationship Id="rId9" Type="http://schemas.openxmlformats.org/officeDocument/2006/relationships/image" Target="../media/image7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image" Target="../media/image5.jpeg"/><Relationship Id="rId2" Type="http://schemas.openxmlformats.org/officeDocument/2006/relationships/slideLayout" Target="../slideLayouts/slideLayout27.xml"/><Relationship Id="rId1" Type="http://schemas.openxmlformats.org/officeDocument/2006/relationships/tags" Target="../tags/tag3.xml"/><Relationship Id="rId6" Type="http://schemas.openxmlformats.org/officeDocument/2006/relationships/image" Target="../media/image2.png"/><Relationship Id="rId5" Type="http://schemas.openxmlformats.org/officeDocument/2006/relationships/image" Target="../media/image4.jpeg"/><Relationship Id="rId4" Type="http://schemas.openxmlformats.org/officeDocument/2006/relationships/audio" Target="../media/audio1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4.xml"/><Relationship Id="rId6" Type="http://schemas.openxmlformats.org/officeDocument/2006/relationships/image" Target="../media/image2.png"/><Relationship Id="rId5" Type="http://schemas.openxmlformats.org/officeDocument/2006/relationships/image" Target="../media/image6.png"/><Relationship Id="rId4" Type="http://schemas.openxmlformats.org/officeDocument/2006/relationships/audio" Target="../media/audio2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microsoft.com/office/2007/relationships/media" Target="../media/media2.wav"/><Relationship Id="rId7" Type="http://schemas.openxmlformats.org/officeDocument/2006/relationships/image" Target="../media/image8.png"/><Relationship Id="rId12" Type="http://schemas.microsoft.com/office/2007/relationships/hdphoto" Target="../media/hdphoto1.wdp"/><Relationship Id="rId2" Type="http://schemas.openxmlformats.org/officeDocument/2006/relationships/audio" Target="NULL" TargetMode="External"/><Relationship Id="rId1" Type="http://schemas.openxmlformats.org/officeDocument/2006/relationships/tags" Target="../tags/tag5.xml"/><Relationship Id="rId6" Type="http://schemas.openxmlformats.org/officeDocument/2006/relationships/image" Target="../media/image7.png"/><Relationship Id="rId11" Type="http://schemas.openxmlformats.org/officeDocument/2006/relationships/image" Target="../media/image11.png"/><Relationship Id="rId5" Type="http://schemas.openxmlformats.org/officeDocument/2006/relationships/notesSlide" Target="../notesSlides/notesSlide4.xml"/><Relationship Id="rId10" Type="http://schemas.openxmlformats.org/officeDocument/2006/relationships/image" Target="../media/image10.png"/><Relationship Id="rId4" Type="http://schemas.openxmlformats.org/officeDocument/2006/relationships/slideLayout" Target="../slideLayouts/slideLayout37.xml"/><Relationship Id="rId9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7.xml"/><Relationship Id="rId7" Type="http://schemas.openxmlformats.org/officeDocument/2006/relationships/image" Target="../media/image15.emf"/><Relationship Id="rId2" Type="http://schemas.microsoft.com/office/2007/relationships/media" Target="../media/media3.wav"/><Relationship Id="rId1" Type="http://schemas.openxmlformats.org/officeDocument/2006/relationships/audio" Target="NULL" TargetMode="External"/><Relationship Id="rId6" Type="http://schemas.microsoft.com/office/2007/relationships/hdphoto" Target="../media/hdphoto2.wdp"/><Relationship Id="rId11" Type="http://schemas.openxmlformats.org/officeDocument/2006/relationships/image" Target="../media/image18.png"/><Relationship Id="rId5" Type="http://schemas.openxmlformats.org/officeDocument/2006/relationships/image" Target="../media/image14.png"/><Relationship Id="rId10" Type="http://schemas.openxmlformats.org/officeDocument/2006/relationships/image" Target="../media/image17.jpeg"/><Relationship Id="rId4" Type="http://schemas.openxmlformats.org/officeDocument/2006/relationships/image" Target="../media/image13.jpeg"/><Relationship Id="rId9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253A79-6725-6DC2-F914-E7F877F586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8300" y="588467"/>
            <a:ext cx="10095983" cy="451400"/>
          </a:xfrm>
        </p:spPr>
        <p:txBody>
          <a:bodyPr/>
          <a:lstStyle/>
          <a:p>
            <a:r>
              <a:rPr lang="en-US" sz="1800" b="1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 </a:t>
            </a:r>
            <a:r>
              <a:rPr lang="en-US" b="1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OBJECTIVES ( </a:t>
            </a:r>
            <a:r>
              <a:rPr lang="en-US" b="1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mục</a:t>
            </a:r>
            <a:r>
              <a:rPr lang="en-US" b="1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b="1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tiêu</a:t>
            </a:r>
            <a:r>
              <a:rPr lang="en-US" b="1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)</a:t>
            </a:r>
            <a:endParaRPr lang="en-US" dirty="0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652F3D8C-F2FF-0335-31E1-CA4E67A7B9F2}"/>
              </a:ext>
            </a:extLst>
          </p:cNvPr>
          <p:cNvSpPr>
            <a:spLocks noGrp="1"/>
          </p:cNvSpPr>
          <p:nvPr>
            <p:ph type="subTitle" idx="2"/>
          </p:nvPr>
        </p:nvSpPr>
        <p:spPr>
          <a:xfrm>
            <a:off x="1127517" y="1039867"/>
            <a:ext cx="9936766" cy="4412666"/>
          </a:xfrm>
        </p:spPr>
        <p:txBody>
          <a:bodyPr/>
          <a:lstStyle/>
          <a:p>
            <a:pPr marL="1143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1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1. Knowledge: </a:t>
            </a:r>
            <a:endParaRPr lang="en-US" b="0" dirty="0">
              <a:effectLst/>
            </a:endParaRPr>
          </a:p>
          <a:p>
            <a:pPr marL="114300" indent="1143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Students will learn the words related to the topic of </a:t>
            </a:r>
            <a:r>
              <a:rPr lang="en-US" sz="1800" b="0" i="1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Food and drinks: egg, orange, sandwich, spaghetti, vegetable.</a:t>
            </a:r>
            <a:endParaRPr lang="en-US" b="0" dirty="0">
              <a:effectLst/>
            </a:endParaRPr>
          </a:p>
          <a:p>
            <a:pPr marL="1143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1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2. Competences: </a:t>
            </a:r>
            <a:endParaRPr lang="en-US" b="0" dirty="0">
              <a:effectLst/>
            </a:endParaRPr>
          </a:p>
          <a:p>
            <a:pPr marL="114300" indent="1143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- English competences: Students will be able to practice listening and speaking about food and fruit topic.</a:t>
            </a:r>
            <a:endParaRPr lang="en-US" b="0" dirty="0">
              <a:effectLst/>
            </a:endParaRPr>
          </a:p>
          <a:p>
            <a:pPr marL="114300" indent="1143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- Common competences: Students will have the opportunity to develop creativeness in drawing and autonomy in doing tasks.</a:t>
            </a:r>
            <a:endParaRPr lang="en-US" b="0" dirty="0">
              <a:effectLst/>
            </a:endParaRPr>
          </a:p>
          <a:p>
            <a:pPr marL="1143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1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3. Qualities: </a:t>
            </a:r>
            <a:endParaRPr lang="en-US" b="0" dirty="0">
              <a:effectLst/>
            </a:endParaRPr>
          </a:p>
          <a:p>
            <a:pPr algn="l">
              <a:lnSpc>
                <a:spcPct val="150000"/>
              </a:lnSpc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- Students will understand and respect the </a:t>
            </a:r>
            <a:r>
              <a:rPr lang="en-US" sz="1800" b="0" i="0" u="none" strike="noStrike" dirty="0">
                <a:solidFill>
                  <a:srgbClr val="202124"/>
                </a:solidFill>
                <a:effectLst/>
                <a:latin typeface="Times New Roman" panose="02020603050405020304" pitchFamily="18" charset="0"/>
              </a:rPr>
              <a:t>festival culture in other countries.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843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Grocery Store or Supermarket with Food Product Shelves, Racks Dairy, Fruits  and Drinks for Shopping in Flat Cartoon Hand Drawn Templates Illustration  13011122 Vector Art at Vecteezy">
            <a:extLst>
              <a:ext uri="{FF2B5EF4-FFF2-40B4-BE49-F238E27FC236}">
                <a16:creationId xmlns:a16="http://schemas.microsoft.com/office/drawing/2014/main" id="{8D0E17E9-6CF6-4F11-A9C1-C45EA8565F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4FFFD36-D426-D517-5444-7EADD74A56C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9043" r="96809">
                        <a14:foregroundMark x1="69149" y1="26632" x2="71809" y2="35770"/>
                        <a14:backgroundMark x1="68617" y1="31070" x2="68617" y2="310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029" y="3885266"/>
            <a:ext cx="1648788" cy="2972734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6BA15B80-9809-E584-55B7-FDAAD9DB6E67}"/>
              </a:ext>
            </a:extLst>
          </p:cNvPr>
          <p:cNvGrpSpPr/>
          <p:nvPr/>
        </p:nvGrpSpPr>
        <p:grpSpPr>
          <a:xfrm>
            <a:off x="4517425" y="4717035"/>
            <a:ext cx="4919760" cy="1262633"/>
            <a:chOff x="5442039" y="3033956"/>
            <a:chExt cx="2658578" cy="666750"/>
          </a:xfrm>
        </p:grpSpPr>
        <p:pic>
          <p:nvPicPr>
            <p:cNvPr id="4" name="图片 6">
              <a:extLst>
                <a:ext uri="{FF2B5EF4-FFF2-40B4-BE49-F238E27FC236}">
                  <a16:creationId xmlns:a16="http://schemas.microsoft.com/office/drawing/2014/main" id="{F03997AD-E3C3-B7FD-9ADE-0A062544CD1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507656" y="3033956"/>
              <a:ext cx="2592961" cy="666750"/>
            </a:xfrm>
            <a:prstGeom prst="rect">
              <a:avLst/>
            </a:prstGeom>
          </p:spPr>
        </p:pic>
        <p:sp>
          <p:nvSpPr>
            <p:cNvPr id="5" name="Rounded Rectangle 8">
              <a:extLst>
                <a:ext uri="{FF2B5EF4-FFF2-40B4-BE49-F238E27FC236}">
                  <a16:creationId xmlns:a16="http://schemas.microsoft.com/office/drawing/2014/main" id="{43C7FF55-59CE-CF2A-508D-AA47F2D4B095}"/>
                </a:ext>
              </a:extLst>
            </p:cNvPr>
            <p:cNvSpPr/>
            <p:nvPr/>
          </p:nvSpPr>
          <p:spPr>
            <a:xfrm>
              <a:off x="5442039" y="3138732"/>
              <a:ext cx="2598277" cy="4572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 dirty="0">
                  <a:solidFill>
                    <a:sysClr val="windowText" lastClr="000000"/>
                  </a:solidFill>
                  <a:latin typeface="Comic Sans MS" panose="030F0702030302020204" pitchFamily="66" charset="0"/>
                </a:rPr>
                <a:t>an orange</a:t>
              </a:r>
            </a:p>
          </p:txBody>
        </p:sp>
      </p:grpSp>
      <p:sp>
        <p:nvSpPr>
          <p:cNvPr id="6" name="Rounded Rectangular Callout 10">
            <a:extLst>
              <a:ext uri="{FF2B5EF4-FFF2-40B4-BE49-F238E27FC236}">
                <a16:creationId xmlns:a16="http://schemas.microsoft.com/office/drawing/2014/main" id="{6A13327C-C5DE-A44B-8F56-19851D54D92C}"/>
              </a:ext>
            </a:extLst>
          </p:cNvPr>
          <p:cNvSpPr/>
          <p:nvPr/>
        </p:nvSpPr>
        <p:spPr>
          <a:xfrm>
            <a:off x="4517425" y="1157651"/>
            <a:ext cx="5181966" cy="3514222"/>
          </a:xfrm>
          <a:prstGeom prst="wedgeRoundRectCallout">
            <a:avLst>
              <a:gd name="adj1" fmla="val -65355"/>
              <a:gd name="adj2" fmla="val 40083"/>
              <a:gd name="adj3" fmla="val 16667"/>
            </a:avLst>
          </a:prstGeom>
          <a:solidFill>
            <a:schemeClr val="bg1"/>
          </a:solidFill>
          <a:ln>
            <a:solidFill>
              <a:schemeClr val="accent4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C71AEA4-44DB-22B9-015C-5151BBD0AAFD}"/>
              </a:ext>
            </a:extLst>
          </p:cNvPr>
          <p:cNvSpPr txBox="1"/>
          <p:nvPr/>
        </p:nvSpPr>
        <p:spPr>
          <a:xfrm>
            <a:off x="345831" y="139787"/>
            <a:ext cx="2664655" cy="715089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336699"/>
                </a:solidFill>
                <a:latin typeface="Comic Sans MS" panose="030F0702030302020204" pitchFamily="66" charset="0"/>
              </a:rPr>
              <a:t>New words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59FA23E-A388-D028-4CE7-2277C6DEC9C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39856" y="272953"/>
            <a:ext cx="1704537" cy="817293"/>
          </a:xfrm>
          <a:prstGeom prst="rect">
            <a:avLst/>
          </a:prstGeom>
        </p:spPr>
      </p:pic>
      <p:sp>
        <p:nvSpPr>
          <p:cNvPr id="9" name="Rounded Rectangle 14">
            <a:extLst>
              <a:ext uri="{FF2B5EF4-FFF2-40B4-BE49-F238E27FC236}">
                <a16:creationId xmlns:a16="http://schemas.microsoft.com/office/drawing/2014/main" id="{6BB7A4DC-F79C-C45D-AB9F-1F796CD59421}"/>
              </a:ext>
            </a:extLst>
          </p:cNvPr>
          <p:cNvSpPr/>
          <p:nvPr/>
        </p:nvSpPr>
        <p:spPr>
          <a:xfrm>
            <a:off x="386628" y="6344519"/>
            <a:ext cx="1658447" cy="478307"/>
          </a:xfrm>
          <a:prstGeom prst="roundRect">
            <a:avLst/>
          </a:prstGeom>
          <a:solidFill>
            <a:srgbClr val="BFEEA0">
              <a:lumMod val="75000"/>
            </a:srgbClr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kern="0" noProof="0" dirty="0">
                <a:solidFill>
                  <a:srgbClr val="000000"/>
                </a:solidFill>
                <a:latin typeface="Comic Sans MS" panose="030F0702030302020204" pitchFamily="66" charset="0"/>
              </a:rPr>
              <a:t>Sophie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D0A37F5-2E3F-C642-E86D-ED3F6924E21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41012" y="3719680"/>
            <a:ext cx="3102384" cy="3138319"/>
          </a:xfrm>
          <a:prstGeom prst="rect">
            <a:avLst/>
          </a:prstGeom>
        </p:spPr>
      </p:pic>
      <p:sp>
        <p:nvSpPr>
          <p:cNvPr id="12" name="Rounded Rectangle 15">
            <a:extLst>
              <a:ext uri="{FF2B5EF4-FFF2-40B4-BE49-F238E27FC236}">
                <a16:creationId xmlns:a16="http://schemas.microsoft.com/office/drawing/2014/main" id="{6253E867-B4A3-18DE-8995-D7C27779D025}"/>
              </a:ext>
            </a:extLst>
          </p:cNvPr>
          <p:cNvSpPr/>
          <p:nvPr/>
        </p:nvSpPr>
        <p:spPr>
          <a:xfrm>
            <a:off x="2540887" y="6330452"/>
            <a:ext cx="1356091" cy="478307"/>
          </a:xfrm>
          <a:prstGeom prst="roundRect">
            <a:avLst/>
          </a:prstGeom>
          <a:solidFill>
            <a:srgbClr val="BFEEA0">
              <a:lumMod val="75000"/>
            </a:srgbClr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Alex</a:t>
            </a:r>
          </a:p>
        </p:txBody>
      </p:sp>
      <p:pic>
        <p:nvPicPr>
          <p:cNvPr id="10242" name="Picture 2" descr="An orange a day keeps the eye doc away - Healthy Food Guide">
            <a:extLst>
              <a:ext uri="{FF2B5EF4-FFF2-40B4-BE49-F238E27FC236}">
                <a16:creationId xmlns:a16="http://schemas.microsoft.com/office/drawing/2014/main" id="{653B7138-49D9-1C9F-6DF8-4BAE13DB1A4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000" b="90300" l="13500" r="86792">
                        <a14:foregroundMark x1="39375" y1="24550" x2="61083" y2="20750"/>
                        <a14:foregroundMark x1="61083" y1="20750" x2="69958" y2="22800"/>
                        <a14:foregroundMark x1="69958" y1="22800" x2="72583" y2="24750"/>
                        <a14:foregroundMark x1="84417" y1="36850" x2="86792" y2="67250"/>
                        <a14:foregroundMark x1="86792" y1="67250" x2="82750" y2="76200"/>
                        <a14:foregroundMark x1="82750" y1="76200" x2="78708" y2="81350"/>
                        <a14:foregroundMark x1="78708" y1="81350" x2="78708" y2="82800"/>
                        <a14:foregroundMark x1="37625" y1="87700" x2="62292" y2="90300"/>
                        <a14:foregroundMark x1="62292" y1="90300" x2="74750" y2="88750"/>
                        <a14:foregroundMark x1="13500" y1="3000" x2="39667" y2="18050"/>
                        <a14:foregroundMark x1="36000" y1="25800" x2="31083" y2="29700"/>
                        <a14:foregroundMark x1="31083" y1="29700" x2="22042" y2="55350"/>
                        <a14:foregroundMark x1="22042" y1="55350" x2="21542" y2="63750"/>
                        <a14:foregroundMark x1="21542" y1="63750" x2="24167" y2="675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507" t="2038" r="9401" b="5088"/>
          <a:stretch/>
        </p:blipFill>
        <p:spPr bwMode="auto">
          <a:xfrm>
            <a:off x="5525086" y="1699786"/>
            <a:ext cx="2451851" cy="2429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track 4.1">
            <a:hlinkClick r:id="" action="ppaction://media"/>
            <a:extLst>
              <a:ext uri="{FF2B5EF4-FFF2-40B4-BE49-F238E27FC236}">
                <a16:creationId xmlns:a16="http://schemas.microsoft.com/office/drawing/2014/main" id="{40BE3F62-D419-12D6-D711-D7045655B8E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439" end="10364.12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022143" y="515533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572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73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9" grpId="0" animBg="1"/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Grocery Store or Supermarket with Food Product Shelves, Racks Dairy, Fruits  and Drinks for Shopping in Flat Cartoon Hand Drawn Templates Illustration  13011122 Vector Art at Vecteezy">
            <a:extLst>
              <a:ext uri="{FF2B5EF4-FFF2-40B4-BE49-F238E27FC236}">
                <a16:creationId xmlns:a16="http://schemas.microsoft.com/office/drawing/2014/main" id="{8D0E17E9-6CF6-4F11-A9C1-C45EA8565F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4FFFD36-D426-D517-5444-7EADD74A56C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9043" r="96809">
                        <a14:foregroundMark x1="69149" y1="26632" x2="71809" y2="35770"/>
                        <a14:backgroundMark x1="68617" y1="31070" x2="68617" y2="310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029" y="3885266"/>
            <a:ext cx="1648788" cy="2972734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6BA15B80-9809-E584-55B7-FDAAD9DB6E67}"/>
              </a:ext>
            </a:extLst>
          </p:cNvPr>
          <p:cNvGrpSpPr/>
          <p:nvPr/>
        </p:nvGrpSpPr>
        <p:grpSpPr>
          <a:xfrm>
            <a:off x="4632157" y="4737334"/>
            <a:ext cx="5181966" cy="1262633"/>
            <a:chOff x="5504038" y="3044675"/>
            <a:chExt cx="2536277" cy="666750"/>
          </a:xfrm>
        </p:grpSpPr>
        <p:pic>
          <p:nvPicPr>
            <p:cNvPr id="4" name="图片 6">
              <a:extLst>
                <a:ext uri="{FF2B5EF4-FFF2-40B4-BE49-F238E27FC236}">
                  <a16:creationId xmlns:a16="http://schemas.microsoft.com/office/drawing/2014/main" id="{F03997AD-E3C3-B7FD-9ADE-0A062544CD1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558483" y="3044675"/>
              <a:ext cx="2476516" cy="666750"/>
            </a:xfrm>
            <a:prstGeom prst="rect">
              <a:avLst/>
            </a:prstGeom>
          </p:spPr>
        </p:pic>
        <p:sp>
          <p:nvSpPr>
            <p:cNvPr id="5" name="Rounded Rectangle 8">
              <a:extLst>
                <a:ext uri="{FF2B5EF4-FFF2-40B4-BE49-F238E27FC236}">
                  <a16:creationId xmlns:a16="http://schemas.microsoft.com/office/drawing/2014/main" id="{43C7FF55-59CE-CF2A-508D-AA47F2D4B095}"/>
                </a:ext>
              </a:extLst>
            </p:cNvPr>
            <p:cNvSpPr/>
            <p:nvPr/>
          </p:nvSpPr>
          <p:spPr>
            <a:xfrm>
              <a:off x="5504038" y="3138732"/>
              <a:ext cx="2536277" cy="4572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 dirty="0">
                  <a:solidFill>
                    <a:sysClr val="windowText" lastClr="000000"/>
                  </a:solidFill>
                  <a:latin typeface="Comic Sans MS" panose="030F0702030302020204" pitchFamily="66" charset="0"/>
                </a:rPr>
                <a:t>a sandwich</a:t>
              </a:r>
            </a:p>
          </p:txBody>
        </p:sp>
      </p:grpSp>
      <p:sp>
        <p:nvSpPr>
          <p:cNvPr id="6" name="Rounded Rectangular Callout 10">
            <a:extLst>
              <a:ext uri="{FF2B5EF4-FFF2-40B4-BE49-F238E27FC236}">
                <a16:creationId xmlns:a16="http://schemas.microsoft.com/office/drawing/2014/main" id="{6A13327C-C5DE-A44B-8F56-19851D54D92C}"/>
              </a:ext>
            </a:extLst>
          </p:cNvPr>
          <p:cNvSpPr/>
          <p:nvPr/>
        </p:nvSpPr>
        <p:spPr>
          <a:xfrm>
            <a:off x="4517425" y="1157651"/>
            <a:ext cx="5181966" cy="3514222"/>
          </a:xfrm>
          <a:prstGeom prst="wedgeRoundRectCallout">
            <a:avLst>
              <a:gd name="adj1" fmla="val -65355"/>
              <a:gd name="adj2" fmla="val 40083"/>
              <a:gd name="adj3" fmla="val 16667"/>
            </a:avLst>
          </a:prstGeom>
          <a:solidFill>
            <a:schemeClr val="bg1"/>
          </a:solidFill>
          <a:ln>
            <a:solidFill>
              <a:schemeClr val="accent4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C71AEA4-44DB-22B9-015C-5151BBD0AAFD}"/>
              </a:ext>
            </a:extLst>
          </p:cNvPr>
          <p:cNvSpPr txBox="1"/>
          <p:nvPr/>
        </p:nvSpPr>
        <p:spPr>
          <a:xfrm>
            <a:off x="345831" y="139787"/>
            <a:ext cx="2664655" cy="715089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336699"/>
                </a:solidFill>
                <a:latin typeface="Comic Sans MS" panose="030F0702030302020204" pitchFamily="66" charset="0"/>
              </a:rPr>
              <a:t>New words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59FA23E-A388-D028-4CE7-2277C6DEC9C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39856" y="272953"/>
            <a:ext cx="1704537" cy="817293"/>
          </a:xfrm>
          <a:prstGeom prst="rect">
            <a:avLst/>
          </a:prstGeom>
        </p:spPr>
      </p:pic>
      <p:sp>
        <p:nvSpPr>
          <p:cNvPr id="9" name="Rounded Rectangle 14">
            <a:extLst>
              <a:ext uri="{FF2B5EF4-FFF2-40B4-BE49-F238E27FC236}">
                <a16:creationId xmlns:a16="http://schemas.microsoft.com/office/drawing/2014/main" id="{6BB7A4DC-F79C-C45D-AB9F-1F796CD59421}"/>
              </a:ext>
            </a:extLst>
          </p:cNvPr>
          <p:cNvSpPr/>
          <p:nvPr/>
        </p:nvSpPr>
        <p:spPr>
          <a:xfrm>
            <a:off x="386628" y="6344519"/>
            <a:ext cx="1658447" cy="478307"/>
          </a:xfrm>
          <a:prstGeom prst="roundRect">
            <a:avLst/>
          </a:prstGeom>
          <a:solidFill>
            <a:srgbClr val="BFEEA0">
              <a:lumMod val="75000"/>
            </a:srgbClr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kern="0" noProof="0" dirty="0">
                <a:solidFill>
                  <a:srgbClr val="000000"/>
                </a:solidFill>
                <a:latin typeface="Comic Sans MS" panose="030F0702030302020204" pitchFamily="66" charset="0"/>
              </a:rPr>
              <a:t>Sophie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D0A37F5-2E3F-C642-E86D-ED3F6924E21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41012" y="3719680"/>
            <a:ext cx="3102384" cy="3138319"/>
          </a:xfrm>
          <a:prstGeom prst="rect">
            <a:avLst/>
          </a:prstGeom>
        </p:spPr>
      </p:pic>
      <p:sp>
        <p:nvSpPr>
          <p:cNvPr id="12" name="Rounded Rectangle 15">
            <a:extLst>
              <a:ext uri="{FF2B5EF4-FFF2-40B4-BE49-F238E27FC236}">
                <a16:creationId xmlns:a16="http://schemas.microsoft.com/office/drawing/2014/main" id="{6253E867-B4A3-18DE-8995-D7C27779D025}"/>
              </a:ext>
            </a:extLst>
          </p:cNvPr>
          <p:cNvSpPr/>
          <p:nvPr/>
        </p:nvSpPr>
        <p:spPr>
          <a:xfrm>
            <a:off x="2540887" y="6330452"/>
            <a:ext cx="1356091" cy="478307"/>
          </a:xfrm>
          <a:prstGeom prst="roundRect">
            <a:avLst/>
          </a:prstGeom>
          <a:solidFill>
            <a:srgbClr val="BFEEA0">
              <a:lumMod val="75000"/>
            </a:srgbClr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Alex</a:t>
            </a:r>
          </a:p>
        </p:txBody>
      </p:sp>
      <p:pic>
        <p:nvPicPr>
          <p:cNvPr id="9218" name="Picture 2" descr="How to Make a Turbo Sandwich: 15 Steps (with Pictures) - wikiHow">
            <a:extLst>
              <a:ext uri="{FF2B5EF4-FFF2-40B4-BE49-F238E27FC236}">
                <a16:creationId xmlns:a16="http://schemas.microsoft.com/office/drawing/2014/main" id="{C49ED30D-3B08-B192-278F-779253865E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44" t="9123" r="5751" b="22807"/>
          <a:stretch/>
        </p:blipFill>
        <p:spPr bwMode="auto">
          <a:xfrm>
            <a:off x="5293895" y="1876024"/>
            <a:ext cx="3433983" cy="1897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track 4.1">
            <a:hlinkClick r:id="" action="ppaction://media"/>
            <a:extLst>
              <a:ext uri="{FF2B5EF4-FFF2-40B4-BE49-F238E27FC236}">
                <a16:creationId xmlns:a16="http://schemas.microsoft.com/office/drawing/2014/main" id="{77F49A1B-C082-CEC4-07A9-446FA7ED38F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6052" end="6862.1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222189" y="516545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216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62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9" grpId="0" animBg="1"/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Grocery Store or Supermarket with Food Product Shelves, Racks Dairy, Fruits  and Drinks for Shopping in Flat Cartoon Hand Drawn Templates Illustration  13011122 Vector Art at Vecteezy">
            <a:extLst>
              <a:ext uri="{FF2B5EF4-FFF2-40B4-BE49-F238E27FC236}">
                <a16:creationId xmlns:a16="http://schemas.microsoft.com/office/drawing/2014/main" id="{8D0E17E9-6CF6-4F11-A9C1-C45EA8565F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4FFFD36-D426-D517-5444-7EADD74A56C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9043" r="96809">
                        <a14:foregroundMark x1="69149" y1="26632" x2="71809" y2="35770"/>
                        <a14:backgroundMark x1="68617" y1="31070" x2="68617" y2="310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029" y="3885266"/>
            <a:ext cx="1648788" cy="2972734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6BA15B80-9809-E584-55B7-FDAAD9DB6E67}"/>
              </a:ext>
            </a:extLst>
          </p:cNvPr>
          <p:cNvGrpSpPr/>
          <p:nvPr/>
        </p:nvGrpSpPr>
        <p:grpSpPr>
          <a:xfrm>
            <a:off x="5137484" y="4737334"/>
            <a:ext cx="5816629" cy="1262633"/>
            <a:chOff x="6120075" y="3044675"/>
            <a:chExt cx="2800270" cy="666750"/>
          </a:xfrm>
        </p:grpSpPr>
        <p:pic>
          <p:nvPicPr>
            <p:cNvPr id="4" name="图片 6">
              <a:extLst>
                <a:ext uri="{FF2B5EF4-FFF2-40B4-BE49-F238E27FC236}">
                  <a16:creationId xmlns:a16="http://schemas.microsoft.com/office/drawing/2014/main" id="{F03997AD-E3C3-B7FD-9ADE-0A062544CD1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179317" y="3044675"/>
              <a:ext cx="2546953" cy="666750"/>
            </a:xfrm>
            <a:prstGeom prst="rect">
              <a:avLst/>
            </a:prstGeom>
          </p:spPr>
        </p:pic>
        <p:sp>
          <p:nvSpPr>
            <p:cNvPr id="5" name="Rounded Rectangle 8">
              <a:extLst>
                <a:ext uri="{FF2B5EF4-FFF2-40B4-BE49-F238E27FC236}">
                  <a16:creationId xmlns:a16="http://schemas.microsoft.com/office/drawing/2014/main" id="{43C7FF55-59CE-CF2A-508D-AA47F2D4B095}"/>
                </a:ext>
              </a:extLst>
            </p:cNvPr>
            <p:cNvSpPr/>
            <p:nvPr/>
          </p:nvSpPr>
          <p:spPr>
            <a:xfrm>
              <a:off x="6120075" y="3138732"/>
              <a:ext cx="2800270" cy="4572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ysClr val="windowText" lastClr="000000"/>
                  </a:solidFill>
                  <a:latin typeface="Comic Sans MS" panose="030F0702030302020204" pitchFamily="66" charset="0"/>
                </a:rPr>
                <a:t>spaghetti</a:t>
              </a:r>
            </a:p>
          </p:txBody>
        </p:sp>
      </p:grpSp>
      <p:sp>
        <p:nvSpPr>
          <p:cNvPr id="6" name="Rounded Rectangular Callout 10">
            <a:extLst>
              <a:ext uri="{FF2B5EF4-FFF2-40B4-BE49-F238E27FC236}">
                <a16:creationId xmlns:a16="http://schemas.microsoft.com/office/drawing/2014/main" id="{6A13327C-C5DE-A44B-8F56-19851D54D92C}"/>
              </a:ext>
            </a:extLst>
          </p:cNvPr>
          <p:cNvSpPr/>
          <p:nvPr/>
        </p:nvSpPr>
        <p:spPr>
          <a:xfrm>
            <a:off x="5137484" y="1157651"/>
            <a:ext cx="5181966" cy="3514222"/>
          </a:xfrm>
          <a:prstGeom prst="wedgeRoundRectCallout">
            <a:avLst>
              <a:gd name="adj1" fmla="val -65355"/>
              <a:gd name="adj2" fmla="val 40083"/>
              <a:gd name="adj3" fmla="val 16667"/>
            </a:avLst>
          </a:prstGeom>
          <a:solidFill>
            <a:schemeClr val="bg1"/>
          </a:solidFill>
          <a:ln>
            <a:solidFill>
              <a:schemeClr val="accent4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C71AEA4-44DB-22B9-015C-5151BBD0AAFD}"/>
              </a:ext>
            </a:extLst>
          </p:cNvPr>
          <p:cNvSpPr txBox="1"/>
          <p:nvPr/>
        </p:nvSpPr>
        <p:spPr>
          <a:xfrm>
            <a:off x="345831" y="139787"/>
            <a:ext cx="2664655" cy="715089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336699"/>
                </a:solidFill>
                <a:latin typeface="Comic Sans MS" panose="030F0702030302020204" pitchFamily="66" charset="0"/>
              </a:rPr>
              <a:t>New words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59FA23E-A388-D028-4CE7-2277C6DEC9C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39856" y="272953"/>
            <a:ext cx="1704537" cy="817293"/>
          </a:xfrm>
          <a:prstGeom prst="rect">
            <a:avLst/>
          </a:prstGeom>
        </p:spPr>
      </p:pic>
      <p:sp>
        <p:nvSpPr>
          <p:cNvPr id="9" name="Rounded Rectangle 14">
            <a:extLst>
              <a:ext uri="{FF2B5EF4-FFF2-40B4-BE49-F238E27FC236}">
                <a16:creationId xmlns:a16="http://schemas.microsoft.com/office/drawing/2014/main" id="{6BB7A4DC-F79C-C45D-AB9F-1F796CD59421}"/>
              </a:ext>
            </a:extLst>
          </p:cNvPr>
          <p:cNvSpPr/>
          <p:nvPr/>
        </p:nvSpPr>
        <p:spPr>
          <a:xfrm>
            <a:off x="386628" y="6344519"/>
            <a:ext cx="1658447" cy="478307"/>
          </a:xfrm>
          <a:prstGeom prst="roundRect">
            <a:avLst/>
          </a:prstGeom>
          <a:solidFill>
            <a:srgbClr val="BFEEA0">
              <a:lumMod val="75000"/>
            </a:srgbClr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kern="0" noProof="0" dirty="0">
                <a:solidFill>
                  <a:srgbClr val="000000"/>
                </a:solidFill>
                <a:latin typeface="Comic Sans MS" panose="030F0702030302020204" pitchFamily="66" charset="0"/>
              </a:rPr>
              <a:t>Sophie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D0A37F5-2E3F-C642-E86D-ED3F6924E21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41012" y="3719680"/>
            <a:ext cx="3102384" cy="3138319"/>
          </a:xfrm>
          <a:prstGeom prst="rect">
            <a:avLst/>
          </a:prstGeom>
        </p:spPr>
      </p:pic>
      <p:sp>
        <p:nvSpPr>
          <p:cNvPr id="12" name="Rounded Rectangle 15">
            <a:extLst>
              <a:ext uri="{FF2B5EF4-FFF2-40B4-BE49-F238E27FC236}">
                <a16:creationId xmlns:a16="http://schemas.microsoft.com/office/drawing/2014/main" id="{6253E867-B4A3-18DE-8995-D7C27779D025}"/>
              </a:ext>
            </a:extLst>
          </p:cNvPr>
          <p:cNvSpPr/>
          <p:nvPr/>
        </p:nvSpPr>
        <p:spPr>
          <a:xfrm>
            <a:off x="2540887" y="6330452"/>
            <a:ext cx="1356091" cy="478307"/>
          </a:xfrm>
          <a:prstGeom prst="roundRect">
            <a:avLst/>
          </a:prstGeom>
          <a:solidFill>
            <a:srgbClr val="BFEEA0">
              <a:lumMod val="75000"/>
            </a:srgbClr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Alex</a:t>
            </a:r>
          </a:p>
        </p:txBody>
      </p:sp>
      <p:pic>
        <p:nvPicPr>
          <p:cNvPr id="8194" name="Picture 2" descr="Mỳ Spaghetti là gì? Tìm hiểu về món mì Ý được cả thế giới ưa chuộng">
            <a:extLst>
              <a:ext uri="{FF2B5EF4-FFF2-40B4-BE49-F238E27FC236}">
                <a16:creationId xmlns:a16="http://schemas.microsoft.com/office/drawing/2014/main" id="{0D19F114-BB8C-B2F4-6F6C-5B8AD22B10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8" t="6875" r="2642" b="4066"/>
          <a:stretch/>
        </p:blipFill>
        <p:spPr bwMode="auto">
          <a:xfrm>
            <a:off x="6584840" y="1743395"/>
            <a:ext cx="2287254" cy="2162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track 4.1">
            <a:hlinkClick r:id="" action="ppaction://media"/>
            <a:extLst>
              <a:ext uri="{FF2B5EF4-FFF2-40B4-BE49-F238E27FC236}">
                <a16:creationId xmlns:a16="http://schemas.microsoft.com/office/drawing/2014/main" id="{67F10EA8-3669-C5F6-653E-ECE6E85125F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9665" end="3685.1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733456" y="516545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270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18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9" grpId="0" animBg="1"/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Grocery Store or Supermarket with Food Product Shelves, Racks Dairy, Fruits  and Drinks for Shopping in Flat Cartoon Hand Drawn Templates Illustration  13011122 Vector Art at Vecteezy">
            <a:extLst>
              <a:ext uri="{FF2B5EF4-FFF2-40B4-BE49-F238E27FC236}">
                <a16:creationId xmlns:a16="http://schemas.microsoft.com/office/drawing/2014/main" id="{8D0E17E9-6CF6-4F11-A9C1-C45EA8565F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4FFFD36-D426-D517-5444-7EADD74A56C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9043" r="96809">
                        <a14:foregroundMark x1="69149" y1="26632" x2="71809" y2="35770"/>
                        <a14:backgroundMark x1="68617" y1="31070" x2="68617" y2="310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029" y="3885266"/>
            <a:ext cx="1648788" cy="2972734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6BA15B80-9809-E584-55B7-FDAAD9DB6E67}"/>
              </a:ext>
            </a:extLst>
          </p:cNvPr>
          <p:cNvGrpSpPr/>
          <p:nvPr/>
        </p:nvGrpSpPr>
        <p:grpSpPr>
          <a:xfrm>
            <a:off x="4143632" y="4737334"/>
            <a:ext cx="5181965" cy="1262633"/>
            <a:chOff x="5240045" y="3044675"/>
            <a:chExt cx="2800270" cy="666750"/>
          </a:xfrm>
        </p:grpSpPr>
        <p:pic>
          <p:nvPicPr>
            <p:cNvPr id="4" name="图片 6">
              <a:extLst>
                <a:ext uri="{FF2B5EF4-FFF2-40B4-BE49-F238E27FC236}">
                  <a16:creationId xmlns:a16="http://schemas.microsoft.com/office/drawing/2014/main" id="{F03997AD-E3C3-B7FD-9ADE-0A062544CD1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564151" y="3044675"/>
              <a:ext cx="2470849" cy="666750"/>
            </a:xfrm>
            <a:prstGeom prst="rect">
              <a:avLst/>
            </a:prstGeom>
          </p:spPr>
        </p:pic>
        <p:sp>
          <p:nvSpPr>
            <p:cNvPr id="5" name="Rounded Rectangle 8">
              <a:extLst>
                <a:ext uri="{FF2B5EF4-FFF2-40B4-BE49-F238E27FC236}">
                  <a16:creationId xmlns:a16="http://schemas.microsoft.com/office/drawing/2014/main" id="{43C7FF55-59CE-CF2A-508D-AA47F2D4B095}"/>
                </a:ext>
              </a:extLst>
            </p:cNvPr>
            <p:cNvSpPr/>
            <p:nvPr/>
          </p:nvSpPr>
          <p:spPr>
            <a:xfrm>
              <a:off x="5240045" y="3138732"/>
              <a:ext cx="2800270" cy="4572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 dirty="0">
                  <a:solidFill>
                    <a:sysClr val="windowText" lastClr="000000"/>
                  </a:solidFill>
                  <a:latin typeface="Comic Sans MS" panose="030F0702030302020204" pitchFamily="66" charset="0"/>
                </a:rPr>
                <a:t>vegetables</a:t>
              </a:r>
            </a:p>
          </p:txBody>
        </p:sp>
      </p:grpSp>
      <p:sp>
        <p:nvSpPr>
          <p:cNvPr id="6" name="Rounded Rectangular Callout 10">
            <a:extLst>
              <a:ext uri="{FF2B5EF4-FFF2-40B4-BE49-F238E27FC236}">
                <a16:creationId xmlns:a16="http://schemas.microsoft.com/office/drawing/2014/main" id="{6A13327C-C5DE-A44B-8F56-19851D54D92C}"/>
              </a:ext>
            </a:extLst>
          </p:cNvPr>
          <p:cNvSpPr/>
          <p:nvPr/>
        </p:nvSpPr>
        <p:spPr>
          <a:xfrm>
            <a:off x="4517425" y="1157651"/>
            <a:ext cx="5181966" cy="3514222"/>
          </a:xfrm>
          <a:prstGeom prst="wedgeRoundRectCallout">
            <a:avLst>
              <a:gd name="adj1" fmla="val -65355"/>
              <a:gd name="adj2" fmla="val 40083"/>
              <a:gd name="adj3" fmla="val 16667"/>
            </a:avLst>
          </a:prstGeom>
          <a:solidFill>
            <a:schemeClr val="bg1"/>
          </a:solidFill>
          <a:ln>
            <a:solidFill>
              <a:schemeClr val="accent4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C71AEA4-44DB-22B9-015C-5151BBD0AAFD}"/>
              </a:ext>
            </a:extLst>
          </p:cNvPr>
          <p:cNvSpPr txBox="1"/>
          <p:nvPr/>
        </p:nvSpPr>
        <p:spPr>
          <a:xfrm>
            <a:off x="345831" y="139787"/>
            <a:ext cx="2664655" cy="715089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336699"/>
                </a:solidFill>
                <a:latin typeface="Comic Sans MS" panose="030F0702030302020204" pitchFamily="66" charset="0"/>
              </a:rPr>
              <a:t>New words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59FA23E-A388-D028-4CE7-2277C6DEC9C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39856" y="272953"/>
            <a:ext cx="1704537" cy="817293"/>
          </a:xfrm>
          <a:prstGeom prst="rect">
            <a:avLst/>
          </a:prstGeom>
        </p:spPr>
      </p:pic>
      <p:sp>
        <p:nvSpPr>
          <p:cNvPr id="9" name="Rounded Rectangle 14">
            <a:extLst>
              <a:ext uri="{FF2B5EF4-FFF2-40B4-BE49-F238E27FC236}">
                <a16:creationId xmlns:a16="http://schemas.microsoft.com/office/drawing/2014/main" id="{6BB7A4DC-F79C-C45D-AB9F-1F796CD59421}"/>
              </a:ext>
            </a:extLst>
          </p:cNvPr>
          <p:cNvSpPr/>
          <p:nvPr/>
        </p:nvSpPr>
        <p:spPr>
          <a:xfrm>
            <a:off x="386628" y="6344519"/>
            <a:ext cx="1658447" cy="478307"/>
          </a:xfrm>
          <a:prstGeom prst="roundRect">
            <a:avLst/>
          </a:prstGeom>
          <a:solidFill>
            <a:srgbClr val="BFEEA0">
              <a:lumMod val="75000"/>
            </a:srgbClr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kern="0" noProof="0" dirty="0">
                <a:solidFill>
                  <a:srgbClr val="000000"/>
                </a:solidFill>
                <a:latin typeface="Comic Sans MS" panose="030F0702030302020204" pitchFamily="66" charset="0"/>
              </a:rPr>
              <a:t>Sophie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D0A37F5-2E3F-C642-E86D-ED3F6924E21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41012" y="3719680"/>
            <a:ext cx="3102384" cy="3138319"/>
          </a:xfrm>
          <a:prstGeom prst="rect">
            <a:avLst/>
          </a:prstGeom>
        </p:spPr>
      </p:pic>
      <p:sp>
        <p:nvSpPr>
          <p:cNvPr id="12" name="Rounded Rectangle 15">
            <a:extLst>
              <a:ext uri="{FF2B5EF4-FFF2-40B4-BE49-F238E27FC236}">
                <a16:creationId xmlns:a16="http://schemas.microsoft.com/office/drawing/2014/main" id="{6253E867-B4A3-18DE-8995-D7C27779D025}"/>
              </a:ext>
            </a:extLst>
          </p:cNvPr>
          <p:cNvSpPr/>
          <p:nvPr/>
        </p:nvSpPr>
        <p:spPr>
          <a:xfrm>
            <a:off x="2540887" y="6330452"/>
            <a:ext cx="1356091" cy="478307"/>
          </a:xfrm>
          <a:prstGeom prst="roundRect">
            <a:avLst/>
          </a:prstGeom>
          <a:solidFill>
            <a:srgbClr val="BFEEA0">
              <a:lumMod val="75000"/>
            </a:srgbClr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Alex</a:t>
            </a:r>
          </a:p>
        </p:txBody>
      </p:sp>
      <p:pic>
        <p:nvPicPr>
          <p:cNvPr id="7170" name="Picture 2" descr="vegetable-01 - Bio-acimin">
            <a:extLst>
              <a:ext uri="{FF2B5EF4-FFF2-40B4-BE49-F238E27FC236}">
                <a16:creationId xmlns:a16="http://schemas.microsoft.com/office/drawing/2014/main" id="{A5CFE989-2232-690B-CD89-EC873F980F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165" b="95484" l="7429" r="96286">
                        <a14:foregroundMark x1="38857" y1="10538" x2="44381" y2="7240"/>
                        <a14:foregroundMark x1="44381" y1="7240" x2="52619" y2="6165"/>
                        <a14:foregroundMark x1="52619" y1="6165" x2="58429" y2="11254"/>
                        <a14:foregroundMark x1="10095" y1="44731" x2="7381" y2="51398"/>
                        <a14:foregroundMark x1="7381" y1="51398" x2="8619" y2="59785"/>
                        <a14:foregroundMark x1="8619" y1="59785" x2="9619" y2="61935"/>
                        <a14:foregroundMark x1="10429" y1="68100" x2="6333" y2="73262"/>
                        <a14:foregroundMark x1="6333" y1="73262" x2="7429" y2="81935"/>
                        <a14:foregroundMark x1="7429" y1="81935" x2="8810" y2="83871"/>
                        <a14:foregroundMark x1="90381" y1="55627" x2="96286" y2="63656"/>
                        <a14:foregroundMark x1="96286" y1="63656" x2="85571" y2="76846"/>
                        <a14:foregroundMark x1="90714" y1="42079" x2="90714" y2="54409"/>
                        <a14:foregroundMark x1="95857" y1="68100" x2="94095" y2="74050"/>
                        <a14:foregroundMark x1="53095" y1="90036" x2="56238" y2="95484"/>
                        <a14:foregroundMark x1="56238" y1="95484" x2="58190" y2="91254"/>
                        <a14:foregroundMark x1="64714" y1="89821" x2="66000" y2="928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6325" y="1790780"/>
            <a:ext cx="2924166" cy="1942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track 4.1">
            <a:hlinkClick r:id="" action="ppaction://media"/>
            <a:extLst>
              <a:ext uri="{FF2B5EF4-FFF2-40B4-BE49-F238E27FC236}">
                <a16:creationId xmlns:a16="http://schemas.microsoft.com/office/drawing/2014/main" id="{57B2BDF0-4172-D305-C9AC-28B653243EA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2434" end="175.12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720915" y="528101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0055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92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9" grpId="0" animBg="1"/>
      <p:bldP spid="1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39856" y="272953"/>
            <a:ext cx="1704537" cy="817293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150075" y="247478"/>
            <a:ext cx="3802489" cy="4994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Comic Sans MS" panose="030F0702030302020204" pitchFamily="66" charset="0"/>
              </a:rPr>
              <a:t>Listen and point. Repeat.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310120" y="1128578"/>
            <a:ext cx="11881880" cy="5088450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DD58F77-DD53-444B-809C-E27756C95E3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816355">
            <a:off x="1725043" y="4915792"/>
            <a:ext cx="1108433" cy="59964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94339" y="4267365"/>
            <a:ext cx="15953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336699"/>
                </a:solidFill>
                <a:latin typeface="Myriad Pro" panose="020B0503030403020204" pitchFamily="34" charset="0"/>
              </a:rPr>
              <a:t>an egg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468870" y="4303546"/>
            <a:ext cx="23134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336699"/>
                </a:solidFill>
                <a:latin typeface="Myriad Pro" panose="020B0503030403020204" pitchFamily="34" charset="0"/>
              </a:rPr>
              <a:t>an orange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065170" y="4267365"/>
            <a:ext cx="20697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336699"/>
                </a:solidFill>
                <a:latin typeface="Myriad Pro" panose="020B0503030403020204" pitchFamily="34" charset="0"/>
              </a:rPr>
              <a:t>sandwich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492787" y="4242040"/>
            <a:ext cx="20829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336699"/>
                </a:solidFill>
                <a:latin typeface="Myriad Pro" panose="020B0503030403020204" pitchFamily="34" charset="0"/>
              </a:rPr>
              <a:t>spaghetti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DD58F77-DD53-444B-809C-E27756C95E3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816355">
            <a:off x="4214377" y="4995123"/>
            <a:ext cx="1108433" cy="59964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DD58F77-DD53-444B-809C-E27756C95E3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816355">
            <a:off x="6708529" y="4915793"/>
            <a:ext cx="1108433" cy="59964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DD58F77-DD53-444B-809C-E27756C95E3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816355">
            <a:off x="8858262" y="4988086"/>
            <a:ext cx="1108433" cy="599645"/>
          </a:xfrm>
          <a:prstGeom prst="rect">
            <a:avLst/>
          </a:prstGeom>
        </p:spPr>
      </p:pic>
      <p:pic>
        <p:nvPicPr>
          <p:cNvPr id="17" name="Picture 4" descr="How to Halve An Egg For Baking Recipes | A Day in the Kitchen">
            <a:extLst>
              <a:ext uri="{FF2B5EF4-FFF2-40B4-BE49-F238E27FC236}">
                <a16:creationId xmlns:a16="http://schemas.microsoft.com/office/drawing/2014/main" id="{4E01EE32-C04C-5E77-5303-DE16BDF9345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90" t="14562" r="14994" b="18910"/>
          <a:stretch/>
        </p:blipFill>
        <p:spPr bwMode="auto">
          <a:xfrm>
            <a:off x="666615" y="2370644"/>
            <a:ext cx="1715628" cy="1553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An orange a day keeps the eye doc away - Healthy Food Guide">
            <a:extLst>
              <a:ext uri="{FF2B5EF4-FFF2-40B4-BE49-F238E27FC236}">
                <a16:creationId xmlns:a16="http://schemas.microsoft.com/office/drawing/2014/main" id="{F15F4F17-D737-ABE3-E8FF-645CA79D6A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000" b="90300" l="13500" r="86792">
                        <a14:foregroundMark x1="39375" y1="24550" x2="61083" y2="20750"/>
                        <a14:foregroundMark x1="61083" y1="20750" x2="69958" y2="22800"/>
                        <a14:foregroundMark x1="69958" y1="22800" x2="72583" y2="24750"/>
                        <a14:foregroundMark x1="84417" y1="36850" x2="86792" y2="67250"/>
                        <a14:foregroundMark x1="86792" y1="67250" x2="82750" y2="76200"/>
                        <a14:foregroundMark x1="82750" y1="76200" x2="78708" y2="81350"/>
                        <a14:foregroundMark x1="78708" y1="81350" x2="78708" y2="82800"/>
                        <a14:foregroundMark x1="37625" y1="87700" x2="62292" y2="90300"/>
                        <a14:foregroundMark x1="62292" y1="90300" x2="74750" y2="88750"/>
                        <a14:foregroundMark x1="13500" y1="3000" x2="39667" y2="18050"/>
                        <a14:foregroundMark x1="36000" y1="25800" x2="31083" y2="29700"/>
                        <a14:foregroundMark x1="31083" y1="29700" x2="22042" y2="55350"/>
                        <a14:foregroundMark x1="22042" y1="55350" x2="21542" y2="63750"/>
                        <a14:foregroundMark x1="21542" y1="63750" x2="24167" y2="675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507" t="2038" r="9401" b="5088"/>
          <a:stretch/>
        </p:blipFill>
        <p:spPr bwMode="auto">
          <a:xfrm>
            <a:off x="2681107" y="2210817"/>
            <a:ext cx="1843456" cy="1826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How to Make a Turbo Sandwich: 15 Steps (with Pictures) - wikiHow">
            <a:extLst>
              <a:ext uri="{FF2B5EF4-FFF2-40B4-BE49-F238E27FC236}">
                <a16:creationId xmlns:a16="http://schemas.microsoft.com/office/drawing/2014/main" id="{B1D80D1C-36B8-5211-AE00-A3511215DC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44" t="9123" r="5751" b="22807"/>
          <a:stretch/>
        </p:blipFill>
        <p:spPr bwMode="auto">
          <a:xfrm>
            <a:off x="4591096" y="2370644"/>
            <a:ext cx="2602826" cy="1587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Mỳ Spaghetti là gì? Tìm hiểu về món mì Ý được cả thế giới ưa chuộng">
            <a:extLst>
              <a:ext uri="{FF2B5EF4-FFF2-40B4-BE49-F238E27FC236}">
                <a16:creationId xmlns:a16="http://schemas.microsoft.com/office/drawing/2014/main" id="{6E95FC95-C60A-89C7-8404-A3D4299211A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8" t="6875" r="2642" b="4066"/>
          <a:stretch/>
        </p:blipFill>
        <p:spPr bwMode="auto">
          <a:xfrm>
            <a:off x="7622109" y="2248241"/>
            <a:ext cx="2067938" cy="1675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vegetable-01 - Bio-acimin">
            <a:extLst>
              <a:ext uri="{FF2B5EF4-FFF2-40B4-BE49-F238E27FC236}">
                <a16:creationId xmlns:a16="http://schemas.microsoft.com/office/drawing/2014/main" id="{1ADF6371-6EA8-9002-0ACC-D3DC2632BB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6165" b="95484" l="7429" r="96286">
                        <a14:foregroundMark x1="38857" y1="10538" x2="44381" y2="7240"/>
                        <a14:foregroundMark x1="44381" y1="7240" x2="52619" y2="6165"/>
                        <a14:foregroundMark x1="52619" y1="6165" x2="58429" y2="11254"/>
                        <a14:foregroundMark x1="10095" y1="44731" x2="7381" y2="51398"/>
                        <a14:foregroundMark x1="7381" y1="51398" x2="8619" y2="59785"/>
                        <a14:foregroundMark x1="8619" y1="59785" x2="9619" y2="61935"/>
                        <a14:foregroundMark x1="10429" y1="68100" x2="6333" y2="73262"/>
                        <a14:foregroundMark x1="6333" y1="73262" x2="7429" y2="81935"/>
                        <a14:foregroundMark x1="7429" y1="81935" x2="8810" y2="83871"/>
                        <a14:foregroundMark x1="90381" y1="55627" x2="96286" y2="63656"/>
                        <a14:foregroundMark x1="96286" y1="63656" x2="85571" y2="76846"/>
                        <a14:foregroundMark x1="90714" y1="42079" x2="90714" y2="54409"/>
                        <a14:foregroundMark x1="95857" y1="68100" x2="94095" y2="74050"/>
                        <a14:foregroundMark x1="53095" y1="90036" x2="56238" y2="95484"/>
                        <a14:foregroundMark x1="56238" y1="95484" x2="58190" y2="91254"/>
                        <a14:foregroundMark x1="64714" y1="89821" x2="66000" y2="928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5640" y="2503716"/>
            <a:ext cx="2154657" cy="1431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F893DC12-C5EA-FF37-7546-71C76B0DAEA5}"/>
              </a:ext>
            </a:extLst>
          </p:cNvPr>
          <p:cNvSpPr txBox="1"/>
          <p:nvPr/>
        </p:nvSpPr>
        <p:spPr>
          <a:xfrm>
            <a:off x="9690047" y="4262814"/>
            <a:ext cx="23732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336699"/>
                </a:solidFill>
                <a:latin typeface="Myriad Pro" panose="020B0503030403020204" pitchFamily="34" charset="0"/>
              </a:rPr>
              <a:t>vegetables</a:t>
            </a:r>
          </a:p>
        </p:txBody>
      </p:sp>
      <p:pic>
        <p:nvPicPr>
          <p:cNvPr id="6" name="track 4.1">
            <a:hlinkClick r:id="" action="ppaction://media"/>
            <a:extLst>
              <a:ext uri="{FF2B5EF4-FFF2-40B4-BE49-F238E27FC236}">
                <a16:creationId xmlns:a16="http://schemas.microsoft.com/office/drawing/2014/main" id="{774B19EB-06EA-2135-6379-C21453BF660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4321363" y="356761"/>
            <a:ext cx="406400" cy="406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DE6781E-7DC5-16B1-2283-45FB6262735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816355">
            <a:off x="11186907" y="5016648"/>
            <a:ext cx="1108433" cy="59964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03233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2453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1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8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4581526"/>
            <a:ext cx="1957388" cy="195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1 Image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2416175"/>
            <a:ext cx="2173288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1 CuadroTexto"/>
          <p:cNvSpPr txBox="1"/>
          <p:nvPr/>
        </p:nvSpPr>
        <p:spPr>
          <a:xfrm>
            <a:off x="4946651" y="3432175"/>
            <a:ext cx="690445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s-ES_tradnl" sz="3200" b="1" kern="0" dirty="0">
                <a:solidFill>
                  <a:schemeClr val="accent4">
                    <a:lumMod val="50000"/>
                  </a:schemeClr>
                </a:solidFill>
                <a:effectLst>
                  <a:outerShdw blurRad="60007" dist="50800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Look at </a:t>
            </a:r>
            <a:r>
              <a:rPr lang="es-ES_tradnl" sz="3200" b="1" kern="0" dirty="0" err="1">
                <a:solidFill>
                  <a:schemeClr val="accent4">
                    <a:lumMod val="50000"/>
                  </a:schemeClr>
                </a:solidFill>
                <a:effectLst>
                  <a:outerShdw blurRad="60007" dist="50800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the</a:t>
            </a:r>
            <a:r>
              <a:rPr lang="es-ES_tradnl" sz="3200" b="1" kern="0" dirty="0">
                <a:solidFill>
                  <a:schemeClr val="accent4">
                    <a:lumMod val="50000"/>
                  </a:schemeClr>
                </a:solidFill>
                <a:effectLst>
                  <a:outerShdw blurRad="60007" dist="50800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  <a:r>
              <a:rPr lang="es-ES_tradnl" sz="3200" b="1" kern="0" dirty="0" err="1">
                <a:solidFill>
                  <a:schemeClr val="accent4">
                    <a:lumMod val="50000"/>
                  </a:schemeClr>
                </a:solidFill>
                <a:effectLst>
                  <a:outerShdw blurRad="60007" dist="50800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the</a:t>
            </a:r>
            <a:r>
              <a:rPr lang="es-ES_tradnl" sz="3200" b="1" kern="0" dirty="0">
                <a:solidFill>
                  <a:schemeClr val="accent4">
                    <a:lumMod val="50000"/>
                  </a:schemeClr>
                </a:solidFill>
                <a:effectLst>
                  <a:outerShdw blurRad="60007" dist="50800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line and </a:t>
            </a:r>
            <a:r>
              <a:rPr lang="es-ES_tradnl" sz="3200" b="1" kern="0" dirty="0" err="1">
                <a:solidFill>
                  <a:schemeClr val="accent4">
                    <a:lumMod val="50000"/>
                  </a:schemeClr>
                </a:solidFill>
                <a:effectLst>
                  <a:outerShdw blurRad="60007" dist="50800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say</a:t>
            </a:r>
            <a:r>
              <a:rPr lang="es-ES_tradnl" sz="3200" b="1" kern="0" dirty="0">
                <a:solidFill>
                  <a:schemeClr val="accent4">
                    <a:lumMod val="50000"/>
                  </a:schemeClr>
                </a:solidFill>
                <a:effectLst>
                  <a:outerShdw blurRad="60007" dist="50800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  <a:r>
              <a:rPr lang="es-ES_tradnl" sz="3200" b="1" kern="0" dirty="0" err="1">
                <a:solidFill>
                  <a:schemeClr val="accent4">
                    <a:lumMod val="50000"/>
                  </a:schemeClr>
                </a:solidFill>
                <a:effectLst>
                  <a:outerShdw blurRad="60007" dist="50800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what’s</a:t>
            </a:r>
            <a:r>
              <a:rPr lang="es-ES_tradnl" sz="3200" b="1" kern="0" dirty="0">
                <a:solidFill>
                  <a:schemeClr val="accent4">
                    <a:lumMod val="50000"/>
                  </a:schemeClr>
                </a:solidFill>
                <a:effectLst>
                  <a:outerShdw blurRad="60007" dist="50800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  <a:r>
              <a:rPr lang="es-ES_tradnl" sz="3200" b="1" kern="0" dirty="0" err="1">
                <a:solidFill>
                  <a:schemeClr val="accent4">
                    <a:lumMod val="50000"/>
                  </a:schemeClr>
                </a:solidFill>
                <a:effectLst>
                  <a:outerShdw blurRad="60007" dist="50800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disappeared</a:t>
            </a:r>
            <a:r>
              <a:rPr lang="es-ES_tradnl" sz="3200" b="1" kern="0" dirty="0">
                <a:solidFill>
                  <a:schemeClr val="accent4">
                    <a:lumMod val="50000"/>
                  </a:schemeClr>
                </a:solidFill>
                <a:effectLst>
                  <a:outerShdw blurRad="60007" dist="50800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  <a:r>
              <a:rPr lang="es-ES_tradnl" sz="3200" b="1" kern="0" dirty="0" err="1">
                <a:solidFill>
                  <a:schemeClr val="accent4">
                    <a:lumMod val="50000"/>
                  </a:schemeClr>
                </a:solidFill>
                <a:effectLst>
                  <a:outerShdw blurRad="60007" dist="50800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with</a:t>
            </a:r>
            <a:r>
              <a:rPr lang="es-ES_tradnl" sz="3200" b="1" kern="0" dirty="0">
                <a:solidFill>
                  <a:schemeClr val="accent4">
                    <a:lumMod val="50000"/>
                  </a:schemeClr>
                </a:solidFill>
                <a:effectLst>
                  <a:outerShdw blurRad="60007" dist="50800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  <a:r>
              <a:rPr lang="es-ES_tradnl" sz="3200" b="1" kern="0" dirty="0" err="1">
                <a:solidFill>
                  <a:schemeClr val="accent4">
                    <a:lumMod val="50000"/>
                  </a:schemeClr>
                </a:solidFill>
                <a:effectLst>
                  <a:outerShdw blurRad="60007" dist="50800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the</a:t>
            </a:r>
            <a:r>
              <a:rPr lang="es-ES_tradnl" sz="3200" b="1" kern="0" dirty="0">
                <a:solidFill>
                  <a:schemeClr val="accent4">
                    <a:lumMod val="50000"/>
                  </a:schemeClr>
                </a:solidFill>
                <a:effectLst>
                  <a:outerShdw blurRad="60007" dist="50800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  <a:r>
              <a:rPr lang="es-ES_tradnl" sz="3200" b="1" kern="0" dirty="0" err="1">
                <a:solidFill>
                  <a:schemeClr val="accent4">
                    <a:lumMod val="50000"/>
                  </a:schemeClr>
                </a:solidFill>
                <a:effectLst>
                  <a:outerShdw blurRad="60007" dist="50800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wind</a:t>
            </a:r>
            <a:r>
              <a:rPr lang="es-ES_tradnl" sz="3200" b="1" kern="0" dirty="0">
                <a:solidFill>
                  <a:schemeClr val="accent4">
                    <a:lumMod val="50000"/>
                  </a:schemeClr>
                </a:solidFill>
                <a:effectLst>
                  <a:outerShdw blurRad="60007" dist="50800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  <a:r>
              <a:rPr lang="es-ES_tradnl" sz="3200" b="1" kern="0" dirty="0" err="1">
                <a:solidFill>
                  <a:schemeClr val="accent4">
                    <a:lumMod val="50000"/>
                  </a:schemeClr>
                </a:solidFill>
                <a:effectLst>
                  <a:outerShdw blurRad="60007" dist="50800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within</a:t>
            </a:r>
            <a:r>
              <a:rPr lang="es-ES_tradnl" sz="3200" b="1" kern="0" dirty="0">
                <a:solidFill>
                  <a:schemeClr val="accent4">
                    <a:lumMod val="50000"/>
                  </a:schemeClr>
                </a:solidFill>
                <a:effectLst>
                  <a:outerShdw blurRad="60007" dist="50800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  <a:r>
              <a:rPr lang="es-ES_tradnl" sz="3200" b="1" kern="0" dirty="0" err="1">
                <a:solidFill>
                  <a:schemeClr val="accent4">
                    <a:lumMod val="50000"/>
                  </a:schemeClr>
                </a:solidFill>
                <a:effectLst>
                  <a:outerShdw blurRad="60007" dist="50800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the</a:t>
            </a:r>
            <a:r>
              <a:rPr lang="es-ES_tradnl" sz="3200" b="1" kern="0" dirty="0">
                <a:solidFill>
                  <a:schemeClr val="accent4">
                    <a:lumMod val="50000"/>
                  </a:schemeClr>
                </a:solidFill>
                <a:effectLst>
                  <a:outerShdw blurRad="60007" dist="50800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time </a:t>
            </a:r>
            <a:r>
              <a:rPr lang="es-ES_tradnl" sz="3200" b="1" kern="0" dirty="0" err="1">
                <a:solidFill>
                  <a:schemeClr val="accent4">
                    <a:lumMod val="50000"/>
                  </a:schemeClr>
                </a:solidFill>
                <a:effectLst>
                  <a:outerShdw blurRad="60007" dist="50800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limit</a:t>
            </a:r>
            <a:r>
              <a:rPr lang="es-ES_tradnl" sz="3200" b="1" kern="0" dirty="0">
                <a:solidFill>
                  <a:schemeClr val="accent4">
                    <a:lumMod val="50000"/>
                  </a:schemeClr>
                </a:solidFill>
                <a:effectLst>
                  <a:outerShdw blurRad="60007" dist="50800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(5 </a:t>
            </a:r>
            <a:r>
              <a:rPr lang="es-ES_tradnl" sz="3200" b="1" kern="0" dirty="0" err="1">
                <a:solidFill>
                  <a:schemeClr val="accent4">
                    <a:lumMod val="50000"/>
                  </a:schemeClr>
                </a:solidFill>
                <a:effectLst>
                  <a:outerShdw blurRad="60007" dist="50800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seconds</a:t>
            </a:r>
            <a:r>
              <a:rPr lang="es-ES_tradnl" sz="3200" b="1" kern="0" dirty="0">
                <a:solidFill>
                  <a:schemeClr val="accent4">
                    <a:lumMod val="50000"/>
                  </a:schemeClr>
                </a:solidFill>
                <a:effectLst>
                  <a:outerShdw blurRad="60007" dist="50800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)</a:t>
            </a:r>
          </a:p>
        </p:txBody>
      </p:sp>
      <p:pic>
        <p:nvPicPr>
          <p:cNvPr id="13" name="Picture 12">
            <a:hlinkClick r:id="" action="ppaction://media"/>
          </p:cNvPr>
          <p:cNvPicPr>
            <a:picLocks noChangeAspect="1"/>
          </p:cNvPicPr>
          <p:nvPr/>
        </p:nvPicPr>
        <p:blipFill>
          <a:blip r:embed="rId5"/>
          <a:srcRect l="15481" t="37109" r="13406" b="46292"/>
          <a:stretch>
            <a:fillRect/>
          </a:stretch>
        </p:blipFill>
        <p:spPr>
          <a:xfrm>
            <a:off x="1927619" y="1188255"/>
            <a:ext cx="8336762" cy="1094621"/>
          </a:xfrm>
          <a:custGeom>
            <a:avLst/>
            <a:gdLst/>
            <a:ahLst/>
            <a:cxnLst/>
            <a:rect l="l" t="t" r="r" b="b"/>
            <a:pathLst>
              <a:path w="5780046" h="758923">
                <a:moveTo>
                  <a:pt x="5324246" y="147104"/>
                </a:moveTo>
                <a:lnTo>
                  <a:pt x="5324246" y="364417"/>
                </a:lnTo>
                <a:lnTo>
                  <a:pt x="5489181" y="364417"/>
                </a:lnTo>
                <a:cubicBezTo>
                  <a:pt x="5569419" y="364417"/>
                  <a:pt x="5609539" y="328012"/>
                  <a:pt x="5609539" y="255203"/>
                </a:cubicBezTo>
                <a:cubicBezTo>
                  <a:pt x="5609539" y="183137"/>
                  <a:pt x="5569419" y="147104"/>
                  <a:pt x="5489181" y="147104"/>
                </a:cubicBezTo>
                <a:close/>
                <a:moveTo>
                  <a:pt x="3238271" y="147104"/>
                </a:moveTo>
                <a:lnTo>
                  <a:pt x="3238271" y="376675"/>
                </a:lnTo>
                <a:lnTo>
                  <a:pt x="3395405" y="376675"/>
                </a:lnTo>
                <a:cubicBezTo>
                  <a:pt x="3480101" y="376675"/>
                  <a:pt x="3522449" y="338228"/>
                  <a:pt x="3522449" y="261332"/>
                </a:cubicBezTo>
                <a:cubicBezTo>
                  <a:pt x="3522449" y="185180"/>
                  <a:pt x="3480101" y="147104"/>
                  <a:pt x="3395405" y="147104"/>
                </a:cubicBezTo>
                <a:close/>
                <a:moveTo>
                  <a:pt x="2571521" y="147104"/>
                </a:moveTo>
                <a:lnTo>
                  <a:pt x="2571521" y="376675"/>
                </a:lnTo>
                <a:lnTo>
                  <a:pt x="2728655" y="376675"/>
                </a:lnTo>
                <a:cubicBezTo>
                  <a:pt x="2813351" y="376675"/>
                  <a:pt x="2855699" y="338228"/>
                  <a:pt x="2855699" y="261332"/>
                </a:cubicBezTo>
                <a:cubicBezTo>
                  <a:pt x="2855699" y="185180"/>
                  <a:pt x="2813351" y="147104"/>
                  <a:pt x="2728655" y="147104"/>
                </a:cubicBezTo>
                <a:close/>
                <a:moveTo>
                  <a:pt x="142646" y="147104"/>
                </a:moveTo>
                <a:lnTo>
                  <a:pt x="142646" y="610705"/>
                </a:lnTo>
                <a:lnTo>
                  <a:pt x="258546" y="610705"/>
                </a:lnTo>
                <a:cubicBezTo>
                  <a:pt x="341014" y="610705"/>
                  <a:pt x="402307" y="590509"/>
                  <a:pt x="442427" y="550116"/>
                </a:cubicBezTo>
                <a:cubicBezTo>
                  <a:pt x="482546" y="509724"/>
                  <a:pt x="502606" y="452468"/>
                  <a:pt x="502606" y="378347"/>
                </a:cubicBezTo>
                <a:cubicBezTo>
                  <a:pt x="502606" y="304969"/>
                  <a:pt x="482546" y="248084"/>
                  <a:pt x="442427" y="207692"/>
                </a:cubicBezTo>
                <a:cubicBezTo>
                  <a:pt x="402307" y="167300"/>
                  <a:pt x="341014" y="147104"/>
                  <a:pt x="258546" y="147104"/>
                </a:cubicBezTo>
                <a:close/>
                <a:moveTo>
                  <a:pt x="4727790" y="132616"/>
                </a:moveTo>
                <a:cubicBezTo>
                  <a:pt x="4669098" y="132616"/>
                  <a:pt x="4624892" y="148218"/>
                  <a:pt x="4595174" y="179422"/>
                </a:cubicBezTo>
                <a:cubicBezTo>
                  <a:pt x="4565456" y="210626"/>
                  <a:pt x="4550597" y="256317"/>
                  <a:pt x="4550597" y="316496"/>
                </a:cubicBezTo>
                <a:lnTo>
                  <a:pt x="4550597" y="395621"/>
                </a:lnTo>
                <a:lnTo>
                  <a:pt x="4906098" y="395621"/>
                </a:lnTo>
                <a:lnTo>
                  <a:pt x="4906098" y="316496"/>
                </a:lnTo>
                <a:cubicBezTo>
                  <a:pt x="4906098" y="256317"/>
                  <a:pt x="4891425" y="210626"/>
                  <a:pt x="4862079" y="179422"/>
                </a:cubicBezTo>
                <a:cubicBezTo>
                  <a:pt x="4832732" y="148218"/>
                  <a:pt x="4787969" y="132616"/>
                  <a:pt x="4727790" y="132616"/>
                </a:cubicBezTo>
                <a:close/>
                <a:moveTo>
                  <a:pt x="1975066" y="132616"/>
                </a:moveTo>
                <a:cubicBezTo>
                  <a:pt x="1916373" y="132616"/>
                  <a:pt x="1872167" y="148218"/>
                  <a:pt x="1842449" y="179422"/>
                </a:cubicBezTo>
                <a:cubicBezTo>
                  <a:pt x="1812731" y="210626"/>
                  <a:pt x="1797872" y="256317"/>
                  <a:pt x="1797872" y="316496"/>
                </a:cubicBezTo>
                <a:lnTo>
                  <a:pt x="1797872" y="395621"/>
                </a:lnTo>
                <a:lnTo>
                  <a:pt x="2153374" y="395621"/>
                </a:lnTo>
                <a:lnTo>
                  <a:pt x="2153374" y="316496"/>
                </a:lnTo>
                <a:cubicBezTo>
                  <a:pt x="2153374" y="256317"/>
                  <a:pt x="2138701" y="210626"/>
                  <a:pt x="2109354" y="179422"/>
                </a:cubicBezTo>
                <a:cubicBezTo>
                  <a:pt x="2080008" y="148218"/>
                  <a:pt x="2035245" y="132616"/>
                  <a:pt x="1975066" y="132616"/>
                </a:cubicBezTo>
                <a:close/>
                <a:moveTo>
                  <a:pt x="5181599" y="14487"/>
                </a:moveTo>
                <a:lnTo>
                  <a:pt x="5486360" y="14487"/>
                </a:lnTo>
                <a:cubicBezTo>
                  <a:pt x="5575340" y="14487"/>
                  <a:pt x="5641889" y="36218"/>
                  <a:pt x="5686008" y="79681"/>
                </a:cubicBezTo>
                <a:cubicBezTo>
                  <a:pt x="5730126" y="123144"/>
                  <a:pt x="5752185" y="181651"/>
                  <a:pt x="5752185" y="255203"/>
                </a:cubicBezTo>
                <a:cubicBezTo>
                  <a:pt x="5752185" y="310924"/>
                  <a:pt x="5739833" y="358287"/>
                  <a:pt x="5715131" y="397292"/>
                </a:cubicBezTo>
                <a:cubicBezTo>
                  <a:pt x="5690427" y="436297"/>
                  <a:pt x="5652630" y="463972"/>
                  <a:pt x="5601738" y="480317"/>
                </a:cubicBezTo>
                <a:lnTo>
                  <a:pt x="5601738" y="482546"/>
                </a:lnTo>
                <a:lnTo>
                  <a:pt x="5780046" y="743321"/>
                </a:lnTo>
                <a:lnTo>
                  <a:pt x="5610653" y="743321"/>
                </a:lnTo>
                <a:lnTo>
                  <a:pt x="5455748" y="497033"/>
                </a:lnTo>
                <a:lnTo>
                  <a:pt x="5324246" y="497033"/>
                </a:lnTo>
                <a:lnTo>
                  <a:pt x="5324246" y="743321"/>
                </a:lnTo>
                <a:lnTo>
                  <a:pt x="5181599" y="743321"/>
                </a:lnTo>
                <a:close/>
                <a:moveTo>
                  <a:pt x="3762375" y="14487"/>
                </a:moveTo>
                <a:lnTo>
                  <a:pt x="4299528" y="14487"/>
                </a:lnTo>
                <a:lnTo>
                  <a:pt x="4299528" y="147104"/>
                </a:lnTo>
                <a:lnTo>
                  <a:pt x="3905021" y="147104"/>
                </a:lnTo>
                <a:lnTo>
                  <a:pt x="3905021" y="309810"/>
                </a:lnTo>
                <a:lnTo>
                  <a:pt x="4234891" y="309810"/>
                </a:lnTo>
                <a:lnTo>
                  <a:pt x="4234891" y="436854"/>
                </a:lnTo>
                <a:lnTo>
                  <a:pt x="3905021" y="436854"/>
                </a:lnTo>
                <a:lnTo>
                  <a:pt x="3905021" y="610705"/>
                </a:lnTo>
                <a:lnTo>
                  <a:pt x="4299528" y="610705"/>
                </a:lnTo>
                <a:lnTo>
                  <a:pt x="4299528" y="743321"/>
                </a:lnTo>
                <a:lnTo>
                  <a:pt x="3762375" y="743321"/>
                </a:lnTo>
                <a:close/>
                <a:moveTo>
                  <a:pt x="3095625" y="14487"/>
                </a:moveTo>
                <a:lnTo>
                  <a:pt x="3393176" y="14487"/>
                </a:lnTo>
                <a:cubicBezTo>
                  <a:pt x="3484559" y="14487"/>
                  <a:pt x="3553096" y="36961"/>
                  <a:pt x="3598788" y="81910"/>
                </a:cubicBezTo>
                <a:cubicBezTo>
                  <a:pt x="3644479" y="126858"/>
                  <a:pt x="3667325" y="186852"/>
                  <a:pt x="3667325" y="261890"/>
                </a:cubicBezTo>
                <a:cubicBezTo>
                  <a:pt x="3667325" y="336928"/>
                  <a:pt x="3644479" y="396921"/>
                  <a:pt x="3598788" y="441869"/>
                </a:cubicBezTo>
                <a:cubicBezTo>
                  <a:pt x="3553096" y="486818"/>
                  <a:pt x="3484559" y="509292"/>
                  <a:pt x="3393176" y="509292"/>
                </a:cubicBezTo>
                <a:lnTo>
                  <a:pt x="3238271" y="509292"/>
                </a:lnTo>
                <a:lnTo>
                  <a:pt x="3238271" y="743321"/>
                </a:lnTo>
                <a:lnTo>
                  <a:pt x="3095625" y="743321"/>
                </a:lnTo>
                <a:close/>
                <a:moveTo>
                  <a:pt x="2428875" y="14487"/>
                </a:moveTo>
                <a:lnTo>
                  <a:pt x="2726426" y="14487"/>
                </a:lnTo>
                <a:cubicBezTo>
                  <a:pt x="2817809" y="14487"/>
                  <a:pt x="2886346" y="36961"/>
                  <a:pt x="2932037" y="81910"/>
                </a:cubicBezTo>
                <a:cubicBezTo>
                  <a:pt x="2977729" y="126858"/>
                  <a:pt x="3000575" y="186852"/>
                  <a:pt x="3000575" y="261890"/>
                </a:cubicBezTo>
                <a:cubicBezTo>
                  <a:pt x="3000575" y="336928"/>
                  <a:pt x="2977729" y="396921"/>
                  <a:pt x="2932037" y="441869"/>
                </a:cubicBezTo>
                <a:cubicBezTo>
                  <a:pt x="2886346" y="486818"/>
                  <a:pt x="2817809" y="509292"/>
                  <a:pt x="2726426" y="509292"/>
                </a:cubicBezTo>
                <a:lnTo>
                  <a:pt x="2571521" y="509292"/>
                </a:lnTo>
                <a:lnTo>
                  <a:pt x="2571521" y="743321"/>
                </a:lnTo>
                <a:lnTo>
                  <a:pt x="2428875" y="743321"/>
                </a:lnTo>
                <a:close/>
                <a:moveTo>
                  <a:pt x="763114" y="14487"/>
                </a:moveTo>
                <a:lnTo>
                  <a:pt x="905761" y="14487"/>
                </a:lnTo>
                <a:lnTo>
                  <a:pt x="905761" y="743321"/>
                </a:lnTo>
                <a:lnTo>
                  <a:pt x="763114" y="743321"/>
                </a:lnTo>
                <a:close/>
                <a:moveTo>
                  <a:pt x="0" y="14487"/>
                </a:moveTo>
                <a:lnTo>
                  <a:pt x="258546" y="14487"/>
                </a:lnTo>
                <a:cubicBezTo>
                  <a:pt x="382619" y="14487"/>
                  <a:pt x="478460" y="47548"/>
                  <a:pt x="546068" y="113671"/>
                </a:cubicBezTo>
                <a:cubicBezTo>
                  <a:pt x="613677" y="179051"/>
                  <a:pt x="647481" y="267462"/>
                  <a:pt x="647481" y="378904"/>
                </a:cubicBezTo>
                <a:cubicBezTo>
                  <a:pt x="647481" y="491090"/>
                  <a:pt x="613677" y="579872"/>
                  <a:pt x="546068" y="645252"/>
                </a:cubicBezTo>
                <a:cubicBezTo>
                  <a:pt x="479946" y="710631"/>
                  <a:pt x="384105" y="743321"/>
                  <a:pt x="258546" y="743321"/>
                </a:cubicBezTo>
                <a:lnTo>
                  <a:pt x="0" y="743321"/>
                </a:lnTo>
                <a:close/>
                <a:moveTo>
                  <a:pt x="1291304" y="1114"/>
                </a:moveTo>
                <a:cubicBezTo>
                  <a:pt x="1365599" y="1114"/>
                  <a:pt x="1426521" y="21917"/>
                  <a:pt x="1474070" y="63522"/>
                </a:cubicBezTo>
                <a:cubicBezTo>
                  <a:pt x="1520876" y="104384"/>
                  <a:pt x="1545764" y="158248"/>
                  <a:pt x="1548736" y="225114"/>
                </a:cubicBezTo>
                <a:lnTo>
                  <a:pt x="1413891" y="225114"/>
                </a:lnTo>
                <a:cubicBezTo>
                  <a:pt x="1413148" y="196138"/>
                  <a:pt x="1402375" y="172921"/>
                  <a:pt x="1381572" y="155462"/>
                </a:cubicBezTo>
                <a:cubicBezTo>
                  <a:pt x="1360770" y="138003"/>
                  <a:pt x="1331052" y="129273"/>
                  <a:pt x="1292419" y="129273"/>
                </a:cubicBezTo>
                <a:cubicBezTo>
                  <a:pt x="1253785" y="129273"/>
                  <a:pt x="1224067" y="138374"/>
                  <a:pt x="1203265" y="156576"/>
                </a:cubicBezTo>
                <a:cubicBezTo>
                  <a:pt x="1182462" y="174779"/>
                  <a:pt x="1172061" y="197996"/>
                  <a:pt x="1172061" y="226228"/>
                </a:cubicBezTo>
                <a:cubicBezTo>
                  <a:pt x="1172061" y="239601"/>
                  <a:pt x="1175590" y="251303"/>
                  <a:pt x="1182647" y="261332"/>
                </a:cubicBezTo>
                <a:cubicBezTo>
                  <a:pt x="1189706" y="271362"/>
                  <a:pt x="1199550" y="279906"/>
                  <a:pt x="1212180" y="286964"/>
                </a:cubicBezTo>
                <a:cubicBezTo>
                  <a:pt x="1224810" y="294022"/>
                  <a:pt x="1239298" y="299780"/>
                  <a:pt x="1255643" y="304238"/>
                </a:cubicBezTo>
                <a:cubicBezTo>
                  <a:pt x="1271987" y="308695"/>
                  <a:pt x="1289818" y="312410"/>
                  <a:pt x="1309135" y="315382"/>
                </a:cubicBezTo>
                <a:cubicBezTo>
                  <a:pt x="1328452" y="318354"/>
                  <a:pt x="1347397" y="321883"/>
                  <a:pt x="1365971" y="325969"/>
                </a:cubicBezTo>
                <a:cubicBezTo>
                  <a:pt x="1384544" y="330055"/>
                  <a:pt x="1403489" y="334699"/>
                  <a:pt x="1422806" y="339899"/>
                </a:cubicBezTo>
                <a:cubicBezTo>
                  <a:pt x="1461440" y="349558"/>
                  <a:pt x="1494129" y="369989"/>
                  <a:pt x="1520876" y="401193"/>
                </a:cubicBezTo>
                <a:cubicBezTo>
                  <a:pt x="1547622" y="432397"/>
                  <a:pt x="1560995" y="475116"/>
                  <a:pt x="1560995" y="529352"/>
                </a:cubicBezTo>
                <a:cubicBezTo>
                  <a:pt x="1560995" y="600675"/>
                  <a:pt x="1536106" y="656767"/>
                  <a:pt x="1486328" y="697630"/>
                </a:cubicBezTo>
                <a:cubicBezTo>
                  <a:pt x="1438037" y="738492"/>
                  <a:pt x="1372657" y="758923"/>
                  <a:pt x="1290190" y="758923"/>
                </a:cubicBezTo>
                <a:cubicBezTo>
                  <a:pt x="1209208" y="758923"/>
                  <a:pt x="1144200" y="738863"/>
                  <a:pt x="1095165" y="698744"/>
                </a:cubicBezTo>
                <a:cubicBezTo>
                  <a:pt x="1045388" y="657139"/>
                  <a:pt x="1020127" y="602161"/>
                  <a:pt x="1019384" y="533809"/>
                </a:cubicBezTo>
                <a:lnTo>
                  <a:pt x="1158687" y="533809"/>
                </a:lnTo>
                <a:cubicBezTo>
                  <a:pt x="1159430" y="563527"/>
                  <a:pt x="1170946" y="587116"/>
                  <a:pt x="1193235" y="604575"/>
                </a:cubicBezTo>
                <a:cubicBezTo>
                  <a:pt x="1215523" y="622035"/>
                  <a:pt x="1247841" y="630764"/>
                  <a:pt x="1290190" y="630764"/>
                </a:cubicBezTo>
                <a:cubicBezTo>
                  <a:pt x="1333281" y="630764"/>
                  <a:pt x="1365971" y="622035"/>
                  <a:pt x="1388259" y="604575"/>
                </a:cubicBezTo>
                <a:cubicBezTo>
                  <a:pt x="1410548" y="587116"/>
                  <a:pt x="1421692" y="563527"/>
                  <a:pt x="1421692" y="533809"/>
                </a:cubicBezTo>
                <a:cubicBezTo>
                  <a:pt x="1421692" y="515235"/>
                  <a:pt x="1416120" y="500376"/>
                  <a:pt x="1404975" y="489232"/>
                </a:cubicBezTo>
                <a:cubicBezTo>
                  <a:pt x="1393831" y="478088"/>
                  <a:pt x="1379158" y="469358"/>
                  <a:pt x="1360956" y="463043"/>
                </a:cubicBezTo>
                <a:cubicBezTo>
                  <a:pt x="1342753" y="456728"/>
                  <a:pt x="1322137" y="451713"/>
                  <a:pt x="1299105" y="447999"/>
                </a:cubicBezTo>
                <a:cubicBezTo>
                  <a:pt x="1276074" y="444284"/>
                  <a:pt x="1252299" y="439826"/>
                  <a:pt x="1227782" y="434625"/>
                </a:cubicBezTo>
                <a:cubicBezTo>
                  <a:pt x="1203265" y="429425"/>
                  <a:pt x="1179490" y="422738"/>
                  <a:pt x="1156459" y="414566"/>
                </a:cubicBezTo>
                <a:cubicBezTo>
                  <a:pt x="1133427" y="406393"/>
                  <a:pt x="1112810" y="394692"/>
                  <a:pt x="1094608" y="379461"/>
                </a:cubicBezTo>
                <a:cubicBezTo>
                  <a:pt x="1076406" y="364231"/>
                  <a:pt x="1061732" y="344729"/>
                  <a:pt x="1050588" y="320954"/>
                </a:cubicBezTo>
                <a:cubicBezTo>
                  <a:pt x="1039444" y="297180"/>
                  <a:pt x="1033872" y="267090"/>
                  <a:pt x="1033872" y="230686"/>
                </a:cubicBezTo>
                <a:cubicBezTo>
                  <a:pt x="1033872" y="163077"/>
                  <a:pt x="1057275" y="108099"/>
                  <a:pt x="1104081" y="65751"/>
                </a:cubicBezTo>
                <a:cubicBezTo>
                  <a:pt x="1151630" y="22660"/>
                  <a:pt x="1214037" y="1114"/>
                  <a:pt x="1291304" y="1114"/>
                </a:cubicBezTo>
                <a:close/>
                <a:moveTo>
                  <a:pt x="4728905" y="0"/>
                </a:moveTo>
                <a:cubicBezTo>
                  <a:pt x="4780169" y="0"/>
                  <a:pt x="4825488" y="7243"/>
                  <a:pt x="4864865" y="21731"/>
                </a:cubicBezTo>
                <a:cubicBezTo>
                  <a:pt x="4904241" y="36218"/>
                  <a:pt x="4937674" y="57021"/>
                  <a:pt x="4965163" y="84139"/>
                </a:cubicBezTo>
                <a:cubicBezTo>
                  <a:pt x="4992652" y="111256"/>
                  <a:pt x="5013455" y="144503"/>
                  <a:pt x="5027570" y="183880"/>
                </a:cubicBezTo>
                <a:cubicBezTo>
                  <a:pt x="5041687" y="223256"/>
                  <a:pt x="5048745" y="267462"/>
                  <a:pt x="5048745" y="316496"/>
                </a:cubicBezTo>
                <a:lnTo>
                  <a:pt x="5048745" y="743321"/>
                </a:lnTo>
                <a:lnTo>
                  <a:pt x="4906098" y="743321"/>
                </a:lnTo>
                <a:lnTo>
                  <a:pt x="4906098" y="524894"/>
                </a:lnTo>
                <a:lnTo>
                  <a:pt x="4550597" y="524894"/>
                </a:lnTo>
                <a:lnTo>
                  <a:pt x="4550597" y="743321"/>
                </a:lnTo>
                <a:lnTo>
                  <a:pt x="4411294" y="743321"/>
                </a:lnTo>
                <a:lnTo>
                  <a:pt x="4411294" y="316496"/>
                </a:lnTo>
                <a:cubicBezTo>
                  <a:pt x="4411294" y="267462"/>
                  <a:pt x="4418352" y="223256"/>
                  <a:pt x="4432468" y="183880"/>
                </a:cubicBezTo>
                <a:cubicBezTo>
                  <a:pt x="4446584" y="144503"/>
                  <a:pt x="4467015" y="111256"/>
                  <a:pt x="4493761" y="84139"/>
                </a:cubicBezTo>
                <a:cubicBezTo>
                  <a:pt x="4520507" y="57021"/>
                  <a:pt x="4553569" y="36218"/>
                  <a:pt x="4592945" y="21731"/>
                </a:cubicBezTo>
                <a:cubicBezTo>
                  <a:pt x="4632322" y="7243"/>
                  <a:pt x="4677641" y="0"/>
                  <a:pt x="4728905" y="0"/>
                </a:cubicBezTo>
                <a:close/>
                <a:moveTo>
                  <a:pt x="1976180" y="0"/>
                </a:moveTo>
                <a:cubicBezTo>
                  <a:pt x="2027444" y="0"/>
                  <a:pt x="2072764" y="7243"/>
                  <a:pt x="2112140" y="21731"/>
                </a:cubicBezTo>
                <a:cubicBezTo>
                  <a:pt x="2151516" y="36218"/>
                  <a:pt x="2184949" y="57021"/>
                  <a:pt x="2212438" y="84139"/>
                </a:cubicBezTo>
                <a:cubicBezTo>
                  <a:pt x="2239928" y="111256"/>
                  <a:pt x="2260730" y="144503"/>
                  <a:pt x="2274846" y="183880"/>
                </a:cubicBezTo>
                <a:cubicBezTo>
                  <a:pt x="2288962" y="223256"/>
                  <a:pt x="2296020" y="267462"/>
                  <a:pt x="2296020" y="316496"/>
                </a:cubicBezTo>
                <a:lnTo>
                  <a:pt x="2296020" y="743321"/>
                </a:lnTo>
                <a:lnTo>
                  <a:pt x="2153374" y="743321"/>
                </a:lnTo>
                <a:lnTo>
                  <a:pt x="2153374" y="524894"/>
                </a:lnTo>
                <a:lnTo>
                  <a:pt x="1797872" y="524894"/>
                </a:lnTo>
                <a:lnTo>
                  <a:pt x="1797872" y="743321"/>
                </a:lnTo>
                <a:lnTo>
                  <a:pt x="1658569" y="743321"/>
                </a:lnTo>
                <a:lnTo>
                  <a:pt x="1658569" y="316496"/>
                </a:lnTo>
                <a:cubicBezTo>
                  <a:pt x="1658569" y="267462"/>
                  <a:pt x="1665627" y="223256"/>
                  <a:pt x="1679743" y="183880"/>
                </a:cubicBezTo>
                <a:cubicBezTo>
                  <a:pt x="1693859" y="144503"/>
                  <a:pt x="1714290" y="111256"/>
                  <a:pt x="1741036" y="84139"/>
                </a:cubicBezTo>
                <a:cubicBezTo>
                  <a:pt x="1767783" y="57021"/>
                  <a:pt x="1800844" y="36218"/>
                  <a:pt x="1840220" y="21731"/>
                </a:cubicBezTo>
                <a:cubicBezTo>
                  <a:pt x="1879597" y="7243"/>
                  <a:pt x="1924917" y="0"/>
                  <a:pt x="1976180" y="0"/>
                </a:cubicBezTo>
                <a:close/>
              </a:path>
            </a:pathLst>
          </a:custGeom>
        </p:spPr>
      </p:pic>
      <p:pic>
        <p:nvPicPr>
          <p:cNvPr id="2054" name="Picture 5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7464" y="5761038"/>
            <a:ext cx="1152525" cy="1096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93555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21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Arco"/>
          <p:cNvSpPr/>
          <p:nvPr/>
        </p:nvSpPr>
        <p:spPr>
          <a:xfrm rot="10800000">
            <a:off x="1086589" y="1893379"/>
            <a:ext cx="9581411" cy="792163"/>
          </a:xfrm>
          <a:prstGeom prst="arc">
            <a:avLst>
              <a:gd name="adj1" fmla="val 10847833"/>
              <a:gd name="adj2" fmla="val 0"/>
            </a:avLst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s-ES" kern="0">
              <a:solidFill>
                <a:sysClr val="windowText" lastClr="000000"/>
              </a:solidFill>
            </a:endParaRPr>
          </a:p>
        </p:txBody>
      </p:sp>
      <p:pic>
        <p:nvPicPr>
          <p:cNvPr id="7" name="6 Imagen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21184699">
            <a:off x="9158611" y="2657275"/>
            <a:ext cx="2099170" cy="13935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24 Imagen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503416" y="2726211"/>
            <a:ext cx="1497021" cy="135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25 Imagen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-313683">
            <a:off x="7299010" y="2928387"/>
            <a:ext cx="1599270" cy="1301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5" name="14 Conector recto"/>
          <p:cNvCxnSpPr/>
          <p:nvPr/>
        </p:nvCxnSpPr>
        <p:spPr>
          <a:xfrm>
            <a:off x="3642464" y="2541079"/>
            <a:ext cx="0" cy="215900"/>
          </a:xfrm>
          <a:prstGeom prst="line">
            <a:avLst/>
          </a:prstGeom>
          <a:ln w="7620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15 Conector recto"/>
          <p:cNvCxnSpPr/>
          <p:nvPr/>
        </p:nvCxnSpPr>
        <p:spPr>
          <a:xfrm>
            <a:off x="4218727" y="2541079"/>
            <a:ext cx="0" cy="215900"/>
          </a:xfrm>
          <a:prstGeom prst="line">
            <a:avLst/>
          </a:prstGeom>
          <a:ln w="7620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16 Conector recto"/>
          <p:cNvCxnSpPr/>
          <p:nvPr/>
        </p:nvCxnSpPr>
        <p:spPr>
          <a:xfrm>
            <a:off x="5298227" y="2541079"/>
            <a:ext cx="0" cy="215900"/>
          </a:xfrm>
          <a:prstGeom prst="line">
            <a:avLst/>
          </a:prstGeom>
          <a:ln w="7620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17 Conector recto"/>
          <p:cNvCxnSpPr/>
          <p:nvPr/>
        </p:nvCxnSpPr>
        <p:spPr>
          <a:xfrm>
            <a:off x="5945927" y="2541079"/>
            <a:ext cx="0" cy="215900"/>
          </a:xfrm>
          <a:prstGeom prst="line">
            <a:avLst/>
          </a:prstGeom>
          <a:ln w="7620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18 Conector recto"/>
          <p:cNvCxnSpPr/>
          <p:nvPr/>
        </p:nvCxnSpPr>
        <p:spPr>
          <a:xfrm>
            <a:off x="7027014" y="2550604"/>
            <a:ext cx="0" cy="215900"/>
          </a:xfrm>
          <a:prstGeom prst="line">
            <a:avLst/>
          </a:prstGeom>
          <a:ln w="76200">
            <a:solidFill>
              <a:srgbClr val="FF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19 Conector recto"/>
          <p:cNvCxnSpPr/>
          <p:nvPr/>
        </p:nvCxnSpPr>
        <p:spPr>
          <a:xfrm>
            <a:off x="7603277" y="2541079"/>
            <a:ext cx="0" cy="215900"/>
          </a:xfrm>
          <a:prstGeom prst="line">
            <a:avLst/>
          </a:prstGeom>
          <a:ln w="76200">
            <a:solidFill>
              <a:srgbClr val="FF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20 Conector recto"/>
          <p:cNvCxnSpPr/>
          <p:nvPr/>
        </p:nvCxnSpPr>
        <p:spPr>
          <a:xfrm>
            <a:off x="8458200" y="2595202"/>
            <a:ext cx="0" cy="215900"/>
          </a:xfrm>
          <a:prstGeom prst="line">
            <a:avLst/>
          </a:prstGeom>
          <a:ln w="76200">
            <a:solidFill>
              <a:srgbClr val="FF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21 Conector recto"/>
          <p:cNvCxnSpPr/>
          <p:nvPr/>
        </p:nvCxnSpPr>
        <p:spPr>
          <a:xfrm>
            <a:off x="8924936" y="2541079"/>
            <a:ext cx="0" cy="215900"/>
          </a:xfrm>
          <a:prstGeom prst="line">
            <a:avLst/>
          </a:prstGeom>
          <a:ln w="76200">
            <a:solidFill>
              <a:srgbClr val="FF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1 CuadroTexto"/>
          <p:cNvSpPr txBox="1"/>
          <p:nvPr/>
        </p:nvSpPr>
        <p:spPr>
          <a:xfrm>
            <a:off x="3154363" y="142875"/>
            <a:ext cx="7289048" cy="851297"/>
          </a:xfrm>
          <a:prstGeom prst="round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S_tradnl" sz="4400" b="1" kern="0" dirty="0" err="1">
                <a:solidFill>
                  <a:schemeClr val="bg1"/>
                </a:solidFill>
              </a:rPr>
              <a:t>What’s</a:t>
            </a:r>
            <a:r>
              <a:rPr lang="es-ES_tradnl" sz="4400" b="1" kern="0" dirty="0">
                <a:solidFill>
                  <a:schemeClr val="bg1"/>
                </a:solidFill>
              </a:rPr>
              <a:t> </a:t>
            </a:r>
            <a:r>
              <a:rPr lang="es-ES_tradnl" sz="4400" b="1" kern="0" dirty="0" err="1">
                <a:solidFill>
                  <a:schemeClr val="bg1"/>
                </a:solidFill>
              </a:rPr>
              <a:t>disappeared</a:t>
            </a:r>
            <a:r>
              <a:rPr lang="es-ES_tradnl" sz="4400" b="1" kern="0" dirty="0">
                <a:solidFill>
                  <a:schemeClr val="bg1"/>
                </a:solidFill>
              </a:rPr>
              <a:t>?</a:t>
            </a:r>
            <a:endParaRPr lang="es-ES" sz="4400" b="1" kern="0" dirty="0">
              <a:solidFill>
                <a:schemeClr val="bg1"/>
              </a:solidFill>
            </a:endParaRPr>
          </a:p>
        </p:txBody>
      </p:sp>
      <p:sp>
        <p:nvSpPr>
          <p:cNvPr id="33" name="32 CuadroTexto"/>
          <p:cNvSpPr txBox="1"/>
          <p:nvPr/>
        </p:nvSpPr>
        <p:spPr>
          <a:xfrm>
            <a:off x="2711675" y="4671634"/>
            <a:ext cx="6456388" cy="1157656"/>
          </a:xfrm>
          <a:prstGeom prst="rect">
            <a:avLst/>
          </a:prstGeom>
          <a:noFill/>
        </p:spPr>
        <p:txBody>
          <a:bodyPr>
            <a:prstTxWarp prst="textPlain">
              <a:avLst/>
            </a:prstTxWarp>
            <a:spAutoFit/>
          </a:bodyPr>
          <a:lstStyle/>
          <a:p>
            <a:pPr>
              <a:defRPr/>
            </a:pPr>
            <a:r>
              <a:rPr lang="es-ES_tradnl" sz="4800" b="1" kern="0" dirty="0">
                <a:solidFill>
                  <a:schemeClr val="accent4">
                    <a:lumMod val="50000"/>
                  </a:schemeClr>
                </a:solidFill>
                <a:effectLst>
                  <a:outerShdw blurRad="60007" dist="50800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omic Sans MS" pitchFamily="66" charset="0"/>
              </a:rPr>
              <a:t> vegetables</a:t>
            </a:r>
            <a:endParaRPr lang="es-ES" sz="4800" b="1" kern="0" dirty="0">
              <a:solidFill>
                <a:schemeClr val="accent4">
                  <a:lumMod val="50000"/>
                </a:schemeClr>
              </a:solidFill>
              <a:effectLst>
                <a:outerShdw blurRad="60007" dist="50800" dir="15000000" sy="30000" kx="-1800000" algn="bl" rotWithShape="0">
                  <a:prstClr val="black">
                    <a:alpha val="32000"/>
                  </a:prstClr>
                </a:outerShdw>
              </a:effectLst>
              <a:latin typeface="Comic Sans MS" pitchFamily="66" charset="0"/>
            </a:endParaRPr>
          </a:p>
        </p:txBody>
      </p:sp>
      <p:sp>
        <p:nvSpPr>
          <p:cNvPr id="34" name="Line 3"/>
          <p:cNvSpPr>
            <a:spLocks noChangeShapeType="1"/>
          </p:cNvSpPr>
          <p:nvPr/>
        </p:nvSpPr>
        <p:spPr bwMode="auto">
          <a:xfrm>
            <a:off x="2298700" y="5863557"/>
            <a:ext cx="0" cy="611041"/>
          </a:xfrm>
          <a:prstGeom prst="line">
            <a:avLst/>
          </a:prstGeom>
          <a:noFill/>
          <a:ln w="76200">
            <a:solidFill>
              <a:srgbClr val="CC6600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es-ES" kern="0">
              <a:solidFill>
                <a:sysClr val="windowText" lastClr="000000"/>
              </a:solidFill>
            </a:endParaRPr>
          </a:p>
        </p:txBody>
      </p:sp>
      <p:sp>
        <p:nvSpPr>
          <p:cNvPr id="36" name="AutoShape 4"/>
          <p:cNvSpPr>
            <a:spLocks noChangeArrowheads="1"/>
          </p:cNvSpPr>
          <p:nvPr/>
        </p:nvSpPr>
        <p:spPr bwMode="auto">
          <a:xfrm rot="5400000">
            <a:off x="2147736" y="5409836"/>
            <a:ext cx="400202" cy="600637"/>
          </a:xfrm>
          <a:prstGeom prst="flowChartDelay">
            <a:avLst/>
          </a:prstGeom>
          <a:solidFill>
            <a:srgbClr val="CC6600"/>
          </a:solidFill>
          <a:ln w="9525">
            <a:solidFill>
              <a:srgbClr val="CC6600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pPr>
              <a:defRPr/>
            </a:pPr>
            <a:endParaRPr lang="es-ES" kern="0">
              <a:solidFill>
                <a:sysClr val="windowText" lastClr="000000"/>
              </a:solidFill>
            </a:endParaRPr>
          </a:p>
        </p:txBody>
      </p:sp>
      <p:sp>
        <p:nvSpPr>
          <p:cNvPr id="37" name="AutoShape 5"/>
          <p:cNvSpPr>
            <a:spLocks noChangeArrowheads="1"/>
          </p:cNvSpPr>
          <p:nvPr/>
        </p:nvSpPr>
        <p:spPr bwMode="auto">
          <a:xfrm rot="16200000">
            <a:off x="2153905" y="5969649"/>
            <a:ext cx="400204" cy="648074"/>
          </a:xfrm>
          <a:prstGeom prst="flowChartDelay">
            <a:avLst/>
          </a:prstGeom>
          <a:solidFill>
            <a:srgbClr val="CC6600"/>
          </a:solidFill>
          <a:ln w="9525">
            <a:solidFill>
              <a:srgbClr val="CC6600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pPr>
              <a:defRPr/>
            </a:pPr>
            <a:endParaRPr lang="es-ES" kern="0">
              <a:solidFill>
                <a:sysClr val="windowText" lastClr="000000"/>
              </a:solidFill>
            </a:endParaRPr>
          </a:p>
        </p:txBody>
      </p:sp>
      <p:grpSp>
        <p:nvGrpSpPr>
          <p:cNvPr id="38" name="Group 6"/>
          <p:cNvGrpSpPr>
            <a:grpSpLocks/>
          </p:cNvGrpSpPr>
          <p:nvPr/>
        </p:nvGrpSpPr>
        <p:grpSpPr bwMode="auto">
          <a:xfrm>
            <a:off x="1871152" y="5250463"/>
            <a:ext cx="950906" cy="1331913"/>
            <a:chOff x="1519" y="1390"/>
            <a:chExt cx="771" cy="1268"/>
          </a:xfr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grpSpPr>
        <p:sp>
          <p:nvSpPr>
            <p:cNvPr id="39" name="Line 7"/>
            <p:cNvSpPr>
              <a:spLocks noChangeShapeType="1"/>
            </p:cNvSpPr>
            <p:nvPr/>
          </p:nvSpPr>
          <p:spPr bwMode="auto">
            <a:xfrm>
              <a:off x="1565" y="1480"/>
              <a:ext cx="0" cy="1088"/>
            </a:xfrm>
            <a:prstGeom prst="line">
              <a:avLst/>
            </a:prstGeom>
            <a:noFill/>
            <a:ln w="38100">
              <a:solidFill>
                <a:srgbClr val="66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s-E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0" name="Line 8"/>
            <p:cNvSpPr>
              <a:spLocks noChangeShapeType="1"/>
            </p:cNvSpPr>
            <p:nvPr/>
          </p:nvSpPr>
          <p:spPr bwMode="auto">
            <a:xfrm>
              <a:off x="2245" y="1480"/>
              <a:ext cx="0" cy="1088"/>
            </a:xfrm>
            <a:prstGeom prst="line">
              <a:avLst/>
            </a:prstGeom>
            <a:noFill/>
            <a:ln w="38100">
              <a:solidFill>
                <a:srgbClr val="66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s-E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1" name="AutoShape 9"/>
            <p:cNvSpPr>
              <a:spLocks noChangeArrowheads="1"/>
            </p:cNvSpPr>
            <p:nvPr/>
          </p:nvSpPr>
          <p:spPr bwMode="auto">
            <a:xfrm rot="5400000">
              <a:off x="1611" y="1433"/>
              <a:ext cx="589" cy="590"/>
            </a:xfrm>
            <a:prstGeom prst="flowChartDelay">
              <a:avLst/>
            </a:prstGeom>
            <a:gradFill rotWithShape="1">
              <a:gsLst>
                <a:gs pos="0">
                  <a:schemeClr val="bg1"/>
                </a:gs>
                <a:gs pos="50000">
                  <a:schemeClr val="accent1">
                    <a:alpha val="10001"/>
                  </a:schemeClr>
                </a:gs>
                <a:gs pos="100000">
                  <a:schemeClr val="bg1"/>
                </a:gs>
              </a:gsLst>
              <a:lin ang="5400000" scaled="1"/>
            </a:gra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2" name="AutoShape 10"/>
            <p:cNvSpPr>
              <a:spLocks noChangeArrowheads="1"/>
            </p:cNvSpPr>
            <p:nvPr/>
          </p:nvSpPr>
          <p:spPr bwMode="auto">
            <a:xfrm rot="16200000">
              <a:off x="1611" y="2023"/>
              <a:ext cx="589" cy="590"/>
            </a:xfrm>
            <a:prstGeom prst="flowChartDelay">
              <a:avLst/>
            </a:prstGeom>
            <a:gradFill rotWithShape="1">
              <a:gsLst>
                <a:gs pos="0">
                  <a:schemeClr val="bg1"/>
                </a:gs>
                <a:gs pos="50000">
                  <a:schemeClr val="accent1">
                    <a:alpha val="10001"/>
                  </a:schemeClr>
                </a:gs>
                <a:gs pos="100000">
                  <a:schemeClr val="bg1"/>
                </a:gs>
              </a:gsLst>
              <a:lin ang="5400000" scaled="1"/>
            </a:gra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3" name="AutoShape 11"/>
            <p:cNvSpPr>
              <a:spLocks noChangeArrowheads="1"/>
            </p:cNvSpPr>
            <p:nvPr/>
          </p:nvSpPr>
          <p:spPr bwMode="auto">
            <a:xfrm>
              <a:off x="1519" y="1390"/>
              <a:ext cx="771" cy="90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9E7500"/>
                </a:gs>
                <a:gs pos="100000">
                  <a:srgbClr val="493600"/>
                </a:gs>
              </a:gsLst>
              <a:lin ang="54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s-E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4" name="AutoShape 12"/>
            <p:cNvSpPr>
              <a:spLocks noChangeArrowheads="1"/>
            </p:cNvSpPr>
            <p:nvPr/>
          </p:nvSpPr>
          <p:spPr bwMode="auto">
            <a:xfrm>
              <a:off x="1519" y="2568"/>
              <a:ext cx="771" cy="90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9E7500"/>
                </a:gs>
                <a:gs pos="100000">
                  <a:srgbClr val="493600"/>
                </a:gs>
              </a:gsLst>
              <a:lin ang="54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s-ES"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45" name="44 CuadroTexto"/>
          <p:cNvSpPr txBox="1"/>
          <p:nvPr/>
        </p:nvSpPr>
        <p:spPr>
          <a:xfrm>
            <a:off x="1871663" y="5322889"/>
            <a:ext cx="963612" cy="5857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s-ES_tradnl" sz="16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TIME’S UP</a:t>
            </a:r>
            <a:endParaRPr lang="es-ES" sz="1600" b="1" kern="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pic>
        <p:nvPicPr>
          <p:cNvPr id="31" name="24 Imagen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192450" y="2649029"/>
            <a:ext cx="1647249" cy="16363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2" name="14 Conector recto"/>
          <p:cNvCxnSpPr/>
          <p:nvPr/>
        </p:nvCxnSpPr>
        <p:spPr>
          <a:xfrm>
            <a:off x="2077917" y="2464619"/>
            <a:ext cx="0" cy="215900"/>
          </a:xfrm>
          <a:prstGeom prst="line">
            <a:avLst/>
          </a:prstGeom>
          <a:ln w="7620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21 Conector recto"/>
          <p:cNvCxnSpPr/>
          <p:nvPr/>
        </p:nvCxnSpPr>
        <p:spPr>
          <a:xfrm>
            <a:off x="10210800" y="2402272"/>
            <a:ext cx="0" cy="215900"/>
          </a:xfrm>
          <a:prstGeom prst="line">
            <a:avLst/>
          </a:prstGeom>
          <a:ln w="76200">
            <a:solidFill>
              <a:srgbClr val="FF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7" name="26 Imagen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325161">
            <a:off x="5067146" y="3006040"/>
            <a:ext cx="1861561" cy="1137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5" name="21 Conector recto"/>
          <p:cNvCxnSpPr/>
          <p:nvPr/>
        </p:nvCxnSpPr>
        <p:spPr>
          <a:xfrm>
            <a:off x="9525000" y="2483233"/>
            <a:ext cx="0" cy="215900"/>
          </a:xfrm>
          <a:prstGeom prst="line">
            <a:avLst/>
          </a:prstGeom>
          <a:ln w="76200">
            <a:solidFill>
              <a:srgbClr val="FF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14 Conector recto"/>
          <p:cNvCxnSpPr/>
          <p:nvPr/>
        </p:nvCxnSpPr>
        <p:spPr>
          <a:xfrm>
            <a:off x="2686001" y="2577592"/>
            <a:ext cx="0" cy="215900"/>
          </a:xfrm>
          <a:prstGeom prst="line">
            <a:avLst/>
          </a:prstGeom>
          <a:ln w="7620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40361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7" presetID="2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8" dur="5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en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xit" presetSubtype="1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37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4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k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46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21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Arco"/>
          <p:cNvSpPr/>
          <p:nvPr/>
        </p:nvSpPr>
        <p:spPr>
          <a:xfrm rot="10800000">
            <a:off x="1116481" y="1772899"/>
            <a:ext cx="10259185" cy="792163"/>
          </a:xfrm>
          <a:prstGeom prst="arc">
            <a:avLst>
              <a:gd name="adj1" fmla="val 10812485"/>
              <a:gd name="adj2" fmla="val 0"/>
            </a:avLst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s-ES" kern="0">
              <a:solidFill>
                <a:sysClr val="windowText" lastClr="000000"/>
              </a:solidFill>
            </a:endParaRPr>
          </a:p>
        </p:txBody>
      </p:sp>
      <p:pic>
        <p:nvPicPr>
          <p:cNvPr id="7" name="6 Imagen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21184699">
            <a:off x="3077283" y="2661082"/>
            <a:ext cx="1775284" cy="1763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24 Imagen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86589" y="2749916"/>
            <a:ext cx="1858102" cy="16801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25 Imagen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-313683">
            <a:off x="7767510" y="2967466"/>
            <a:ext cx="1593072" cy="12966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5" name="14 Conector recto"/>
          <p:cNvCxnSpPr/>
          <p:nvPr/>
        </p:nvCxnSpPr>
        <p:spPr>
          <a:xfrm>
            <a:off x="3642464" y="2541079"/>
            <a:ext cx="0" cy="215900"/>
          </a:xfrm>
          <a:prstGeom prst="line">
            <a:avLst/>
          </a:prstGeom>
          <a:ln w="7620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15 Conector recto"/>
          <p:cNvCxnSpPr/>
          <p:nvPr/>
        </p:nvCxnSpPr>
        <p:spPr>
          <a:xfrm>
            <a:off x="4218727" y="2541079"/>
            <a:ext cx="0" cy="215900"/>
          </a:xfrm>
          <a:prstGeom prst="line">
            <a:avLst/>
          </a:prstGeom>
          <a:ln w="7620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16 Conector recto"/>
          <p:cNvCxnSpPr/>
          <p:nvPr/>
        </p:nvCxnSpPr>
        <p:spPr>
          <a:xfrm>
            <a:off x="5298227" y="2541079"/>
            <a:ext cx="0" cy="215900"/>
          </a:xfrm>
          <a:prstGeom prst="line">
            <a:avLst/>
          </a:prstGeom>
          <a:ln w="7620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17 Conector recto"/>
          <p:cNvCxnSpPr/>
          <p:nvPr/>
        </p:nvCxnSpPr>
        <p:spPr>
          <a:xfrm>
            <a:off x="5945927" y="2541079"/>
            <a:ext cx="0" cy="215900"/>
          </a:xfrm>
          <a:prstGeom prst="line">
            <a:avLst/>
          </a:prstGeom>
          <a:ln w="7620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18 Conector recto"/>
          <p:cNvCxnSpPr/>
          <p:nvPr/>
        </p:nvCxnSpPr>
        <p:spPr>
          <a:xfrm>
            <a:off x="7027014" y="2550604"/>
            <a:ext cx="0" cy="215900"/>
          </a:xfrm>
          <a:prstGeom prst="line">
            <a:avLst/>
          </a:prstGeom>
          <a:ln w="76200">
            <a:solidFill>
              <a:srgbClr val="FF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19 Conector recto"/>
          <p:cNvCxnSpPr/>
          <p:nvPr/>
        </p:nvCxnSpPr>
        <p:spPr>
          <a:xfrm>
            <a:off x="7603277" y="2541079"/>
            <a:ext cx="0" cy="215900"/>
          </a:xfrm>
          <a:prstGeom prst="line">
            <a:avLst/>
          </a:prstGeom>
          <a:ln w="76200">
            <a:solidFill>
              <a:srgbClr val="FF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20 Conector recto"/>
          <p:cNvCxnSpPr/>
          <p:nvPr/>
        </p:nvCxnSpPr>
        <p:spPr>
          <a:xfrm>
            <a:off x="8458200" y="2595202"/>
            <a:ext cx="0" cy="215900"/>
          </a:xfrm>
          <a:prstGeom prst="line">
            <a:avLst/>
          </a:prstGeom>
          <a:ln w="76200">
            <a:solidFill>
              <a:srgbClr val="FF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21 Conector recto"/>
          <p:cNvCxnSpPr/>
          <p:nvPr/>
        </p:nvCxnSpPr>
        <p:spPr>
          <a:xfrm>
            <a:off x="8924936" y="2541079"/>
            <a:ext cx="0" cy="215900"/>
          </a:xfrm>
          <a:prstGeom prst="line">
            <a:avLst/>
          </a:prstGeom>
          <a:ln w="76200">
            <a:solidFill>
              <a:srgbClr val="FF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1 CuadroTexto"/>
          <p:cNvSpPr txBox="1"/>
          <p:nvPr/>
        </p:nvSpPr>
        <p:spPr>
          <a:xfrm>
            <a:off x="2977488" y="544904"/>
            <a:ext cx="7301079" cy="851297"/>
          </a:xfrm>
          <a:prstGeom prst="round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S_tradnl" sz="4400" b="1" kern="0" dirty="0" err="1">
                <a:solidFill>
                  <a:schemeClr val="bg1"/>
                </a:solidFill>
              </a:rPr>
              <a:t>What’s</a:t>
            </a:r>
            <a:r>
              <a:rPr lang="es-ES_tradnl" sz="4400" b="1" kern="0" dirty="0">
                <a:solidFill>
                  <a:schemeClr val="bg1"/>
                </a:solidFill>
              </a:rPr>
              <a:t> </a:t>
            </a:r>
            <a:r>
              <a:rPr lang="es-ES_tradnl" sz="4400" b="1" kern="0" dirty="0" err="1">
                <a:solidFill>
                  <a:schemeClr val="bg1"/>
                </a:solidFill>
              </a:rPr>
              <a:t>disappeared</a:t>
            </a:r>
            <a:r>
              <a:rPr lang="es-ES_tradnl" sz="4400" b="1" kern="0" dirty="0">
                <a:solidFill>
                  <a:schemeClr val="bg1"/>
                </a:solidFill>
              </a:rPr>
              <a:t>?</a:t>
            </a:r>
            <a:endParaRPr lang="es-ES" sz="4400" b="1" kern="0" dirty="0">
              <a:solidFill>
                <a:schemeClr val="bg1"/>
              </a:solidFill>
            </a:endParaRPr>
          </a:p>
        </p:txBody>
      </p:sp>
      <p:sp>
        <p:nvSpPr>
          <p:cNvPr id="33" name="32 CuadroTexto"/>
          <p:cNvSpPr txBox="1"/>
          <p:nvPr/>
        </p:nvSpPr>
        <p:spPr>
          <a:xfrm>
            <a:off x="2711675" y="4671634"/>
            <a:ext cx="6193359" cy="1157656"/>
          </a:xfrm>
          <a:prstGeom prst="rect">
            <a:avLst/>
          </a:prstGeom>
          <a:noFill/>
        </p:spPr>
        <p:txBody>
          <a:bodyPr>
            <a:prstTxWarp prst="textPlain">
              <a:avLst/>
            </a:prstTxWarp>
            <a:spAutoFit/>
          </a:bodyPr>
          <a:lstStyle/>
          <a:p>
            <a:pPr>
              <a:defRPr/>
            </a:pPr>
            <a:r>
              <a:rPr lang="es-ES_tradnl" sz="4800" b="1" kern="0" dirty="0">
                <a:solidFill>
                  <a:schemeClr val="accent4">
                    <a:lumMod val="50000"/>
                  </a:schemeClr>
                </a:solidFill>
                <a:effectLst>
                  <a:outerShdw blurRad="60007" dist="50800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omic Sans MS" pitchFamily="66" charset="0"/>
              </a:rPr>
              <a:t> </a:t>
            </a:r>
            <a:r>
              <a:rPr lang="es-ES_tradnl" sz="4800" b="1" kern="0" dirty="0" err="1">
                <a:solidFill>
                  <a:schemeClr val="accent4">
                    <a:lumMod val="50000"/>
                  </a:schemeClr>
                </a:solidFill>
                <a:effectLst>
                  <a:outerShdw blurRad="60007" dist="50800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omic Sans MS" pitchFamily="66" charset="0"/>
              </a:rPr>
              <a:t>orange</a:t>
            </a:r>
            <a:endParaRPr lang="es-ES" sz="4800" b="1" kern="0" dirty="0">
              <a:solidFill>
                <a:schemeClr val="accent4">
                  <a:lumMod val="50000"/>
                </a:schemeClr>
              </a:solidFill>
              <a:effectLst>
                <a:outerShdw blurRad="60007" dist="50800" dir="15000000" sy="30000" kx="-1800000" algn="bl" rotWithShape="0">
                  <a:prstClr val="black">
                    <a:alpha val="32000"/>
                  </a:prstClr>
                </a:outerShdw>
              </a:effectLst>
              <a:latin typeface="Comic Sans MS" pitchFamily="66" charset="0"/>
            </a:endParaRPr>
          </a:p>
        </p:txBody>
      </p:sp>
      <p:sp>
        <p:nvSpPr>
          <p:cNvPr id="34" name="Line 3"/>
          <p:cNvSpPr>
            <a:spLocks noChangeShapeType="1"/>
          </p:cNvSpPr>
          <p:nvPr/>
        </p:nvSpPr>
        <p:spPr bwMode="auto">
          <a:xfrm>
            <a:off x="2298700" y="5863557"/>
            <a:ext cx="0" cy="611041"/>
          </a:xfrm>
          <a:prstGeom prst="line">
            <a:avLst/>
          </a:prstGeom>
          <a:noFill/>
          <a:ln w="76200">
            <a:solidFill>
              <a:srgbClr val="CC6600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es-ES" kern="0">
              <a:solidFill>
                <a:sysClr val="windowText" lastClr="000000"/>
              </a:solidFill>
            </a:endParaRPr>
          </a:p>
        </p:txBody>
      </p:sp>
      <p:sp>
        <p:nvSpPr>
          <p:cNvPr id="36" name="AutoShape 4"/>
          <p:cNvSpPr>
            <a:spLocks noChangeArrowheads="1"/>
          </p:cNvSpPr>
          <p:nvPr/>
        </p:nvSpPr>
        <p:spPr bwMode="auto">
          <a:xfrm rot="5400000">
            <a:off x="2147736" y="5409836"/>
            <a:ext cx="400202" cy="600637"/>
          </a:xfrm>
          <a:prstGeom prst="flowChartDelay">
            <a:avLst/>
          </a:prstGeom>
          <a:solidFill>
            <a:srgbClr val="CC6600"/>
          </a:solidFill>
          <a:ln w="9525">
            <a:solidFill>
              <a:srgbClr val="CC6600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pPr>
              <a:defRPr/>
            </a:pPr>
            <a:endParaRPr lang="es-ES" kern="0">
              <a:solidFill>
                <a:sysClr val="windowText" lastClr="000000"/>
              </a:solidFill>
            </a:endParaRPr>
          </a:p>
        </p:txBody>
      </p:sp>
      <p:sp>
        <p:nvSpPr>
          <p:cNvPr id="37" name="AutoShape 5"/>
          <p:cNvSpPr>
            <a:spLocks noChangeArrowheads="1"/>
          </p:cNvSpPr>
          <p:nvPr/>
        </p:nvSpPr>
        <p:spPr bwMode="auto">
          <a:xfrm rot="16200000">
            <a:off x="2153905" y="5969649"/>
            <a:ext cx="400204" cy="648074"/>
          </a:xfrm>
          <a:prstGeom prst="flowChartDelay">
            <a:avLst/>
          </a:prstGeom>
          <a:solidFill>
            <a:srgbClr val="CC6600"/>
          </a:solidFill>
          <a:ln w="9525">
            <a:solidFill>
              <a:srgbClr val="CC6600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pPr>
              <a:defRPr/>
            </a:pPr>
            <a:endParaRPr lang="es-ES" kern="0">
              <a:solidFill>
                <a:sysClr val="windowText" lastClr="000000"/>
              </a:solidFill>
            </a:endParaRPr>
          </a:p>
        </p:txBody>
      </p:sp>
      <p:grpSp>
        <p:nvGrpSpPr>
          <p:cNvPr id="38" name="Group 6"/>
          <p:cNvGrpSpPr>
            <a:grpSpLocks/>
          </p:cNvGrpSpPr>
          <p:nvPr/>
        </p:nvGrpSpPr>
        <p:grpSpPr bwMode="auto">
          <a:xfrm>
            <a:off x="1871152" y="5250463"/>
            <a:ext cx="950906" cy="1331913"/>
            <a:chOff x="1519" y="1390"/>
            <a:chExt cx="771" cy="1268"/>
          </a:xfr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grpSpPr>
        <p:sp>
          <p:nvSpPr>
            <p:cNvPr id="39" name="Line 7"/>
            <p:cNvSpPr>
              <a:spLocks noChangeShapeType="1"/>
            </p:cNvSpPr>
            <p:nvPr/>
          </p:nvSpPr>
          <p:spPr bwMode="auto">
            <a:xfrm>
              <a:off x="1565" y="1480"/>
              <a:ext cx="0" cy="1088"/>
            </a:xfrm>
            <a:prstGeom prst="line">
              <a:avLst/>
            </a:prstGeom>
            <a:noFill/>
            <a:ln w="38100">
              <a:solidFill>
                <a:srgbClr val="66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s-E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0" name="Line 8"/>
            <p:cNvSpPr>
              <a:spLocks noChangeShapeType="1"/>
            </p:cNvSpPr>
            <p:nvPr/>
          </p:nvSpPr>
          <p:spPr bwMode="auto">
            <a:xfrm>
              <a:off x="2245" y="1480"/>
              <a:ext cx="0" cy="1088"/>
            </a:xfrm>
            <a:prstGeom prst="line">
              <a:avLst/>
            </a:prstGeom>
            <a:noFill/>
            <a:ln w="38100">
              <a:solidFill>
                <a:srgbClr val="66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s-E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1" name="AutoShape 9"/>
            <p:cNvSpPr>
              <a:spLocks noChangeArrowheads="1"/>
            </p:cNvSpPr>
            <p:nvPr/>
          </p:nvSpPr>
          <p:spPr bwMode="auto">
            <a:xfrm rot="5400000">
              <a:off x="1611" y="1433"/>
              <a:ext cx="589" cy="590"/>
            </a:xfrm>
            <a:prstGeom prst="flowChartDelay">
              <a:avLst/>
            </a:prstGeom>
            <a:gradFill rotWithShape="1">
              <a:gsLst>
                <a:gs pos="0">
                  <a:schemeClr val="bg1"/>
                </a:gs>
                <a:gs pos="50000">
                  <a:schemeClr val="accent1">
                    <a:alpha val="10001"/>
                  </a:schemeClr>
                </a:gs>
                <a:gs pos="100000">
                  <a:schemeClr val="bg1"/>
                </a:gs>
              </a:gsLst>
              <a:lin ang="5400000" scaled="1"/>
            </a:gra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2" name="AutoShape 10"/>
            <p:cNvSpPr>
              <a:spLocks noChangeArrowheads="1"/>
            </p:cNvSpPr>
            <p:nvPr/>
          </p:nvSpPr>
          <p:spPr bwMode="auto">
            <a:xfrm rot="16200000">
              <a:off x="1611" y="2023"/>
              <a:ext cx="589" cy="590"/>
            </a:xfrm>
            <a:prstGeom prst="flowChartDelay">
              <a:avLst/>
            </a:prstGeom>
            <a:gradFill rotWithShape="1">
              <a:gsLst>
                <a:gs pos="0">
                  <a:schemeClr val="bg1"/>
                </a:gs>
                <a:gs pos="50000">
                  <a:schemeClr val="accent1">
                    <a:alpha val="10001"/>
                  </a:schemeClr>
                </a:gs>
                <a:gs pos="100000">
                  <a:schemeClr val="bg1"/>
                </a:gs>
              </a:gsLst>
              <a:lin ang="5400000" scaled="1"/>
            </a:gra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3" name="AutoShape 11"/>
            <p:cNvSpPr>
              <a:spLocks noChangeArrowheads="1"/>
            </p:cNvSpPr>
            <p:nvPr/>
          </p:nvSpPr>
          <p:spPr bwMode="auto">
            <a:xfrm>
              <a:off x="1519" y="1390"/>
              <a:ext cx="771" cy="90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9E7500"/>
                </a:gs>
                <a:gs pos="100000">
                  <a:srgbClr val="493600"/>
                </a:gs>
              </a:gsLst>
              <a:lin ang="54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s-E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4" name="AutoShape 12"/>
            <p:cNvSpPr>
              <a:spLocks noChangeArrowheads="1"/>
            </p:cNvSpPr>
            <p:nvPr/>
          </p:nvSpPr>
          <p:spPr bwMode="auto">
            <a:xfrm>
              <a:off x="1519" y="2568"/>
              <a:ext cx="771" cy="90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9E7500"/>
                </a:gs>
                <a:gs pos="100000">
                  <a:srgbClr val="493600"/>
                </a:gs>
              </a:gsLst>
              <a:lin ang="54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s-ES"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45" name="44 CuadroTexto"/>
          <p:cNvSpPr txBox="1"/>
          <p:nvPr/>
        </p:nvSpPr>
        <p:spPr>
          <a:xfrm>
            <a:off x="1871663" y="5322889"/>
            <a:ext cx="963612" cy="5857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s-ES_tradnl" sz="16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TIME’S UP</a:t>
            </a:r>
            <a:endParaRPr lang="es-ES" sz="1600" b="1" kern="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pic>
        <p:nvPicPr>
          <p:cNvPr id="31" name="24 Imagen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416345" y="2691585"/>
            <a:ext cx="2290047" cy="1520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2" name="14 Conector recto"/>
          <p:cNvCxnSpPr/>
          <p:nvPr/>
        </p:nvCxnSpPr>
        <p:spPr>
          <a:xfrm>
            <a:off x="2077917" y="2464619"/>
            <a:ext cx="0" cy="215900"/>
          </a:xfrm>
          <a:prstGeom prst="line">
            <a:avLst/>
          </a:prstGeom>
          <a:ln w="7620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21 Conector recto"/>
          <p:cNvCxnSpPr/>
          <p:nvPr/>
        </p:nvCxnSpPr>
        <p:spPr>
          <a:xfrm>
            <a:off x="10210800" y="2402272"/>
            <a:ext cx="0" cy="215900"/>
          </a:xfrm>
          <a:prstGeom prst="line">
            <a:avLst/>
          </a:prstGeom>
          <a:ln w="76200">
            <a:solidFill>
              <a:srgbClr val="FF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7" name="26 Imagen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325161">
            <a:off x="5045237" y="2968188"/>
            <a:ext cx="2256083" cy="13790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5" name="21 Conector recto"/>
          <p:cNvCxnSpPr/>
          <p:nvPr/>
        </p:nvCxnSpPr>
        <p:spPr>
          <a:xfrm>
            <a:off x="9525000" y="2483233"/>
            <a:ext cx="0" cy="215900"/>
          </a:xfrm>
          <a:prstGeom prst="line">
            <a:avLst/>
          </a:prstGeom>
          <a:ln w="76200">
            <a:solidFill>
              <a:srgbClr val="FF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14 Conector recto"/>
          <p:cNvCxnSpPr/>
          <p:nvPr/>
        </p:nvCxnSpPr>
        <p:spPr>
          <a:xfrm>
            <a:off x="2686001" y="2577592"/>
            <a:ext cx="0" cy="215900"/>
          </a:xfrm>
          <a:prstGeom prst="line">
            <a:avLst/>
          </a:prstGeom>
          <a:ln w="7620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41016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7" presetID="2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8" dur="5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en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xit" presetSubtype="1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37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4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k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46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21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Arco"/>
          <p:cNvSpPr/>
          <p:nvPr/>
        </p:nvSpPr>
        <p:spPr>
          <a:xfrm rot="10800000">
            <a:off x="1086589" y="1893379"/>
            <a:ext cx="9581411" cy="792163"/>
          </a:xfrm>
          <a:prstGeom prst="arc">
            <a:avLst>
              <a:gd name="adj1" fmla="val 10847833"/>
              <a:gd name="adj2" fmla="val 0"/>
            </a:avLst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s-ES" kern="0">
              <a:solidFill>
                <a:sysClr val="windowText" lastClr="000000"/>
              </a:solidFill>
            </a:endParaRPr>
          </a:p>
        </p:txBody>
      </p:sp>
      <p:pic>
        <p:nvPicPr>
          <p:cNvPr id="7" name="6 Imagen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21184699">
            <a:off x="7549259" y="2932557"/>
            <a:ext cx="1649455" cy="1342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5" name="14 Conector recto"/>
          <p:cNvCxnSpPr/>
          <p:nvPr/>
        </p:nvCxnSpPr>
        <p:spPr>
          <a:xfrm>
            <a:off x="3642464" y="2541079"/>
            <a:ext cx="0" cy="215900"/>
          </a:xfrm>
          <a:prstGeom prst="line">
            <a:avLst/>
          </a:prstGeom>
          <a:ln w="7620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15 Conector recto"/>
          <p:cNvCxnSpPr/>
          <p:nvPr/>
        </p:nvCxnSpPr>
        <p:spPr>
          <a:xfrm>
            <a:off x="4218727" y="2541079"/>
            <a:ext cx="0" cy="215900"/>
          </a:xfrm>
          <a:prstGeom prst="line">
            <a:avLst/>
          </a:prstGeom>
          <a:ln w="7620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16 Conector recto"/>
          <p:cNvCxnSpPr/>
          <p:nvPr/>
        </p:nvCxnSpPr>
        <p:spPr>
          <a:xfrm>
            <a:off x="5298227" y="2541079"/>
            <a:ext cx="0" cy="215900"/>
          </a:xfrm>
          <a:prstGeom prst="line">
            <a:avLst/>
          </a:prstGeom>
          <a:ln w="7620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17 Conector recto"/>
          <p:cNvCxnSpPr/>
          <p:nvPr/>
        </p:nvCxnSpPr>
        <p:spPr>
          <a:xfrm>
            <a:off x="5945927" y="2541079"/>
            <a:ext cx="0" cy="215900"/>
          </a:xfrm>
          <a:prstGeom prst="line">
            <a:avLst/>
          </a:prstGeom>
          <a:ln w="7620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18 Conector recto"/>
          <p:cNvCxnSpPr/>
          <p:nvPr/>
        </p:nvCxnSpPr>
        <p:spPr>
          <a:xfrm>
            <a:off x="7027014" y="2550604"/>
            <a:ext cx="0" cy="215900"/>
          </a:xfrm>
          <a:prstGeom prst="line">
            <a:avLst/>
          </a:prstGeom>
          <a:ln w="76200">
            <a:solidFill>
              <a:srgbClr val="FF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19 Conector recto"/>
          <p:cNvCxnSpPr/>
          <p:nvPr/>
        </p:nvCxnSpPr>
        <p:spPr>
          <a:xfrm>
            <a:off x="7603277" y="2541079"/>
            <a:ext cx="0" cy="215900"/>
          </a:xfrm>
          <a:prstGeom prst="line">
            <a:avLst/>
          </a:prstGeom>
          <a:ln w="76200">
            <a:solidFill>
              <a:srgbClr val="FF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20 Conector recto"/>
          <p:cNvCxnSpPr/>
          <p:nvPr/>
        </p:nvCxnSpPr>
        <p:spPr>
          <a:xfrm>
            <a:off x="8458200" y="2595202"/>
            <a:ext cx="0" cy="215900"/>
          </a:xfrm>
          <a:prstGeom prst="line">
            <a:avLst/>
          </a:prstGeom>
          <a:ln w="76200">
            <a:solidFill>
              <a:srgbClr val="FF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21 Conector recto"/>
          <p:cNvCxnSpPr/>
          <p:nvPr/>
        </p:nvCxnSpPr>
        <p:spPr>
          <a:xfrm>
            <a:off x="8924936" y="2541079"/>
            <a:ext cx="0" cy="215900"/>
          </a:xfrm>
          <a:prstGeom prst="line">
            <a:avLst/>
          </a:prstGeom>
          <a:ln w="76200">
            <a:solidFill>
              <a:srgbClr val="FF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1 CuadroTexto"/>
          <p:cNvSpPr txBox="1"/>
          <p:nvPr/>
        </p:nvSpPr>
        <p:spPr>
          <a:xfrm>
            <a:off x="3154363" y="142875"/>
            <a:ext cx="6591216" cy="851297"/>
          </a:xfrm>
          <a:prstGeom prst="round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S_tradnl" sz="4400" b="1" kern="0" dirty="0" err="1">
                <a:solidFill>
                  <a:schemeClr val="bg1"/>
                </a:solidFill>
              </a:rPr>
              <a:t>What’s</a:t>
            </a:r>
            <a:r>
              <a:rPr lang="es-ES_tradnl" sz="4400" b="1" kern="0" dirty="0">
                <a:solidFill>
                  <a:schemeClr val="bg1"/>
                </a:solidFill>
              </a:rPr>
              <a:t> </a:t>
            </a:r>
            <a:r>
              <a:rPr lang="es-ES_tradnl" sz="4400" b="1" kern="0" dirty="0" err="1">
                <a:solidFill>
                  <a:schemeClr val="bg1"/>
                </a:solidFill>
              </a:rPr>
              <a:t>disappeared</a:t>
            </a:r>
            <a:r>
              <a:rPr lang="es-ES_tradnl" sz="4400" b="1" kern="0" dirty="0">
                <a:solidFill>
                  <a:schemeClr val="bg1"/>
                </a:solidFill>
              </a:rPr>
              <a:t>?</a:t>
            </a:r>
            <a:endParaRPr lang="es-ES" sz="4400" b="1" kern="0" dirty="0">
              <a:solidFill>
                <a:schemeClr val="bg1"/>
              </a:solidFill>
            </a:endParaRPr>
          </a:p>
        </p:txBody>
      </p:sp>
      <p:sp>
        <p:nvSpPr>
          <p:cNvPr id="33" name="32 CuadroTexto"/>
          <p:cNvSpPr txBox="1"/>
          <p:nvPr/>
        </p:nvSpPr>
        <p:spPr>
          <a:xfrm>
            <a:off x="2711675" y="4671634"/>
            <a:ext cx="6193359" cy="1157656"/>
          </a:xfrm>
          <a:prstGeom prst="rect">
            <a:avLst/>
          </a:prstGeom>
          <a:noFill/>
        </p:spPr>
        <p:txBody>
          <a:bodyPr>
            <a:prstTxWarp prst="textPlain">
              <a:avLst/>
            </a:prstTxWarp>
            <a:spAutoFit/>
          </a:bodyPr>
          <a:lstStyle/>
          <a:p>
            <a:pPr>
              <a:defRPr/>
            </a:pPr>
            <a:r>
              <a:rPr lang="es-ES_tradnl" sz="4800" b="1" kern="0" dirty="0">
                <a:solidFill>
                  <a:schemeClr val="accent4">
                    <a:lumMod val="50000"/>
                  </a:schemeClr>
                </a:solidFill>
                <a:effectLst>
                  <a:outerShdw blurRad="60007" dist="50800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omic Sans MS" pitchFamily="66" charset="0"/>
              </a:rPr>
              <a:t> spaghetti</a:t>
            </a:r>
            <a:endParaRPr lang="es-ES" sz="4800" b="1" kern="0" dirty="0">
              <a:solidFill>
                <a:schemeClr val="accent4">
                  <a:lumMod val="50000"/>
                </a:schemeClr>
              </a:solidFill>
              <a:effectLst>
                <a:outerShdw blurRad="60007" dist="50800" dir="15000000" sy="30000" kx="-1800000" algn="bl" rotWithShape="0">
                  <a:prstClr val="black">
                    <a:alpha val="32000"/>
                  </a:prstClr>
                </a:outerShdw>
              </a:effectLst>
              <a:latin typeface="Comic Sans MS" pitchFamily="66" charset="0"/>
            </a:endParaRPr>
          </a:p>
        </p:txBody>
      </p:sp>
      <p:sp>
        <p:nvSpPr>
          <p:cNvPr id="34" name="Line 3"/>
          <p:cNvSpPr>
            <a:spLocks noChangeShapeType="1"/>
          </p:cNvSpPr>
          <p:nvPr/>
        </p:nvSpPr>
        <p:spPr bwMode="auto">
          <a:xfrm>
            <a:off x="2298700" y="5863557"/>
            <a:ext cx="0" cy="611041"/>
          </a:xfrm>
          <a:prstGeom prst="line">
            <a:avLst/>
          </a:prstGeom>
          <a:noFill/>
          <a:ln w="76200">
            <a:solidFill>
              <a:srgbClr val="CC6600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es-ES" kern="0">
              <a:solidFill>
                <a:sysClr val="windowText" lastClr="000000"/>
              </a:solidFill>
            </a:endParaRPr>
          </a:p>
        </p:txBody>
      </p:sp>
      <p:sp>
        <p:nvSpPr>
          <p:cNvPr id="36" name="AutoShape 4"/>
          <p:cNvSpPr>
            <a:spLocks noChangeArrowheads="1"/>
          </p:cNvSpPr>
          <p:nvPr/>
        </p:nvSpPr>
        <p:spPr bwMode="auto">
          <a:xfrm rot="5400000">
            <a:off x="2147736" y="5409836"/>
            <a:ext cx="400202" cy="600637"/>
          </a:xfrm>
          <a:prstGeom prst="flowChartDelay">
            <a:avLst/>
          </a:prstGeom>
          <a:solidFill>
            <a:srgbClr val="CC6600"/>
          </a:solidFill>
          <a:ln w="9525">
            <a:solidFill>
              <a:srgbClr val="CC6600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pPr>
              <a:defRPr/>
            </a:pPr>
            <a:endParaRPr lang="es-ES" kern="0">
              <a:solidFill>
                <a:sysClr val="windowText" lastClr="000000"/>
              </a:solidFill>
            </a:endParaRPr>
          </a:p>
        </p:txBody>
      </p:sp>
      <p:sp>
        <p:nvSpPr>
          <p:cNvPr id="37" name="AutoShape 5"/>
          <p:cNvSpPr>
            <a:spLocks noChangeArrowheads="1"/>
          </p:cNvSpPr>
          <p:nvPr/>
        </p:nvSpPr>
        <p:spPr bwMode="auto">
          <a:xfrm rot="16200000">
            <a:off x="2153905" y="5969649"/>
            <a:ext cx="400204" cy="648074"/>
          </a:xfrm>
          <a:prstGeom prst="flowChartDelay">
            <a:avLst/>
          </a:prstGeom>
          <a:solidFill>
            <a:srgbClr val="CC6600"/>
          </a:solidFill>
          <a:ln w="9525">
            <a:solidFill>
              <a:srgbClr val="CC6600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pPr>
              <a:defRPr/>
            </a:pPr>
            <a:endParaRPr lang="es-ES" kern="0">
              <a:solidFill>
                <a:sysClr val="windowText" lastClr="000000"/>
              </a:solidFill>
            </a:endParaRPr>
          </a:p>
        </p:txBody>
      </p:sp>
      <p:grpSp>
        <p:nvGrpSpPr>
          <p:cNvPr id="38" name="Group 6"/>
          <p:cNvGrpSpPr>
            <a:grpSpLocks/>
          </p:cNvGrpSpPr>
          <p:nvPr/>
        </p:nvGrpSpPr>
        <p:grpSpPr bwMode="auto">
          <a:xfrm>
            <a:off x="1871152" y="5250463"/>
            <a:ext cx="950906" cy="1331913"/>
            <a:chOff x="1519" y="1390"/>
            <a:chExt cx="771" cy="1268"/>
          </a:xfr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grpSpPr>
        <p:sp>
          <p:nvSpPr>
            <p:cNvPr id="39" name="Line 7"/>
            <p:cNvSpPr>
              <a:spLocks noChangeShapeType="1"/>
            </p:cNvSpPr>
            <p:nvPr/>
          </p:nvSpPr>
          <p:spPr bwMode="auto">
            <a:xfrm>
              <a:off x="1565" y="1480"/>
              <a:ext cx="0" cy="1088"/>
            </a:xfrm>
            <a:prstGeom prst="line">
              <a:avLst/>
            </a:prstGeom>
            <a:noFill/>
            <a:ln w="38100">
              <a:solidFill>
                <a:srgbClr val="66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s-E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0" name="Line 8"/>
            <p:cNvSpPr>
              <a:spLocks noChangeShapeType="1"/>
            </p:cNvSpPr>
            <p:nvPr/>
          </p:nvSpPr>
          <p:spPr bwMode="auto">
            <a:xfrm>
              <a:off x="2245" y="1480"/>
              <a:ext cx="0" cy="1088"/>
            </a:xfrm>
            <a:prstGeom prst="line">
              <a:avLst/>
            </a:prstGeom>
            <a:noFill/>
            <a:ln w="38100">
              <a:solidFill>
                <a:srgbClr val="66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s-E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1" name="AutoShape 9"/>
            <p:cNvSpPr>
              <a:spLocks noChangeArrowheads="1"/>
            </p:cNvSpPr>
            <p:nvPr/>
          </p:nvSpPr>
          <p:spPr bwMode="auto">
            <a:xfrm rot="5400000">
              <a:off x="1611" y="1433"/>
              <a:ext cx="589" cy="590"/>
            </a:xfrm>
            <a:prstGeom prst="flowChartDelay">
              <a:avLst/>
            </a:prstGeom>
            <a:gradFill rotWithShape="1">
              <a:gsLst>
                <a:gs pos="0">
                  <a:schemeClr val="bg1"/>
                </a:gs>
                <a:gs pos="50000">
                  <a:schemeClr val="accent1">
                    <a:alpha val="10001"/>
                  </a:schemeClr>
                </a:gs>
                <a:gs pos="100000">
                  <a:schemeClr val="bg1"/>
                </a:gs>
              </a:gsLst>
              <a:lin ang="5400000" scaled="1"/>
            </a:gra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2" name="AutoShape 10"/>
            <p:cNvSpPr>
              <a:spLocks noChangeArrowheads="1"/>
            </p:cNvSpPr>
            <p:nvPr/>
          </p:nvSpPr>
          <p:spPr bwMode="auto">
            <a:xfrm rot="16200000">
              <a:off x="1611" y="2023"/>
              <a:ext cx="589" cy="590"/>
            </a:xfrm>
            <a:prstGeom prst="flowChartDelay">
              <a:avLst/>
            </a:prstGeom>
            <a:gradFill rotWithShape="1">
              <a:gsLst>
                <a:gs pos="0">
                  <a:schemeClr val="bg1"/>
                </a:gs>
                <a:gs pos="50000">
                  <a:schemeClr val="accent1">
                    <a:alpha val="10001"/>
                  </a:schemeClr>
                </a:gs>
                <a:gs pos="100000">
                  <a:schemeClr val="bg1"/>
                </a:gs>
              </a:gsLst>
              <a:lin ang="5400000" scaled="1"/>
            </a:gra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3" name="AutoShape 11"/>
            <p:cNvSpPr>
              <a:spLocks noChangeArrowheads="1"/>
            </p:cNvSpPr>
            <p:nvPr/>
          </p:nvSpPr>
          <p:spPr bwMode="auto">
            <a:xfrm>
              <a:off x="1519" y="1390"/>
              <a:ext cx="771" cy="90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9E7500"/>
                </a:gs>
                <a:gs pos="100000">
                  <a:srgbClr val="493600"/>
                </a:gs>
              </a:gsLst>
              <a:lin ang="54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s-E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4" name="AutoShape 12"/>
            <p:cNvSpPr>
              <a:spLocks noChangeArrowheads="1"/>
            </p:cNvSpPr>
            <p:nvPr/>
          </p:nvSpPr>
          <p:spPr bwMode="auto">
            <a:xfrm>
              <a:off x="1519" y="2568"/>
              <a:ext cx="771" cy="90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9E7500"/>
                </a:gs>
                <a:gs pos="100000">
                  <a:srgbClr val="493600"/>
                </a:gs>
              </a:gsLst>
              <a:lin ang="54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s-ES"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45" name="44 CuadroTexto"/>
          <p:cNvSpPr txBox="1"/>
          <p:nvPr/>
        </p:nvSpPr>
        <p:spPr>
          <a:xfrm>
            <a:off x="1871663" y="5322889"/>
            <a:ext cx="963612" cy="5857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s-ES_tradnl" sz="16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TIME’S UP</a:t>
            </a:r>
            <a:endParaRPr lang="es-ES" sz="1600" b="1" kern="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cxnSp>
        <p:nvCxnSpPr>
          <p:cNvPr id="32" name="14 Conector recto"/>
          <p:cNvCxnSpPr/>
          <p:nvPr/>
        </p:nvCxnSpPr>
        <p:spPr>
          <a:xfrm>
            <a:off x="2077917" y="2464619"/>
            <a:ext cx="0" cy="215900"/>
          </a:xfrm>
          <a:prstGeom prst="line">
            <a:avLst/>
          </a:prstGeom>
          <a:ln w="7620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21 Conector recto"/>
          <p:cNvCxnSpPr/>
          <p:nvPr/>
        </p:nvCxnSpPr>
        <p:spPr>
          <a:xfrm>
            <a:off x="10210800" y="2402272"/>
            <a:ext cx="0" cy="215900"/>
          </a:xfrm>
          <a:prstGeom prst="line">
            <a:avLst/>
          </a:prstGeom>
          <a:ln w="76200">
            <a:solidFill>
              <a:srgbClr val="FF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21 Conector recto"/>
          <p:cNvCxnSpPr/>
          <p:nvPr/>
        </p:nvCxnSpPr>
        <p:spPr>
          <a:xfrm>
            <a:off x="9525000" y="2483233"/>
            <a:ext cx="0" cy="215900"/>
          </a:xfrm>
          <a:prstGeom prst="line">
            <a:avLst/>
          </a:prstGeom>
          <a:ln w="76200">
            <a:solidFill>
              <a:srgbClr val="FF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14 Conector recto"/>
          <p:cNvCxnSpPr/>
          <p:nvPr/>
        </p:nvCxnSpPr>
        <p:spPr>
          <a:xfrm>
            <a:off x="2686001" y="2577592"/>
            <a:ext cx="0" cy="215900"/>
          </a:xfrm>
          <a:prstGeom prst="line">
            <a:avLst/>
          </a:prstGeom>
          <a:ln w="7620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24 Imagen">
            <a:extLst>
              <a:ext uri="{FF2B5EF4-FFF2-40B4-BE49-F238E27FC236}">
                <a16:creationId xmlns:a16="http://schemas.microsoft.com/office/drawing/2014/main" id="{31B0A800-83FC-D46E-4120-9FA932C2684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86589" y="2749916"/>
            <a:ext cx="1505799" cy="136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26 Imagen">
            <a:extLst>
              <a:ext uri="{FF2B5EF4-FFF2-40B4-BE49-F238E27FC236}">
                <a16:creationId xmlns:a16="http://schemas.microsoft.com/office/drawing/2014/main" id="{9FFB8B37-E952-1235-1E9F-61BF67851D3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325161">
            <a:off x="5048244" y="2963754"/>
            <a:ext cx="2159398" cy="1319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24 Imagen">
            <a:extLst>
              <a:ext uri="{FF2B5EF4-FFF2-40B4-BE49-F238E27FC236}">
                <a16:creationId xmlns:a16="http://schemas.microsoft.com/office/drawing/2014/main" id="{E86AF11C-433C-99C1-7FE9-1FA717D141B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008628" y="2732213"/>
            <a:ext cx="1533586" cy="1523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24 Imagen">
            <a:extLst>
              <a:ext uri="{FF2B5EF4-FFF2-40B4-BE49-F238E27FC236}">
                <a16:creationId xmlns:a16="http://schemas.microsoft.com/office/drawing/2014/main" id="{4663E5BF-DEA5-274E-4227-3D2F9C1B5FF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484575" y="2572569"/>
            <a:ext cx="2290047" cy="1520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91143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5" presetID="2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6" dur="5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en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xit" presetSubtype="1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5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2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k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34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21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Arco"/>
          <p:cNvSpPr/>
          <p:nvPr/>
        </p:nvSpPr>
        <p:spPr>
          <a:xfrm rot="10800000">
            <a:off x="1086589" y="1893379"/>
            <a:ext cx="9581411" cy="792163"/>
          </a:xfrm>
          <a:prstGeom prst="arc">
            <a:avLst>
              <a:gd name="adj1" fmla="val 10847833"/>
              <a:gd name="adj2" fmla="val 0"/>
            </a:avLst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s-ES" kern="0">
              <a:solidFill>
                <a:sysClr val="windowText" lastClr="000000"/>
              </a:solidFill>
            </a:endParaRPr>
          </a:p>
        </p:txBody>
      </p:sp>
      <p:pic>
        <p:nvPicPr>
          <p:cNvPr id="7" name="6 Imagen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21184699">
            <a:off x="9448354" y="2752376"/>
            <a:ext cx="2174178" cy="1443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5" name="14 Conector recto"/>
          <p:cNvCxnSpPr/>
          <p:nvPr/>
        </p:nvCxnSpPr>
        <p:spPr>
          <a:xfrm>
            <a:off x="3642464" y="2541079"/>
            <a:ext cx="0" cy="215900"/>
          </a:xfrm>
          <a:prstGeom prst="line">
            <a:avLst/>
          </a:prstGeom>
          <a:ln w="7620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15 Conector recto"/>
          <p:cNvCxnSpPr/>
          <p:nvPr/>
        </p:nvCxnSpPr>
        <p:spPr>
          <a:xfrm>
            <a:off x="4218727" y="2541079"/>
            <a:ext cx="0" cy="215900"/>
          </a:xfrm>
          <a:prstGeom prst="line">
            <a:avLst/>
          </a:prstGeom>
          <a:ln w="7620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16 Conector recto"/>
          <p:cNvCxnSpPr/>
          <p:nvPr/>
        </p:nvCxnSpPr>
        <p:spPr>
          <a:xfrm>
            <a:off x="5298227" y="2541079"/>
            <a:ext cx="0" cy="215900"/>
          </a:xfrm>
          <a:prstGeom prst="line">
            <a:avLst/>
          </a:prstGeom>
          <a:ln w="7620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17 Conector recto"/>
          <p:cNvCxnSpPr/>
          <p:nvPr/>
        </p:nvCxnSpPr>
        <p:spPr>
          <a:xfrm>
            <a:off x="5945927" y="2541079"/>
            <a:ext cx="0" cy="215900"/>
          </a:xfrm>
          <a:prstGeom prst="line">
            <a:avLst/>
          </a:prstGeom>
          <a:ln w="7620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18 Conector recto"/>
          <p:cNvCxnSpPr/>
          <p:nvPr/>
        </p:nvCxnSpPr>
        <p:spPr>
          <a:xfrm>
            <a:off x="7027014" y="2550604"/>
            <a:ext cx="0" cy="215900"/>
          </a:xfrm>
          <a:prstGeom prst="line">
            <a:avLst/>
          </a:prstGeom>
          <a:ln w="76200">
            <a:solidFill>
              <a:srgbClr val="FF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19 Conector recto"/>
          <p:cNvCxnSpPr/>
          <p:nvPr/>
        </p:nvCxnSpPr>
        <p:spPr>
          <a:xfrm>
            <a:off x="7603277" y="2541079"/>
            <a:ext cx="0" cy="215900"/>
          </a:xfrm>
          <a:prstGeom prst="line">
            <a:avLst/>
          </a:prstGeom>
          <a:ln w="76200">
            <a:solidFill>
              <a:srgbClr val="FF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20 Conector recto"/>
          <p:cNvCxnSpPr/>
          <p:nvPr/>
        </p:nvCxnSpPr>
        <p:spPr>
          <a:xfrm>
            <a:off x="8458200" y="2595202"/>
            <a:ext cx="0" cy="215900"/>
          </a:xfrm>
          <a:prstGeom prst="line">
            <a:avLst/>
          </a:prstGeom>
          <a:ln w="76200">
            <a:solidFill>
              <a:srgbClr val="FF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21 Conector recto"/>
          <p:cNvCxnSpPr/>
          <p:nvPr/>
        </p:nvCxnSpPr>
        <p:spPr>
          <a:xfrm>
            <a:off x="8924936" y="2541079"/>
            <a:ext cx="0" cy="215900"/>
          </a:xfrm>
          <a:prstGeom prst="line">
            <a:avLst/>
          </a:prstGeom>
          <a:ln w="76200">
            <a:solidFill>
              <a:srgbClr val="FF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1 CuadroTexto"/>
          <p:cNvSpPr txBox="1"/>
          <p:nvPr/>
        </p:nvSpPr>
        <p:spPr>
          <a:xfrm>
            <a:off x="3154362" y="142875"/>
            <a:ext cx="6892005" cy="851297"/>
          </a:xfrm>
          <a:prstGeom prst="round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S_tradnl" sz="4400" b="1" kern="0" dirty="0" err="1">
                <a:solidFill>
                  <a:schemeClr val="bg1"/>
                </a:solidFill>
              </a:rPr>
              <a:t>What’s</a:t>
            </a:r>
            <a:r>
              <a:rPr lang="es-ES_tradnl" sz="4400" b="1" kern="0" dirty="0">
                <a:solidFill>
                  <a:schemeClr val="bg1"/>
                </a:solidFill>
              </a:rPr>
              <a:t> </a:t>
            </a:r>
            <a:r>
              <a:rPr lang="es-ES_tradnl" sz="4400" b="1" kern="0" dirty="0" err="1">
                <a:solidFill>
                  <a:schemeClr val="bg1"/>
                </a:solidFill>
              </a:rPr>
              <a:t>disappeared</a:t>
            </a:r>
            <a:r>
              <a:rPr lang="es-ES_tradnl" sz="4400" b="1" kern="0" dirty="0">
                <a:solidFill>
                  <a:schemeClr val="bg1"/>
                </a:solidFill>
              </a:rPr>
              <a:t>?</a:t>
            </a:r>
            <a:endParaRPr lang="es-ES" sz="4400" b="1" kern="0" dirty="0">
              <a:solidFill>
                <a:schemeClr val="bg1"/>
              </a:solidFill>
            </a:endParaRPr>
          </a:p>
        </p:txBody>
      </p:sp>
      <p:sp>
        <p:nvSpPr>
          <p:cNvPr id="33" name="32 CuadroTexto"/>
          <p:cNvSpPr txBox="1"/>
          <p:nvPr/>
        </p:nvSpPr>
        <p:spPr>
          <a:xfrm>
            <a:off x="2711675" y="4671634"/>
            <a:ext cx="6193359" cy="1157656"/>
          </a:xfrm>
          <a:prstGeom prst="rect">
            <a:avLst/>
          </a:prstGeom>
          <a:noFill/>
        </p:spPr>
        <p:txBody>
          <a:bodyPr>
            <a:prstTxWarp prst="textPlain">
              <a:avLst/>
            </a:prstTxWarp>
            <a:spAutoFit/>
          </a:bodyPr>
          <a:lstStyle/>
          <a:p>
            <a:pPr>
              <a:defRPr/>
            </a:pPr>
            <a:r>
              <a:rPr lang="es-ES_tradnl" sz="4800" b="1" kern="0" dirty="0">
                <a:solidFill>
                  <a:schemeClr val="accent4">
                    <a:lumMod val="50000"/>
                  </a:schemeClr>
                </a:solidFill>
                <a:effectLst>
                  <a:outerShdw blurRad="60007" dist="50800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omic Sans MS" pitchFamily="66" charset="0"/>
              </a:rPr>
              <a:t> vegetables</a:t>
            </a:r>
            <a:endParaRPr lang="es-ES" sz="4800" b="1" kern="0" dirty="0">
              <a:solidFill>
                <a:schemeClr val="accent4">
                  <a:lumMod val="50000"/>
                </a:schemeClr>
              </a:solidFill>
              <a:effectLst>
                <a:outerShdw blurRad="60007" dist="50800" dir="15000000" sy="30000" kx="-1800000" algn="bl" rotWithShape="0">
                  <a:prstClr val="black">
                    <a:alpha val="32000"/>
                  </a:prstClr>
                </a:outerShdw>
              </a:effectLst>
              <a:latin typeface="Comic Sans MS" pitchFamily="66" charset="0"/>
            </a:endParaRPr>
          </a:p>
        </p:txBody>
      </p:sp>
      <p:sp>
        <p:nvSpPr>
          <p:cNvPr id="34" name="Line 3"/>
          <p:cNvSpPr>
            <a:spLocks noChangeShapeType="1"/>
          </p:cNvSpPr>
          <p:nvPr/>
        </p:nvSpPr>
        <p:spPr bwMode="auto">
          <a:xfrm>
            <a:off x="2298700" y="5863557"/>
            <a:ext cx="0" cy="611041"/>
          </a:xfrm>
          <a:prstGeom prst="line">
            <a:avLst/>
          </a:prstGeom>
          <a:noFill/>
          <a:ln w="76200">
            <a:solidFill>
              <a:srgbClr val="CC6600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es-ES" kern="0">
              <a:solidFill>
                <a:sysClr val="windowText" lastClr="000000"/>
              </a:solidFill>
            </a:endParaRPr>
          </a:p>
        </p:txBody>
      </p:sp>
      <p:sp>
        <p:nvSpPr>
          <p:cNvPr id="36" name="AutoShape 4"/>
          <p:cNvSpPr>
            <a:spLocks noChangeArrowheads="1"/>
          </p:cNvSpPr>
          <p:nvPr/>
        </p:nvSpPr>
        <p:spPr bwMode="auto">
          <a:xfrm rot="5400000">
            <a:off x="2147736" y="5409836"/>
            <a:ext cx="400202" cy="600637"/>
          </a:xfrm>
          <a:prstGeom prst="flowChartDelay">
            <a:avLst/>
          </a:prstGeom>
          <a:solidFill>
            <a:srgbClr val="CC6600"/>
          </a:solidFill>
          <a:ln w="9525">
            <a:solidFill>
              <a:srgbClr val="CC6600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pPr>
              <a:defRPr/>
            </a:pPr>
            <a:endParaRPr lang="es-ES" kern="0">
              <a:solidFill>
                <a:sysClr val="windowText" lastClr="000000"/>
              </a:solidFill>
            </a:endParaRPr>
          </a:p>
        </p:txBody>
      </p:sp>
      <p:sp>
        <p:nvSpPr>
          <p:cNvPr id="37" name="AutoShape 5"/>
          <p:cNvSpPr>
            <a:spLocks noChangeArrowheads="1"/>
          </p:cNvSpPr>
          <p:nvPr/>
        </p:nvSpPr>
        <p:spPr bwMode="auto">
          <a:xfrm rot="16200000">
            <a:off x="2153905" y="5969649"/>
            <a:ext cx="400204" cy="648074"/>
          </a:xfrm>
          <a:prstGeom prst="flowChartDelay">
            <a:avLst/>
          </a:prstGeom>
          <a:solidFill>
            <a:srgbClr val="CC6600"/>
          </a:solidFill>
          <a:ln w="9525">
            <a:solidFill>
              <a:srgbClr val="CC6600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pPr>
              <a:defRPr/>
            </a:pPr>
            <a:endParaRPr lang="es-ES" kern="0">
              <a:solidFill>
                <a:sysClr val="windowText" lastClr="000000"/>
              </a:solidFill>
            </a:endParaRPr>
          </a:p>
        </p:txBody>
      </p:sp>
      <p:grpSp>
        <p:nvGrpSpPr>
          <p:cNvPr id="38" name="Group 6"/>
          <p:cNvGrpSpPr>
            <a:grpSpLocks/>
          </p:cNvGrpSpPr>
          <p:nvPr/>
        </p:nvGrpSpPr>
        <p:grpSpPr bwMode="auto">
          <a:xfrm>
            <a:off x="1871152" y="5250463"/>
            <a:ext cx="950906" cy="1331913"/>
            <a:chOff x="1519" y="1390"/>
            <a:chExt cx="771" cy="1268"/>
          </a:xfr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grpSpPr>
        <p:sp>
          <p:nvSpPr>
            <p:cNvPr id="39" name="Line 7"/>
            <p:cNvSpPr>
              <a:spLocks noChangeShapeType="1"/>
            </p:cNvSpPr>
            <p:nvPr/>
          </p:nvSpPr>
          <p:spPr bwMode="auto">
            <a:xfrm>
              <a:off x="1565" y="1480"/>
              <a:ext cx="0" cy="1088"/>
            </a:xfrm>
            <a:prstGeom prst="line">
              <a:avLst/>
            </a:prstGeom>
            <a:noFill/>
            <a:ln w="38100">
              <a:solidFill>
                <a:srgbClr val="66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s-E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0" name="Line 8"/>
            <p:cNvSpPr>
              <a:spLocks noChangeShapeType="1"/>
            </p:cNvSpPr>
            <p:nvPr/>
          </p:nvSpPr>
          <p:spPr bwMode="auto">
            <a:xfrm>
              <a:off x="2245" y="1480"/>
              <a:ext cx="0" cy="1088"/>
            </a:xfrm>
            <a:prstGeom prst="line">
              <a:avLst/>
            </a:prstGeom>
            <a:noFill/>
            <a:ln w="38100">
              <a:solidFill>
                <a:srgbClr val="66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s-E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1" name="AutoShape 9"/>
            <p:cNvSpPr>
              <a:spLocks noChangeArrowheads="1"/>
            </p:cNvSpPr>
            <p:nvPr/>
          </p:nvSpPr>
          <p:spPr bwMode="auto">
            <a:xfrm rot="5400000">
              <a:off x="1611" y="1433"/>
              <a:ext cx="589" cy="590"/>
            </a:xfrm>
            <a:prstGeom prst="flowChartDelay">
              <a:avLst/>
            </a:prstGeom>
            <a:gradFill rotWithShape="1">
              <a:gsLst>
                <a:gs pos="0">
                  <a:schemeClr val="bg1"/>
                </a:gs>
                <a:gs pos="50000">
                  <a:schemeClr val="accent1">
                    <a:alpha val="10001"/>
                  </a:schemeClr>
                </a:gs>
                <a:gs pos="100000">
                  <a:schemeClr val="bg1"/>
                </a:gs>
              </a:gsLst>
              <a:lin ang="5400000" scaled="1"/>
            </a:gra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2" name="AutoShape 10"/>
            <p:cNvSpPr>
              <a:spLocks noChangeArrowheads="1"/>
            </p:cNvSpPr>
            <p:nvPr/>
          </p:nvSpPr>
          <p:spPr bwMode="auto">
            <a:xfrm rot="16200000">
              <a:off x="1611" y="2023"/>
              <a:ext cx="589" cy="590"/>
            </a:xfrm>
            <a:prstGeom prst="flowChartDelay">
              <a:avLst/>
            </a:prstGeom>
            <a:gradFill rotWithShape="1">
              <a:gsLst>
                <a:gs pos="0">
                  <a:schemeClr val="bg1"/>
                </a:gs>
                <a:gs pos="50000">
                  <a:schemeClr val="accent1">
                    <a:alpha val="10001"/>
                  </a:schemeClr>
                </a:gs>
                <a:gs pos="100000">
                  <a:schemeClr val="bg1"/>
                </a:gs>
              </a:gsLst>
              <a:lin ang="5400000" scaled="1"/>
            </a:gra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3" name="AutoShape 11"/>
            <p:cNvSpPr>
              <a:spLocks noChangeArrowheads="1"/>
            </p:cNvSpPr>
            <p:nvPr/>
          </p:nvSpPr>
          <p:spPr bwMode="auto">
            <a:xfrm>
              <a:off x="1519" y="1390"/>
              <a:ext cx="771" cy="90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9E7500"/>
                </a:gs>
                <a:gs pos="100000">
                  <a:srgbClr val="493600"/>
                </a:gs>
              </a:gsLst>
              <a:lin ang="54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s-E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4" name="AutoShape 12"/>
            <p:cNvSpPr>
              <a:spLocks noChangeArrowheads="1"/>
            </p:cNvSpPr>
            <p:nvPr/>
          </p:nvSpPr>
          <p:spPr bwMode="auto">
            <a:xfrm>
              <a:off x="1519" y="2568"/>
              <a:ext cx="771" cy="90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9E7500"/>
                </a:gs>
                <a:gs pos="100000">
                  <a:srgbClr val="493600"/>
                </a:gs>
              </a:gsLst>
              <a:lin ang="54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s-ES"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45" name="44 CuadroTexto"/>
          <p:cNvSpPr txBox="1"/>
          <p:nvPr/>
        </p:nvSpPr>
        <p:spPr>
          <a:xfrm>
            <a:off x="1871663" y="5322889"/>
            <a:ext cx="963612" cy="5857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s-ES_tradnl" sz="16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TIME’S UP</a:t>
            </a:r>
            <a:endParaRPr lang="es-ES" sz="1600" b="1" kern="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cxnSp>
        <p:nvCxnSpPr>
          <p:cNvPr id="32" name="14 Conector recto"/>
          <p:cNvCxnSpPr/>
          <p:nvPr/>
        </p:nvCxnSpPr>
        <p:spPr>
          <a:xfrm>
            <a:off x="2077917" y="2464619"/>
            <a:ext cx="0" cy="215900"/>
          </a:xfrm>
          <a:prstGeom prst="line">
            <a:avLst/>
          </a:prstGeom>
          <a:ln w="7620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21 Conector recto"/>
          <p:cNvCxnSpPr/>
          <p:nvPr/>
        </p:nvCxnSpPr>
        <p:spPr>
          <a:xfrm>
            <a:off x="10210800" y="2402272"/>
            <a:ext cx="0" cy="215900"/>
          </a:xfrm>
          <a:prstGeom prst="line">
            <a:avLst/>
          </a:prstGeom>
          <a:ln w="76200">
            <a:solidFill>
              <a:srgbClr val="FF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21 Conector recto"/>
          <p:cNvCxnSpPr/>
          <p:nvPr/>
        </p:nvCxnSpPr>
        <p:spPr>
          <a:xfrm>
            <a:off x="9525000" y="2483233"/>
            <a:ext cx="0" cy="215900"/>
          </a:xfrm>
          <a:prstGeom prst="line">
            <a:avLst/>
          </a:prstGeom>
          <a:ln w="76200">
            <a:solidFill>
              <a:srgbClr val="FF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14 Conector recto"/>
          <p:cNvCxnSpPr/>
          <p:nvPr/>
        </p:nvCxnSpPr>
        <p:spPr>
          <a:xfrm>
            <a:off x="2686001" y="2577592"/>
            <a:ext cx="0" cy="215900"/>
          </a:xfrm>
          <a:prstGeom prst="line">
            <a:avLst/>
          </a:prstGeom>
          <a:ln w="7620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24 Imagen">
            <a:extLst>
              <a:ext uri="{FF2B5EF4-FFF2-40B4-BE49-F238E27FC236}">
                <a16:creationId xmlns:a16="http://schemas.microsoft.com/office/drawing/2014/main" id="{32DC0471-2584-2DEC-18B5-DB8D853E169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86589" y="2749916"/>
            <a:ext cx="1858102" cy="16801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25 Imagen">
            <a:extLst>
              <a:ext uri="{FF2B5EF4-FFF2-40B4-BE49-F238E27FC236}">
                <a16:creationId xmlns:a16="http://schemas.microsoft.com/office/drawing/2014/main" id="{2092B772-A786-44C1-46E8-87DBAEC60B2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-313683">
            <a:off x="7767510" y="2967466"/>
            <a:ext cx="1593072" cy="12966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26 Imagen">
            <a:extLst>
              <a:ext uri="{FF2B5EF4-FFF2-40B4-BE49-F238E27FC236}">
                <a16:creationId xmlns:a16="http://schemas.microsoft.com/office/drawing/2014/main" id="{D9ECA105-F9CF-2908-EB98-3F52A54B90C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325161">
            <a:off x="5045237" y="2968188"/>
            <a:ext cx="2256083" cy="13790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24 Imagen">
            <a:extLst>
              <a:ext uri="{FF2B5EF4-FFF2-40B4-BE49-F238E27FC236}">
                <a16:creationId xmlns:a16="http://schemas.microsoft.com/office/drawing/2014/main" id="{2F824FDA-9EE6-10CD-31FF-A1AFC62B4E4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192451" y="2649029"/>
            <a:ext cx="1533586" cy="1523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77955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5" presetID="2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6" dur="5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en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xit" presetSubtype="1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5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2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k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34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D962C6-FF10-FF87-349E-E3DC21A5EB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1165" y="604232"/>
            <a:ext cx="9569669" cy="4125423"/>
          </a:xfrm>
        </p:spPr>
        <p:txBody>
          <a:bodyPr/>
          <a:lstStyle/>
          <a:p>
            <a:pPr algn="l">
              <a:lnSpc>
                <a:spcPct val="150000"/>
              </a:lnSpc>
            </a:pPr>
            <a:r>
              <a:rPr lang="en-US" sz="2400" b="1" i="0" u="none" strike="noStrike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</a:t>
            </a:r>
            <a:r>
              <a:rPr lang="en-US" b="1" i="0" u="none" strike="noStrike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LESSON PROCEDURE</a:t>
            </a:r>
            <a:br>
              <a:rPr lang="en-US" sz="1800" b="1" i="0" u="none" strike="noStrike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Activity 1:</a:t>
            </a:r>
            <a:r>
              <a:rPr lang="en-U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Warm up (5’)</a:t>
            </a:r>
            <a:b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</a:t>
            </a: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Activity 2: Presentation 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(task 1) (8’)</a:t>
            </a:r>
            <a:b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III. 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Activity 3: Practice (</a:t>
            </a:r>
            <a:r>
              <a:rPr lang="en-U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ask 2 ) (12’)</a:t>
            </a:r>
            <a:b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IV. 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Activity 4: Production (</a:t>
            </a:r>
            <a:r>
              <a:rPr lang="en-U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ask 3) (13’)</a:t>
            </a:r>
            <a:b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V. 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Activity 5: Assessment 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(2’)</a:t>
            </a:r>
          </a:p>
        </p:txBody>
      </p:sp>
    </p:spTree>
    <p:extLst>
      <p:ext uri="{BB962C8B-B14F-4D97-AF65-F5344CB8AC3E}">
        <p14:creationId xmlns:p14="http://schemas.microsoft.com/office/powerpoint/2010/main" val="20793168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21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Arco"/>
          <p:cNvSpPr/>
          <p:nvPr/>
        </p:nvSpPr>
        <p:spPr>
          <a:xfrm rot="10800000">
            <a:off x="1086589" y="1893379"/>
            <a:ext cx="9581411" cy="792163"/>
          </a:xfrm>
          <a:prstGeom prst="arc">
            <a:avLst>
              <a:gd name="adj1" fmla="val 10847833"/>
              <a:gd name="adj2" fmla="val 0"/>
            </a:avLst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s-ES" kern="0">
              <a:solidFill>
                <a:sysClr val="windowText" lastClr="000000"/>
              </a:solidFill>
            </a:endParaRPr>
          </a:p>
        </p:txBody>
      </p:sp>
      <p:pic>
        <p:nvPicPr>
          <p:cNvPr id="7" name="6 Imagen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21184699">
            <a:off x="5190749" y="3067907"/>
            <a:ext cx="1510355" cy="923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24 Imagen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71514" y="2675460"/>
            <a:ext cx="1249292" cy="1129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25 Imagen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-313683">
            <a:off x="7655693" y="2850731"/>
            <a:ext cx="1296065" cy="1054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5" name="14 Conector recto"/>
          <p:cNvCxnSpPr/>
          <p:nvPr/>
        </p:nvCxnSpPr>
        <p:spPr>
          <a:xfrm>
            <a:off x="3642464" y="2541079"/>
            <a:ext cx="0" cy="215900"/>
          </a:xfrm>
          <a:prstGeom prst="line">
            <a:avLst/>
          </a:prstGeom>
          <a:ln w="7620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15 Conector recto"/>
          <p:cNvCxnSpPr/>
          <p:nvPr/>
        </p:nvCxnSpPr>
        <p:spPr>
          <a:xfrm>
            <a:off x="4218727" y="2541079"/>
            <a:ext cx="0" cy="215900"/>
          </a:xfrm>
          <a:prstGeom prst="line">
            <a:avLst/>
          </a:prstGeom>
          <a:ln w="7620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16 Conector recto"/>
          <p:cNvCxnSpPr/>
          <p:nvPr/>
        </p:nvCxnSpPr>
        <p:spPr>
          <a:xfrm>
            <a:off x="5298227" y="2541079"/>
            <a:ext cx="0" cy="215900"/>
          </a:xfrm>
          <a:prstGeom prst="line">
            <a:avLst/>
          </a:prstGeom>
          <a:ln w="7620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17 Conector recto"/>
          <p:cNvCxnSpPr/>
          <p:nvPr/>
        </p:nvCxnSpPr>
        <p:spPr>
          <a:xfrm>
            <a:off x="5945927" y="2541079"/>
            <a:ext cx="0" cy="215900"/>
          </a:xfrm>
          <a:prstGeom prst="line">
            <a:avLst/>
          </a:prstGeom>
          <a:ln w="7620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18 Conector recto"/>
          <p:cNvCxnSpPr/>
          <p:nvPr/>
        </p:nvCxnSpPr>
        <p:spPr>
          <a:xfrm>
            <a:off x="7027014" y="2550604"/>
            <a:ext cx="0" cy="215900"/>
          </a:xfrm>
          <a:prstGeom prst="line">
            <a:avLst/>
          </a:prstGeom>
          <a:ln w="76200">
            <a:solidFill>
              <a:srgbClr val="FF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19 Conector recto"/>
          <p:cNvCxnSpPr/>
          <p:nvPr/>
        </p:nvCxnSpPr>
        <p:spPr>
          <a:xfrm>
            <a:off x="7603277" y="2541079"/>
            <a:ext cx="0" cy="215900"/>
          </a:xfrm>
          <a:prstGeom prst="line">
            <a:avLst/>
          </a:prstGeom>
          <a:ln w="76200">
            <a:solidFill>
              <a:srgbClr val="FF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20 Conector recto"/>
          <p:cNvCxnSpPr/>
          <p:nvPr/>
        </p:nvCxnSpPr>
        <p:spPr>
          <a:xfrm>
            <a:off x="8458200" y="2595202"/>
            <a:ext cx="0" cy="215900"/>
          </a:xfrm>
          <a:prstGeom prst="line">
            <a:avLst/>
          </a:prstGeom>
          <a:ln w="76200">
            <a:solidFill>
              <a:srgbClr val="FF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21 Conector recto"/>
          <p:cNvCxnSpPr/>
          <p:nvPr/>
        </p:nvCxnSpPr>
        <p:spPr>
          <a:xfrm>
            <a:off x="8924936" y="2541079"/>
            <a:ext cx="0" cy="215900"/>
          </a:xfrm>
          <a:prstGeom prst="line">
            <a:avLst/>
          </a:prstGeom>
          <a:ln w="76200">
            <a:solidFill>
              <a:srgbClr val="FF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1 CuadroTexto"/>
          <p:cNvSpPr txBox="1"/>
          <p:nvPr/>
        </p:nvSpPr>
        <p:spPr>
          <a:xfrm>
            <a:off x="3154362" y="142875"/>
            <a:ext cx="6723563" cy="851297"/>
          </a:xfrm>
          <a:prstGeom prst="round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S_tradnl" sz="4400" b="1" kern="0" dirty="0" err="1">
                <a:solidFill>
                  <a:schemeClr val="bg1"/>
                </a:solidFill>
              </a:rPr>
              <a:t>What’s</a:t>
            </a:r>
            <a:r>
              <a:rPr lang="es-ES_tradnl" sz="4400" b="1" kern="0" dirty="0">
                <a:solidFill>
                  <a:schemeClr val="bg1"/>
                </a:solidFill>
              </a:rPr>
              <a:t> </a:t>
            </a:r>
            <a:r>
              <a:rPr lang="es-ES_tradnl" sz="4400" b="1" kern="0" dirty="0" err="1">
                <a:solidFill>
                  <a:schemeClr val="bg1"/>
                </a:solidFill>
              </a:rPr>
              <a:t>disappeared</a:t>
            </a:r>
            <a:r>
              <a:rPr lang="es-ES_tradnl" sz="4400" b="1" kern="0" dirty="0">
                <a:solidFill>
                  <a:schemeClr val="bg1"/>
                </a:solidFill>
              </a:rPr>
              <a:t>?</a:t>
            </a:r>
            <a:endParaRPr lang="es-ES" sz="4400" b="1" kern="0" dirty="0">
              <a:solidFill>
                <a:schemeClr val="bg1"/>
              </a:solidFill>
            </a:endParaRPr>
          </a:p>
        </p:txBody>
      </p:sp>
      <p:sp>
        <p:nvSpPr>
          <p:cNvPr id="33" name="32 CuadroTexto"/>
          <p:cNvSpPr txBox="1"/>
          <p:nvPr/>
        </p:nvSpPr>
        <p:spPr>
          <a:xfrm>
            <a:off x="2711675" y="4671634"/>
            <a:ext cx="6193359" cy="1157656"/>
          </a:xfrm>
          <a:prstGeom prst="rect">
            <a:avLst/>
          </a:prstGeom>
          <a:noFill/>
        </p:spPr>
        <p:txBody>
          <a:bodyPr>
            <a:prstTxWarp prst="textPlain">
              <a:avLst/>
            </a:prstTxWarp>
            <a:spAutoFit/>
          </a:bodyPr>
          <a:lstStyle/>
          <a:p>
            <a:pPr>
              <a:defRPr/>
            </a:pPr>
            <a:r>
              <a:rPr lang="es-ES_tradnl" sz="4800" b="1" kern="0" dirty="0">
                <a:solidFill>
                  <a:schemeClr val="accent4">
                    <a:lumMod val="50000"/>
                  </a:schemeClr>
                </a:solidFill>
                <a:effectLst>
                  <a:outerShdw blurRad="60007" dist="50800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omic Sans MS" pitchFamily="66" charset="0"/>
              </a:rPr>
              <a:t> </a:t>
            </a:r>
            <a:r>
              <a:rPr lang="es-ES_tradnl" sz="4800" b="1" kern="0" dirty="0" err="1">
                <a:solidFill>
                  <a:schemeClr val="accent4">
                    <a:lumMod val="50000"/>
                  </a:schemeClr>
                </a:solidFill>
                <a:effectLst>
                  <a:outerShdw blurRad="60007" dist="50800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omic Sans MS" pitchFamily="66" charset="0"/>
              </a:rPr>
              <a:t>sandwich</a:t>
            </a:r>
            <a:endParaRPr lang="es-ES" sz="4800" b="1" kern="0" dirty="0">
              <a:solidFill>
                <a:schemeClr val="accent4">
                  <a:lumMod val="50000"/>
                </a:schemeClr>
              </a:solidFill>
              <a:effectLst>
                <a:outerShdw blurRad="60007" dist="50800" dir="15000000" sy="30000" kx="-1800000" algn="bl" rotWithShape="0">
                  <a:prstClr val="black">
                    <a:alpha val="32000"/>
                  </a:prstClr>
                </a:outerShdw>
              </a:effectLst>
              <a:latin typeface="Comic Sans MS" pitchFamily="66" charset="0"/>
            </a:endParaRPr>
          </a:p>
        </p:txBody>
      </p:sp>
      <p:sp>
        <p:nvSpPr>
          <p:cNvPr id="34" name="Line 3"/>
          <p:cNvSpPr>
            <a:spLocks noChangeShapeType="1"/>
          </p:cNvSpPr>
          <p:nvPr/>
        </p:nvSpPr>
        <p:spPr bwMode="auto">
          <a:xfrm>
            <a:off x="2298700" y="5863557"/>
            <a:ext cx="0" cy="611041"/>
          </a:xfrm>
          <a:prstGeom prst="line">
            <a:avLst/>
          </a:prstGeom>
          <a:noFill/>
          <a:ln w="76200">
            <a:solidFill>
              <a:srgbClr val="CC6600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es-ES" kern="0">
              <a:solidFill>
                <a:sysClr val="windowText" lastClr="000000"/>
              </a:solidFill>
            </a:endParaRPr>
          </a:p>
        </p:txBody>
      </p:sp>
      <p:sp>
        <p:nvSpPr>
          <p:cNvPr id="36" name="AutoShape 4"/>
          <p:cNvSpPr>
            <a:spLocks noChangeArrowheads="1"/>
          </p:cNvSpPr>
          <p:nvPr/>
        </p:nvSpPr>
        <p:spPr bwMode="auto">
          <a:xfrm rot="5400000">
            <a:off x="2147736" y="5409836"/>
            <a:ext cx="400202" cy="600637"/>
          </a:xfrm>
          <a:prstGeom prst="flowChartDelay">
            <a:avLst/>
          </a:prstGeom>
          <a:solidFill>
            <a:srgbClr val="CC6600"/>
          </a:solidFill>
          <a:ln w="9525">
            <a:solidFill>
              <a:srgbClr val="CC6600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pPr>
              <a:defRPr/>
            </a:pPr>
            <a:endParaRPr lang="es-ES" kern="0">
              <a:solidFill>
                <a:sysClr val="windowText" lastClr="000000"/>
              </a:solidFill>
            </a:endParaRPr>
          </a:p>
        </p:txBody>
      </p:sp>
      <p:sp>
        <p:nvSpPr>
          <p:cNvPr id="37" name="AutoShape 5"/>
          <p:cNvSpPr>
            <a:spLocks noChangeArrowheads="1"/>
          </p:cNvSpPr>
          <p:nvPr/>
        </p:nvSpPr>
        <p:spPr bwMode="auto">
          <a:xfrm rot="16200000">
            <a:off x="2153905" y="5969649"/>
            <a:ext cx="400204" cy="648074"/>
          </a:xfrm>
          <a:prstGeom prst="flowChartDelay">
            <a:avLst/>
          </a:prstGeom>
          <a:solidFill>
            <a:srgbClr val="CC6600"/>
          </a:solidFill>
          <a:ln w="9525">
            <a:solidFill>
              <a:srgbClr val="CC6600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pPr>
              <a:defRPr/>
            </a:pPr>
            <a:endParaRPr lang="es-ES" kern="0">
              <a:solidFill>
                <a:sysClr val="windowText" lastClr="000000"/>
              </a:solidFill>
            </a:endParaRPr>
          </a:p>
        </p:txBody>
      </p:sp>
      <p:grpSp>
        <p:nvGrpSpPr>
          <p:cNvPr id="38" name="Group 6"/>
          <p:cNvGrpSpPr>
            <a:grpSpLocks/>
          </p:cNvGrpSpPr>
          <p:nvPr/>
        </p:nvGrpSpPr>
        <p:grpSpPr bwMode="auto">
          <a:xfrm>
            <a:off x="1871152" y="5250463"/>
            <a:ext cx="950906" cy="1331913"/>
            <a:chOff x="1519" y="1390"/>
            <a:chExt cx="771" cy="1268"/>
          </a:xfr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grpSpPr>
        <p:sp>
          <p:nvSpPr>
            <p:cNvPr id="39" name="Line 7"/>
            <p:cNvSpPr>
              <a:spLocks noChangeShapeType="1"/>
            </p:cNvSpPr>
            <p:nvPr/>
          </p:nvSpPr>
          <p:spPr bwMode="auto">
            <a:xfrm>
              <a:off x="1565" y="1480"/>
              <a:ext cx="0" cy="1088"/>
            </a:xfrm>
            <a:prstGeom prst="line">
              <a:avLst/>
            </a:prstGeom>
            <a:noFill/>
            <a:ln w="38100">
              <a:solidFill>
                <a:srgbClr val="66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s-E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0" name="Line 8"/>
            <p:cNvSpPr>
              <a:spLocks noChangeShapeType="1"/>
            </p:cNvSpPr>
            <p:nvPr/>
          </p:nvSpPr>
          <p:spPr bwMode="auto">
            <a:xfrm>
              <a:off x="2245" y="1480"/>
              <a:ext cx="0" cy="1088"/>
            </a:xfrm>
            <a:prstGeom prst="line">
              <a:avLst/>
            </a:prstGeom>
            <a:noFill/>
            <a:ln w="38100">
              <a:solidFill>
                <a:srgbClr val="66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s-E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1" name="AutoShape 9"/>
            <p:cNvSpPr>
              <a:spLocks noChangeArrowheads="1"/>
            </p:cNvSpPr>
            <p:nvPr/>
          </p:nvSpPr>
          <p:spPr bwMode="auto">
            <a:xfrm rot="5400000">
              <a:off x="1611" y="1433"/>
              <a:ext cx="589" cy="590"/>
            </a:xfrm>
            <a:prstGeom prst="flowChartDelay">
              <a:avLst/>
            </a:prstGeom>
            <a:gradFill rotWithShape="1">
              <a:gsLst>
                <a:gs pos="0">
                  <a:schemeClr val="bg1"/>
                </a:gs>
                <a:gs pos="50000">
                  <a:schemeClr val="accent1">
                    <a:alpha val="10001"/>
                  </a:schemeClr>
                </a:gs>
                <a:gs pos="100000">
                  <a:schemeClr val="bg1"/>
                </a:gs>
              </a:gsLst>
              <a:lin ang="5400000" scaled="1"/>
            </a:gra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2" name="AutoShape 10"/>
            <p:cNvSpPr>
              <a:spLocks noChangeArrowheads="1"/>
            </p:cNvSpPr>
            <p:nvPr/>
          </p:nvSpPr>
          <p:spPr bwMode="auto">
            <a:xfrm rot="16200000">
              <a:off x="1611" y="2023"/>
              <a:ext cx="589" cy="590"/>
            </a:xfrm>
            <a:prstGeom prst="flowChartDelay">
              <a:avLst/>
            </a:prstGeom>
            <a:gradFill rotWithShape="1">
              <a:gsLst>
                <a:gs pos="0">
                  <a:schemeClr val="bg1"/>
                </a:gs>
                <a:gs pos="50000">
                  <a:schemeClr val="accent1">
                    <a:alpha val="10001"/>
                  </a:schemeClr>
                </a:gs>
                <a:gs pos="100000">
                  <a:schemeClr val="bg1"/>
                </a:gs>
              </a:gsLst>
              <a:lin ang="5400000" scaled="1"/>
            </a:gra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3" name="AutoShape 11"/>
            <p:cNvSpPr>
              <a:spLocks noChangeArrowheads="1"/>
            </p:cNvSpPr>
            <p:nvPr/>
          </p:nvSpPr>
          <p:spPr bwMode="auto">
            <a:xfrm>
              <a:off x="1519" y="1390"/>
              <a:ext cx="771" cy="90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9E7500"/>
                </a:gs>
                <a:gs pos="100000">
                  <a:srgbClr val="493600"/>
                </a:gs>
              </a:gsLst>
              <a:lin ang="54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s-E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4" name="AutoShape 12"/>
            <p:cNvSpPr>
              <a:spLocks noChangeArrowheads="1"/>
            </p:cNvSpPr>
            <p:nvPr/>
          </p:nvSpPr>
          <p:spPr bwMode="auto">
            <a:xfrm>
              <a:off x="1519" y="2568"/>
              <a:ext cx="771" cy="90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9E7500"/>
                </a:gs>
                <a:gs pos="100000">
                  <a:srgbClr val="493600"/>
                </a:gs>
              </a:gsLst>
              <a:lin ang="54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s-ES"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45" name="44 CuadroTexto"/>
          <p:cNvSpPr txBox="1"/>
          <p:nvPr/>
        </p:nvSpPr>
        <p:spPr>
          <a:xfrm>
            <a:off x="1871663" y="5322889"/>
            <a:ext cx="963612" cy="5857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s-ES_tradnl" sz="16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TIME’S UP</a:t>
            </a:r>
            <a:endParaRPr lang="es-ES" sz="1600" b="1" kern="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pic>
        <p:nvPicPr>
          <p:cNvPr id="31" name="24 Imagen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333014" y="2690171"/>
            <a:ext cx="1291256" cy="1282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2" name="14 Conector recto"/>
          <p:cNvCxnSpPr/>
          <p:nvPr/>
        </p:nvCxnSpPr>
        <p:spPr>
          <a:xfrm>
            <a:off x="2077917" y="2464619"/>
            <a:ext cx="0" cy="215900"/>
          </a:xfrm>
          <a:prstGeom prst="line">
            <a:avLst/>
          </a:prstGeom>
          <a:ln w="7620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21 Conector recto"/>
          <p:cNvCxnSpPr/>
          <p:nvPr/>
        </p:nvCxnSpPr>
        <p:spPr>
          <a:xfrm>
            <a:off x="10210800" y="2402272"/>
            <a:ext cx="0" cy="215900"/>
          </a:xfrm>
          <a:prstGeom prst="line">
            <a:avLst/>
          </a:prstGeom>
          <a:ln w="76200">
            <a:solidFill>
              <a:srgbClr val="FF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7" name="26 Imagen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325161">
            <a:off x="9317906" y="3006575"/>
            <a:ext cx="1549320" cy="1028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5" name="21 Conector recto"/>
          <p:cNvCxnSpPr/>
          <p:nvPr/>
        </p:nvCxnSpPr>
        <p:spPr>
          <a:xfrm>
            <a:off x="9525000" y="2483233"/>
            <a:ext cx="0" cy="215900"/>
          </a:xfrm>
          <a:prstGeom prst="line">
            <a:avLst/>
          </a:prstGeom>
          <a:ln w="76200">
            <a:solidFill>
              <a:srgbClr val="FF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14 Conector recto"/>
          <p:cNvCxnSpPr/>
          <p:nvPr/>
        </p:nvCxnSpPr>
        <p:spPr>
          <a:xfrm>
            <a:off x="2686001" y="2577592"/>
            <a:ext cx="0" cy="215900"/>
          </a:xfrm>
          <a:prstGeom prst="line">
            <a:avLst/>
          </a:prstGeom>
          <a:ln w="7620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01610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7" presetID="2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8" dur="5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en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xit" presetSubtype="1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37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4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k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46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21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Arco"/>
          <p:cNvSpPr/>
          <p:nvPr/>
        </p:nvSpPr>
        <p:spPr>
          <a:xfrm rot="10800000">
            <a:off x="1086589" y="1893379"/>
            <a:ext cx="9581411" cy="792163"/>
          </a:xfrm>
          <a:prstGeom prst="arc">
            <a:avLst>
              <a:gd name="adj1" fmla="val 10847833"/>
              <a:gd name="adj2" fmla="val 0"/>
            </a:avLst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s-ES" kern="0">
              <a:solidFill>
                <a:sysClr val="windowText" lastClr="000000"/>
              </a:solidFill>
            </a:endParaRPr>
          </a:p>
        </p:txBody>
      </p:sp>
      <p:pic>
        <p:nvPicPr>
          <p:cNvPr id="7" name="6 Imagen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21184699">
            <a:off x="1477198" y="2926776"/>
            <a:ext cx="1203784" cy="10885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5" name="14 Conector recto"/>
          <p:cNvCxnSpPr/>
          <p:nvPr/>
        </p:nvCxnSpPr>
        <p:spPr>
          <a:xfrm>
            <a:off x="3642464" y="2541079"/>
            <a:ext cx="0" cy="215900"/>
          </a:xfrm>
          <a:prstGeom prst="line">
            <a:avLst/>
          </a:prstGeom>
          <a:ln w="7620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15 Conector recto"/>
          <p:cNvCxnSpPr/>
          <p:nvPr/>
        </p:nvCxnSpPr>
        <p:spPr>
          <a:xfrm>
            <a:off x="4218727" y="2541079"/>
            <a:ext cx="0" cy="215900"/>
          </a:xfrm>
          <a:prstGeom prst="line">
            <a:avLst/>
          </a:prstGeom>
          <a:ln w="7620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16 Conector recto"/>
          <p:cNvCxnSpPr/>
          <p:nvPr/>
        </p:nvCxnSpPr>
        <p:spPr>
          <a:xfrm>
            <a:off x="5298227" y="2541079"/>
            <a:ext cx="0" cy="215900"/>
          </a:xfrm>
          <a:prstGeom prst="line">
            <a:avLst/>
          </a:prstGeom>
          <a:ln w="7620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17 Conector recto"/>
          <p:cNvCxnSpPr/>
          <p:nvPr/>
        </p:nvCxnSpPr>
        <p:spPr>
          <a:xfrm>
            <a:off x="5945927" y="2541079"/>
            <a:ext cx="0" cy="215900"/>
          </a:xfrm>
          <a:prstGeom prst="line">
            <a:avLst/>
          </a:prstGeom>
          <a:ln w="7620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18 Conector recto"/>
          <p:cNvCxnSpPr/>
          <p:nvPr/>
        </p:nvCxnSpPr>
        <p:spPr>
          <a:xfrm>
            <a:off x="7027014" y="2550604"/>
            <a:ext cx="0" cy="215900"/>
          </a:xfrm>
          <a:prstGeom prst="line">
            <a:avLst/>
          </a:prstGeom>
          <a:ln w="76200">
            <a:solidFill>
              <a:srgbClr val="FF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19 Conector recto"/>
          <p:cNvCxnSpPr/>
          <p:nvPr/>
        </p:nvCxnSpPr>
        <p:spPr>
          <a:xfrm>
            <a:off x="7603277" y="2541079"/>
            <a:ext cx="0" cy="215900"/>
          </a:xfrm>
          <a:prstGeom prst="line">
            <a:avLst/>
          </a:prstGeom>
          <a:ln w="76200">
            <a:solidFill>
              <a:srgbClr val="FF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20 Conector recto"/>
          <p:cNvCxnSpPr/>
          <p:nvPr/>
        </p:nvCxnSpPr>
        <p:spPr>
          <a:xfrm>
            <a:off x="8458200" y="2595202"/>
            <a:ext cx="0" cy="215900"/>
          </a:xfrm>
          <a:prstGeom prst="line">
            <a:avLst/>
          </a:prstGeom>
          <a:ln w="76200">
            <a:solidFill>
              <a:srgbClr val="FF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21 Conector recto"/>
          <p:cNvCxnSpPr/>
          <p:nvPr/>
        </p:nvCxnSpPr>
        <p:spPr>
          <a:xfrm>
            <a:off x="8924936" y="2541079"/>
            <a:ext cx="0" cy="215900"/>
          </a:xfrm>
          <a:prstGeom prst="line">
            <a:avLst/>
          </a:prstGeom>
          <a:ln w="76200">
            <a:solidFill>
              <a:srgbClr val="FF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1 CuadroTexto"/>
          <p:cNvSpPr txBox="1"/>
          <p:nvPr/>
        </p:nvSpPr>
        <p:spPr>
          <a:xfrm>
            <a:off x="3154362" y="142875"/>
            <a:ext cx="6370637" cy="851297"/>
          </a:xfrm>
          <a:prstGeom prst="round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S_tradnl" sz="4400" b="1" kern="0" dirty="0" err="1">
                <a:solidFill>
                  <a:schemeClr val="bg1"/>
                </a:solidFill>
              </a:rPr>
              <a:t>What’s</a:t>
            </a:r>
            <a:r>
              <a:rPr lang="es-ES_tradnl" sz="4400" b="1" kern="0" dirty="0">
                <a:solidFill>
                  <a:schemeClr val="bg1"/>
                </a:solidFill>
              </a:rPr>
              <a:t> </a:t>
            </a:r>
            <a:r>
              <a:rPr lang="es-ES_tradnl" sz="4400" b="1" kern="0" dirty="0" err="1">
                <a:solidFill>
                  <a:schemeClr val="bg1"/>
                </a:solidFill>
              </a:rPr>
              <a:t>disappeared</a:t>
            </a:r>
            <a:r>
              <a:rPr lang="es-ES_tradnl" sz="4400" b="1" kern="0" dirty="0">
                <a:solidFill>
                  <a:schemeClr val="bg1"/>
                </a:solidFill>
              </a:rPr>
              <a:t>?</a:t>
            </a:r>
            <a:endParaRPr lang="es-ES" sz="4400" b="1" kern="0" dirty="0">
              <a:solidFill>
                <a:schemeClr val="bg1"/>
              </a:solidFill>
            </a:endParaRPr>
          </a:p>
        </p:txBody>
      </p:sp>
      <p:sp>
        <p:nvSpPr>
          <p:cNvPr id="33" name="32 CuadroTexto"/>
          <p:cNvSpPr txBox="1"/>
          <p:nvPr/>
        </p:nvSpPr>
        <p:spPr>
          <a:xfrm>
            <a:off x="4403557" y="5018609"/>
            <a:ext cx="3633537" cy="1309523"/>
          </a:xfrm>
          <a:prstGeom prst="rect">
            <a:avLst/>
          </a:prstGeom>
          <a:noFill/>
        </p:spPr>
        <p:txBody>
          <a:bodyPr>
            <a:prstTxWarp prst="textPlain">
              <a:avLst/>
            </a:prstTxWarp>
            <a:spAutoFit/>
          </a:bodyPr>
          <a:lstStyle/>
          <a:p>
            <a:pPr>
              <a:defRPr/>
            </a:pPr>
            <a:r>
              <a:rPr lang="es-ES_tradnl" sz="300" b="1" kern="0" dirty="0">
                <a:solidFill>
                  <a:schemeClr val="accent4">
                    <a:lumMod val="50000"/>
                  </a:schemeClr>
                </a:solidFill>
                <a:effectLst>
                  <a:outerShdw blurRad="60007" dist="50800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omic Sans MS" pitchFamily="66" charset="0"/>
              </a:rPr>
              <a:t> </a:t>
            </a:r>
            <a:r>
              <a:rPr lang="es-ES_tradnl" sz="300" b="1" kern="0" dirty="0" err="1">
                <a:solidFill>
                  <a:schemeClr val="accent4">
                    <a:lumMod val="50000"/>
                  </a:schemeClr>
                </a:solidFill>
                <a:effectLst>
                  <a:outerShdw blurRad="60007" dist="50800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omic Sans MS" pitchFamily="66" charset="0"/>
              </a:rPr>
              <a:t>egg</a:t>
            </a:r>
            <a:endParaRPr lang="es-ES" sz="300" b="1" kern="0" dirty="0">
              <a:solidFill>
                <a:schemeClr val="accent4">
                  <a:lumMod val="50000"/>
                </a:schemeClr>
              </a:solidFill>
              <a:effectLst>
                <a:outerShdw blurRad="60007" dist="50800" dir="15000000" sy="30000" kx="-1800000" algn="bl" rotWithShape="0">
                  <a:prstClr val="black">
                    <a:alpha val="32000"/>
                  </a:prstClr>
                </a:outerShdw>
              </a:effectLst>
              <a:latin typeface="Comic Sans MS" pitchFamily="66" charset="0"/>
            </a:endParaRPr>
          </a:p>
        </p:txBody>
      </p:sp>
      <p:sp>
        <p:nvSpPr>
          <p:cNvPr id="34" name="Line 3"/>
          <p:cNvSpPr>
            <a:spLocks noChangeShapeType="1"/>
          </p:cNvSpPr>
          <p:nvPr/>
        </p:nvSpPr>
        <p:spPr bwMode="auto">
          <a:xfrm>
            <a:off x="2298700" y="5863557"/>
            <a:ext cx="0" cy="611041"/>
          </a:xfrm>
          <a:prstGeom prst="line">
            <a:avLst/>
          </a:prstGeom>
          <a:noFill/>
          <a:ln w="76200">
            <a:solidFill>
              <a:srgbClr val="CC6600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es-ES" kern="0">
              <a:solidFill>
                <a:sysClr val="windowText" lastClr="000000"/>
              </a:solidFill>
            </a:endParaRPr>
          </a:p>
        </p:txBody>
      </p:sp>
      <p:sp>
        <p:nvSpPr>
          <p:cNvPr id="36" name="AutoShape 4"/>
          <p:cNvSpPr>
            <a:spLocks noChangeArrowheads="1"/>
          </p:cNvSpPr>
          <p:nvPr/>
        </p:nvSpPr>
        <p:spPr bwMode="auto">
          <a:xfrm rot="5400000">
            <a:off x="2147736" y="5409836"/>
            <a:ext cx="400202" cy="600637"/>
          </a:xfrm>
          <a:prstGeom prst="flowChartDelay">
            <a:avLst/>
          </a:prstGeom>
          <a:solidFill>
            <a:srgbClr val="CC6600"/>
          </a:solidFill>
          <a:ln w="9525">
            <a:solidFill>
              <a:srgbClr val="CC6600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pPr>
              <a:defRPr/>
            </a:pPr>
            <a:endParaRPr lang="es-ES" kern="0">
              <a:solidFill>
                <a:sysClr val="windowText" lastClr="000000"/>
              </a:solidFill>
            </a:endParaRPr>
          </a:p>
        </p:txBody>
      </p:sp>
      <p:sp>
        <p:nvSpPr>
          <p:cNvPr id="37" name="AutoShape 5"/>
          <p:cNvSpPr>
            <a:spLocks noChangeArrowheads="1"/>
          </p:cNvSpPr>
          <p:nvPr/>
        </p:nvSpPr>
        <p:spPr bwMode="auto">
          <a:xfrm rot="16200000">
            <a:off x="2153905" y="5969649"/>
            <a:ext cx="400204" cy="648074"/>
          </a:xfrm>
          <a:prstGeom prst="flowChartDelay">
            <a:avLst/>
          </a:prstGeom>
          <a:solidFill>
            <a:srgbClr val="CC6600"/>
          </a:solidFill>
          <a:ln w="9525">
            <a:solidFill>
              <a:srgbClr val="CC6600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pPr>
              <a:defRPr/>
            </a:pPr>
            <a:endParaRPr lang="es-ES" kern="0">
              <a:solidFill>
                <a:sysClr val="windowText" lastClr="000000"/>
              </a:solidFill>
            </a:endParaRPr>
          </a:p>
        </p:txBody>
      </p:sp>
      <p:grpSp>
        <p:nvGrpSpPr>
          <p:cNvPr id="38" name="Group 6"/>
          <p:cNvGrpSpPr>
            <a:grpSpLocks/>
          </p:cNvGrpSpPr>
          <p:nvPr/>
        </p:nvGrpSpPr>
        <p:grpSpPr bwMode="auto">
          <a:xfrm>
            <a:off x="1871152" y="5250463"/>
            <a:ext cx="950906" cy="1331913"/>
            <a:chOff x="1519" y="1390"/>
            <a:chExt cx="771" cy="1268"/>
          </a:xfr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grpSpPr>
        <p:sp>
          <p:nvSpPr>
            <p:cNvPr id="39" name="Line 7"/>
            <p:cNvSpPr>
              <a:spLocks noChangeShapeType="1"/>
            </p:cNvSpPr>
            <p:nvPr/>
          </p:nvSpPr>
          <p:spPr bwMode="auto">
            <a:xfrm>
              <a:off x="1565" y="1480"/>
              <a:ext cx="0" cy="1088"/>
            </a:xfrm>
            <a:prstGeom prst="line">
              <a:avLst/>
            </a:prstGeom>
            <a:noFill/>
            <a:ln w="38100">
              <a:solidFill>
                <a:srgbClr val="66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s-E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0" name="Line 8"/>
            <p:cNvSpPr>
              <a:spLocks noChangeShapeType="1"/>
            </p:cNvSpPr>
            <p:nvPr/>
          </p:nvSpPr>
          <p:spPr bwMode="auto">
            <a:xfrm>
              <a:off x="2245" y="1480"/>
              <a:ext cx="0" cy="1088"/>
            </a:xfrm>
            <a:prstGeom prst="line">
              <a:avLst/>
            </a:prstGeom>
            <a:noFill/>
            <a:ln w="38100">
              <a:solidFill>
                <a:srgbClr val="66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s-E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1" name="AutoShape 9"/>
            <p:cNvSpPr>
              <a:spLocks noChangeArrowheads="1"/>
            </p:cNvSpPr>
            <p:nvPr/>
          </p:nvSpPr>
          <p:spPr bwMode="auto">
            <a:xfrm rot="5400000">
              <a:off x="1611" y="1433"/>
              <a:ext cx="589" cy="590"/>
            </a:xfrm>
            <a:prstGeom prst="flowChartDelay">
              <a:avLst/>
            </a:prstGeom>
            <a:gradFill rotWithShape="1">
              <a:gsLst>
                <a:gs pos="0">
                  <a:schemeClr val="bg1"/>
                </a:gs>
                <a:gs pos="50000">
                  <a:schemeClr val="accent1">
                    <a:alpha val="10001"/>
                  </a:schemeClr>
                </a:gs>
                <a:gs pos="100000">
                  <a:schemeClr val="bg1"/>
                </a:gs>
              </a:gsLst>
              <a:lin ang="5400000" scaled="1"/>
            </a:gra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2" name="AutoShape 10"/>
            <p:cNvSpPr>
              <a:spLocks noChangeArrowheads="1"/>
            </p:cNvSpPr>
            <p:nvPr/>
          </p:nvSpPr>
          <p:spPr bwMode="auto">
            <a:xfrm rot="16200000">
              <a:off x="1611" y="2023"/>
              <a:ext cx="589" cy="590"/>
            </a:xfrm>
            <a:prstGeom prst="flowChartDelay">
              <a:avLst/>
            </a:prstGeom>
            <a:gradFill rotWithShape="1">
              <a:gsLst>
                <a:gs pos="0">
                  <a:schemeClr val="bg1"/>
                </a:gs>
                <a:gs pos="50000">
                  <a:schemeClr val="accent1">
                    <a:alpha val="10001"/>
                  </a:schemeClr>
                </a:gs>
                <a:gs pos="100000">
                  <a:schemeClr val="bg1"/>
                </a:gs>
              </a:gsLst>
              <a:lin ang="5400000" scaled="1"/>
            </a:gra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3" name="AutoShape 11"/>
            <p:cNvSpPr>
              <a:spLocks noChangeArrowheads="1"/>
            </p:cNvSpPr>
            <p:nvPr/>
          </p:nvSpPr>
          <p:spPr bwMode="auto">
            <a:xfrm>
              <a:off x="1519" y="1390"/>
              <a:ext cx="771" cy="90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9E7500"/>
                </a:gs>
                <a:gs pos="100000">
                  <a:srgbClr val="493600"/>
                </a:gs>
              </a:gsLst>
              <a:lin ang="54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s-E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4" name="AutoShape 12"/>
            <p:cNvSpPr>
              <a:spLocks noChangeArrowheads="1"/>
            </p:cNvSpPr>
            <p:nvPr/>
          </p:nvSpPr>
          <p:spPr bwMode="auto">
            <a:xfrm>
              <a:off x="1519" y="2568"/>
              <a:ext cx="771" cy="90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9E7500"/>
                </a:gs>
                <a:gs pos="100000">
                  <a:srgbClr val="493600"/>
                </a:gs>
              </a:gsLst>
              <a:lin ang="54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s-ES"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45" name="44 CuadroTexto"/>
          <p:cNvSpPr txBox="1"/>
          <p:nvPr/>
        </p:nvSpPr>
        <p:spPr>
          <a:xfrm>
            <a:off x="1871663" y="5322889"/>
            <a:ext cx="963612" cy="5857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s-ES_tradnl" sz="16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TIME’S UP</a:t>
            </a:r>
            <a:endParaRPr lang="es-ES" sz="1600" b="1" kern="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cxnSp>
        <p:nvCxnSpPr>
          <p:cNvPr id="32" name="14 Conector recto"/>
          <p:cNvCxnSpPr/>
          <p:nvPr/>
        </p:nvCxnSpPr>
        <p:spPr>
          <a:xfrm>
            <a:off x="2077917" y="2464619"/>
            <a:ext cx="0" cy="215900"/>
          </a:xfrm>
          <a:prstGeom prst="line">
            <a:avLst/>
          </a:prstGeom>
          <a:ln w="7620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21 Conector recto"/>
          <p:cNvCxnSpPr/>
          <p:nvPr/>
        </p:nvCxnSpPr>
        <p:spPr>
          <a:xfrm>
            <a:off x="10210800" y="2402272"/>
            <a:ext cx="0" cy="215900"/>
          </a:xfrm>
          <a:prstGeom prst="line">
            <a:avLst/>
          </a:prstGeom>
          <a:ln w="76200">
            <a:solidFill>
              <a:srgbClr val="FF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21 Conector recto"/>
          <p:cNvCxnSpPr/>
          <p:nvPr/>
        </p:nvCxnSpPr>
        <p:spPr>
          <a:xfrm>
            <a:off x="9525000" y="2483233"/>
            <a:ext cx="0" cy="215900"/>
          </a:xfrm>
          <a:prstGeom prst="line">
            <a:avLst/>
          </a:prstGeom>
          <a:ln w="76200">
            <a:solidFill>
              <a:srgbClr val="FF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14 Conector recto"/>
          <p:cNvCxnSpPr/>
          <p:nvPr/>
        </p:nvCxnSpPr>
        <p:spPr>
          <a:xfrm>
            <a:off x="2686001" y="2577592"/>
            <a:ext cx="0" cy="215900"/>
          </a:xfrm>
          <a:prstGeom prst="line">
            <a:avLst/>
          </a:prstGeom>
          <a:ln w="7620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25 Imagen">
            <a:extLst>
              <a:ext uri="{FF2B5EF4-FFF2-40B4-BE49-F238E27FC236}">
                <a16:creationId xmlns:a16="http://schemas.microsoft.com/office/drawing/2014/main" id="{D8A14C79-6761-4CB7-7E54-342E8224AD7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-313683">
            <a:off x="7663731" y="2839881"/>
            <a:ext cx="1525680" cy="1241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24 Imagen">
            <a:extLst>
              <a:ext uri="{FF2B5EF4-FFF2-40B4-BE49-F238E27FC236}">
                <a16:creationId xmlns:a16="http://schemas.microsoft.com/office/drawing/2014/main" id="{2EB77932-7E2A-6A53-05DA-5E8939E602E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996836" y="2786073"/>
            <a:ext cx="1291256" cy="1282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26 Imagen">
            <a:extLst>
              <a:ext uri="{FF2B5EF4-FFF2-40B4-BE49-F238E27FC236}">
                <a16:creationId xmlns:a16="http://schemas.microsoft.com/office/drawing/2014/main" id="{D83AA991-5ED2-DB95-24E1-36EC451C91B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325161">
            <a:off x="9559893" y="2839997"/>
            <a:ext cx="1851210" cy="1228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26 Imagen">
            <a:extLst>
              <a:ext uri="{FF2B5EF4-FFF2-40B4-BE49-F238E27FC236}">
                <a16:creationId xmlns:a16="http://schemas.microsoft.com/office/drawing/2014/main" id="{753E0830-3386-E8F5-F551-9C11B4C7330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325161">
            <a:off x="5057465" y="2950158"/>
            <a:ext cx="1862889" cy="11386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20651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5" presetID="2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6" dur="5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en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xit" presetSubtype="1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5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2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k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34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21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Arco"/>
          <p:cNvSpPr/>
          <p:nvPr/>
        </p:nvSpPr>
        <p:spPr>
          <a:xfrm rot="10800000">
            <a:off x="1086589" y="1893379"/>
            <a:ext cx="9581411" cy="792163"/>
          </a:xfrm>
          <a:prstGeom prst="arc">
            <a:avLst>
              <a:gd name="adj1" fmla="val 10847833"/>
              <a:gd name="adj2" fmla="val 0"/>
            </a:avLst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s-ES" kern="0">
              <a:solidFill>
                <a:sysClr val="windowText" lastClr="000000"/>
              </a:solidFill>
            </a:endParaRPr>
          </a:p>
        </p:txBody>
      </p:sp>
      <p:pic>
        <p:nvPicPr>
          <p:cNvPr id="7" name="6 Imagen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21296559">
            <a:off x="5541644" y="3031074"/>
            <a:ext cx="1758342" cy="1074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5" name="14 Conector recto"/>
          <p:cNvCxnSpPr/>
          <p:nvPr/>
        </p:nvCxnSpPr>
        <p:spPr>
          <a:xfrm>
            <a:off x="3352800" y="2541079"/>
            <a:ext cx="0" cy="215900"/>
          </a:xfrm>
          <a:prstGeom prst="line">
            <a:avLst/>
          </a:prstGeom>
          <a:ln w="762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15 Conector recto"/>
          <p:cNvCxnSpPr/>
          <p:nvPr/>
        </p:nvCxnSpPr>
        <p:spPr>
          <a:xfrm>
            <a:off x="3928482" y="2541079"/>
            <a:ext cx="0" cy="215900"/>
          </a:xfrm>
          <a:prstGeom prst="line">
            <a:avLst/>
          </a:prstGeom>
          <a:ln w="762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16 Conector recto"/>
          <p:cNvCxnSpPr/>
          <p:nvPr/>
        </p:nvCxnSpPr>
        <p:spPr>
          <a:xfrm>
            <a:off x="4876800" y="2524181"/>
            <a:ext cx="0" cy="215900"/>
          </a:xfrm>
          <a:prstGeom prst="line">
            <a:avLst/>
          </a:prstGeom>
          <a:ln w="762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17 Conector recto"/>
          <p:cNvCxnSpPr/>
          <p:nvPr/>
        </p:nvCxnSpPr>
        <p:spPr>
          <a:xfrm>
            <a:off x="5636875" y="2585529"/>
            <a:ext cx="0" cy="215900"/>
          </a:xfrm>
          <a:prstGeom prst="line">
            <a:avLst/>
          </a:prstGeom>
          <a:ln w="762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18 Conector recto"/>
          <p:cNvCxnSpPr/>
          <p:nvPr/>
        </p:nvCxnSpPr>
        <p:spPr>
          <a:xfrm>
            <a:off x="6603864" y="2550604"/>
            <a:ext cx="0" cy="215900"/>
          </a:xfrm>
          <a:prstGeom prst="line">
            <a:avLst/>
          </a:prstGeom>
          <a:ln w="76200">
            <a:solidFill>
              <a:srgbClr val="FF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19 Conector recto"/>
          <p:cNvCxnSpPr/>
          <p:nvPr/>
        </p:nvCxnSpPr>
        <p:spPr>
          <a:xfrm>
            <a:off x="7239000" y="2550604"/>
            <a:ext cx="0" cy="215900"/>
          </a:xfrm>
          <a:prstGeom prst="line">
            <a:avLst/>
          </a:prstGeom>
          <a:ln w="76200">
            <a:solidFill>
              <a:srgbClr val="FF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20 Conector recto"/>
          <p:cNvCxnSpPr/>
          <p:nvPr/>
        </p:nvCxnSpPr>
        <p:spPr>
          <a:xfrm>
            <a:off x="8146959" y="2563201"/>
            <a:ext cx="0" cy="188891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21 Conector recto"/>
          <p:cNvCxnSpPr/>
          <p:nvPr/>
        </p:nvCxnSpPr>
        <p:spPr>
          <a:xfrm>
            <a:off x="8686800" y="2509230"/>
            <a:ext cx="0" cy="21590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1 CuadroTexto"/>
          <p:cNvSpPr txBox="1"/>
          <p:nvPr/>
        </p:nvSpPr>
        <p:spPr>
          <a:xfrm>
            <a:off x="3154362" y="142875"/>
            <a:ext cx="7162583" cy="851297"/>
          </a:xfrm>
          <a:prstGeom prst="round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S_tradnl" sz="4400" b="1" kern="0" dirty="0" err="1">
                <a:solidFill>
                  <a:schemeClr val="bg1"/>
                </a:solidFill>
              </a:rPr>
              <a:t>What</a:t>
            </a:r>
            <a:r>
              <a:rPr lang="es-ES_tradnl" sz="4400" b="1" kern="0" dirty="0">
                <a:solidFill>
                  <a:schemeClr val="bg1"/>
                </a:solidFill>
              </a:rPr>
              <a:t> are </a:t>
            </a:r>
            <a:r>
              <a:rPr lang="es-ES_tradnl" sz="4400" b="1" kern="0" dirty="0" err="1">
                <a:solidFill>
                  <a:schemeClr val="bg1"/>
                </a:solidFill>
              </a:rPr>
              <a:t>disappeared</a:t>
            </a:r>
            <a:r>
              <a:rPr lang="es-ES_tradnl" sz="4400" b="1" kern="0" dirty="0">
                <a:solidFill>
                  <a:schemeClr val="bg1"/>
                </a:solidFill>
              </a:rPr>
              <a:t>?</a:t>
            </a:r>
            <a:endParaRPr lang="es-ES" sz="4400" b="1" kern="0" dirty="0">
              <a:solidFill>
                <a:schemeClr val="bg1"/>
              </a:solidFill>
            </a:endParaRPr>
          </a:p>
        </p:txBody>
      </p:sp>
      <p:sp>
        <p:nvSpPr>
          <p:cNvPr id="33" name="32 CuadroTexto"/>
          <p:cNvSpPr txBox="1"/>
          <p:nvPr/>
        </p:nvSpPr>
        <p:spPr>
          <a:xfrm>
            <a:off x="3953075" y="4749184"/>
            <a:ext cx="4348714" cy="884806"/>
          </a:xfrm>
          <a:prstGeom prst="rect">
            <a:avLst/>
          </a:prstGeom>
          <a:noFill/>
        </p:spPr>
        <p:txBody>
          <a:bodyPr>
            <a:prstTxWarp prst="textPlain">
              <a:avLst/>
            </a:prstTxWarp>
            <a:spAutoFit/>
          </a:bodyPr>
          <a:lstStyle/>
          <a:p>
            <a:pPr>
              <a:defRPr/>
            </a:pPr>
            <a:r>
              <a:rPr lang="es-ES_tradnl" sz="1100" b="1" kern="0" dirty="0" err="1">
                <a:solidFill>
                  <a:schemeClr val="accent4">
                    <a:lumMod val="50000"/>
                  </a:schemeClr>
                </a:solidFill>
                <a:effectLst>
                  <a:outerShdw blurRad="60007" dist="50800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omic Sans MS" pitchFamily="66" charset="0"/>
              </a:rPr>
              <a:t>orange</a:t>
            </a:r>
            <a:endParaRPr lang="es-ES" sz="1100" b="1" kern="0" dirty="0">
              <a:solidFill>
                <a:schemeClr val="accent4">
                  <a:lumMod val="50000"/>
                </a:schemeClr>
              </a:solidFill>
              <a:effectLst>
                <a:outerShdw blurRad="60007" dist="50800" dir="15000000" sy="30000" kx="-1800000" algn="bl" rotWithShape="0">
                  <a:prstClr val="black">
                    <a:alpha val="32000"/>
                  </a:prstClr>
                </a:outerShdw>
              </a:effectLst>
              <a:latin typeface="Comic Sans MS" pitchFamily="66" charset="0"/>
            </a:endParaRPr>
          </a:p>
        </p:txBody>
      </p:sp>
      <p:sp>
        <p:nvSpPr>
          <p:cNvPr id="34" name="Line 3"/>
          <p:cNvSpPr>
            <a:spLocks noChangeShapeType="1"/>
          </p:cNvSpPr>
          <p:nvPr/>
        </p:nvSpPr>
        <p:spPr bwMode="auto">
          <a:xfrm>
            <a:off x="2298700" y="5863557"/>
            <a:ext cx="0" cy="611041"/>
          </a:xfrm>
          <a:prstGeom prst="line">
            <a:avLst/>
          </a:prstGeom>
          <a:noFill/>
          <a:ln w="76200">
            <a:solidFill>
              <a:srgbClr val="CC6600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es-ES" kern="0">
              <a:solidFill>
                <a:sysClr val="windowText" lastClr="000000"/>
              </a:solidFill>
            </a:endParaRPr>
          </a:p>
        </p:txBody>
      </p:sp>
      <p:sp>
        <p:nvSpPr>
          <p:cNvPr id="36" name="AutoShape 4"/>
          <p:cNvSpPr>
            <a:spLocks noChangeArrowheads="1"/>
          </p:cNvSpPr>
          <p:nvPr/>
        </p:nvSpPr>
        <p:spPr bwMode="auto">
          <a:xfrm rot="5400000">
            <a:off x="2147736" y="5409836"/>
            <a:ext cx="400202" cy="600637"/>
          </a:xfrm>
          <a:prstGeom prst="flowChartDelay">
            <a:avLst/>
          </a:prstGeom>
          <a:solidFill>
            <a:srgbClr val="CC6600"/>
          </a:solidFill>
          <a:ln w="9525">
            <a:solidFill>
              <a:srgbClr val="CC6600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pPr>
              <a:defRPr/>
            </a:pPr>
            <a:endParaRPr lang="es-ES" kern="0">
              <a:solidFill>
                <a:sysClr val="windowText" lastClr="000000"/>
              </a:solidFill>
            </a:endParaRPr>
          </a:p>
        </p:txBody>
      </p:sp>
      <p:sp>
        <p:nvSpPr>
          <p:cNvPr id="37" name="AutoShape 5"/>
          <p:cNvSpPr>
            <a:spLocks noChangeArrowheads="1"/>
          </p:cNvSpPr>
          <p:nvPr/>
        </p:nvSpPr>
        <p:spPr bwMode="auto">
          <a:xfrm rot="16200000">
            <a:off x="2153905" y="5969649"/>
            <a:ext cx="400204" cy="648074"/>
          </a:xfrm>
          <a:prstGeom prst="flowChartDelay">
            <a:avLst/>
          </a:prstGeom>
          <a:solidFill>
            <a:srgbClr val="CC6600"/>
          </a:solidFill>
          <a:ln w="9525">
            <a:solidFill>
              <a:srgbClr val="CC6600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pPr>
              <a:defRPr/>
            </a:pPr>
            <a:endParaRPr lang="es-ES" kern="0">
              <a:solidFill>
                <a:sysClr val="windowText" lastClr="000000"/>
              </a:solidFill>
            </a:endParaRPr>
          </a:p>
        </p:txBody>
      </p:sp>
      <p:grpSp>
        <p:nvGrpSpPr>
          <p:cNvPr id="38" name="Group 6"/>
          <p:cNvGrpSpPr>
            <a:grpSpLocks/>
          </p:cNvGrpSpPr>
          <p:nvPr/>
        </p:nvGrpSpPr>
        <p:grpSpPr bwMode="auto">
          <a:xfrm>
            <a:off x="1871152" y="5250463"/>
            <a:ext cx="950906" cy="1331913"/>
            <a:chOff x="1519" y="1390"/>
            <a:chExt cx="771" cy="1268"/>
          </a:xfr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grpSpPr>
        <p:sp>
          <p:nvSpPr>
            <p:cNvPr id="39" name="Line 7"/>
            <p:cNvSpPr>
              <a:spLocks noChangeShapeType="1"/>
            </p:cNvSpPr>
            <p:nvPr/>
          </p:nvSpPr>
          <p:spPr bwMode="auto">
            <a:xfrm>
              <a:off x="1565" y="1480"/>
              <a:ext cx="0" cy="1088"/>
            </a:xfrm>
            <a:prstGeom prst="line">
              <a:avLst/>
            </a:prstGeom>
            <a:noFill/>
            <a:ln w="38100">
              <a:solidFill>
                <a:srgbClr val="66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s-E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0" name="Line 8"/>
            <p:cNvSpPr>
              <a:spLocks noChangeShapeType="1"/>
            </p:cNvSpPr>
            <p:nvPr/>
          </p:nvSpPr>
          <p:spPr bwMode="auto">
            <a:xfrm>
              <a:off x="2245" y="1480"/>
              <a:ext cx="0" cy="1088"/>
            </a:xfrm>
            <a:prstGeom prst="line">
              <a:avLst/>
            </a:prstGeom>
            <a:noFill/>
            <a:ln w="38100">
              <a:solidFill>
                <a:srgbClr val="66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s-E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1" name="AutoShape 9"/>
            <p:cNvSpPr>
              <a:spLocks noChangeArrowheads="1"/>
            </p:cNvSpPr>
            <p:nvPr/>
          </p:nvSpPr>
          <p:spPr bwMode="auto">
            <a:xfrm rot="5400000">
              <a:off x="1611" y="1433"/>
              <a:ext cx="589" cy="590"/>
            </a:xfrm>
            <a:prstGeom prst="flowChartDelay">
              <a:avLst/>
            </a:prstGeom>
            <a:gradFill rotWithShape="1">
              <a:gsLst>
                <a:gs pos="0">
                  <a:schemeClr val="bg1"/>
                </a:gs>
                <a:gs pos="50000">
                  <a:schemeClr val="accent1">
                    <a:alpha val="10001"/>
                  </a:schemeClr>
                </a:gs>
                <a:gs pos="100000">
                  <a:schemeClr val="bg1"/>
                </a:gs>
              </a:gsLst>
              <a:lin ang="5400000" scaled="1"/>
            </a:gra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2" name="AutoShape 10"/>
            <p:cNvSpPr>
              <a:spLocks noChangeArrowheads="1"/>
            </p:cNvSpPr>
            <p:nvPr/>
          </p:nvSpPr>
          <p:spPr bwMode="auto">
            <a:xfrm rot="16200000">
              <a:off x="1611" y="2023"/>
              <a:ext cx="589" cy="590"/>
            </a:xfrm>
            <a:prstGeom prst="flowChartDelay">
              <a:avLst/>
            </a:prstGeom>
            <a:gradFill rotWithShape="1">
              <a:gsLst>
                <a:gs pos="0">
                  <a:schemeClr val="bg1"/>
                </a:gs>
                <a:gs pos="50000">
                  <a:schemeClr val="accent1">
                    <a:alpha val="10001"/>
                  </a:schemeClr>
                </a:gs>
                <a:gs pos="100000">
                  <a:schemeClr val="bg1"/>
                </a:gs>
              </a:gsLst>
              <a:lin ang="5400000" scaled="1"/>
            </a:gra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3" name="AutoShape 11"/>
            <p:cNvSpPr>
              <a:spLocks noChangeArrowheads="1"/>
            </p:cNvSpPr>
            <p:nvPr/>
          </p:nvSpPr>
          <p:spPr bwMode="auto">
            <a:xfrm>
              <a:off x="1519" y="1390"/>
              <a:ext cx="771" cy="90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9E7500"/>
                </a:gs>
                <a:gs pos="100000">
                  <a:srgbClr val="493600"/>
                </a:gs>
              </a:gsLst>
              <a:lin ang="54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s-E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4" name="AutoShape 12"/>
            <p:cNvSpPr>
              <a:spLocks noChangeArrowheads="1"/>
            </p:cNvSpPr>
            <p:nvPr/>
          </p:nvSpPr>
          <p:spPr bwMode="auto">
            <a:xfrm>
              <a:off x="1519" y="2568"/>
              <a:ext cx="771" cy="90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9E7500"/>
                </a:gs>
                <a:gs pos="100000">
                  <a:srgbClr val="493600"/>
                </a:gs>
              </a:gsLst>
              <a:lin ang="54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s-ES"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45" name="44 CuadroTexto"/>
          <p:cNvSpPr txBox="1"/>
          <p:nvPr/>
        </p:nvSpPr>
        <p:spPr>
          <a:xfrm>
            <a:off x="1871663" y="5322889"/>
            <a:ext cx="963612" cy="5857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s-ES_tradnl" sz="16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TIME’S UP</a:t>
            </a:r>
            <a:endParaRPr lang="es-ES" sz="1600" b="1" kern="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pic>
        <p:nvPicPr>
          <p:cNvPr id="3103" name="8 Imagen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1852" y="5459172"/>
            <a:ext cx="1268824" cy="12688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6 Imagen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21296559">
            <a:off x="3698869" y="2894560"/>
            <a:ext cx="1217851" cy="1209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32 CuadroTexto"/>
          <p:cNvSpPr txBox="1"/>
          <p:nvPr/>
        </p:nvSpPr>
        <p:spPr>
          <a:xfrm>
            <a:off x="3848750" y="5697571"/>
            <a:ext cx="4741790" cy="884805"/>
          </a:xfrm>
          <a:prstGeom prst="rect">
            <a:avLst/>
          </a:prstGeom>
          <a:noFill/>
        </p:spPr>
        <p:txBody>
          <a:bodyPr>
            <a:prstTxWarp prst="textPlain">
              <a:avLst/>
            </a:prstTxWarp>
            <a:spAutoFit/>
          </a:bodyPr>
          <a:lstStyle/>
          <a:p>
            <a:pPr>
              <a:defRPr/>
            </a:pPr>
            <a:r>
              <a:rPr lang="es-ES_tradnl" sz="4800" b="1" kern="0" dirty="0" err="1">
                <a:solidFill>
                  <a:schemeClr val="accent4">
                    <a:lumMod val="50000"/>
                  </a:schemeClr>
                </a:solidFill>
                <a:effectLst>
                  <a:outerShdw blurRad="60007" dist="50800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omic Sans MS" pitchFamily="66" charset="0"/>
              </a:rPr>
              <a:t>sandwich</a:t>
            </a:r>
            <a:endParaRPr lang="es-ES" sz="4800" b="1" kern="0" dirty="0">
              <a:solidFill>
                <a:schemeClr val="accent4">
                  <a:lumMod val="50000"/>
                </a:schemeClr>
              </a:solidFill>
              <a:effectLst>
                <a:outerShdw blurRad="60007" dist="50800" dir="15000000" sy="30000" kx="-1800000" algn="bl" rotWithShape="0">
                  <a:prstClr val="black">
                    <a:alpha val="32000"/>
                  </a:prstClr>
                </a:outerShdw>
              </a:effectLst>
              <a:latin typeface="Comic Sans MS" pitchFamily="66" charset="0"/>
            </a:endParaRPr>
          </a:p>
        </p:txBody>
      </p:sp>
      <p:cxnSp>
        <p:nvCxnSpPr>
          <p:cNvPr id="31" name="14 Conector recto"/>
          <p:cNvCxnSpPr/>
          <p:nvPr/>
        </p:nvCxnSpPr>
        <p:spPr>
          <a:xfrm>
            <a:off x="2105362" y="2429110"/>
            <a:ext cx="0" cy="215900"/>
          </a:xfrm>
          <a:prstGeom prst="line">
            <a:avLst/>
          </a:prstGeom>
          <a:ln w="7620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14 Conector recto"/>
          <p:cNvCxnSpPr/>
          <p:nvPr/>
        </p:nvCxnSpPr>
        <p:spPr>
          <a:xfrm>
            <a:off x="2680243" y="2477579"/>
            <a:ext cx="0" cy="215900"/>
          </a:xfrm>
          <a:prstGeom prst="line">
            <a:avLst/>
          </a:prstGeom>
          <a:ln w="7620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14 Conector recto"/>
          <p:cNvCxnSpPr/>
          <p:nvPr/>
        </p:nvCxnSpPr>
        <p:spPr>
          <a:xfrm>
            <a:off x="9643367" y="2384661"/>
            <a:ext cx="38336" cy="264369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14 Conector recto"/>
          <p:cNvCxnSpPr/>
          <p:nvPr/>
        </p:nvCxnSpPr>
        <p:spPr>
          <a:xfrm>
            <a:off x="10255241" y="2347300"/>
            <a:ext cx="0" cy="21590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25 Imagen">
            <a:extLst>
              <a:ext uri="{FF2B5EF4-FFF2-40B4-BE49-F238E27FC236}">
                <a16:creationId xmlns:a16="http://schemas.microsoft.com/office/drawing/2014/main" id="{52646518-15A5-5BD4-C8DD-C51609796F5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-313683">
            <a:off x="7663731" y="2839881"/>
            <a:ext cx="1525680" cy="1241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26 Imagen">
            <a:extLst>
              <a:ext uri="{FF2B5EF4-FFF2-40B4-BE49-F238E27FC236}">
                <a16:creationId xmlns:a16="http://schemas.microsoft.com/office/drawing/2014/main" id="{837A3B8B-1011-3CE1-C7B1-070EA4EB3E4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325161">
            <a:off x="9559893" y="2839997"/>
            <a:ext cx="1851210" cy="1228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24 Imagen">
            <a:extLst>
              <a:ext uri="{FF2B5EF4-FFF2-40B4-BE49-F238E27FC236}">
                <a16:creationId xmlns:a16="http://schemas.microsoft.com/office/drawing/2014/main" id="{C1079021-17A3-9A68-C3BF-3551913BF82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71514" y="2675460"/>
            <a:ext cx="1249292" cy="1129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60160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xit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8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21600000">
                                      <p:cBhvr>
                                        <p:cTn id="14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1" presetID="2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2" dur="5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en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xit" presetSubtype="1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31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3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k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40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9500"/>
                            </p:stCondLst>
                            <p:childTnLst>
                              <p:par>
                                <p:cTn id="44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21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Arco"/>
          <p:cNvSpPr/>
          <p:nvPr/>
        </p:nvSpPr>
        <p:spPr>
          <a:xfrm rot="10800000">
            <a:off x="1086589" y="1893379"/>
            <a:ext cx="9581411" cy="792163"/>
          </a:xfrm>
          <a:prstGeom prst="arc">
            <a:avLst>
              <a:gd name="adj1" fmla="val 10847833"/>
              <a:gd name="adj2" fmla="val 0"/>
            </a:avLst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s-ES" kern="0">
              <a:solidFill>
                <a:sysClr val="windowText" lastClr="000000"/>
              </a:solidFill>
            </a:endParaRPr>
          </a:p>
        </p:txBody>
      </p:sp>
      <p:pic>
        <p:nvPicPr>
          <p:cNvPr id="7" name="6 Imagen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21296559">
            <a:off x="5232294" y="2991156"/>
            <a:ext cx="1747513" cy="1068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5" name="14 Conector recto"/>
          <p:cNvCxnSpPr/>
          <p:nvPr/>
        </p:nvCxnSpPr>
        <p:spPr>
          <a:xfrm>
            <a:off x="3352800" y="2541079"/>
            <a:ext cx="0" cy="215900"/>
          </a:xfrm>
          <a:prstGeom prst="line">
            <a:avLst/>
          </a:prstGeom>
          <a:ln w="762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15 Conector recto"/>
          <p:cNvCxnSpPr/>
          <p:nvPr/>
        </p:nvCxnSpPr>
        <p:spPr>
          <a:xfrm>
            <a:off x="3928482" y="2541079"/>
            <a:ext cx="0" cy="215900"/>
          </a:xfrm>
          <a:prstGeom prst="line">
            <a:avLst/>
          </a:prstGeom>
          <a:ln w="762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16 Conector recto"/>
          <p:cNvCxnSpPr/>
          <p:nvPr/>
        </p:nvCxnSpPr>
        <p:spPr>
          <a:xfrm>
            <a:off x="4876800" y="2524181"/>
            <a:ext cx="0" cy="215900"/>
          </a:xfrm>
          <a:prstGeom prst="line">
            <a:avLst/>
          </a:prstGeom>
          <a:ln w="762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17 Conector recto"/>
          <p:cNvCxnSpPr/>
          <p:nvPr/>
        </p:nvCxnSpPr>
        <p:spPr>
          <a:xfrm>
            <a:off x="5636875" y="2585529"/>
            <a:ext cx="0" cy="215900"/>
          </a:xfrm>
          <a:prstGeom prst="line">
            <a:avLst/>
          </a:prstGeom>
          <a:ln w="762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18 Conector recto"/>
          <p:cNvCxnSpPr/>
          <p:nvPr/>
        </p:nvCxnSpPr>
        <p:spPr>
          <a:xfrm>
            <a:off x="6603864" y="2550604"/>
            <a:ext cx="0" cy="215900"/>
          </a:xfrm>
          <a:prstGeom prst="line">
            <a:avLst/>
          </a:prstGeom>
          <a:ln w="76200">
            <a:solidFill>
              <a:srgbClr val="FF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19 Conector recto"/>
          <p:cNvCxnSpPr/>
          <p:nvPr/>
        </p:nvCxnSpPr>
        <p:spPr>
          <a:xfrm>
            <a:off x="7239000" y="2550604"/>
            <a:ext cx="0" cy="215900"/>
          </a:xfrm>
          <a:prstGeom prst="line">
            <a:avLst/>
          </a:prstGeom>
          <a:ln w="76200">
            <a:solidFill>
              <a:srgbClr val="FF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20 Conector recto"/>
          <p:cNvCxnSpPr/>
          <p:nvPr/>
        </p:nvCxnSpPr>
        <p:spPr>
          <a:xfrm>
            <a:off x="8146959" y="2563201"/>
            <a:ext cx="0" cy="188891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21 Conector recto"/>
          <p:cNvCxnSpPr/>
          <p:nvPr/>
        </p:nvCxnSpPr>
        <p:spPr>
          <a:xfrm>
            <a:off x="8686800" y="2509230"/>
            <a:ext cx="0" cy="21590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1 CuadroTexto"/>
          <p:cNvSpPr txBox="1"/>
          <p:nvPr/>
        </p:nvSpPr>
        <p:spPr>
          <a:xfrm>
            <a:off x="3154362" y="142875"/>
            <a:ext cx="6952163" cy="851297"/>
          </a:xfrm>
          <a:prstGeom prst="round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S_tradnl" sz="4400" b="1" kern="0" dirty="0" err="1">
                <a:solidFill>
                  <a:schemeClr val="bg1"/>
                </a:solidFill>
              </a:rPr>
              <a:t>What</a:t>
            </a:r>
            <a:r>
              <a:rPr lang="es-ES_tradnl" sz="4400" b="1" kern="0" dirty="0">
                <a:solidFill>
                  <a:schemeClr val="bg1"/>
                </a:solidFill>
              </a:rPr>
              <a:t> are </a:t>
            </a:r>
            <a:r>
              <a:rPr lang="es-ES_tradnl" sz="4400" b="1" kern="0" dirty="0" err="1">
                <a:solidFill>
                  <a:schemeClr val="bg1"/>
                </a:solidFill>
              </a:rPr>
              <a:t>disappeared</a:t>
            </a:r>
            <a:r>
              <a:rPr lang="es-ES_tradnl" sz="4400" b="1" kern="0" dirty="0">
                <a:solidFill>
                  <a:schemeClr val="bg1"/>
                </a:solidFill>
              </a:rPr>
              <a:t>?</a:t>
            </a:r>
            <a:endParaRPr lang="es-ES" sz="4400" b="1" kern="0" dirty="0">
              <a:solidFill>
                <a:schemeClr val="bg1"/>
              </a:solidFill>
            </a:endParaRPr>
          </a:p>
        </p:txBody>
      </p:sp>
      <p:sp>
        <p:nvSpPr>
          <p:cNvPr id="33" name="32 CuadroTexto"/>
          <p:cNvSpPr txBox="1"/>
          <p:nvPr/>
        </p:nvSpPr>
        <p:spPr>
          <a:xfrm>
            <a:off x="4876800" y="4524882"/>
            <a:ext cx="3027942" cy="792165"/>
          </a:xfrm>
          <a:prstGeom prst="rect">
            <a:avLst/>
          </a:prstGeom>
          <a:noFill/>
        </p:spPr>
        <p:txBody>
          <a:bodyPr>
            <a:prstTxWarp prst="textPlain">
              <a:avLst/>
            </a:prstTxWarp>
            <a:spAutoFit/>
          </a:bodyPr>
          <a:lstStyle/>
          <a:p>
            <a:pPr>
              <a:defRPr/>
            </a:pPr>
            <a:r>
              <a:rPr lang="es-ES_tradnl" sz="3600" b="1" kern="0" dirty="0" err="1">
                <a:solidFill>
                  <a:schemeClr val="accent4">
                    <a:lumMod val="50000"/>
                  </a:schemeClr>
                </a:solidFill>
                <a:effectLst>
                  <a:outerShdw blurRad="60007" dist="50800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omic Sans MS" pitchFamily="66" charset="0"/>
              </a:rPr>
              <a:t>egg</a:t>
            </a:r>
            <a:endParaRPr lang="es-ES" sz="3600" b="1" kern="0" dirty="0">
              <a:solidFill>
                <a:schemeClr val="accent4">
                  <a:lumMod val="50000"/>
                </a:schemeClr>
              </a:solidFill>
              <a:effectLst>
                <a:outerShdw blurRad="60007" dist="50800" dir="15000000" sy="30000" kx="-1800000" algn="bl" rotWithShape="0">
                  <a:prstClr val="black">
                    <a:alpha val="32000"/>
                  </a:prstClr>
                </a:outerShdw>
              </a:effectLst>
              <a:latin typeface="Comic Sans MS" pitchFamily="66" charset="0"/>
            </a:endParaRPr>
          </a:p>
        </p:txBody>
      </p:sp>
      <p:sp>
        <p:nvSpPr>
          <p:cNvPr id="34" name="Line 3"/>
          <p:cNvSpPr>
            <a:spLocks noChangeShapeType="1"/>
          </p:cNvSpPr>
          <p:nvPr/>
        </p:nvSpPr>
        <p:spPr bwMode="auto">
          <a:xfrm>
            <a:off x="2298700" y="5863557"/>
            <a:ext cx="0" cy="611041"/>
          </a:xfrm>
          <a:prstGeom prst="line">
            <a:avLst/>
          </a:prstGeom>
          <a:noFill/>
          <a:ln w="76200">
            <a:solidFill>
              <a:srgbClr val="CC6600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es-ES" kern="0">
              <a:solidFill>
                <a:sysClr val="windowText" lastClr="000000"/>
              </a:solidFill>
            </a:endParaRPr>
          </a:p>
        </p:txBody>
      </p:sp>
      <p:sp>
        <p:nvSpPr>
          <p:cNvPr id="36" name="AutoShape 4"/>
          <p:cNvSpPr>
            <a:spLocks noChangeArrowheads="1"/>
          </p:cNvSpPr>
          <p:nvPr/>
        </p:nvSpPr>
        <p:spPr bwMode="auto">
          <a:xfrm rot="5400000">
            <a:off x="2147736" y="5409836"/>
            <a:ext cx="400202" cy="600637"/>
          </a:xfrm>
          <a:prstGeom prst="flowChartDelay">
            <a:avLst/>
          </a:prstGeom>
          <a:solidFill>
            <a:srgbClr val="CC6600"/>
          </a:solidFill>
          <a:ln w="9525">
            <a:solidFill>
              <a:srgbClr val="CC6600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pPr>
              <a:defRPr/>
            </a:pPr>
            <a:endParaRPr lang="es-ES" kern="0">
              <a:solidFill>
                <a:sysClr val="windowText" lastClr="000000"/>
              </a:solidFill>
            </a:endParaRPr>
          </a:p>
        </p:txBody>
      </p:sp>
      <p:sp>
        <p:nvSpPr>
          <p:cNvPr id="37" name="AutoShape 5"/>
          <p:cNvSpPr>
            <a:spLocks noChangeArrowheads="1"/>
          </p:cNvSpPr>
          <p:nvPr/>
        </p:nvSpPr>
        <p:spPr bwMode="auto">
          <a:xfrm rot="16200000">
            <a:off x="2153905" y="5969649"/>
            <a:ext cx="400204" cy="648074"/>
          </a:xfrm>
          <a:prstGeom prst="flowChartDelay">
            <a:avLst/>
          </a:prstGeom>
          <a:solidFill>
            <a:srgbClr val="CC6600"/>
          </a:solidFill>
          <a:ln w="9525">
            <a:solidFill>
              <a:srgbClr val="CC6600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pPr>
              <a:defRPr/>
            </a:pPr>
            <a:endParaRPr lang="es-ES" kern="0">
              <a:solidFill>
                <a:sysClr val="windowText" lastClr="000000"/>
              </a:solidFill>
            </a:endParaRPr>
          </a:p>
        </p:txBody>
      </p:sp>
      <p:grpSp>
        <p:nvGrpSpPr>
          <p:cNvPr id="38" name="Group 6"/>
          <p:cNvGrpSpPr>
            <a:grpSpLocks/>
          </p:cNvGrpSpPr>
          <p:nvPr/>
        </p:nvGrpSpPr>
        <p:grpSpPr bwMode="auto">
          <a:xfrm>
            <a:off x="1871152" y="5250463"/>
            <a:ext cx="950906" cy="1331913"/>
            <a:chOff x="1519" y="1390"/>
            <a:chExt cx="771" cy="1268"/>
          </a:xfr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grpSpPr>
        <p:sp>
          <p:nvSpPr>
            <p:cNvPr id="39" name="Line 7"/>
            <p:cNvSpPr>
              <a:spLocks noChangeShapeType="1"/>
            </p:cNvSpPr>
            <p:nvPr/>
          </p:nvSpPr>
          <p:spPr bwMode="auto">
            <a:xfrm>
              <a:off x="1565" y="1480"/>
              <a:ext cx="0" cy="1088"/>
            </a:xfrm>
            <a:prstGeom prst="line">
              <a:avLst/>
            </a:prstGeom>
            <a:noFill/>
            <a:ln w="38100">
              <a:solidFill>
                <a:srgbClr val="66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s-E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0" name="Line 8"/>
            <p:cNvSpPr>
              <a:spLocks noChangeShapeType="1"/>
            </p:cNvSpPr>
            <p:nvPr/>
          </p:nvSpPr>
          <p:spPr bwMode="auto">
            <a:xfrm>
              <a:off x="2245" y="1480"/>
              <a:ext cx="0" cy="1088"/>
            </a:xfrm>
            <a:prstGeom prst="line">
              <a:avLst/>
            </a:prstGeom>
            <a:noFill/>
            <a:ln w="38100">
              <a:solidFill>
                <a:srgbClr val="66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s-E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1" name="AutoShape 9"/>
            <p:cNvSpPr>
              <a:spLocks noChangeArrowheads="1"/>
            </p:cNvSpPr>
            <p:nvPr/>
          </p:nvSpPr>
          <p:spPr bwMode="auto">
            <a:xfrm rot="5400000">
              <a:off x="1611" y="1433"/>
              <a:ext cx="589" cy="590"/>
            </a:xfrm>
            <a:prstGeom prst="flowChartDelay">
              <a:avLst/>
            </a:prstGeom>
            <a:gradFill rotWithShape="1">
              <a:gsLst>
                <a:gs pos="0">
                  <a:schemeClr val="bg1"/>
                </a:gs>
                <a:gs pos="50000">
                  <a:schemeClr val="accent1">
                    <a:alpha val="10001"/>
                  </a:schemeClr>
                </a:gs>
                <a:gs pos="100000">
                  <a:schemeClr val="bg1"/>
                </a:gs>
              </a:gsLst>
              <a:lin ang="5400000" scaled="1"/>
            </a:gra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2" name="AutoShape 10"/>
            <p:cNvSpPr>
              <a:spLocks noChangeArrowheads="1"/>
            </p:cNvSpPr>
            <p:nvPr/>
          </p:nvSpPr>
          <p:spPr bwMode="auto">
            <a:xfrm rot="16200000">
              <a:off x="1611" y="2023"/>
              <a:ext cx="589" cy="590"/>
            </a:xfrm>
            <a:prstGeom prst="flowChartDelay">
              <a:avLst/>
            </a:prstGeom>
            <a:gradFill rotWithShape="1">
              <a:gsLst>
                <a:gs pos="0">
                  <a:schemeClr val="bg1"/>
                </a:gs>
                <a:gs pos="50000">
                  <a:schemeClr val="accent1">
                    <a:alpha val="10001"/>
                  </a:schemeClr>
                </a:gs>
                <a:gs pos="100000">
                  <a:schemeClr val="bg1"/>
                </a:gs>
              </a:gsLst>
              <a:lin ang="5400000" scaled="1"/>
            </a:gra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3" name="AutoShape 11"/>
            <p:cNvSpPr>
              <a:spLocks noChangeArrowheads="1"/>
            </p:cNvSpPr>
            <p:nvPr/>
          </p:nvSpPr>
          <p:spPr bwMode="auto">
            <a:xfrm>
              <a:off x="1519" y="1390"/>
              <a:ext cx="771" cy="90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9E7500"/>
                </a:gs>
                <a:gs pos="100000">
                  <a:srgbClr val="493600"/>
                </a:gs>
              </a:gsLst>
              <a:lin ang="54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s-E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4" name="AutoShape 12"/>
            <p:cNvSpPr>
              <a:spLocks noChangeArrowheads="1"/>
            </p:cNvSpPr>
            <p:nvPr/>
          </p:nvSpPr>
          <p:spPr bwMode="auto">
            <a:xfrm>
              <a:off x="1519" y="2568"/>
              <a:ext cx="771" cy="90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9E7500"/>
                </a:gs>
                <a:gs pos="100000">
                  <a:srgbClr val="493600"/>
                </a:gs>
              </a:gsLst>
              <a:lin ang="54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s-ES"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45" name="44 CuadroTexto"/>
          <p:cNvSpPr txBox="1"/>
          <p:nvPr/>
        </p:nvSpPr>
        <p:spPr>
          <a:xfrm>
            <a:off x="1871663" y="5322889"/>
            <a:ext cx="963612" cy="5857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s-ES_tradnl" sz="16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TIME’S UP</a:t>
            </a:r>
            <a:endParaRPr lang="es-ES" sz="1600" b="1" kern="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pic>
        <p:nvPicPr>
          <p:cNvPr id="3103" name="8 Imagen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1852" y="5459172"/>
            <a:ext cx="1268824" cy="12688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6 Imagen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21296559">
            <a:off x="1810867" y="2856204"/>
            <a:ext cx="1294425" cy="1170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32 CuadroTexto"/>
          <p:cNvSpPr txBox="1"/>
          <p:nvPr/>
        </p:nvSpPr>
        <p:spPr>
          <a:xfrm>
            <a:off x="3848750" y="5697571"/>
            <a:ext cx="4741790" cy="884805"/>
          </a:xfrm>
          <a:prstGeom prst="rect">
            <a:avLst/>
          </a:prstGeom>
          <a:noFill/>
        </p:spPr>
        <p:txBody>
          <a:bodyPr>
            <a:prstTxWarp prst="textPlain">
              <a:avLst/>
            </a:prstTxWarp>
            <a:spAutoFit/>
          </a:bodyPr>
          <a:lstStyle/>
          <a:p>
            <a:pPr>
              <a:defRPr/>
            </a:pPr>
            <a:r>
              <a:rPr lang="es-ES_tradnl" sz="4800" b="1" kern="0" dirty="0" err="1">
                <a:solidFill>
                  <a:schemeClr val="accent4">
                    <a:lumMod val="50000"/>
                  </a:schemeClr>
                </a:solidFill>
                <a:effectLst>
                  <a:outerShdw blurRad="60007" dist="50800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omic Sans MS" pitchFamily="66" charset="0"/>
              </a:rPr>
              <a:t>sandwich</a:t>
            </a:r>
            <a:endParaRPr lang="es-ES" sz="4800" b="1" kern="0" dirty="0">
              <a:solidFill>
                <a:schemeClr val="accent4">
                  <a:lumMod val="50000"/>
                </a:schemeClr>
              </a:solidFill>
              <a:effectLst>
                <a:outerShdw blurRad="60007" dist="50800" dir="15000000" sy="30000" kx="-1800000" algn="bl" rotWithShape="0">
                  <a:prstClr val="black">
                    <a:alpha val="32000"/>
                  </a:prstClr>
                </a:outerShdw>
              </a:effectLst>
              <a:latin typeface="Comic Sans MS" pitchFamily="66" charset="0"/>
            </a:endParaRPr>
          </a:p>
        </p:txBody>
      </p:sp>
      <p:cxnSp>
        <p:nvCxnSpPr>
          <p:cNvPr id="31" name="14 Conector recto"/>
          <p:cNvCxnSpPr/>
          <p:nvPr/>
        </p:nvCxnSpPr>
        <p:spPr>
          <a:xfrm>
            <a:off x="2105362" y="2429110"/>
            <a:ext cx="0" cy="215900"/>
          </a:xfrm>
          <a:prstGeom prst="line">
            <a:avLst/>
          </a:prstGeom>
          <a:ln w="7620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14 Conector recto"/>
          <p:cNvCxnSpPr/>
          <p:nvPr/>
        </p:nvCxnSpPr>
        <p:spPr>
          <a:xfrm>
            <a:off x="2680243" y="2477579"/>
            <a:ext cx="0" cy="215900"/>
          </a:xfrm>
          <a:prstGeom prst="line">
            <a:avLst/>
          </a:prstGeom>
          <a:ln w="7620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14 Conector recto"/>
          <p:cNvCxnSpPr/>
          <p:nvPr/>
        </p:nvCxnSpPr>
        <p:spPr>
          <a:xfrm>
            <a:off x="9643367" y="2384661"/>
            <a:ext cx="38336" cy="264369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14 Conector recto"/>
          <p:cNvCxnSpPr/>
          <p:nvPr/>
        </p:nvCxnSpPr>
        <p:spPr>
          <a:xfrm>
            <a:off x="10255241" y="2347300"/>
            <a:ext cx="0" cy="21590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25 Imagen">
            <a:extLst>
              <a:ext uri="{FF2B5EF4-FFF2-40B4-BE49-F238E27FC236}">
                <a16:creationId xmlns:a16="http://schemas.microsoft.com/office/drawing/2014/main" id="{06952DF3-47DE-888F-8C96-0EE08243CC3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-313683">
            <a:off x="7660439" y="2844325"/>
            <a:ext cx="1431622" cy="1165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24 Imagen">
            <a:extLst>
              <a:ext uri="{FF2B5EF4-FFF2-40B4-BE49-F238E27FC236}">
                <a16:creationId xmlns:a16="http://schemas.microsoft.com/office/drawing/2014/main" id="{88C36C9C-DE01-DABF-E858-D86C756C0FD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370428" y="2738544"/>
            <a:ext cx="1291256" cy="1282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26 Imagen">
            <a:extLst>
              <a:ext uri="{FF2B5EF4-FFF2-40B4-BE49-F238E27FC236}">
                <a16:creationId xmlns:a16="http://schemas.microsoft.com/office/drawing/2014/main" id="{9906E49E-3FF1-F5CB-8CE2-39C98C2F08D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325161">
            <a:off x="9559893" y="2839997"/>
            <a:ext cx="1851210" cy="1228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01825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xit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8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21600000">
                                      <p:cBhvr>
                                        <p:cTn id="14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1" presetID="2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2" dur="5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en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xit" presetSubtype="1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31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3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k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40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9500"/>
                            </p:stCondLst>
                            <p:childTnLst>
                              <p:par>
                                <p:cTn id="44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21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Arco"/>
          <p:cNvSpPr/>
          <p:nvPr/>
        </p:nvSpPr>
        <p:spPr>
          <a:xfrm rot="10800000">
            <a:off x="1086589" y="1893379"/>
            <a:ext cx="9581411" cy="792163"/>
          </a:xfrm>
          <a:prstGeom prst="arc">
            <a:avLst>
              <a:gd name="adj1" fmla="val 10847833"/>
              <a:gd name="adj2" fmla="val 0"/>
            </a:avLst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s-ES" kern="0">
              <a:solidFill>
                <a:sysClr val="windowText" lastClr="000000"/>
              </a:solidFill>
            </a:endParaRPr>
          </a:p>
        </p:txBody>
      </p:sp>
      <p:pic>
        <p:nvPicPr>
          <p:cNvPr id="7" name="6 Imagen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21296559">
            <a:off x="9582539" y="2778152"/>
            <a:ext cx="1865255" cy="12382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5" name="14 Conector recto"/>
          <p:cNvCxnSpPr/>
          <p:nvPr/>
        </p:nvCxnSpPr>
        <p:spPr>
          <a:xfrm>
            <a:off x="3352800" y="2541079"/>
            <a:ext cx="0" cy="215900"/>
          </a:xfrm>
          <a:prstGeom prst="line">
            <a:avLst/>
          </a:prstGeom>
          <a:ln w="762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15 Conector recto"/>
          <p:cNvCxnSpPr/>
          <p:nvPr/>
        </p:nvCxnSpPr>
        <p:spPr>
          <a:xfrm>
            <a:off x="3928482" y="2541079"/>
            <a:ext cx="0" cy="215900"/>
          </a:xfrm>
          <a:prstGeom prst="line">
            <a:avLst/>
          </a:prstGeom>
          <a:ln w="762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16 Conector recto"/>
          <p:cNvCxnSpPr/>
          <p:nvPr/>
        </p:nvCxnSpPr>
        <p:spPr>
          <a:xfrm>
            <a:off x="4876800" y="2524181"/>
            <a:ext cx="0" cy="215900"/>
          </a:xfrm>
          <a:prstGeom prst="line">
            <a:avLst/>
          </a:prstGeom>
          <a:ln w="762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17 Conector recto"/>
          <p:cNvCxnSpPr/>
          <p:nvPr/>
        </p:nvCxnSpPr>
        <p:spPr>
          <a:xfrm>
            <a:off x="5636875" y="2585529"/>
            <a:ext cx="0" cy="215900"/>
          </a:xfrm>
          <a:prstGeom prst="line">
            <a:avLst/>
          </a:prstGeom>
          <a:ln w="762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18 Conector recto"/>
          <p:cNvCxnSpPr/>
          <p:nvPr/>
        </p:nvCxnSpPr>
        <p:spPr>
          <a:xfrm>
            <a:off x="6603864" y="2550604"/>
            <a:ext cx="0" cy="215900"/>
          </a:xfrm>
          <a:prstGeom prst="line">
            <a:avLst/>
          </a:prstGeom>
          <a:ln w="76200">
            <a:solidFill>
              <a:srgbClr val="FF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19 Conector recto"/>
          <p:cNvCxnSpPr/>
          <p:nvPr/>
        </p:nvCxnSpPr>
        <p:spPr>
          <a:xfrm>
            <a:off x="7239000" y="2550604"/>
            <a:ext cx="0" cy="215900"/>
          </a:xfrm>
          <a:prstGeom prst="line">
            <a:avLst/>
          </a:prstGeom>
          <a:ln w="76200">
            <a:solidFill>
              <a:srgbClr val="FF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20 Conector recto"/>
          <p:cNvCxnSpPr/>
          <p:nvPr/>
        </p:nvCxnSpPr>
        <p:spPr>
          <a:xfrm>
            <a:off x="8146959" y="2563201"/>
            <a:ext cx="0" cy="188891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21 Conector recto"/>
          <p:cNvCxnSpPr/>
          <p:nvPr/>
        </p:nvCxnSpPr>
        <p:spPr>
          <a:xfrm>
            <a:off x="8686800" y="2509230"/>
            <a:ext cx="0" cy="21590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1 CuadroTexto"/>
          <p:cNvSpPr txBox="1"/>
          <p:nvPr/>
        </p:nvSpPr>
        <p:spPr>
          <a:xfrm>
            <a:off x="3154362" y="142875"/>
            <a:ext cx="7361237" cy="851297"/>
          </a:xfrm>
          <a:prstGeom prst="round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S_tradnl" sz="4400" b="1" kern="0" dirty="0" err="1">
                <a:solidFill>
                  <a:schemeClr val="bg1"/>
                </a:solidFill>
              </a:rPr>
              <a:t>What</a:t>
            </a:r>
            <a:r>
              <a:rPr lang="es-ES_tradnl" sz="4400" b="1" kern="0" dirty="0">
                <a:solidFill>
                  <a:schemeClr val="bg1"/>
                </a:solidFill>
              </a:rPr>
              <a:t> are </a:t>
            </a:r>
            <a:r>
              <a:rPr lang="es-ES_tradnl" sz="4400" b="1" kern="0" dirty="0" err="1">
                <a:solidFill>
                  <a:schemeClr val="bg1"/>
                </a:solidFill>
              </a:rPr>
              <a:t>disappeared</a:t>
            </a:r>
            <a:r>
              <a:rPr lang="es-ES_tradnl" sz="4400" b="1" kern="0" dirty="0">
                <a:solidFill>
                  <a:schemeClr val="bg1"/>
                </a:solidFill>
              </a:rPr>
              <a:t>?</a:t>
            </a:r>
            <a:endParaRPr lang="es-ES" sz="4400" b="1" kern="0" dirty="0">
              <a:solidFill>
                <a:schemeClr val="bg1"/>
              </a:solidFill>
            </a:endParaRPr>
          </a:p>
        </p:txBody>
      </p:sp>
      <p:sp>
        <p:nvSpPr>
          <p:cNvPr id="33" name="32 CuadroTexto"/>
          <p:cNvSpPr txBox="1"/>
          <p:nvPr/>
        </p:nvSpPr>
        <p:spPr>
          <a:xfrm>
            <a:off x="4016056" y="4075786"/>
            <a:ext cx="4473496" cy="1241262"/>
          </a:xfrm>
          <a:prstGeom prst="rect">
            <a:avLst/>
          </a:prstGeom>
          <a:noFill/>
        </p:spPr>
        <p:txBody>
          <a:bodyPr>
            <a:prstTxWarp prst="textPlain">
              <a:avLst/>
            </a:prstTxWarp>
            <a:spAutoFit/>
          </a:bodyPr>
          <a:lstStyle/>
          <a:p>
            <a:pPr>
              <a:defRPr/>
            </a:pPr>
            <a:r>
              <a:rPr lang="es-ES_tradnl" sz="3600" b="1" kern="0" dirty="0">
                <a:solidFill>
                  <a:schemeClr val="accent4">
                    <a:lumMod val="50000"/>
                  </a:schemeClr>
                </a:solidFill>
                <a:effectLst>
                  <a:outerShdw blurRad="60007" dist="50800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omic Sans MS" pitchFamily="66" charset="0"/>
              </a:rPr>
              <a:t>spaghetti</a:t>
            </a:r>
            <a:endParaRPr lang="es-ES" sz="3600" b="1" kern="0" dirty="0">
              <a:solidFill>
                <a:schemeClr val="accent4">
                  <a:lumMod val="50000"/>
                </a:schemeClr>
              </a:solidFill>
              <a:effectLst>
                <a:outerShdw blurRad="60007" dist="50800" dir="15000000" sy="30000" kx="-1800000" algn="bl" rotWithShape="0">
                  <a:prstClr val="black">
                    <a:alpha val="32000"/>
                  </a:prstClr>
                </a:outerShdw>
              </a:effectLst>
              <a:latin typeface="Comic Sans MS" pitchFamily="66" charset="0"/>
            </a:endParaRPr>
          </a:p>
        </p:txBody>
      </p:sp>
      <p:sp>
        <p:nvSpPr>
          <p:cNvPr id="34" name="Line 3"/>
          <p:cNvSpPr>
            <a:spLocks noChangeShapeType="1"/>
          </p:cNvSpPr>
          <p:nvPr/>
        </p:nvSpPr>
        <p:spPr bwMode="auto">
          <a:xfrm>
            <a:off x="2298700" y="5863557"/>
            <a:ext cx="0" cy="611041"/>
          </a:xfrm>
          <a:prstGeom prst="line">
            <a:avLst/>
          </a:prstGeom>
          <a:noFill/>
          <a:ln w="76200">
            <a:solidFill>
              <a:srgbClr val="CC6600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es-ES" kern="0">
              <a:solidFill>
                <a:sysClr val="windowText" lastClr="000000"/>
              </a:solidFill>
            </a:endParaRPr>
          </a:p>
        </p:txBody>
      </p:sp>
      <p:sp>
        <p:nvSpPr>
          <p:cNvPr id="36" name="AutoShape 4"/>
          <p:cNvSpPr>
            <a:spLocks noChangeArrowheads="1"/>
          </p:cNvSpPr>
          <p:nvPr/>
        </p:nvSpPr>
        <p:spPr bwMode="auto">
          <a:xfrm rot="5400000">
            <a:off x="2147736" y="5409836"/>
            <a:ext cx="400202" cy="600637"/>
          </a:xfrm>
          <a:prstGeom prst="flowChartDelay">
            <a:avLst/>
          </a:prstGeom>
          <a:solidFill>
            <a:srgbClr val="CC6600"/>
          </a:solidFill>
          <a:ln w="9525">
            <a:solidFill>
              <a:srgbClr val="CC6600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pPr>
              <a:defRPr/>
            </a:pPr>
            <a:endParaRPr lang="es-ES" kern="0">
              <a:solidFill>
                <a:sysClr val="windowText" lastClr="000000"/>
              </a:solidFill>
            </a:endParaRPr>
          </a:p>
        </p:txBody>
      </p:sp>
      <p:sp>
        <p:nvSpPr>
          <p:cNvPr id="37" name="AutoShape 5"/>
          <p:cNvSpPr>
            <a:spLocks noChangeArrowheads="1"/>
          </p:cNvSpPr>
          <p:nvPr/>
        </p:nvSpPr>
        <p:spPr bwMode="auto">
          <a:xfrm rot="16200000">
            <a:off x="2153905" y="5969649"/>
            <a:ext cx="400204" cy="648074"/>
          </a:xfrm>
          <a:prstGeom prst="flowChartDelay">
            <a:avLst/>
          </a:prstGeom>
          <a:solidFill>
            <a:srgbClr val="CC6600"/>
          </a:solidFill>
          <a:ln w="9525">
            <a:solidFill>
              <a:srgbClr val="CC6600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pPr>
              <a:defRPr/>
            </a:pPr>
            <a:endParaRPr lang="es-ES" kern="0">
              <a:solidFill>
                <a:sysClr val="windowText" lastClr="000000"/>
              </a:solidFill>
            </a:endParaRPr>
          </a:p>
        </p:txBody>
      </p:sp>
      <p:grpSp>
        <p:nvGrpSpPr>
          <p:cNvPr id="38" name="Group 6"/>
          <p:cNvGrpSpPr>
            <a:grpSpLocks/>
          </p:cNvGrpSpPr>
          <p:nvPr/>
        </p:nvGrpSpPr>
        <p:grpSpPr bwMode="auto">
          <a:xfrm>
            <a:off x="1871152" y="5250463"/>
            <a:ext cx="950906" cy="1331913"/>
            <a:chOff x="1519" y="1390"/>
            <a:chExt cx="771" cy="1268"/>
          </a:xfr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grpSpPr>
        <p:sp>
          <p:nvSpPr>
            <p:cNvPr id="39" name="Line 7"/>
            <p:cNvSpPr>
              <a:spLocks noChangeShapeType="1"/>
            </p:cNvSpPr>
            <p:nvPr/>
          </p:nvSpPr>
          <p:spPr bwMode="auto">
            <a:xfrm>
              <a:off x="1565" y="1480"/>
              <a:ext cx="0" cy="1088"/>
            </a:xfrm>
            <a:prstGeom prst="line">
              <a:avLst/>
            </a:prstGeom>
            <a:noFill/>
            <a:ln w="38100">
              <a:solidFill>
                <a:srgbClr val="66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s-E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0" name="Line 8"/>
            <p:cNvSpPr>
              <a:spLocks noChangeShapeType="1"/>
            </p:cNvSpPr>
            <p:nvPr/>
          </p:nvSpPr>
          <p:spPr bwMode="auto">
            <a:xfrm>
              <a:off x="2245" y="1480"/>
              <a:ext cx="0" cy="1088"/>
            </a:xfrm>
            <a:prstGeom prst="line">
              <a:avLst/>
            </a:prstGeom>
            <a:noFill/>
            <a:ln w="38100">
              <a:solidFill>
                <a:srgbClr val="66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s-E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1" name="AutoShape 9"/>
            <p:cNvSpPr>
              <a:spLocks noChangeArrowheads="1"/>
            </p:cNvSpPr>
            <p:nvPr/>
          </p:nvSpPr>
          <p:spPr bwMode="auto">
            <a:xfrm rot="5400000">
              <a:off x="1611" y="1433"/>
              <a:ext cx="589" cy="590"/>
            </a:xfrm>
            <a:prstGeom prst="flowChartDelay">
              <a:avLst/>
            </a:prstGeom>
            <a:gradFill rotWithShape="1">
              <a:gsLst>
                <a:gs pos="0">
                  <a:schemeClr val="bg1"/>
                </a:gs>
                <a:gs pos="50000">
                  <a:schemeClr val="accent1">
                    <a:alpha val="10001"/>
                  </a:schemeClr>
                </a:gs>
                <a:gs pos="100000">
                  <a:schemeClr val="bg1"/>
                </a:gs>
              </a:gsLst>
              <a:lin ang="5400000" scaled="1"/>
            </a:gra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2" name="AutoShape 10"/>
            <p:cNvSpPr>
              <a:spLocks noChangeArrowheads="1"/>
            </p:cNvSpPr>
            <p:nvPr/>
          </p:nvSpPr>
          <p:spPr bwMode="auto">
            <a:xfrm rot="16200000">
              <a:off x="1611" y="2023"/>
              <a:ext cx="589" cy="590"/>
            </a:xfrm>
            <a:prstGeom prst="flowChartDelay">
              <a:avLst/>
            </a:prstGeom>
            <a:gradFill rotWithShape="1">
              <a:gsLst>
                <a:gs pos="0">
                  <a:schemeClr val="bg1"/>
                </a:gs>
                <a:gs pos="50000">
                  <a:schemeClr val="accent1">
                    <a:alpha val="10001"/>
                  </a:schemeClr>
                </a:gs>
                <a:gs pos="100000">
                  <a:schemeClr val="bg1"/>
                </a:gs>
              </a:gsLst>
              <a:lin ang="5400000" scaled="1"/>
            </a:gra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3" name="AutoShape 11"/>
            <p:cNvSpPr>
              <a:spLocks noChangeArrowheads="1"/>
            </p:cNvSpPr>
            <p:nvPr/>
          </p:nvSpPr>
          <p:spPr bwMode="auto">
            <a:xfrm>
              <a:off x="1519" y="1390"/>
              <a:ext cx="771" cy="90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9E7500"/>
                </a:gs>
                <a:gs pos="100000">
                  <a:srgbClr val="493600"/>
                </a:gs>
              </a:gsLst>
              <a:lin ang="54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s-E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4" name="AutoShape 12"/>
            <p:cNvSpPr>
              <a:spLocks noChangeArrowheads="1"/>
            </p:cNvSpPr>
            <p:nvPr/>
          </p:nvSpPr>
          <p:spPr bwMode="auto">
            <a:xfrm>
              <a:off x="1519" y="2568"/>
              <a:ext cx="771" cy="90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9E7500"/>
                </a:gs>
                <a:gs pos="100000">
                  <a:srgbClr val="493600"/>
                </a:gs>
              </a:gsLst>
              <a:lin ang="54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s-ES"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45" name="44 CuadroTexto"/>
          <p:cNvSpPr txBox="1"/>
          <p:nvPr/>
        </p:nvSpPr>
        <p:spPr>
          <a:xfrm>
            <a:off x="1871663" y="5322889"/>
            <a:ext cx="963612" cy="5857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s-ES_tradnl" sz="16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TIME’S UP</a:t>
            </a:r>
            <a:endParaRPr lang="es-ES" sz="1600" b="1" kern="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pic>
        <p:nvPicPr>
          <p:cNvPr id="29" name="6 Imagen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21296559">
            <a:off x="7880628" y="2826206"/>
            <a:ext cx="1217851" cy="991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32 CuadroTexto"/>
          <p:cNvSpPr txBox="1"/>
          <p:nvPr/>
        </p:nvSpPr>
        <p:spPr>
          <a:xfrm>
            <a:off x="3848750" y="5697571"/>
            <a:ext cx="4741790" cy="884805"/>
          </a:xfrm>
          <a:prstGeom prst="rect">
            <a:avLst/>
          </a:prstGeom>
          <a:noFill/>
        </p:spPr>
        <p:txBody>
          <a:bodyPr>
            <a:prstTxWarp prst="textPlain">
              <a:avLst/>
            </a:prstTxWarp>
            <a:spAutoFit/>
          </a:bodyPr>
          <a:lstStyle/>
          <a:p>
            <a:pPr>
              <a:defRPr/>
            </a:pPr>
            <a:r>
              <a:rPr lang="es-ES_tradnl" sz="4800" b="1" kern="0" dirty="0">
                <a:solidFill>
                  <a:schemeClr val="accent4">
                    <a:lumMod val="50000"/>
                  </a:schemeClr>
                </a:solidFill>
                <a:effectLst>
                  <a:outerShdw blurRad="60007" dist="50800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omic Sans MS" pitchFamily="66" charset="0"/>
              </a:rPr>
              <a:t>vegetables</a:t>
            </a:r>
            <a:endParaRPr lang="es-ES" sz="4800" b="1" kern="0" dirty="0">
              <a:solidFill>
                <a:schemeClr val="accent4">
                  <a:lumMod val="50000"/>
                </a:schemeClr>
              </a:solidFill>
              <a:effectLst>
                <a:outerShdw blurRad="60007" dist="50800" dir="15000000" sy="30000" kx="-1800000" algn="bl" rotWithShape="0">
                  <a:prstClr val="black">
                    <a:alpha val="32000"/>
                  </a:prstClr>
                </a:outerShdw>
              </a:effectLst>
              <a:latin typeface="Comic Sans MS" pitchFamily="66" charset="0"/>
            </a:endParaRPr>
          </a:p>
        </p:txBody>
      </p:sp>
      <p:cxnSp>
        <p:nvCxnSpPr>
          <p:cNvPr id="31" name="14 Conector recto"/>
          <p:cNvCxnSpPr/>
          <p:nvPr/>
        </p:nvCxnSpPr>
        <p:spPr>
          <a:xfrm>
            <a:off x="2105362" y="2429110"/>
            <a:ext cx="0" cy="215900"/>
          </a:xfrm>
          <a:prstGeom prst="line">
            <a:avLst/>
          </a:prstGeom>
          <a:ln w="7620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14 Conector recto"/>
          <p:cNvCxnSpPr/>
          <p:nvPr/>
        </p:nvCxnSpPr>
        <p:spPr>
          <a:xfrm>
            <a:off x="2680243" y="2477579"/>
            <a:ext cx="0" cy="215900"/>
          </a:xfrm>
          <a:prstGeom prst="line">
            <a:avLst/>
          </a:prstGeom>
          <a:ln w="7620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14 Conector recto"/>
          <p:cNvCxnSpPr/>
          <p:nvPr/>
        </p:nvCxnSpPr>
        <p:spPr>
          <a:xfrm>
            <a:off x="9643367" y="2384661"/>
            <a:ext cx="38336" cy="264369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14 Conector recto"/>
          <p:cNvCxnSpPr/>
          <p:nvPr/>
        </p:nvCxnSpPr>
        <p:spPr>
          <a:xfrm>
            <a:off x="10255241" y="2347300"/>
            <a:ext cx="0" cy="21590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24 Imagen">
            <a:extLst>
              <a:ext uri="{FF2B5EF4-FFF2-40B4-BE49-F238E27FC236}">
                <a16:creationId xmlns:a16="http://schemas.microsoft.com/office/drawing/2014/main" id="{93B75054-7EED-CF1B-6480-DD2D648256C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996836" y="2786073"/>
            <a:ext cx="1358596" cy="1349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26 Imagen">
            <a:extLst>
              <a:ext uri="{FF2B5EF4-FFF2-40B4-BE49-F238E27FC236}">
                <a16:creationId xmlns:a16="http://schemas.microsoft.com/office/drawing/2014/main" id="{C0696363-0D01-169B-8526-452674F1899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325161">
            <a:off x="5057465" y="2950158"/>
            <a:ext cx="1862889" cy="11386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24 Imagen">
            <a:extLst>
              <a:ext uri="{FF2B5EF4-FFF2-40B4-BE49-F238E27FC236}">
                <a16:creationId xmlns:a16="http://schemas.microsoft.com/office/drawing/2014/main" id="{E80BCB5B-FE11-FC7B-449C-8C9706219EB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49408" y="2645010"/>
            <a:ext cx="1249292" cy="1129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43875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xit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8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21600000">
                                      <p:cBhvr>
                                        <p:cTn id="14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1" presetID="2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2" dur="5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en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xit" presetSubtype="1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31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3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k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40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9500"/>
                            </p:stCondLst>
                            <p:childTnLst>
                              <p:par>
                                <p:cTn id="44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ED48EB3-D4C1-9BC2-C5B3-5732E8850D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B8954ED-398A-52CF-7F86-60FBC2E99D3C}"/>
              </a:ext>
            </a:extLst>
          </p:cNvPr>
          <p:cNvSpPr txBox="1"/>
          <p:nvPr/>
        </p:nvSpPr>
        <p:spPr>
          <a:xfrm>
            <a:off x="355600" y="178676"/>
            <a:ext cx="11480800" cy="61247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085850" lvl="2" indent="-171450">
              <a:buFontTx/>
              <a:buChar char="-"/>
            </a:pPr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      </a:t>
            </a:r>
            <a:r>
              <a:rPr lang="en-US" sz="2000">
                <a:latin typeface="Comic Sans MS" panose="030F0702030302020204" pitchFamily="66" charset="0"/>
                <a:cs typeface="Times New Roman" panose="02020603050405020304" pitchFamily="18" charset="0"/>
              </a:rPr>
              <a:t>Wednesday</a:t>
            </a:r>
            <a:r>
              <a:rPr lang="en-US">
                <a:latin typeface="Comic Sans MS" panose="030F0702030302020204" pitchFamily="66" charset="0"/>
              </a:rPr>
              <a:t>, 16th </a:t>
            </a:r>
            <a:r>
              <a:rPr lang="en-US" dirty="0">
                <a:latin typeface="Comic Sans MS" panose="030F0702030302020204" pitchFamily="66" charset="0"/>
              </a:rPr>
              <a:t>August 2023</a:t>
            </a:r>
          </a:p>
          <a:p>
            <a:pPr marL="1085850" lvl="2" indent="-171450">
              <a:buFontTx/>
              <a:buChar char="-"/>
            </a:pPr>
            <a:endParaRPr lang="en-US" dirty="0">
              <a:latin typeface="Comic Sans MS" panose="030F0702030302020204" pitchFamily="66" charset="0"/>
            </a:endParaRPr>
          </a:p>
          <a:p>
            <a:pPr algn="ctr"/>
            <a:r>
              <a:rPr lang="en-US" sz="4400" b="1" dirty="0">
                <a:solidFill>
                  <a:srgbClr val="000000"/>
                </a:solidFill>
                <a:latin typeface="Comic Sans MS" pitchFamily="66" charset="0"/>
              </a:rPr>
              <a:t>Unit 4: Food and Drinks</a:t>
            </a:r>
          </a:p>
          <a:p>
            <a:pPr algn="ctr"/>
            <a:r>
              <a:rPr lang="en-US" sz="4400" dirty="0">
                <a:latin typeface="Comic Sans MS" panose="030F0702030302020204" pitchFamily="66" charset="0"/>
              </a:rPr>
              <a:t>Lesson 1- Period 1st</a:t>
            </a:r>
          </a:p>
          <a:p>
            <a:pPr algn="ctr"/>
            <a:endParaRPr lang="en-US" sz="4400" dirty="0">
              <a:latin typeface="Comic Sans MS" panose="030F0702030302020204" pitchFamily="66" charset="0"/>
            </a:endParaRPr>
          </a:p>
          <a:p>
            <a:pPr marL="1143000" lvl="2" indent="-228600">
              <a:buAutoNum type="arabicPeriod"/>
            </a:pPr>
            <a:r>
              <a:rPr lang="en-US" sz="4400" b="1" dirty="0">
                <a:solidFill>
                  <a:srgbClr val="000000"/>
                </a:solidFill>
                <a:latin typeface="Comic Sans MS" pitchFamily="66" charset="0"/>
              </a:rPr>
              <a:t> New words</a:t>
            </a:r>
          </a:p>
          <a:p>
            <a:pPr marL="1085850" lvl="2" indent="-171450">
              <a:buFontTx/>
              <a:buChar char="-"/>
            </a:pPr>
            <a:r>
              <a:rPr lang="en-US" sz="3200" dirty="0">
                <a:latin typeface="Comic Sans MS" panose="030F0702030302020204" pitchFamily="66" charset="0"/>
              </a:rPr>
              <a:t>an egg</a:t>
            </a:r>
          </a:p>
          <a:p>
            <a:pPr marL="1085850" lvl="2" indent="-171450">
              <a:buFontTx/>
              <a:buChar char="-"/>
            </a:pPr>
            <a:r>
              <a:rPr lang="en-US" sz="3200" dirty="0">
                <a:latin typeface="Comic Sans MS" panose="030F0702030302020204" pitchFamily="66" charset="0"/>
              </a:rPr>
              <a:t>an orange</a:t>
            </a:r>
          </a:p>
          <a:p>
            <a:pPr marL="1085850" lvl="2" indent="-171450">
              <a:buFontTx/>
              <a:buChar char="-"/>
            </a:pPr>
            <a:r>
              <a:rPr lang="en-US" sz="3200" dirty="0">
                <a:latin typeface="Comic Sans MS" panose="030F0702030302020204" pitchFamily="66" charset="0"/>
              </a:rPr>
              <a:t>a sandwich</a:t>
            </a:r>
          </a:p>
          <a:p>
            <a:pPr marL="1085850" lvl="2" indent="-171450">
              <a:buFontTx/>
              <a:buChar char="-"/>
            </a:pPr>
            <a:r>
              <a:rPr lang="en-US" sz="3200" dirty="0">
                <a:latin typeface="Comic Sans MS" panose="030F0702030302020204" pitchFamily="66" charset="0"/>
              </a:rPr>
              <a:t>spaghetti</a:t>
            </a:r>
          </a:p>
          <a:p>
            <a:pPr marL="1085850" lvl="2" indent="-171450">
              <a:buFontTx/>
              <a:buChar char="-"/>
            </a:pPr>
            <a:r>
              <a:rPr lang="en-US" sz="3200" dirty="0">
                <a:latin typeface="Comic Sans MS" panose="030F0702030302020204" pitchFamily="66" charset="0"/>
              </a:rPr>
              <a:t>vegetables</a:t>
            </a:r>
          </a:p>
          <a:p>
            <a:endParaRPr lang="en-US" baseline="0" dirty="0"/>
          </a:p>
        </p:txBody>
      </p:sp>
    </p:spTree>
    <p:extLst>
      <p:ext uri="{BB962C8B-B14F-4D97-AF65-F5344CB8AC3E}">
        <p14:creationId xmlns:p14="http://schemas.microsoft.com/office/powerpoint/2010/main" val="47493477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04610" y="431646"/>
            <a:ext cx="1704537" cy="817293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4556636" y="4613678"/>
            <a:ext cx="2562589" cy="1297858"/>
            <a:chOff x="4295458" y="4586749"/>
            <a:chExt cx="2562589" cy="1297858"/>
          </a:xfrm>
        </p:grpSpPr>
        <p:pic>
          <p:nvPicPr>
            <p:cNvPr id="4" name="Picture 3" descr="29,362 Listening Icon Stock Photos, Pictures &amp; Royalty-Free Images - iStock">
              <a:extLst>
                <a:ext uri="{FF2B5EF4-FFF2-40B4-BE49-F238E27FC236}">
                  <a16:creationId xmlns:a16="http://schemas.microsoft.com/office/drawing/2014/main" id="{24084AA4-EAF3-498D-9203-05F271DAD74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39293" y="4883730"/>
              <a:ext cx="696734" cy="6967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Rounded Rectangle 15"/>
            <p:cNvSpPr/>
            <p:nvPr/>
          </p:nvSpPr>
          <p:spPr>
            <a:xfrm>
              <a:off x="4295458" y="4586749"/>
              <a:ext cx="2562589" cy="1297858"/>
            </a:xfrm>
            <a:prstGeom prst="roundRect">
              <a:avLst/>
            </a:prstGeom>
            <a:noFill/>
            <a:ln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grpSp>
          <p:nvGrpSpPr>
            <p:cNvPr id="74" name="Google Shape;1794;p49"/>
            <p:cNvGrpSpPr/>
            <p:nvPr/>
          </p:nvGrpSpPr>
          <p:grpSpPr>
            <a:xfrm flipV="1">
              <a:off x="5630843" y="4885745"/>
              <a:ext cx="612155" cy="779695"/>
              <a:chOff x="2103825" y="2821000"/>
              <a:chExt cx="380725" cy="484925"/>
            </a:xfrm>
          </p:grpSpPr>
          <p:sp>
            <p:nvSpPr>
              <p:cNvPr id="75" name="Google Shape;1795;p49"/>
              <p:cNvSpPr/>
              <p:nvPr/>
            </p:nvSpPr>
            <p:spPr>
              <a:xfrm>
                <a:off x="2115725" y="2832025"/>
                <a:ext cx="357800" cy="464375"/>
              </a:xfrm>
              <a:custGeom>
                <a:avLst/>
                <a:gdLst/>
                <a:ahLst/>
                <a:cxnLst/>
                <a:rect l="l" t="t" r="r" b="b"/>
                <a:pathLst>
                  <a:path w="14312" h="18575" extrusionOk="0">
                    <a:moveTo>
                      <a:pt x="11562" y="120"/>
                    </a:moveTo>
                    <a:cubicBezTo>
                      <a:pt x="11562" y="310"/>
                      <a:pt x="11574" y="465"/>
                      <a:pt x="11574" y="608"/>
                    </a:cubicBezTo>
                    <a:cubicBezTo>
                      <a:pt x="11526" y="1334"/>
                      <a:pt x="11478" y="2084"/>
                      <a:pt x="11454" y="2810"/>
                    </a:cubicBezTo>
                    <a:cubicBezTo>
                      <a:pt x="11443" y="3049"/>
                      <a:pt x="11502" y="3120"/>
                      <a:pt x="11764" y="3144"/>
                    </a:cubicBezTo>
                    <a:cubicBezTo>
                      <a:pt x="12228" y="3168"/>
                      <a:pt x="12681" y="3179"/>
                      <a:pt x="13133" y="3215"/>
                    </a:cubicBezTo>
                    <a:cubicBezTo>
                      <a:pt x="13490" y="3227"/>
                      <a:pt x="13848" y="3251"/>
                      <a:pt x="14252" y="3251"/>
                    </a:cubicBezTo>
                    <a:cubicBezTo>
                      <a:pt x="14264" y="3489"/>
                      <a:pt x="14312" y="3691"/>
                      <a:pt x="14300" y="3882"/>
                    </a:cubicBezTo>
                    <a:cubicBezTo>
                      <a:pt x="14252" y="4787"/>
                      <a:pt x="14169" y="5716"/>
                      <a:pt x="14133" y="6620"/>
                    </a:cubicBezTo>
                    <a:cubicBezTo>
                      <a:pt x="14086" y="7621"/>
                      <a:pt x="14121" y="8621"/>
                      <a:pt x="14074" y="9609"/>
                    </a:cubicBezTo>
                    <a:cubicBezTo>
                      <a:pt x="14026" y="10728"/>
                      <a:pt x="13907" y="11859"/>
                      <a:pt x="13871" y="12978"/>
                    </a:cubicBezTo>
                    <a:cubicBezTo>
                      <a:pt x="13812" y="14633"/>
                      <a:pt x="13467" y="16253"/>
                      <a:pt x="13586" y="17919"/>
                    </a:cubicBezTo>
                    <a:lnTo>
                      <a:pt x="13586" y="17967"/>
                    </a:lnTo>
                    <a:cubicBezTo>
                      <a:pt x="13550" y="18515"/>
                      <a:pt x="13514" y="18574"/>
                      <a:pt x="12943" y="18574"/>
                    </a:cubicBezTo>
                    <a:lnTo>
                      <a:pt x="7502" y="18491"/>
                    </a:lnTo>
                    <a:cubicBezTo>
                      <a:pt x="6811" y="18491"/>
                      <a:pt x="6144" y="18527"/>
                      <a:pt x="5454" y="18527"/>
                    </a:cubicBezTo>
                    <a:cubicBezTo>
                      <a:pt x="4370" y="18527"/>
                      <a:pt x="3299" y="18503"/>
                      <a:pt x="2215" y="18491"/>
                    </a:cubicBezTo>
                    <a:cubicBezTo>
                      <a:pt x="1679" y="18491"/>
                      <a:pt x="1132" y="18491"/>
                      <a:pt x="596" y="18467"/>
                    </a:cubicBezTo>
                    <a:cubicBezTo>
                      <a:pt x="489" y="18467"/>
                      <a:pt x="394" y="18467"/>
                      <a:pt x="298" y="18455"/>
                    </a:cubicBezTo>
                    <a:cubicBezTo>
                      <a:pt x="96" y="18443"/>
                      <a:pt x="1" y="18348"/>
                      <a:pt x="1" y="18146"/>
                    </a:cubicBezTo>
                    <a:cubicBezTo>
                      <a:pt x="13" y="17824"/>
                      <a:pt x="1" y="17503"/>
                      <a:pt x="1" y="17193"/>
                    </a:cubicBezTo>
                    <a:cubicBezTo>
                      <a:pt x="13" y="15621"/>
                      <a:pt x="36" y="14050"/>
                      <a:pt x="60" y="12490"/>
                    </a:cubicBezTo>
                    <a:cubicBezTo>
                      <a:pt x="72" y="11788"/>
                      <a:pt x="120" y="11097"/>
                      <a:pt x="132" y="10407"/>
                    </a:cubicBezTo>
                    <a:cubicBezTo>
                      <a:pt x="155" y="9097"/>
                      <a:pt x="144" y="7799"/>
                      <a:pt x="179" y="6489"/>
                    </a:cubicBezTo>
                    <a:cubicBezTo>
                      <a:pt x="191" y="5406"/>
                      <a:pt x="251" y="4334"/>
                      <a:pt x="274" y="3251"/>
                    </a:cubicBezTo>
                    <a:cubicBezTo>
                      <a:pt x="298" y="2632"/>
                      <a:pt x="298" y="2025"/>
                      <a:pt x="310" y="1417"/>
                    </a:cubicBezTo>
                    <a:cubicBezTo>
                      <a:pt x="310" y="1191"/>
                      <a:pt x="334" y="965"/>
                      <a:pt x="382" y="763"/>
                    </a:cubicBezTo>
                    <a:cubicBezTo>
                      <a:pt x="394" y="667"/>
                      <a:pt x="489" y="548"/>
                      <a:pt x="572" y="536"/>
                    </a:cubicBezTo>
                    <a:cubicBezTo>
                      <a:pt x="858" y="465"/>
                      <a:pt x="1144" y="405"/>
                      <a:pt x="1429" y="405"/>
                    </a:cubicBezTo>
                    <a:cubicBezTo>
                      <a:pt x="2572" y="370"/>
                      <a:pt x="3727" y="370"/>
                      <a:pt x="4882" y="334"/>
                    </a:cubicBezTo>
                    <a:cubicBezTo>
                      <a:pt x="5751" y="298"/>
                      <a:pt x="6621" y="215"/>
                      <a:pt x="7502" y="155"/>
                    </a:cubicBezTo>
                    <a:cubicBezTo>
                      <a:pt x="8252" y="108"/>
                      <a:pt x="9014" y="36"/>
                      <a:pt x="9776" y="12"/>
                    </a:cubicBezTo>
                    <a:cubicBezTo>
                      <a:pt x="10359" y="1"/>
                      <a:pt x="10919" y="72"/>
                      <a:pt x="11562" y="120"/>
                    </a:cubicBezTo>
                    <a:close/>
                    <a:moveTo>
                      <a:pt x="12181" y="17038"/>
                    </a:moveTo>
                    <a:cubicBezTo>
                      <a:pt x="12181" y="16800"/>
                      <a:pt x="12062" y="16788"/>
                      <a:pt x="11931" y="16800"/>
                    </a:cubicBezTo>
                    <a:cubicBezTo>
                      <a:pt x="11633" y="16800"/>
                      <a:pt x="11323" y="16836"/>
                      <a:pt x="11026" y="16836"/>
                    </a:cubicBezTo>
                    <a:cubicBezTo>
                      <a:pt x="9728" y="16800"/>
                      <a:pt x="8418" y="16764"/>
                      <a:pt x="7121" y="16741"/>
                    </a:cubicBezTo>
                    <a:cubicBezTo>
                      <a:pt x="5573" y="16717"/>
                      <a:pt x="4025" y="16681"/>
                      <a:pt x="2465" y="16669"/>
                    </a:cubicBezTo>
                    <a:cubicBezTo>
                      <a:pt x="2406" y="16669"/>
                      <a:pt x="2346" y="16657"/>
                      <a:pt x="2299" y="16669"/>
                    </a:cubicBezTo>
                    <a:cubicBezTo>
                      <a:pt x="2239" y="16681"/>
                      <a:pt x="2179" y="16729"/>
                      <a:pt x="2060" y="16800"/>
                    </a:cubicBezTo>
                    <a:cubicBezTo>
                      <a:pt x="2191" y="16860"/>
                      <a:pt x="2275" y="16907"/>
                      <a:pt x="2346" y="16907"/>
                    </a:cubicBezTo>
                    <a:cubicBezTo>
                      <a:pt x="2668" y="16943"/>
                      <a:pt x="3013" y="16967"/>
                      <a:pt x="3346" y="16955"/>
                    </a:cubicBezTo>
                    <a:cubicBezTo>
                      <a:pt x="4025" y="16955"/>
                      <a:pt x="4727" y="16895"/>
                      <a:pt x="5406" y="16907"/>
                    </a:cubicBezTo>
                    <a:cubicBezTo>
                      <a:pt x="6716" y="16943"/>
                      <a:pt x="8049" y="17003"/>
                      <a:pt x="9359" y="17038"/>
                    </a:cubicBezTo>
                    <a:cubicBezTo>
                      <a:pt x="10204" y="17074"/>
                      <a:pt x="11038" y="17074"/>
                      <a:pt x="11883" y="17086"/>
                    </a:cubicBezTo>
                    <a:cubicBezTo>
                      <a:pt x="11978" y="17086"/>
                      <a:pt x="12074" y="17062"/>
                      <a:pt x="12181" y="17038"/>
                    </a:cubicBezTo>
                    <a:close/>
                    <a:moveTo>
                      <a:pt x="12669" y="9037"/>
                    </a:moveTo>
                    <a:lnTo>
                      <a:pt x="12669" y="8883"/>
                    </a:lnTo>
                    <a:cubicBezTo>
                      <a:pt x="12538" y="8871"/>
                      <a:pt x="12419" y="8823"/>
                      <a:pt x="12288" y="8823"/>
                    </a:cubicBezTo>
                    <a:cubicBezTo>
                      <a:pt x="12181" y="8823"/>
                      <a:pt x="12062" y="8859"/>
                      <a:pt x="11955" y="8859"/>
                    </a:cubicBezTo>
                    <a:cubicBezTo>
                      <a:pt x="10942" y="8847"/>
                      <a:pt x="9930" y="8847"/>
                      <a:pt x="8918" y="8823"/>
                    </a:cubicBezTo>
                    <a:cubicBezTo>
                      <a:pt x="7668" y="8811"/>
                      <a:pt x="6418" y="8799"/>
                      <a:pt x="5192" y="8799"/>
                    </a:cubicBezTo>
                    <a:cubicBezTo>
                      <a:pt x="4204" y="8811"/>
                      <a:pt x="3227" y="8883"/>
                      <a:pt x="2239" y="8716"/>
                    </a:cubicBezTo>
                    <a:cubicBezTo>
                      <a:pt x="2108" y="8704"/>
                      <a:pt x="2013" y="8740"/>
                      <a:pt x="2013" y="8906"/>
                    </a:cubicBezTo>
                    <a:cubicBezTo>
                      <a:pt x="2227" y="9049"/>
                      <a:pt x="2501" y="9014"/>
                      <a:pt x="2727" y="9014"/>
                    </a:cubicBezTo>
                    <a:cubicBezTo>
                      <a:pt x="3644" y="9002"/>
                      <a:pt x="4561" y="8942"/>
                      <a:pt x="5466" y="8942"/>
                    </a:cubicBezTo>
                    <a:cubicBezTo>
                      <a:pt x="7752" y="8954"/>
                      <a:pt x="10014" y="9014"/>
                      <a:pt x="12288" y="9049"/>
                    </a:cubicBezTo>
                    <a:cubicBezTo>
                      <a:pt x="12419" y="9085"/>
                      <a:pt x="12562" y="9049"/>
                      <a:pt x="12669" y="9037"/>
                    </a:cubicBezTo>
                    <a:close/>
                    <a:moveTo>
                      <a:pt x="1989" y="12276"/>
                    </a:moveTo>
                    <a:cubicBezTo>
                      <a:pt x="2001" y="12312"/>
                      <a:pt x="2025" y="12323"/>
                      <a:pt x="2049" y="12335"/>
                    </a:cubicBezTo>
                    <a:cubicBezTo>
                      <a:pt x="2084" y="12359"/>
                      <a:pt x="2120" y="12383"/>
                      <a:pt x="2168" y="12383"/>
                    </a:cubicBezTo>
                    <a:cubicBezTo>
                      <a:pt x="5585" y="12419"/>
                      <a:pt x="9002" y="12788"/>
                      <a:pt x="12419" y="12621"/>
                    </a:cubicBezTo>
                    <a:cubicBezTo>
                      <a:pt x="12478" y="12621"/>
                      <a:pt x="12526" y="12609"/>
                      <a:pt x="12586" y="12585"/>
                    </a:cubicBezTo>
                    <a:cubicBezTo>
                      <a:pt x="12597" y="12585"/>
                      <a:pt x="12621" y="12573"/>
                      <a:pt x="12621" y="12562"/>
                    </a:cubicBezTo>
                    <a:cubicBezTo>
                      <a:pt x="12621" y="12550"/>
                      <a:pt x="12621" y="12526"/>
                      <a:pt x="12633" y="12466"/>
                    </a:cubicBezTo>
                    <a:cubicBezTo>
                      <a:pt x="12562" y="12443"/>
                      <a:pt x="12478" y="12371"/>
                      <a:pt x="12407" y="12371"/>
                    </a:cubicBezTo>
                    <a:cubicBezTo>
                      <a:pt x="12181" y="12347"/>
                      <a:pt x="11966" y="12347"/>
                      <a:pt x="11740" y="12371"/>
                    </a:cubicBezTo>
                    <a:cubicBezTo>
                      <a:pt x="11181" y="12395"/>
                      <a:pt x="10633" y="12454"/>
                      <a:pt x="10085" y="12443"/>
                    </a:cubicBezTo>
                    <a:cubicBezTo>
                      <a:pt x="8883" y="12431"/>
                      <a:pt x="7668" y="12371"/>
                      <a:pt x="6466" y="12323"/>
                    </a:cubicBezTo>
                    <a:cubicBezTo>
                      <a:pt x="5418" y="12276"/>
                      <a:pt x="4370" y="12204"/>
                      <a:pt x="3311" y="12157"/>
                    </a:cubicBezTo>
                    <a:cubicBezTo>
                      <a:pt x="2977" y="12145"/>
                      <a:pt x="2632" y="12109"/>
                      <a:pt x="2275" y="12109"/>
                    </a:cubicBezTo>
                    <a:cubicBezTo>
                      <a:pt x="2156" y="12121"/>
                      <a:pt x="2025" y="12097"/>
                      <a:pt x="1989" y="12276"/>
                    </a:cubicBezTo>
                    <a:close/>
                    <a:moveTo>
                      <a:pt x="12597" y="10609"/>
                    </a:moveTo>
                    <a:cubicBezTo>
                      <a:pt x="12526" y="10407"/>
                      <a:pt x="12407" y="10407"/>
                      <a:pt x="12276" y="10418"/>
                    </a:cubicBezTo>
                    <a:cubicBezTo>
                      <a:pt x="11895" y="10454"/>
                      <a:pt x="11526" y="10490"/>
                      <a:pt x="11157" y="10490"/>
                    </a:cubicBezTo>
                    <a:cubicBezTo>
                      <a:pt x="9323" y="10490"/>
                      <a:pt x="7490" y="10490"/>
                      <a:pt x="5668" y="10478"/>
                    </a:cubicBezTo>
                    <a:lnTo>
                      <a:pt x="2537" y="10430"/>
                    </a:lnTo>
                    <a:cubicBezTo>
                      <a:pt x="2406" y="10430"/>
                      <a:pt x="2251" y="10418"/>
                      <a:pt x="2179" y="10657"/>
                    </a:cubicBezTo>
                    <a:cubicBezTo>
                      <a:pt x="2370" y="10668"/>
                      <a:pt x="2549" y="10704"/>
                      <a:pt x="2715" y="10704"/>
                    </a:cubicBezTo>
                    <a:cubicBezTo>
                      <a:pt x="4251" y="10645"/>
                      <a:pt x="5775" y="10657"/>
                      <a:pt x="7299" y="10692"/>
                    </a:cubicBezTo>
                    <a:cubicBezTo>
                      <a:pt x="8978" y="10716"/>
                      <a:pt x="10669" y="10692"/>
                      <a:pt x="12336" y="10692"/>
                    </a:cubicBezTo>
                    <a:cubicBezTo>
                      <a:pt x="12407" y="10668"/>
                      <a:pt x="12478" y="10645"/>
                      <a:pt x="12597" y="10609"/>
                    </a:cubicBezTo>
                    <a:close/>
                    <a:moveTo>
                      <a:pt x="12300" y="15098"/>
                    </a:moveTo>
                    <a:cubicBezTo>
                      <a:pt x="12324" y="15050"/>
                      <a:pt x="12324" y="15002"/>
                      <a:pt x="12336" y="14979"/>
                    </a:cubicBezTo>
                    <a:cubicBezTo>
                      <a:pt x="12169" y="14812"/>
                      <a:pt x="11943" y="14836"/>
                      <a:pt x="11740" y="14836"/>
                    </a:cubicBezTo>
                    <a:cubicBezTo>
                      <a:pt x="10514" y="14895"/>
                      <a:pt x="9299" y="14979"/>
                      <a:pt x="8097" y="15014"/>
                    </a:cubicBezTo>
                    <a:cubicBezTo>
                      <a:pt x="7037" y="15050"/>
                      <a:pt x="5989" y="15038"/>
                      <a:pt x="4930" y="15014"/>
                    </a:cubicBezTo>
                    <a:cubicBezTo>
                      <a:pt x="4144" y="15014"/>
                      <a:pt x="3358" y="14990"/>
                      <a:pt x="2572" y="14979"/>
                    </a:cubicBezTo>
                    <a:cubicBezTo>
                      <a:pt x="2441" y="14979"/>
                      <a:pt x="2251" y="14919"/>
                      <a:pt x="2179" y="15133"/>
                    </a:cubicBezTo>
                    <a:cubicBezTo>
                      <a:pt x="2239" y="15169"/>
                      <a:pt x="2287" y="15240"/>
                      <a:pt x="2346" y="15229"/>
                    </a:cubicBezTo>
                    <a:cubicBezTo>
                      <a:pt x="5656" y="15193"/>
                      <a:pt x="8966" y="15133"/>
                      <a:pt x="12300" y="1509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76" name="Google Shape;1796;p49"/>
              <p:cNvSpPr/>
              <p:nvPr/>
            </p:nvSpPr>
            <p:spPr>
              <a:xfrm>
                <a:off x="2408925" y="2843325"/>
                <a:ext cx="56575" cy="61050"/>
              </a:xfrm>
              <a:custGeom>
                <a:avLst/>
                <a:gdLst/>
                <a:ahLst/>
                <a:cxnLst/>
                <a:rect l="l" t="t" r="r" b="b"/>
                <a:pathLst>
                  <a:path w="2263" h="2442" extrusionOk="0">
                    <a:moveTo>
                      <a:pt x="2262" y="2358"/>
                    </a:moveTo>
                    <a:cubicBezTo>
                      <a:pt x="1465" y="2442"/>
                      <a:pt x="786" y="2418"/>
                      <a:pt x="60" y="2323"/>
                    </a:cubicBezTo>
                    <a:cubicBezTo>
                      <a:pt x="0" y="1525"/>
                      <a:pt x="36" y="775"/>
                      <a:pt x="191" y="1"/>
                    </a:cubicBezTo>
                    <a:cubicBezTo>
                      <a:pt x="1012" y="668"/>
                      <a:pt x="1620" y="1489"/>
                      <a:pt x="2262" y="2358"/>
                    </a:cubicBezTo>
                    <a:close/>
                  </a:path>
                </a:pathLst>
              </a:custGeom>
              <a:solidFill>
                <a:srgbClr val="66CEF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77" name="Google Shape;1797;p49"/>
              <p:cNvSpPr/>
              <p:nvPr/>
            </p:nvSpPr>
            <p:spPr>
              <a:xfrm>
                <a:off x="2166025" y="2966275"/>
                <a:ext cx="266425" cy="9550"/>
              </a:xfrm>
              <a:custGeom>
                <a:avLst/>
                <a:gdLst/>
                <a:ahLst/>
                <a:cxnLst/>
                <a:rect l="l" t="t" r="r" b="b"/>
                <a:pathLst>
                  <a:path w="10657" h="382" extrusionOk="0">
                    <a:moveTo>
                      <a:pt x="10657" y="334"/>
                    </a:moveTo>
                    <a:lnTo>
                      <a:pt x="10657" y="179"/>
                    </a:lnTo>
                    <a:cubicBezTo>
                      <a:pt x="10526" y="167"/>
                      <a:pt x="10407" y="119"/>
                      <a:pt x="10276" y="119"/>
                    </a:cubicBezTo>
                    <a:cubicBezTo>
                      <a:pt x="10169" y="119"/>
                      <a:pt x="10050" y="155"/>
                      <a:pt x="9943" y="155"/>
                    </a:cubicBezTo>
                    <a:cubicBezTo>
                      <a:pt x="8930" y="143"/>
                      <a:pt x="7918" y="143"/>
                      <a:pt x="6906" y="119"/>
                    </a:cubicBezTo>
                    <a:cubicBezTo>
                      <a:pt x="5656" y="107"/>
                      <a:pt x="4406" y="95"/>
                      <a:pt x="3180" y="95"/>
                    </a:cubicBezTo>
                    <a:cubicBezTo>
                      <a:pt x="2192" y="107"/>
                      <a:pt x="1215" y="179"/>
                      <a:pt x="227" y="12"/>
                    </a:cubicBezTo>
                    <a:cubicBezTo>
                      <a:pt x="96" y="0"/>
                      <a:pt x="1" y="36"/>
                      <a:pt x="1" y="203"/>
                    </a:cubicBezTo>
                    <a:cubicBezTo>
                      <a:pt x="215" y="346"/>
                      <a:pt x="489" y="310"/>
                      <a:pt x="715" y="310"/>
                    </a:cubicBezTo>
                    <a:cubicBezTo>
                      <a:pt x="1632" y="298"/>
                      <a:pt x="2549" y="238"/>
                      <a:pt x="3454" y="238"/>
                    </a:cubicBezTo>
                    <a:cubicBezTo>
                      <a:pt x="5740" y="262"/>
                      <a:pt x="8002" y="310"/>
                      <a:pt x="10276" y="346"/>
                    </a:cubicBezTo>
                    <a:cubicBezTo>
                      <a:pt x="10407" y="381"/>
                      <a:pt x="10550" y="346"/>
                      <a:pt x="10657" y="334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78" name="Google Shape;1798;p49"/>
              <p:cNvSpPr/>
              <p:nvPr/>
            </p:nvSpPr>
            <p:spPr>
              <a:xfrm>
                <a:off x="2170200" y="3008825"/>
                <a:ext cx="260475" cy="7775"/>
              </a:xfrm>
              <a:custGeom>
                <a:avLst/>
                <a:gdLst/>
                <a:ahLst/>
                <a:cxnLst/>
                <a:rect l="l" t="t" r="r" b="b"/>
                <a:pathLst>
                  <a:path w="10419" h="311" extrusionOk="0">
                    <a:moveTo>
                      <a:pt x="10418" y="203"/>
                    </a:moveTo>
                    <a:cubicBezTo>
                      <a:pt x="10347" y="1"/>
                      <a:pt x="10228" y="1"/>
                      <a:pt x="10097" y="13"/>
                    </a:cubicBezTo>
                    <a:cubicBezTo>
                      <a:pt x="9716" y="48"/>
                      <a:pt x="9347" y="84"/>
                      <a:pt x="8978" y="84"/>
                    </a:cubicBezTo>
                    <a:cubicBezTo>
                      <a:pt x="7144" y="84"/>
                      <a:pt x="5311" y="84"/>
                      <a:pt x="3489" y="72"/>
                    </a:cubicBezTo>
                    <a:lnTo>
                      <a:pt x="358" y="25"/>
                    </a:lnTo>
                    <a:cubicBezTo>
                      <a:pt x="227" y="25"/>
                      <a:pt x="72" y="13"/>
                      <a:pt x="0" y="251"/>
                    </a:cubicBezTo>
                    <a:cubicBezTo>
                      <a:pt x="191" y="263"/>
                      <a:pt x="370" y="298"/>
                      <a:pt x="536" y="298"/>
                    </a:cubicBezTo>
                    <a:cubicBezTo>
                      <a:pt x="2072" y="239"/>
                      <a:pt x="3596" y="251"/>
                      <a:pt x="5120" y="287"/>
                    </a:cubicBezTo>
                    <a:cubicBezTo>
                      <a:pt x="6799" y="310"/>
                      <a:pt x="8490" y="287"/>
                      <a:pt x="10157" y="287"/>
                    </a:cubicBezTo>
                    <a:cubicBezTo>
                      <a:pt x="10228" y="263"/>
                      <a:pt x="10299" y="239"/>
                      <a:pt x="10418" y="20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79" name="Google Shape;1799;p49"/>
              <p:cNvSpPr/>
              <p:nvPr/>
            </p:nvSpPr>
            <p:spPr>
              <a:xfrm>
                <a:off x="2166925" y="2922525"/>
                <a:ext cx="156000" cy="9550"/>
              </a:xfrm>
              <a:custGeom>
                <a:avLst/>
                <a:gdLst/>
                <a:ahLst/>
                <a:cxnLst/>
                <a:rect l="l" t="t" r="r" b="b"/>
                <a:pathLst>
                  <a:path w="6240" h="382" extrusionOk="0">
                    <a:moveTo>
                      <a:pt x="6239" y="202"/>
                    </a:moveTo>
                    <a:lnTo>
                      <a:pt x="6239" y="60"/>
                    </a:lnTo>
                    <a:cubicBezTo>
                      <a:pt x="6156" y="36"/>
                      <a:pt x="6085" y="12"/>
                      <a:pt x="6013" y="0"/>
                    </a:cubicBezTo>
                    <a:cubicBezTo>
                      <a:pt x="5954" y="0"/>
                      <a:pt x="5882" y="24"/>
                      <a:pt x="5823" y="24"/>
                    </a:cubicBezTo>
                    <a:cubicBezTo>
                      <a:pt x="5227" y="24"/>
                      <a:pt x="4632" y="24"/>
                      <a:pt x="4049" y="48"/>
                    </a:cubicBezTo>
                    <a:cubicBezTo>
                      <a:pt x="3322" y="48"/>
                      <a:pt x="2596" y="48"/>
                      <a:pt x="1858" y="71"/>
                    </a:cubicBezTo>
                    <a:cubicBezTo>
                      <a:pt x="1286" y="83"/>
                      <a:pt x="703" y="191"/>
                      <a:pt x="131" y="48"/>
                    </a:cubicBezTo>
                    <a:cubicBezTo>
                      <a:pt x="60" y="24"/>
                      <a:pt x="1" y="60"/>
                      <a:pt x="1" y="238"/>
                    </a:cubicBezTo>
                    <a:cubicBezTo>
                      <a:pt x="120" y="381"/>
                      <a:pt x="262" y="357"/>
                      <a:pt x="417" y="345"/>
                    </a:cubicBezTo>
                    <a:cubicBezTo>
                      <a:pt x="953" y="310"/>
                      <a:pt x="1489" y="238"/>
                      <a:pt x="2025" y="238"/>
                    </a:cubicBezTo>
                    <a:cubicBezTo>
                      <a:pt x="3358" y="226"/>
                      <a:pt x="4692" y="250"/>
                      <a:pt x="6025" y="250"/>
                    </a:cubicBezTo>
                    <a:cubicBezTo>
                      <a:pt x="6085" y="250"/>
                      <a:pt x="6156" y="226"/>
                      <a:pt x="6239" y="202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80" name="Google Shape;1800;p49"/>
              <p:cNvSpPr/>
              <p:nvPr/>
            </p:nvSpPr>
            <p:spPr>
              <a:xfrm>
                <a:off x="2103825" y="2821000"/>
                <a:ext cx="380725" cy="484925"/>
              </a:xfrm>
              <a:custGeom>
                <a:avLst/>
                <a:gdLst/>
                <a:ahLst/>
                <a:cxnLst/>
                <a:rect l="l" t="t" r="r" b="b"/>
                <a:pathLst>
                  <a:path w="15229" h="19397" extrusionOk="0">
                    <a:moveTo>
                      <a:pt x="14955" y="3097"/>
                    </a:moveTo>
                    <a:cubicBezTo>
                      <a:pt x="14121" y="2156"/>
                      <a:pt x="13288" y="1204"/>
                      <a:pt x="12526" y="299"/>
                    </a:cubicBezTo>
                    <a:cubicBezTo>
                      <a:pt x="12395" y="144"/>
                      <a:pt x="12264" y="37"/>
                      <a:pt x="12026" y="25"/>
                    </a:cubicBezTo>
                    <a:cubicBezTo>
                      <a:pt x="11692" y="13"/>
                      <a:pt x="11371" y="1"/>
                      <a:pt x="11026" y="1"/>
                    </a:cubicBezTo>
                    <a:cubicBezTo>
                      <a:pt x="9942" y="1"/>
                      <a:pt x="8835" y="84"/>
                      <a:pt x="7775" y="180"/>
                    </a:cubicBezTo>
                    <a:cubicBezTo>
                      <a:pt x="7513" y="203"/>
                      <a:pt x="7239" y="215"/>
                      <a:pt x="6989" y="239"/>
                    </a:cubicBezTo>
                    <a:lnTo>
                      <a:pt x="6846" y="251"/>
                    </a:lnTo>
                    <a:cubicBezTo>
                      <a:pt x="6454" y="275"/>
                      <a:pt x="6049" y="311"/>
                      <a:pt x="5668" y="322"/>
                    </a:cubicBezTo>
                    <a:cubicBezTo>
                      <a:pt x="5144" y="334"/>
                      <a:pt x="4608" y="334"/>
                      <a:pt x="4084" y="334"/>
                    </a:cubicBezTo>
                    <a:cubicBezTo>
                      <a:pt x="3048" y="334"/>
                      <a:pt x="1977" y="358"/>
                      <a:pt x="917" y="453"/>
                    </a:cubicBezTo>
                    <a:cubicBezTo>
                      <a:pt x="715" y="477"/>
                      <a:pt x="477" y="549"/>
                      <a:pt x="429" y="894"/>
                    </a:cubicBezTo>
                    <a:lnTo>
                      <a:pt x="429" y="930"/>
                    </a:lnTo>
                    <a:cubicBezTo>
                      <a:pt x="417" y="1096"/>
                      <a:pt x="393" y="1275"/>
                      <a:pt x="381" y="1442"/>
                    </a:cubicBezTo>
                    <a:cubicBezTo>
                      <a:pt x="381" y="1763"/>
                      <a:pt x="369" y="2108"/>
                      <a:pt x="369" y="2442"/>
                    </a:cubicBezTo>
                    <a:cubicBezTo>
                      <a:pt x="369" y="2751"/>
                      <a:pt x="369" y="3073"/>
                      <a:pt x="358" y="3394"/>
                    </a:cubicBezTo>
                    <a:cubicBezTo>
                      <a:pt x="322" y="5395"/>
                      <a:pt x="274" y="7407"/>
                      <a:pt x="239" y="9419"/>
                    </a:cubicBezTo>
                    <a:cubicBezTo>
                      <a:pt x="191" y="11669"/>
                      <a:pt x="143" y="13907"/>
                      <a:pt x="84" y="16158"/>
                    </a:cubicBezTo>
                    <a:cubicBezTo>
                      <a:pt x="72" y="16789"/>
                      <a:pt x="60" y="17420"/>
                      <a:pt x="24" y="18027"/>
                    </a:cubicBezTo>
                    <a:cubicBezTo>
                      <a:pt x="12" y="18301"/>
                      <a:pt x="0" y="18896"/>
                      <a:pt x="0" y="18896"/>
                    </a:cubicBezTo>
                    <a:lnTo>
                      <a:pt x="24" y="18944"/>
                    </a:lnTo>
                    <a:cubicBezTo>
                      <a:pt x="250" y="19206"/>
                      <a:pt x="500" y="19325"/>
                      <a:pt x="858" y="19325"/>
                    </a:cubicBezTo>
                    <a:lnTo>
                      <a:pt x="929" y="19325"/>
                    </a:lnTo>
                    <a:cubicBezTo>
                      <a:pt x="1334" y="19313"/>
                      <a:pt x="1763" y="19301"/>
                      <a:pt x="2179" y="19301"/>
                    </a:cubicBezTo>
                    <a:lnTo>
                      <a:pt x="2536" y="19301"/>
                    </a:lnTo>
                    <a:cubicBezTo>
                      <a:pt x="3013" y="19301"/>
                      <a:pt x="3489" y="19313"/>
                      <a:pt x="3965" y="19325"/>
                    </a:cubicBezTo>
                    <a:cubicBezTo>
                      <a:pt x="4549" y="19337"/>
                      <a:pt x="5156" y="19361"/>
                      <a:pt x="5739" y="19361"/>
                    </a:cubicBezTo>
                    <a:lnTo>
                      <a:pt x="5846" y="19361"/>
                    </a:lnTo>
                    <a:cubicBezTo>
                      <a:pt x="6192" y="19361"/>
                      <a:pt x="6549" y="19337"/>
                      <a:pt x="6870" y="19337"/>
                    </a:cubicBezTo>
                    <a:cubicBezTo>
                      <a:pt x="7216" y="19325"/>
                      <a:pt x="7561" y="19325"/>
                      <a:pt x="7894" y="19325"/>
                    </a:cubicBezTo>
                    <a:lnTo>
                      <a:pt x="8073" y="19325"/>
                    </a:lnTo>
                    <a:cubicBezTo>
                      <a:pt x="8990" y="19337"/>
                      <a:pt x="9906" y="19361"/>
                      <a:pt x="10811" y="19372"/>
                    </a:cubicBezTo>
                    <a:cubicBezTo>
                      <a:pt x="11454" y="19384"/>
                      <a:pt x="12097" y="19396"/>
                      <a:pt x="12752" y="19396"/>
                    </a:cubicBezTo>
                    <a:lnTo>
                      <a:pt x="12990" y="19396"/>
                    </a:lnTo>
                    <a:cubicBezTo>
                      <a:pt x="13300" y="19396"/>
                      <a:pt x="13633" y="19384"/>
                      <a:pt x="13931" y="19372"/>
                    </a:cubicBezTo>
                    <a:cubicBezTo>
                      <a:pt x="14288" y="19337"/>
                      <a:pt x="14419" y="19206"/>
                      <a:pt x="14466" y="18849"/>
                    </a:cubicBezTo>
                    <a:cubicBezTo>
                      <a:pt x="14490" y="18658"/>
                      <a:pt x="14490" y="18444"/>
                      <a:pt x="14490" y="18253"/>
                    </a:cubicBezTo>
                    <a:lnTo>
                      <a:pt x="14490" y="18087"/>
                    </a:lnTo>
                    <a:lnTo>
                      <a:pt x="14490" y="17491"/>
                    </a:lnTo>
                    <a:cubicBezTo>
                      <a:pt x="14490" y="17110"/>
                      <a:pt x="14490" y="16705"/>
                      <a:pt x="14502" y="16324"/>
                    </a:cubicBezTo>
                    <a:cubicBezTo>
                      <a:pt x="14538" y="15884"/>
                      <a:pt x="14562" y="15443"/>
                      <a:pt x="14597" y="15015"/>
                    </a:cubicBezTo>
                    <a:cubicBezTo>
                      <a:pt x="14621" y="14681"/>
                      <a:pt x="14657" y="14372"/>
                      <a:pt x="14669" y="14038"/>
                    </a:cubicBezTo>
                    <a:cubicBezTo>
                      <a:pt x="14705" y="13598"/>
                      <a:pt x="14728" y="13169"/>
                      <a:pt x="14740" y="12717"/>
                    </a:cubicBezTo>
                    <a:cubicBezTo>
                      <a:pt x="14764" y="12312"/>
                      <a:pt x="14788" y="11919"/>
                      <a:pt x="14824" y="11514"/>
                    </a:cubicBezTo>
                    <a:cubicBezTo>
                      <a:pt x="14836" y="11229"/>
                      <a:pt x="14859" y="10943"/>
                      <a:pt x="14883" y="10669"/>
                    </a:cubicBezTo>
                    <a:cubicBezTo>
                      <a:pt x="14907" y="10217"/>
                      <a:pt x="14955" y="9776"/>
                      <a:pt x="14967" y="9312"/>
                    </a:cubicBezTo>
                    <a:cubicBezTo>
                      <a:pt x="14978" y="8907"/>
                      <a:pt x="14978" y="8490"/>
                      <a:pt x="14978" y="8109"/>
                    </a:cubicBezTo>
                    <a:cubicBezTo>
                      <a:pt x="14978" y="7704"/>
                      <a:pt x="14978" y="7300"/>
                      <a:pt x="15002" y="6895"/>
                    </a:cubicBezTo>
                    <a:cubicBezTo>
                      <a:pt x="15038" y="5942"/>
                      <a:pt x="15098" y="4978"/>
                      <a:pt x="15157" y="4037"/>
                    </a:cubicBezTo>
                    <a:lnTo>
                      <a:pt x="15181" y="3787"/>
                    </a:lnTo>
                    <a:cubicBezTo>
                      <a:pt x="15228" y="3537"/>
                      <a:pt x="15157" y="3335"/>
                      <a:pt x="14955" y="3097"/>
                    </a:cubicBezTo>
                    <a:close/>
                    <a:moveTo>
                      <a:pt x="13907" y="18372"/>
                    </a:moveTo>
                    <a:lnTo>
                      <a:pt x="13907" y="18408"/>
                    </a:lnTo>
                    <a:cubicBezTo>
                      <a:pt x="13895" y="18872"/>
                      <a:pt x="13895" y="18872"/>
                      <a:pt x="13490" y="18872"/>
                    </a:cubicBezTo>
                    <a:lnTo>
                      <a:pt x="13419" y="18872"/>
                    </a:lnTo>
                    <a:cubicBezTo>
                      <a:pt x="12585" y="18849"/>
                      <a:pt x="11740" y="18837"/>
                      <a:pt x="10907" y="18825"/>
                    </a:cubicBezTo>
                    <a:cubicBezTo>
                      <a:pt x="9942" y="18813"/>
                      <a:pt x="8954" y="18789"/>
                      <a:pt x="7978" y="18777"/>
                    </a:cubicBezTo>
                    <a:lnTo>
                      <a:pt x="7859" y="18777"/>
                    </a:lnTo>
                    <a:cubicBezTo>
                      <a:pt x="7537" y="18777"/>
                      <a:pt x="7227" y="18789"/>
                      <a:pt x="6918" y="18789"/>
                    </a:cubicBezTo>
                    <a:cubicBezTo>
                      <a:pt x="6620" y="18813"/>
                      <a:pt x="6311" y="18813"/>
                      <a:pt x="5989" y="18813"/>
                    </a:cubicBezTo>
                    <a:lnTo>
                      <a:pt x="5930" y="18813"/>
                    </a:lnTo>
                    <a:cubicBezTo>
                      <a:pt x="5263" y="18813"/>
                      <a:pt x="4584" y="18789"/>
                      <a:pt x="3929" y="18777"/>
                    </a:cubicBezTo>
                    <a:cubicBezTo>
                      <a:pt x="3513" y="18765"/>
                      <a:pt x="3108" y="18765"/>
                      <a:pt x="2691" y="18765"/>
                    </a:cubicBezTo>
                    <a:lnTo>
                      <a:pt x="1632" y="18765"/>
                    </a:lnTo>
                    <a:lnTo>
                      <a:pt x="1072" y="18765"/>
                    </a:lnTo>
                    <a:cubicBezTo>
                      <a:pt x="977" y="18765"/>
                      <a:pt x="870" y="18765"/>
                      <a:pt x="786" y="18753"/>
                    </a:cubicBezTo>
                    <a:cubicBezTo>
                      <a:pt x="655" y="18729"/>
                      <a:pt x="620" y="18706"/>
                      <a:pt x="620" y="18587"/>
                    </a:cubicBezTo>
                    <a:lnTo>
                      <a:pt x="620" y="18015"/>
                    </a:lnTo>
                    <a:lnTo>
                      <a:pt x="620" y="17622"/>
                    </a:lnTo>
                    <a:lnTo>
                      <a:pt x="631" y="16491"/>
                    </a:lnTo>
                    <a:cubicBezTo>
                      <a:pt x="655" y="15312"/>
                      <a:pt x="667" y="14110"/>
                      <a:pt x="679" y="12919"/>
                    </a:cubicBezTo>
                    <a:cubicBezTo>
                      <a:pt x="679" y="12574"/>
                      <a:pt x="691" y="12229"/>
                      <a:pt x="715" y="11883"/>
                    </a:cubicBezTo>
                    <a:cubicBezTo>
                      <a:pt x="727" y="11550"/>
                      <a:pt x="739" y="11193"/>
                      <a:pt x="750" y="10836"/>
                    </a:cubicBezTo>
                    <a:cubicBezTo>
                      <a:pt x="774" y="10217"/>
                      <a:pt x="774" y="9597"/>
                      <a:pt x="774" y="8990"/>
                    </a:cubicBezTo>
                    <a:cubicBezTo>
                      <a:pt x="774" y="8312"/>
                      <a:pt x="786" y="7621"/>
                      <a:pt x="798" y="6930"/>
                    </a:cubicBezTo>
                    <a:cubicBezTo>
                      <a:pt x="810" y="6311"/>
                      <a:pt x="834" y="5668"/>
                      <a:pt x="858" y="5061"/>
                    </a:cubicBezTo>
                    <a:cubicBezTo>
                      <a:pt x="870" y="4597"/>
                      <a:pt x="893" y="4144"/>
                      <a:pt x="905" y="3692"/>
                    </a:cubicBezTo>
                    <a:cubicBezTo>
                      <a:pt x="917" y="3370"/>
                      <a:pt x="917" y="3061"/>
                      <a:pt x="917" y="2763"/>
                    </a:cubicBezTo>
                    <a:cubicBezTo>
                      <a:pt x="917" y="2466"/>
                      <a:pt x="917" y="2168"/>
                      <a:pt x="929" y="1858"/>
                    </a:cubicBezTo>
                    <a:cubicBezTo>
                      <a:pt x="929" y="1632"/>
                      <a:pt x="965" y="1430"/>
                      <a:pt x="1012" y="1227"/>
                    </a:cubicBezTo>
                    <a:cubicBezTo>
                      <a:pt x="1024" y="1192"/>
                      <a:pt x="1072" y="1120"/>
                      <a:pt x="1084" y="1108"/>
                    </a:cubicBezTo>
                    <a:cubicBezTo>
                      <a:pt x="1346" y="1049"/>
                      <a:pt x="1632" y="989"/>
                      <a:pt x="1905" y="977"/>
                    </a:cubicBezTo>
                    <a:cubicBezTo>
                      <a:pt x="2405" y="965"/>
                      <a:pt x="2941" y="953"/>
                      <a:pt x="3453" y="953"/>
                    </a:cubicBezTo>
                    <a:cubicBezTo>
                      <a:pt x="4072" y="930"/>
                      <a:pt x="4727" y="930"/>
                      <a:pt x="5370" y="906"/>
                    </a:cubicBezTo>
                    <a:cubicBezTo>
                      <a:pt x="5954" y="894"/>
                      <a:pt x="6549" y="846"/>
                      <a:pt x="7120" y="799"/>
                    </a:cubicBezTo>
                    <a:cubicBezTo>
                      <a:pt x="7406" y="787"/>
                      <a:pt x="7704" y="751"/>
                      <a:pt x="7989" y="739"/>
                    </a:cubicBezTo>
                    <a:lnTo>
                      <a:pt x="8609" y="692"/>
                    </a:lnTo>
                    <a:cubicBezTo>
                      <a:pt x="9144" y="656"/>
                      <a:pt x="9716" y="620"/>
                      <a:pt x="10264" y="608"/>
                    </a:cubicBezTo>
                    <a:lnTo>
                      <a:pt x="10371" y="608"/>
                    </a:lnTo>
                    <a:cubicBezTo>
                      <a:pt x="10716" y="608"/>
                      <a:pt x="11073" y="632"/>
                      <a:pt x="11442" y="668"/>
                    </a:cubicBezTo>
                    <a:cubicBezTo>
                      <a:pt x="11585" y="680"/>
                      <a:pt x="11740" y="692"/>
                      <a:pt x="11883" y="692"/>
                    </a:cubicBezTo>
                    <a:lnTo>
                      <a:pt x="11883" y="739"/>
                    </a:lnTo>
                    <a:cubicBezTo>
                      <a:pt x="11883" y="858"/>
                      <a:pt x="11907" y="953"/>
                      <a:pt x="11883" y="1037"/>
                    </a:cubicBezTo>
                    <a:cubicBezTo>
                      <a:pt x="11871" y="1465"/>
                      <a:pt x="11847" y="1906"/>
                      <a:pt x="11811" y="2335"/>
                    </a:cubicBezTo>
                    <a:cubicBezTo>
                      <a:pt x="11799" y="2632"/>
                      <a:pt x="11788" y="2930"/>
                      <a:pt x="11764" y="3239"/>
                    </a:cubicBezTo>
                    <a:cubicBezTo>
                      <a:pt x="11752" y="3573"/>
                      <a:pt x="11871" y="3704"/>
                      <a:pt x="12216" y="3728"/>
                    </a:cubicBezTo>
                    <a:cubicBezTo>
                      <a:pt x="12597" y="3763"/>
                      <a:pt x="12990" y="3775"/>
                      <a:pt x="13359" y="3787"/>
                    </a:cubicBezTo>
                    <a:lnTo>
                      <a:pt x="13597" y="3811"/>
                    </a:lnTo>
                    <a:cubicBezTo>
                      <a:pt x="13847" y="3823"/>
                      <a:pt x="14109" y="3823"/>
                      <a:pt x="14371" y="3835"/>
                    </a:cubicBezTo>
                    <a:lnTo>
                      <a:pt x="14597" y="3835"/>
                    </a:lnTo>
                    <a:cubicBezTo>
                      <a:pt x="14597" y="3871"/>
                      <a:pt x="14597" y="3894"/>
                      <a:pt x="14609" y="3930"/>
                    </a:cubicBezTo>
                    <a:cubicBezTo>
                      <a:pt x="14621" y="4073"/>
                      <a:pt x="14645" y="4192"/>
                      <a:pt x="14645" y="4323"/>
                    </a:cubicBezTo>
                    <a:cubicBezTo>
                      <a:pt x="14621" y="4704"/>
                      <a:pt x="14597" y="5073"/>
                      <a:pt x="14562" y="5442"/>
                    </a:cubicBezTo>
                    <a:cubicBezTo>
                      <a:pt x="14538" y="5978"/>
                      <a:pt x="14490" y="6526"/>
                      <a:pt x="14478" y="7061"/>
                    </a:cubicBezTo>
                    <a:cubicBezTo>
                      <a:pt x="14466" y="7538"/>
                      <a:pt x="14443" y="8038"/>
                      <a:pt x="14443" y="8514"/>
                    </a:cubicBezTo>
                    <a:cubicBezTo>
                      <a:pt x="14443" y="9014"/>
                      <a:pt x="14431" y="9550"/>
                      <a:pt x="14419" y="10062"/>
                    </a:cubicBezTo>
                    <a:cubicBezTo>
                      <a:pt x="14383" y="10598"/>
                      <a:pt x="14359" y="11133"/>
                      <a:pt x="14312" y="11669"/>
                    </a:cubicBezTo>
                    <a:cubicBezTo>
                      <a:pt x="14264" y="12241"/>
                      <a:pt x="14228" y="12836"/>
                      <a:pt x="14205" y="13419"/>
                    </a:cubicBezTo>
                    <a:cubicBezTo>
                      <a:pt x="14181" y="14050"/>
                      <a:pt x="14121" y="14681"/>
                      <a:pt x="14062" y="15300"/>
                    </a:cubicBezTo>
                    <a:cubicBezTo>
                      <a:pt x="13943" y="16313"/>
                      <a:pt x="13835" y="17336"/>
                      <a:pt x="13907" y="18372"/>
                    </a:cubicBezTo>
                    <a:close/>
                    <a:moveTo>
                      <a:pt x="12502" y="1168"/>
                    </a:moveTo>
                    <a:cubicBezTo>
                      <a:pt x="13121" y="1727"/>
                      <a:pt x="13633" y="2382"/>
                      <a:pt x="14193" y="3132"/>
                    </a:cubicBezTo>
                    <a:cubicBezTo>
                      <a:pt x="13966" y="3156"/>
                      <a:pt x="13764" y="3168"/>
                      <a:pt x="13550" y="3168"/>
                    </a:cubicBezTo>
                    <a:lnTo>
                      <a:pt x="13550" y="3168"/>
                    </a:lnTo>
                    <a:cubicBezTo>
                      <a:pt x="13181" y="3168"/>
                      <a:pt x="12800" y="3132"/>
                      <a:pt x="12407" y="3097"/>
                    </a:cubicBezTo>
                    <a:cubicBezTo>
                      <a:pt x="12347" y="2442"/>
                      <a:pt x="12395" y="1811"/>
                      <a:pt x="12502" y="116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81" name="Google Shape;1801;p49"/>
              <p:cNvSpPr/>
              <p:nvPr/>
            </p:nvSpPr>
            <p:spPr>
              <a:xfrm>
                <a:off x="2158600" y="3244575"/>
                <a:ext cx="266125" cy="18775"/>
              </a:xfrm>
              <a:custGeom>
                <a:avLst/>
                <a:gdLst/>
                <a:ahLst/>
                <a:cxnLst/>
                <a:rect l="l" t="t" r="r" b="b"/>
                <a:pathLst>
                  <a:path w="10645" h="751" extrusionOk="0">
                    <a:moveTo>
                      <a:pt x="10251" y="155"/>
                    </a:moveTo>
                    <a:lnTo>
                      <a:pt x="10216" y="155"/>
                    </a:lnTo>
                    <a:cubicBezTo>
                      <a:pt x="10109" y="155"/>
                      <a:pt x="9989" y="155"/>
                      <a:pt x="9882" y="167"/>
                    </a:cubicBezTo>
                    <a:cubicBezTo>
                      <a:pt x="9728" y="167"/>
                      <a:pt x="9573" y="179"/>
                      <a:pt x="9406" y="179"/>
                    </a:cubicBezTo>
                    <a:lnTo>
                      <a:pt x="9311" y="179"/>
                    </a:lnTo>
                    <a:cubicBezTo>
                      <a:pt x="8680" y="167"/>
                      <a:pt x="8037" y="155"/>
                      <a:pt x="7418" y="143"/>
                    </a:cubicBezTo>
                    <a:lnTo>
                      <a:pt x="5406" y="96"/>
                    </a:lnTo>
                    <a:cubicBezTo>
                      <a:pt x="4346" y="84"/>
                      <a:pt x="3310" y="48"/>
                      <a:pt x="2250" y="36"/>
                    </a:cubicBezTo>
                    <a:cubicBezTo>
                      <a:pt x="1750" y="24"/>
                      <a:pt x="1250" y="24"/>
                      <a:pt x="750" y="1"/>
                    </a:cubicBezTo>
                    <a:lnTo>
                      <a:pt x="703" y="1"/>
                    </a:lnTo>
                    <a:lnTo>
                      <a:pt x="631" y="1"/>
                    </a:lnTo>
                    <a:cubicBezTo>
                      <a:pt x="584" y="1"/>
                      <a:pt x="560" y="1"/>
                      <a:pt x="524" y="24"/>
                    </a:cubicBezTo>
                    <a:cubicBezTo>
                      <a:pt x="464" y="36"/>
                      <a:pt x="417" y="60"/>
                      <a:pt x="357" y="108"/>
                    </a:cubicBezTo>
                    <a:cubicBezTo>
                      <a:pt x="334" y="120"/>
                      <a:pt x="298" y="143"/>
                      <a:pt x="274" y="167"/>
                    </a:cubicBezTo>
                    <a:lnTo>
                      <a:pt x="0" y="322"/>
                    </a:lnTo>
                    <a:lnTo>
                      <a:pt x="286" y="441"/>
                    </a:lnTo>
                    <a:cubicBezTo>
                      <a:pt x="334" y="453"/>
                      <a:pt x="381" y="465"/>
                      <a:pt x="405" y="477"/>
                    </a:cubicBezTo>
                    <a:cubicBezTo>
                      <a:pt x="476" y="513"/>
                      <a:pt x="536" y="536"/>
                      <a:pt x="619" y="560"/>
                    </a:cubicBezTo>
                    <a:lnTo>
                      <a:pt x="738" y="572"/>
                    </a:lnTo>
                    <a:cubicBezTo>
                      <a:pt x="1000" y="584"/>
                      <a:pt x="1286" y="620"/>
                      <a:pt x="1572" y="620"/>
                    </a:cubicBezTo>
                    <a:lnTo>
                      <a:pt x="1631" y="620"/>
                    </a:lnTo>
                    <a:cubicBezTo>
                      <a:pt x="1905" y="620"/>
                      <a:pt x="2203" y="596"/>
                      <a:pt x="2489" y="584"/>
                    </a:cubicBezTo>
                    <a:cubicBezTo>
                      <a:pt x="2822" y="572"/>
                      <a:pt x="3143" y="548"/>
                      <a:pt x="3477" y="548"/>
                    </a:cubicBezTo>
                    <a:lnTo>
                      <a:pt x="3715" y="548"/>
                    </a:lnTo>
                    <a:cubicBezTo>
                      <a:pt x="4501" y="572"/>
                      <a:pt x="5298" y="596"/>
                      <a:pt x="6096" y="632"/>
                    </a:cubicBezTo>
                    <a:cubicBezTo>
                      <a:pt x="6608" y="643"/>
                      <a:pt x="7132" y="667"/>
                      <a:pt x="7656" y="691"/>
                    </a:cubicBezTo>
                    <a:cubicBezTo>
                      <a:pt x="8335" y="703"/>
                      <a:pt x="9025" y="715"/>
                      <a:pt x="9692" y="727"/>
                    </a:cubicBezTo>
                    <a:lnTo>
                      <a:pt x="10204" y="751"/>
                    </a:lnTo>
                    <a:cubicBezTo>
                      <a:pt x="10275" y="751"/>
                      <a:pt x="10335" y="727"/>
                      <a:pt x="10406" y="715"/>
                    </a:cubicBezTo>
                    <a:cubicBezTo>
                      <a:pt x="10442" y="715"/>
                      <a:pt x="10466" y="703"/>
                      <a:pt x="10513" y="703"/>
                    </a:cubicBezTo>
                    <a:lnTo>
                      <a:pt x="10644" y="691"/>
                    </a:lnTo>
                    <a:lnTo>
                      <a:pt x="10644" y="548"/>
                    </a:lnTo>
                    <a:cubicBezTo>
                      <a:pt x="10644" y="417"/>
                      <a:pt x="10621" y="310"/>
                      <a:pt x="10537" y="251"/>
                    </a:cubicBezTo>
                    <a:cubicBezTo>
                      <a:pt x="10442" y="155"/>
                      <a:pt x="10335" y="155"/>
                      <a:pt x="10251" y="15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82" name="Google Shape;1802;p49"/>
              <p:cNvSpPr/>
              <p:nvPr/>
            </p:nvSpPr>
            <p:spPr>
              <a:xfrm>
                <a:off x="2162450" y="3046625"/>
                <a:ext cx="273575" cy="16400"/>
              </a:xfrm>
              <a:custGeom>
                <a:avLst/>
                <a:gdLst/>
                <a:ahLst/>
                <a:cxnLst/>
                <a:rect l="l" t="t" r="r" b="b"/>
                <a:pathLst>
                  <a:path w="10943" h="656" extrusionOk="0">
                    <a:moveTo>
                      <a:pt x="10728" y="144"/>
                    </a:moveTo>
                    <a:cubicBezTo>
                      <a:pt x="10645" y="120"/>
                      <a:pt x="10538" y="108"/>
                      <a:pt x="10455" y="96"/>
                    </a:cubicBezTo>
                    <a:lnTo>
                      <a:pt x="10419" y="96"/>
                    </a:lnTo>
                    <a:cubicBezTo>
                      <a:pt x="10359" y="96"/>
                      <a:pt x="10300" y="108"/>
                      <a:pt x="10240" y="108"/>
                    </a:cubicBezTo>
                    <a:cubicBezTo>
                      <a:pt x="10193" y="108"/>
                      <a:pt x="10145" y="120"/>
                      <a:pt x="10109" y="120"/>
                    </a:cubicBezTo>
                    <a:lnTo>
                      <a:pt x="10109" y="120"/>
                    </a:lnTo>
                    <a:cubicBezTo>
                      <a:pt x="9550" y="120"/>
                      <a:pt x="8990" y="108"/>
                      <a:pt x="8442" y="108"/>
                    </a:cubicBezTo>
                    <a:cubicBezTo>
                      <a:pt x="7978" y="108"/>
                      <a:pt x="7526" y="96"/>
                      <a:pt x="7073" y="96"/>
                    </a:cubicBezTo>
                    <a:cubicBezTo>
                      <a:pt x="6728" y="96"/>
                      <a:pt x="6395" y="96"/>
                      <a:pt x="6061" y="84"/>
                    </a:cubicBezTo>
                    <a:cubicBezTo>
                      <a:pt x="5371" y="60"/>
                      <a:pt x="4656" y="60"/>
                      <a:pt x="3954" y="60"/>
                    </a:cubicBezTo>
                    <a:lnTo>
                      <a:pt x="3323" y="60"/>
                    </a:lnTo>
                    <a:cubicBezTo>
                      <a:pt x="3097" y="60"/>
                      <a:pt x="2858" y="60"/>
                      <a:pt x="2632" y="84"/>
                    </a:cubicBezTo>
                    <a:cubicBezTo>
                      <a:pt x="2370" y="84"/>
                      <a:pt x="2085" y="96"/>
                      <a:pt x="1811" y="96"/>
                    </a:cubicBezTo>
                    <a:cubicBezTo>
                      <a:pt x="1251" y="96"/>
                      <a:pt x="822" y="60"/>
                      <a:pt x="406" y="1"/>
                    </a:cubicBezTo>
                    <a:lnTo>
                      <a:pt x="310" y="1"/>
                    </a:lnTo>
                    <a:cubicBezTo>
                      <a:pt x="227" y="1"/>
                      <a:pt x="144" y="37"/>
                      <a:pt x="84" y="96"/>
                    </a:cubicBezTo>
                    <a:cubicBezTo>
                      <a:pt x="25" y="156"/>
                      <a:pt x="1" y="239"/>
                      <a:pt x="1" y="346"/>
                    </a:cubicBezTo>
                    <a:lnTo>
                      <a:pt x="1" y="418"/>
                    </a:lnTo>
                    <a:lnTo>
                      <a:pt x="60" y="465"/>
                    </a:lnTo>
                    <a:cubicBezTo>
                      <a:pt x="251" y="596"/>
                      <a:pt x="465" y="620"/>
                      <a:pt x="644" y="620"/>
                    </a:cubicBezTo>
                    <a:lnTo>
                      <a:pt x="775" y="620"/>
                    </a:lnTo>
                    <a:lnTo>
                      <a:pt x="846" y="620"/>
                    </a:lnTo>
                    <a:cubicBezTo>
                      <a:pt x="1203" y="620"/>
                      <a:pt x="1561" y="596"/>
                      <a:pt x="1906" y="584"/>
                    </a:cubicBezTo>
                    <a:cubicBezTo>
                      <a:pt x="2394" y="572"/>
                      <a:pt x="2906" y="537"/>
                      <a:pt x="3394" y="537"/>
                    </a:cubicBezTo>
                    <a:lnTo>
                      <a:pt x="3573" y="537"/>
                    </a:lnTo>
                    <a:cubicBezTo>
                      <a:pt x="5085" y="561"/>
                      <a:pt x="6621" y="584"/>
                      <a:pt x="8109" y="620"/>
                    </a:cubicBezTo>
                    <a:lnTo>
                      <a:pt x="10383" y="656"/>
                    </a:lnTo>
                    <a:lnTo>
                      <a:pt x="10407" y="656"/>
                    </a:lnTo>
                    <a:cubicBezTo>
                      <a:pt x="10490" y="656"/>
                      <a:pt x="10586" y="644"/>
                      <a:pt x="10669" y="632"/>
                    </a:cubicBezTo>
                    <a:cubicBezTo>
                      <a:pt x="10717" y="632"/>
                      <a:pt x="10740" y="620"/>
                      <a:pt x="10788" y="620"/>
                    </a:cubicBezTo>
                    <a:lnTo>
                      <a:pt x="10919" y="584"/>
                    </a:lnTo>
                    <a:lnTo>
                      <a:pt x="10943" y="180"/>
                    </a:lnTo>
                    <a:lnTo>
                      <a:pt x="10800" y="168"/>
                    </a:lnTo>
                    <a:cubicBezTo>
                      <a:pt x="10800" y="156"/>
                      <a:pt x="10764" y="156"/>
                      <a:pt x="10728" y="14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83" name="Google Shape;1803;p49"/>
              <p:cNvSpPr/>
              <p:nvPr/>
            </p:nvSpPr>
            <p:spPr>
              <a:xfrm>
                <a:off x="2161275" y="3131175"/>
                <a:ext cx="275350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11014" h="822" extrusionOk="0">
                    <a:moveTo>
                      <a:pt x="10823" y="357"/>
                    </a:moveTo>
                    <a:cubicBezTo>
                      <a:pt x="10764" y="322"/>
                      <a:pt x="10692" y="286"/>
                      <a:pt x="10597" y="262"/>
                    </a:cubicBezTo>
                    <a:cubicBezTo>
                      <a:pt x="10514" y="262"/>
                      <a:pt x="10406" y="250"/>
                      <a:pt x="10323" y="250"/>
                    </a:cubicBezTo>
                    <a:cubicBezTo>
                      <a:pt x="10180" y="250"/>
                      <a:pt x="10061" y="250"/>
                      <a:pt x="9930" y="262"/>
                    </a:cubicBezTo>
                    <a:cubicBezTo>
                      <a:pt x="9740" y="286"/>
                      <a:pt x="9549" y="286"/>
                      <a:pt x="9347" y="298"/>
                    </a:cubicBezTo>
                    <a:cubicBezTo>
                      <a:pt x="9037" y="310"/>
                      <a:pt x="8716" y="346"/>
                      <a:pt x="8382" y="346"/>
                    </a:cubicBezTo>
                    <a:lnTo>
                      <a:pt x="8275" y="346"/>
                    </a:lnTo>
                    <a:cubicBezTo>
                      <a:pt x="7025" y="322"/>
                      <a:pt x="5763" y="262"/>
                      <a:pt x="4668" y="226"/>
                    </a:cubicBezTo>
                    <a:cubicBezTo>
                      <a:pt x="3953" y="191"/>
                      <a:pt x="3239" y="155"/>
                      <a:pt x="2536" y="107"/>
                    </a:cubicBezTo>
                    <a:cubicBezTo>
                      <a:pt x="2191" y="96"/>
                      <a:pt x="1846" y="60"/>
                      <a:pt x="1512" y="48"/>
                    </a:cubicBezTo>
                    <a:cubicBezTo>
                      <a:pt x="1167" y="36"/>
                      <a:pt x="810" y="0"/>
                      <a:pt x="465" y="0"/>
                    </a:cubicBezTo>
                    <a:lnTo>
                      <a:pt x="441" y="0"/>
                    </a:lnTo>
                    <a:lnTo>
                      <a:pt x="357" y="0"/>
                    </a:lnTo>
                    <a:cubicBezTo>
                      <a:pt x="96" y="0"/>
                      <a:pt x="36" y="179"/>
                      <a:pt x="24" y="286"/>
                    </a:cubicBezTo>
                    <a:lnTo>
                      <a:pt x="0" y="346"/>
                    </a:lnTo>
                    <a:lnTo>
                      <a:pt x="48" y="393"/>
                    </a:lnTo>
                    <a:lnTo>
                      <a:pt x="60" y="405"/>
                    </a:lnTo>
                    <a:cubicBezTo>
                      <a:pt x="84" y="429"/>
                      <a:pt x="107" y="465"/>
                      <a:pt x="155" y="488"/>
                    </a:cubicBezTo>
                    <a:cubicBezTo>
                      <a:pt x="215" y="524"/>
                      <a:pt x="274" y="548"/>
                      <a:pt x="346" y="548"/>
                    </a:cubicBezTo>
                    <a:cubicBezTo>
                      <a:pt x="1703" y="572"/>
                      <a:pt x="3084" y="631"/>
                      <a:pt x="4406" y="691"/>
                    </a:cubicBezTo>
                    <a:cubicBezTo>
                      <a:pt x="5858" y="762"/>
                      <a:pt x="7358" y="822"/>
                      <a:pt x="8835" y="822"/>
                    </a:cubicBezTo>
                    <a:cubicBezTo>
                      <a:pt x="9466" y="822"/>
                      <a:pt x="10049" y="810"/>
                      <a:pt x="10621" y="774"/>
                    </a:cubicBezTo>
                    <a:cubicBezTo>
                      <a:pt x="10680" y="774"/>
                      <a:pt x="10740" y="762"/>
                      <a:pt x="10775" y="750"/>
                    </a:cubicBezTo>
                    <a:lnTo>
                      <a:pt x="10811" y="750"/>
                    </a:lnTo>
                    <a:cubicBezTo>
                      <a:pt x="10883" y="727"/>
                      <a:pt x="10918" y="691"/>
                      <a:pt x="10942" y="655"/>
                    </a:cubicBezTo>
                    <a:cubicBezTo>
                      <a:pt x="10954" y="619"/>
                      <a:pt x="10954" y="596"/>
                      <a:pt x="10978" y="584"/>
                    </a:cubicBezTo>
                    <a:lnTo>
                      <a:pt x="10990" y="536"/>
                    </a:lnTo>
                    <a:lnTo>
                      <a:pt x="11014" y="417"/>
                    </a:lnTo>
                    <a:lnTo>
                      <a:pt x="10918" y="357"/>
                    </a:lnTo>
                    <a:cubicBezTo>
                      <a:pt x="10871" y="369"/>
                      <a:pt x="10835" y="369"/>
                      <a:pt x="10823" y="35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84" name="Google Shape;1804;p49"/>
              <p:cNvSpPr/>
              <p:nvPr/>
            </p:nvSpPr>
            <p:spPr>
              <a:xfrm>
                <a:off x="2165425" y="3088300"/>
                <a:ext cx="270300" cy="14625"/>
              </a:xfrm>
              <a:custGeom>
                <a:avLst/>
                <a:gdLst/>
                <a:ahLst/>
                <a:cxnLst/>
                <a:rect l="l" t="t" r="r" b="b"/>
                <a:pathLst>
                  <a:path w="10812" h="585" extrusionOk="0">
                    <a:moveTo>
                      <a:pt x="692" y="584"/>
                    </a:moveTo>
                    <a:lnTo>
                      <a:pt x="727" y="584"/>
                    </a:lnTo>
                    <a:cubicBezTo>
                      <a:pt x="1442" y="548"/>
                      <a:pt x="2204" y="537"/>
                      <a:pt x="3073" y="537"/>
                    </a:cubicBezTo>
                    <a:cubicBezTo>
                      <a:pt x="3859" y="537"/>
                      <a:pt x="4633" y="560"/>
                      <a:pt x="5299" y="572"/>
                    </a:cubicBezTo>
                    <a:cubicBezTo>
                      <a:pt x="5823" y="584"/>
                      <a:pt x="6383" y="584"/>
                      <a:pt x="7014" y="584"/>
                    </a:cubicBezTo>
                    <a:cubicBezTo>
                      <a:pt x="7669" y="584"/>
                      <a:pt x="8312" y="584"/>
                      <a:pt x="8966" y="572"/>
                    </a:cubicBezTo>
                    <a:cubicBezTo>
                      <a:pt x="9419" y="572"/>
                      <a:pt x="9871" y="572"/>
                      <a:pt x="10336" y="560"/>
                    </a:cubicBezTo>
                    <a:cubicBezTo>
                      <a:pt x="10407" y="560"/>
                      <a:pt x="10467" y="537"/>
                      <a:pt x="10526" y="525"/>
                    </a:cubicBezTo>
                    <a:cubicBezTo>
                      <a:pt x="10550" y="525"/>
                      <a:pt x="10586" y="513"/>
                      <a:pt x="10633" y="489"/>
                    </a:cubicBezTo>
                    <a:lnTo>
                      <a:pt x="10812" y="465"/>
                    </a:lnTo>
                    <a:lnTo>
                      <a:pt x="10752" y="298"/>
                    </a:lnTo>
                    <a:cubicBezTo>
                      <a:pt x="10669" y="108"/>
                      <a:pt x="10550" y="1"/>
                      <a:pt x="10359" y="1"/>
                    </a:cubicBezTo>
                    <a:lnTo>
                      <a:pt x="10276" y="1"/>
                    </a:lnTo>
                    <a:cubicBezTo>
                      <a:pt x="10169" y="13"/>
                      <a:pt x="10062" y="13"/>
                      <a:pt x="9943" y="36"/>
                    </a:cubicBezTo>
                    <a:cubicBezTo>
                      <a:pt x="9693" y="60"/>
                      <a:pt x="9419" y="72"/>
                      <a:pt x="9157" y="72"/>
                    </a:cubicBezTo>
                    <a:lnTo>
                      <a:pt x="9050" y="72"/>
                    </a:lnTo>
                    <a:cubicBezTo>
                      <a:pt x="7371" y="72"/>
                      <a:pt x="5609" y="72"/>
                      <a:pt x="3668" y="60"/>
                    </a:cubicBezTo>
                    <a:cubicBezTo>
                      <a:pt x="2989" y="60"/>
                      <a:pt x="2323" y="48"/>
                      <a:pt x="1656" y="36"/>
                    </a:cubicBezTo>
                    <a:cubicBezTo>
                      <a:pt x="1287" y="36"/>
                      <a:pt x="906" y="13"/>
                      <a:pt x="549" y="13"/>
                    </a:cubicBezTo>
                    <a:lnTo>
                      <a:pt x="489" y="13"/>
                    </a:lnTo>
                    <a:cubicBezTo>
                      <a:pt x="406" y="13"/>
                      <a:pt x="168" y="13"/>
                      <a:pt x="61" y="334"/>
                    </a:cubicBezTo>
                    <a:lnTo>
                      <a:pt x="1" y="513"/>
                    </a:lnTo>
                    <a:lnTo>
                      <a:pt x="191" y="525"/>
                    </a:lnTo>
                    <a:cubicBezTo>
                      <a:pt x="251" y="525"/>
                      <a:pt x="311" y="537"/>
                      <a:pt x="370" y="537"/>
                    </a:cubicBezTo>
                    <a:cubicBezTo>
                      <a:pt x="477" y="584"/>
                      <a:pt x="584" y="584"/>
                      <a:pt x="692" y="58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85" name="Google Shape;1805;p49"/>
              <p:cNvSpPr/>
              <p:nvPr/>
            </p:nvSpPr>
            <p:spPr>
              <a:xfrm>
                <a:off x="2162750" y="2963300"/>
                <a:ext cx="273575" cy="16400"/>
              </a:xfrm>
              <a:custGeom>
                <a:avLst/>
                <a:gdLst/>
                <a:ahLst/>
                <a:cxnLst/>
                <a:rect l="l" t="t" r="r" b="b"/>
                <a:pathLst>
                  <a:path w="10943" h="656" extrusionOk="0">
                    <a:moveTo>
                      <a:pt x="10716" y="131"/>
                    </a:moveTo>
                    <a:cubicBezTo>
                      <a:pt x="10633" y="119"/>
                      <a:pt x="10526" y="107"/>
                      <a:pt x="10443" y="95"/>
                    </a:cubicBezTo>
                    <a:lnTo>
                      <a:pt x="10407" y="95"/>
                    </a:lnTo>
                    <a:cubicBezTo>
                      <a:pt x="10347" y="95"/>
                      <a:pt x="10288" y="107"/>
                      <a:pt x="10228" y="107"/>
                    </a:cubicBezTo>
                    <a:cubicBezTo>
                      <a:pt x="10181" y="107"/>
                      <a:pt x="10133" y="119"/>
                      <a:pt x="10097" y="119"/>
                    </a:cubicBezTo>
                    <a:lnTo>
                      <a:pt x="10097" y="119"/>
                    </a:lnTo>
                    <a:cubicBezTo>
                      <a:pt x="9538" y="119"/>
                      <a:pt x="8990" y="107"/>
                      <a:pt x="8430" y="107"/>
                    </a:cubicBezTo>
                    <a:cubicBezTo>
                      <a:pt x="7966" y="107"/>
                      <a:pt x="7514" y="95"/>
                      <a:pt x="7061" y="95"/>
                    </a:cubicBezTo>
                    <a:cubicBezTo>
                      <a:pt x="6728" y="95"/>
                      <a:pt x="6383" y="95"/>
                      <a:pt x="6061" y="84"/>
                    </a:cubicBezTo>
                    <a:cubicBezTo>
                      <a:pt x="5371" y="60"/>
                      <a:pt x="4644" y="60"/>
                      <a:pt x="3942" y="60"/>
                    </a:cubicBezTo>
                    <a:lnTo>
                      <a:pt x="3323" y="60"/>
                    </a:lnTo>
                    <a:cubicBezTo>
                      <a:pt x="3096" y="60"/>
                      <a:pt x="2858" y="84"/>
                      <a:pt x="2632" y="84"/>
                    </a:cubicBezTo>
                    <a:cubicBezTo>
                      <a:pt x="2370" y="84"/>
                      <a:pt x="2084" y="95"/>
                      <a:pt x="1822" y="95"/>
                    </a:cubicBezTo>
                    <a:cubicBezTo>
                      <a:pt x="1251" y="95"/>
                      <a:pt x="822" y="60"/>
                      <a:pt x="406" y="0"/>
                    </a:cubicBezTo>
                    <a:lnTo>
                      <a:pt x="310" y="0"/>
                    </a:lnTo>
                    <a:cubicBezTo>
                      <a:pt x="227" y="0"/>
                      <a:pt x="156" y="36"/>
                      <a:pt x="96" y="95"/>
                    </a:cubicBezTo>
                    <a:cubicBezTo>
                      <a:pt x="37" y="155"/>
                      <a:pt x="1" y="238"/>
                      <a:pt x="1" y="345"/>
                    </a:cubicBezTo>
                    <a:lnTo>
                      <a:pt x="1" y="417"/>
                    </a:lnTo>
                    <a:lnTo>
                      <a:pt x="60" y="465"/>
                    </a:lnTo>
                    <a:cubicBezTo>
                      <a:pt x="251" y="595"/>
                      <a:pt x="465" y="619"/>
                      <a:pt x="644" y="619"/>
                    </a:cubicBezTo>
                    <a:lnTo>
                      <a:pt x="775" y="619"/>
                    </a:lnTo>
                    <a:lnTo>
                      <a:pt x="846" y="619"/>
                    </a:lnTo>
                    <a:cubicBezTo>
                      <a:pt x="1203" y="619"/>
                      <a:pt x="1561" y="595"/>
                      <a:pt x="1906" y="584"/>
                    </a:cubicBezTo>
                    <a:cubicBezTo>
                      <a:pt x="2394" y="572"/>
                      <a:pt x="2906" y="536"/>
                      <a:pt x="3394" y="536"/>
                    </a:cubicBezTo>
                    <a:lnTo>
                      <a:pt x="3573" y="536"/>
                    </a:lnTo>
                    <a:cubicBezTo>
                      <a:pt x="5073" y="560"/>
                      <a:pt x="6621" y="584"/>
                      <a:pt x="8097" y="619"/>
                    </a:cubicBezTo>
                    <a:cubicBezTo>
                      <a:pt x="8859" y="631"/>
                      <a:pt x="9621" y="643"/>
                      <a:pt x="10395" y="655"/>
                    </a:cubicBezTo>
                    <a:lnTo>
                      <a:pt x="10407" y="655"/>
                    </a:lnTo>
                    <a:cubicBezTo>
                      <a:pt x="10490" y="655"/>
                      <a:pt x="10585" y="643"/>
                      <a:pt x="10669" y="631"/>
                    </a:cubicBezTo>
                    <a:cubicBezTo>
                      <a:pt x="10716" y="631"/>
                      <a:pt x="10752" y="607"/>
                      <a:pt x="10788" y="607"/>
                    </a:cubicBezTo>
                    <a:lnTo>
                      <a:pt x="10931" y="595"/>
                    </a:lnTo>
                    <a:lnTo>
                      <a:pt x="10943" y="191"/>
                    </a:lnTo>
                    <a:lnTo>
                      <a:pt x="10812" y="179"/>
                    </a:lnTo>
                    <a:cubicBezTo>
                      <a:pt x="10788" y="155"/>
                      <a:pt x="10752" y="131"/>
                      <a:pt x="10716" y="13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86" name="Google Shape;1806;p49"/>
              <p:cNvSpPr/>
              <p:nvPr/>
            </p:nvSpPr>
            <p:spPr>
              <a:xfrm>
                <a:off x="2162750" y="2919250"/>
                <a:ext cx="163750" cy="15500"/>
              </a:xfrm>
              <a:custGeom>
                <a:avLst/>
                <a:gdLst/>
                <a:ahLst/>
                <a:cxnLst/>
                <a:rect l="l" t="t" r="r" b="b"/>
                <a:pathLst>
                  <a:path w="6550" h="620" extrusionOk="0">
                    <a:moveTo>
                      <a:pt x="441" y="619"/>
                    </a:moveTo>
                    <a:lnTo>
                      <a:pt x="537" y="619"/>
                    </a:lnTo>
                    <a:lnTo>
                      <a:pt x="584" y="619"/>
                    </a:lnTo>
                    <a:lnTo>
                      <a:pt x="1215" y="572"/>
                    </a:lnTo>
                    <a:cubicBezTo>
                      <a:pt x="1537" y="548"/>
                      <a:pt x="1870" y="512"/>
                      <a:pt x="2180" y="512"/>
                    </a:cubicBezTo>
                    <a:lnTo>
                      <a:pt x="2918" y="512"/>
                    </a:lnTo>
                    <a:cubicBezTo>
                      <a:pt x="3561" y="512"/>
                      <a:pt x="4204" y="512"/>
                      <a:pt x="4823" y="536"/>
                    </a:cubicBezTo>
                    <a:cubicBezTo>
                      <a:pt x="5275" y="536"/>
                      <a:pt x="5716" y="536"/>
                      <a:pt x="6168" y="548"/>
                    </a:cubicBezTo>
                    <a:cubicBezTo>
                      <a:pt x="6240" y="548"/>
                      <a:pt x="6299" y="536"/>
                      <a:pt x="6359" y="512"/>
                    </a:cubicBezTo>
                    <a:cubicBezTo>
                      <a:pt x="6371" y="512"/>
                      <a:pt x="6406" y="500"/>
                      <a:pt x="6418" y="500"/>
                    </a:cubicBezTo>
                    <a:lnTo>
                      <a:pt x="6537" y="476"/>
                    </a:lnTo>
                    <a:lnTo>
                      <a:pt x="6549" y="83"/>
                    </a:lnTo>
                    <a:lnTo>
                      <a:pt x="6430" y="60"/>
                    </a:lnTo>
                    <a:cubicBezTo>
                      <a:pt x="6418" y="60"/>
                      <a:pt x="6394" y="36"/>
                      <a:pt x="6371" y="36"/>
                    </a:cubicBezTo>
                    <a:cubicBezTo>
                      <a:pt x="6311" y="24"/>
                      <a:pt x="6252" y="12"/>
                      <a:pt x="6180" y="0"/>
                    </a:cubicBezTo>
                    <a:lnTo>
                      <a:pt x="6168" y="0"/>
                    </a:lnTo>
                    <a:cubicBezTo>
                      <a:pt x="6121" y="0"/>
                      <a:pt x="6073" y="12"/>
                      <a:pt x="6037" y="24"/>
                    </a:cubicBezTo>
                    <a:cubicBezTo>
                      <a:pt x="6013" y="24"/>
                      <a:pt x="5990" y="36"/>
                      <a:pt x="5978" y="36"/>
                    </a:cubicBezTo>
                    <a:lnTo>
                      <a:pt x="5001" y="36"/>
                    </a:lnTo>
                    <a:lnTo>
                      <a:pt x="4204" y="36"/>
                    </a:lnTo>
                    <a:lnTo>
                      <a:pt x="3608" y="36"/>
                    </a:lnTo>
                    <a:cubicBezTo>
                      <a:pt x="3085" y="36"/>
                      <a:pt x="2537" y="36"/>
                      <a:pt x="2001" y="71"/>
                    </a:cubicBezTo>
                    <a:cubicBezTo>
                      <a:pt x="1870" y="71"/>
                      <a:pt x="1727" y="83"/>
                      <a:pt x="1596" y="95"/>
                    </a:cubicBezTo>
                    <a:cubicBezTo>
                      <a:pt x="1406" y="119"/>
                      <a:pt x="1191" y="131"/>
                      <a:pt x="1001" y="131"/>
                    </a:cubicBezTo>
                    <a:cubicBezTo>
                      <a:pt x="739" y="131"/>
                      <a:pt x="513" y="95"/>
                      <a:pt x="322" y="60"/>
                    </a:cubicBezTo>
                    <a:cubicBezTo>
                      <a:pt x="287" y="60"/>
                      <a:pt x="275" y="36"/>
                      <a:pt x="239" y="36"/>
                    </a:cubicBezTo>
                    <a:cubicBezTo>
                      <a:pt x="168" y="36"/>
                      <a:pt x="1" y="71"/>
                      <a:pt x="1" y="381"/>
                    </a:cubicBezTo>
                    <a:lnTo>
                      <a:pt x="1" y="441"/>
                    </a:lnTo>
                    <a:lnTo>
                      <a:pt x="37" y="488"/>
                    </a:lnTo>
                    <a:cubicBezTo>
                      <a:pt x="168" y="607"/>
                      <a:pt x="334" y="619"/>
                      <a:pt x="441" y="61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87" name="Google Shape;1807;p49"/>
              <p:cNvSpPr/>
              <p:nvPr/>
            </p:nvSpPr>
            <p:spPr>
              <a:xfrm>
                <a:off x="2165425" y="3005250"/>
                <a:ext cx="270300" cy="14625"/>
              </a:xfrm>
              <a:custGeom>
                <a:avLst/>
                <a:gdLst/>
                <a:ahLst/>
                <a:cxnLst/>
                <a:rect l="l" t="t" r="r" b="b"/>
                <a:pathLst>
                  <a:path w="10812" h="585" extrusionOk="0">
                    <a:moveTo>
                      <a:pt x="358" y="561"/>
                    </a:moveTo>
                    <a:cubicBezTo>
                      <a:pt x="465" y="572"/>
                      <a:pt x="561" y="584"/>
                      <a:pt x="692" y="584"/>
                    </a:cubicBezTo>
                    <a:lnTo>
                      <a:pt x="727" y="584"/>
                    </a:lnTo>
                    <a:cubicBezTo>
                      <a:pt x="1442" y="561"/>
                      <a:pt x="2204" y="549"/>
                      <a:pt x="3073" y="549"/>
                    </a:cubicBezTo>
                    <a:cubicBezTo>
                      <a:pt x="3859" y="549"/>
                      <a:pt x="4633" y="561"/>
                      <a:pt x="5299" y="572"/>
                    </a:cubicBezTo>
                    <a:cubicBezTo>
                      <a:pt x="5823" y="584"/>
                      <a:pt x="6383" y="584"/>
                      <a:pt x="7014" y="584"/>
                    </a:cubicBezTo>
                    <a:cubicBezTo>
                      <a:pt x="7669" y="584"/>
                      <a:pt x="8312" y="584"/>
                      <a:pt x="8966" y="572"/>
                    </a:cubicBezTo>
                    <a:cubicBezTo>
                      <a:pt x="9419" y="572"/>
                      <a:pt x="9871" y="572"/>
                      <a:pt x="10336" y="561"/>
                    </a:cubicBezTo>
                    <a:cubicBezTo>
                      <a:pt x="10407" y="561"/>
                      <a:pt x="10467" y="549"/>
                      <a:pt x="10526" y="525"/>
                    </a:cubicBezTo>
                    <a:cubicBezTo>
                      <a:pt x="10550" y="525"/>
                      <a:pt x="10586" y="513"/>
                      <a:pt x="10633" y="501"/>
                    </a:cubicBezTo>
                    <a:lnTo>
                      <a:pt x="10812" y="465"/>
                    </a:lnTo>
                    <a:lnTo>
                      <a:pt x="10752" y="299"/>
                    </a:lnTo>
                    <a:cubicBezTo>
                      <a:pt x="10669" y="108"/>
                      <a:pt x="10550" y="1"/>
                      <a:pt x="10359" y="1"/>
                    </a:cubicBezTo>
                    <a:lnTo>
                      <a:pt x="10276" y="1"/>
                    </a:lnTo>
                    <a:cubicBezTo>
                      <a:pt x="10169" y="25"/>
                      <a:pt x="10062" y="25"/>
                      <a:pt x="9943" y="37"/>
                    </a:cubicBezTo>
                    <a:cubicBezTo>
                      <a:pt x="9693" y="72"/>
                      <a:pt x="9419" y="84"/>
                      <a:pt x="9157" y="84"/>
                    </a:cubicBezTo>
                    <a:lnTo>
                      <a:pt x="9050" y="84"/>
                    </a:lnTo>
                    <a:cubicBezTo>
                      <a:pt x="7371" y="84"/>
                      <a:pt x="5609" y="84"/>
                      <a:pt x="3668" y="60"/>
                    </a:cubicBezTo>
                    <a:cubicBezTo>
                      <a:pt x="2989" y="60"/>
                      <a:pt x="2323" y="49"/>
                      <a:pt x="1656" y="37"/>
                    </a:cubicBezTo>
                    <a:cubicBezTo>
                      <a:pt x="1287" y="37"/>
                      <a:pt x="906" y="25"/>
                      <a:pt x="549" y="25"/>
                    </a:cubicBezTo>
                    <a:lnTo>
                      <a:pt x="489" y="25"/>
                    </a:lnTo>
                    <a:cubicBezTo>
                      <a:pt x="406" y="25"/>
                      <a:pt x="168" y="25"/>
                      <a:pt x="61" y="334"/>
                    </a:cubicBezTo>
                    <a:lnTo>
                      <a:pt x="1" y="513"/>
                    </a:lnTo>
                    <a:lnTo>
                      <a:pt x="191" y="525"/>
                    </a:lnTo>
                    <a:cubicBezTo>
                      <a:pt x="239" y="537"/>
                      <a:pt x="299" y="537"/>
                      <a:pt x="358" y="56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88" name="Google Shape;1808;p49"/>
              <p:cNvSpPr/>
              <p:nvPr/>
            </p:nvSpPr>
            <p:spPr>
              <a:xfrm>
                <a:off x="2165150" y="3199025"/>
                <a:ext cx="262550" cy="17900"/>
              </a:xfrm>
              <a:custGeom>
                <a:avLst/>
                <a:gdLst/>
                <a:ahLst/>
                <a:cxnLst/>
                <a:rect l="l" t="t" r="r" b="b"/>
                <a:pathLst>
                  <a:path w="10502" h="716" extrusionOk="0">
                    <a:moveTo>
                      <a:pt x="9942" y="1"/>
                    </a:moveTo>
                    <a:lnTo>
                      <a:pt x="9775" y="1"/>
                    </a:lnTo>
                    <a:lnTo>
                      <a:pt x="9727" y="1"/>
                    </a:lnTo>
                    <a:cubicBezTo>
                      <a:pt x="9346" y="13"/>
                      <a:pt x="8954" y="37"/>
                      <a:pt x="8573" y="60"/>
                    </a:cubicBezTo>
                    <a:cubicBezTo>
                      <a:pt x="7751" y="96"/>
                      <a:pt x="6918" y="144"/>
                      <a:pt x="6084" y="179"/>
                    </a:cubicBezTo>
                    <a:cubicBezTo>
                      <a:pt x="5679" y="191"/>
                      <a:pt x="5263" y="191"/>
                      <a:pt x="4774" y="191"/>
                    </a:cubicBezTo>
                    <a:lnTo>
                      <a:pt x="3536" y="191"/>
                    </a:lnTo>
                    <a:lnTo>
                      <a:pt x="2941" y="191"/>
                    </a:lnTo>
                    <a:cubicBezTo>
                      <a:pt x="2488" y="191"/>
                      <a:pt x="2024" y="179"/>
                      <a:pt x="1548" y="156"/>
                    </a:cubicBezTo>
                    <a:cubicBezTo>
                      <a:pt x="1215" y="156"/>
                      <a:pt x="893" y="144"/>
                      <a:pt x="560" y="144"/>
                    </a:cubicBezTo>
                    <a:lnTo>
                      <a:pt x="500" y="144"/>
                    </a:lnTo>
                    <a:lnTo>
                      <a:pt x="405" y="144"/>
                    </a:lnTo>
                    <a:cubicBezTo>
                      <a:pt x="202" y="144"/>
                      <a:pt x="83" y="227"/>
                      <a:pt x="24" y="430"/>
                    </a:cubicBezTo>
                    <a:lnTo>
                      <a:pt x="0" y="525"/>
                    </a:lnTo>
                    <a:lnTo>
                      <a:pt x="107" y="584"/>
                    </a:lnTo>
                    <a:cubicBezTo>
                      <a:pt x="119" y="608"/>
                      <a:pt x="131" y="608"/>
                      <a:pt x="131" y="620"/>
                    </a:cubicBezTo>
                    <a:cubicBezTo>
                      <a:pt x="179" y="668"/>
                      <a:pt x="250" y="715"/>
                      <a:pt x="345" y="715"/>
                    </a:cubicBezTo>
                    <a:lnTo>
                      <a:pt x="345" y="715"/>
                    </a:lnTo>
                    <a:cubicBezTo>
                      <a:pt x="3679" y="668"/>
                      <a:pt x="6989" y="608"/>
                      <a:pt x="10323" y="560"/>
                    </a:cubicBezTo>
                    <a:lnTo>
                      <a:pt x="10442" y="549"/>
                    </a:lnTo>
                    <a:lnTo>
                      <a:pt x="10501" y="227"/>
                    </a:lnTo>
                    <a:lnTo>
                      <a:pt x="10442" y="179"/>
                    </a:lnTo>
                    <a:cubicBezTo>
                      <a:pt x="10299" y="25"/>
                      <a:pt x="10085" y="1"/>
                      <a:pt x="994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</p:grpSp>
      <p:grpSp>
        <p:nvGrpSpPr>
          <p:cNvPr id="45" name="Google Shape;1494;p49"/>
          <p:cNvGrpSpPr/>
          <p:nvPr/>
        </p:nvGrpSpPr>
        <p:grpSpPr>
          <a:xfrm>
            <a:off x="6017034" y="4928313"/>
            <a:ext cx="367599" cy="503544"/>
            <a:chOff x="1731150" y="1748550"/>
            <a:chExt cx="228625" cy="313175"/>
          </a:xfrm>
        </p:grpSpPr>
        <p:sp>
          <p:nvSpPr>
            <p:cNvPr id="46" name="Google Shape;1495;p49"/>
            <p:cNvSpPr/>
            <p:nvPr/>
          </p:nvSpPr>
          <p:spPr>
            <a:xfrm>
              <a:off x="1775500" y="1809575"/>
              <a:ext cx="134275" cy="179800"/>
            </a:xfrm>
            <a:custGeom>
              <a:avLst/>
              <a:gdLst/>
              <a:ahLst/>
              <a:cxnLst/>
              <a:rect l="l" t="t" r="r" b="b"/>
              <a:pathLst>
                <a:path w="5371" h="7192" extrusionOk="0">
                  <a:moveTo>
                    <a:pt x="5335" y="584"/>
                  </a:moveTo>
                  <a:cubicBezTo>
                    <a:pt x="5335" y="560"/>
                    <a:pt x="5335" y="548"/>
                    <a:pt x="5347" y="525"/>
                  </a:cubicBezTo>
                  <a:lnTo>
                    <a:pt x="5371" y="429"/>
                  </a:lnTo>
                  <a:lnTo>
                    <a:pt x="5299" y="370"/>
                  </a:lnTo>
                  <a:lnTo>
                    <a:pt x="5228" y="310"/>
                  </a:lnTo>
                  <a:cubicBezTo>
                    <a:pt x="5109" y="215"/>
                    <a:pt x="4954" y="108"/>
                    <a:pt x="4763" y="36"/>
                  </a:cubicBezTo>
                  <a:lnTo>
                    <a:pt x="4656" y="1"/>
                  </a:lnTo>
                  <a:lnTo>
                    <a:pt x="4585" y="72"/>
                  </a:lnTo>
                  <a:cubicBezTo>
                    <a:pt x="4573" y="108"/>
                    <a:pt x="4537" y="120"/>
                    <a:pt x="4525" y="132"/>
                  </a:cubicBezTo>
                  <a:cubicBezTo>
                    <a:pt x="4478" y="179"/>
                    <a:pt x="4442" y="227"/>
                    <a:pt x="4406" y="286"/>
                  </a:cubicBezTo>
                  <a:lnTo>
                    <a:pt x="4228" y="548"/>
                  </a:lnTo>
                  <a:cubicBezTo>
                    <a:pt x="4168" y="655"/>
                    <a:pt x="4097" y="751"/>
                    <a:pt x="4037" y="834"/>
                  </a:cubicBezTo>
                  <a:lnTo>
                    <a:pt x="2394" y="3156"/>
                  </a:lnTo>
                  <a:cubicBezTo>
                    <a:pt x="1656" y="4215"/>
                    <a:pt x="929" y="5251"/>
                    <a:pt x="179" y="6311"/>
                  </a:cubicBezTo>
                  <a:cubicBezTo>
                    <a:pt x="132" y="6370"/>
                    <a:pt x="120" y="6418"/>
                    <a:pt x="96" y="6478"/>
                  </a:cubicBezTo>
                  <a:cubicBezTo>
                    <a:pt x="72" y="6501"/>
                    <a:pt x="72" y="6525"/>
                    <a:pt x="60" y="6549"/>
                  </a:cubicBezTo>
                  <a:lnTo>
                    <a:pt x="1" y="6668"/>
                  </a:lnTo>
                  <a:lnTo>
                    <a:pt x="608" y="7097"/>
                  </a:lnTo>
                  <a:lnTo>
                    <a:pt x="703" y="6978"/>
                  </a:lnTo>
                  <a:lnTo>
                    <a:pt x="703" y="6978"/>
                  </a:lnTo>
                  <a:lnTo>
                    <a:pt x="608" y="7097"/>
                  </a:lnTo>
                  <a:lnTo>
                    <a:pt x="727" y="7192"/>
                  </a:lnTo>
                  <a:lnTo>
                    <a:pt x="822" y="7073"/>
                  </a:lnTo>
                  <a:cubicBezTo>
                    <a:pt x="2323" y="4930"/>
                    <a:pt x="3799" y="2834"/>
                    <a:pt x="5275" y="727"/>
                  </a:cubicBezTo>
                  <a:cubicBezTo>
                    <a:pt x="5311" y="667"/>
                    <a:pt x="5335" y="608"/>
                    <a:pt x="5335" y="584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47" name="Google Shape;1496;p49"/>
            <p:cNvSpPr/>
            <p:nvPr/>
          </p:nvSpPr>
          <p:spPr>
            <a:xfrm>
              <a:off x="1760925" y="1797675"/>
              <a:ext cx="126825" cy="174450"/>
            </a:xfrm>
            <a:custGeom>
              <a:avLst/>
              <a:gdLst/>
              <a:ahLst/>
              <a:cxnLst/>
              <a:rect l="l" t="t" r="r" b="b"/>
              <a:pathLst>
                <a:path w="5073" h="6978" extrusionOk="0">
                  <a:moveTo>
                    <a:pt x="2477" y="4060"/>
                  </a:moveTo>
                  <a:lnTo>
                    <a:pt x="3858" y="2096"/>
                  </a:lnTo>
                  <a:cubicBezTo>
                    <a:pt x="4025" y="1858"/>
                    <a:pt x="4203" y="1620"/>
                    <a:pt x="4382" y="1382"/>
                  </a:cubicBezTo>
                  <a:cubicBezTo>
                    <a:pt x="4560" y="1143"/>
                    <a:pt x="4727" y="905"/>
                    <a:pt x="4882" y="667"/>
                  </a:cubicBezTo>
                  <a:cubicBezTo>
                    <a:pt x="4930" y="608"/>
                    <a:pt x="4965" y="536"/>
                    <a:pt x="4989" y="477"/>
                  </a:cubicBezTo>
                  <a:cubicBezTo>
                    <a:pt x="5001" y="441"/>
                    <a:pt x="5001" y="429"/>
                    <a:pt x="5013" y="405"/>
                  </a:cubicBezTo>
                  <a:lnTo>
                    <a:pt x="5072" y="286"/>
                  </a:lnTo>
                  <a:lnTo>
                    <a:pt x="4680" y="0"/>
                  </a:lnTo>
                  <a:lnTo>
                    <a:pt x="4584" y="60"/>
                  </a:lnTo>
                  <a:cubicBezTo>
                    <a:pt x="4572" y="72"/>
                    <a:pt x="4560" y="72"/>
                    <a:pt x="4560" y="84"/>
                  </a:cubicBezTo>
                  <a:cubicBezTo>
                    <a:pt x="4525" y="108"/>
                    <a:pt x="4477" y="131"/>
                    <a:pt x="4441" y="179"/>
                  </a:cubicBezTo>
                  <a:cubicBezTo>
                    <a:pt x="4299" y="369"/>
                    <a:pt x="4156" y="548"/>
                    <a:pt x="4001" y="727"/>
                  </a:cubicBezTo>
                  <a:cubicBezTo>
                    <a:pt x="3810" y="965"/>
                    <a:pt x="3608" y="1203"/>
                    <a:pt x="3441" y="1489"/>
                  </a:cubicBezTo>
                  <a:cubicBezTo>
                    <a:pt x="3227" y="1834"/>
                    <a:pt x="2989" y="2155"/>
                    <a:pt x="2775" y="2477"/>
                  </a:cubicBezTo>
                  <a:lnTo>
                    <a:pt x="2667" y="2632"/>
                  </a:lnTo>
                  <a:cubicBezTo>
                    <a:pt x="2429" y="2977"/>
                    <a:pt x="2144" y="3382"/>
                    <a:pt x="1965" y="3822"/>
                  </a:cubicBezTo>
                  <a:cubicBezTo>
                    <a:pt x="1941" y="3918"/>
                    <a:pt x="1882" y="3989"/>
                    <a:pt x="1822" y="4084"/>
                  </a:cubicBezTo>
                  <a:cubicBezTo>
                    <a:pt x="1501" y="4513"/>
                    <a:pt x="1203" y="4953"/>
                    <a:pt x="893" y="5394"/>
                  </a:cubicBezTo>
                  <a:lnTo>
                    <a:pt x="155" y="6465"/>
                  </a:lnTo>
                  <a:cubicBezTo>
                    <a:pt x="119" y="6501"/>
                    <a:pt x="108" y="6537"/>
                    <a:pt x="96" y="6585"/>
                  </a:cubicBezTo>
                  <a:cubicBezTo>
                    <a:pt x="96" y="6596"/>
                    <a:pt x="72" y="6608"/>
                    <a:pt x="60" y="6620"/>
                  </a:cubicBezTo>
                  <a:lnTo>
                    <a:pt x="0" y="6763"/>
                  </a:lnTo>
                  <a:lnTo>
                    <a:pt x="393" y="6977"/>
                  </a:lnTo>
                  <a:lnTo>
                    <a:pt x="465" y="6906"/>
                  </a:lnTo>
                  <a:lnTo>
                    <a:pt x="512" y="6858"/>
                  </a:lnTo>
                  <a:cubicBezTo>
                    <a:pt x="536" y="6835"/>
                    <a:pt x="572" y="6799"/>
                    <a:pt x="596" y="6763"/>
                  </a:cubicBezTo>
                  <a:cubicBezTo>
                    <a:pt x="750" y="6549"/>
                    <a:pt x="893" y="6346"/>
                    <a:pt x="1048" y="6144"/>
                  </a:cubicBezTo>
                  <a:cubicBezTo>
                    <a:pt x="1251" y="5823"/>
                    <a:pt x="2477" y="4060"/>
                    <a:pt x="2477" y="4060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48" name="Google Shape;1497;p49"/>
            <p:cNvSpPr/>
            <p:nvPr/>
          </p:nvSpPr>
          <p:spPr>
            <a:xfrm>
              <a:off x="1799625" y="1824750"/>
              <a:ext cx="126525" cy="172075"/>
            </a:xfrm>
            <a:custGeom>
              <a:avLst/>
              <a:gdLst/>
              <a:ahLst/>
              <a:cxnLst/>
              <a:rect l="l" t="t" r="r" b="b"/>
              <a:pathLst>
                <a:path w="5061" h="6883" extrusionOk="0">
                  <a:moveTo>
                    <a:pt x="4667" y="1"/>
                  </a:moveTo>
                  <a:lnTo>
                    <a:pt x="4572" y="60"/>
                  </a:lnTo>
                  <a:cubicBezTo>
                    <a:pt x="4560" y="72"/>
                    <a:pt x="4548" y="72"/>
                    <a:pt x="4525" y="96"/>
                  </a:cubicBezTo>
                  <a:cubicBezTo>
                    <a:pt x="4501" y="120"/>
                    <a:pt x="4453" y="132"/>
                    <a:pt x="4429" y="179"/>
                  </a:cubicBezTo>
                  <a:cubicBezTo>
                    <a:pt x="3548" y="1501"/>
                    <a:pt x="2620" y="2835"/>
                    <a:pt x="1715" y="4097"/>
                  </a:cubicBezTo>
                  <a:cubicBezTo>
                    <a:pt x="1215" y="4811"/>
                    <a:pt x="691" y="5561"/>
                    <a:pt x="179" y="6287"/>
                  </a:cubicBezTo>
                  <a:cubicBezTo>
                    <a:pt x="143" y="6347"/>
                    <a:pt x="107" y="6418"/>
                    <a:pt x="84" y="6478"/>
                  </a:cubicBezTo>
                  <a:cubicBezTo>
                    <a:pt x="60" y="6502"/>
                    <a:pt x="48" y="6525"/>
                    <a:pt x="48" y="6549"/>
                  </a:cubicBezTo>
                  <a:lnTo>
                    <a:pt x="0" y="6621"/>
                  </a:lnTo>
                  <a:lnTo>
                    <a:pt x="48" y="6704"/>
                  </a:lnTo>
                  <a:cubicBezTo>
                    <a:pt x="84" y="6752"/>
                    <a:pt x="155" y="6883"/>
                    <a:pt x="298" y="6883"/>
                  </a:cubicBezTo>
                  <a:cubicBezTo>
                    <a:pt x="345" y="6883"/>
                    <a:pt x="381" y="6859"/>
                    <a:pt x="417" y="6847"/>
                  </a:cubicBezTo>
                  <a:lnTo>
                    <a:pt x="465" y="6835"/>
                  </a:lnTo>
                  <a:lnTo>
                    <a:pt x="917" y="6192"/>
                  </a:lnTo>
                  <a:cubicBezTo>
                    <a:pt x="1310" y="5609"/>
                    <a:pt x="1727" y="5037"/>
                    <a:pt x="2131" y="4454"/>
                  </a:cubicBezTo>
                  <a:lnTo>
                    <a:pt x="2167" y="4418"/>
                  </a:lnTo>
                  <a:cubicBezTo>
                    <a:pt x="2250" y="4299"/>
                    <a:pt x="2322" y="4180"/>
                    <a:pt x="2429" y="4097"/>
                  </a:cubicBezTo>
                  <a:cubicBezTo>
                    <a:pt x="2715" y="3847"/>
                    <a:pt x="2941" y="3525"/>
                    <a:pt x="3155" y="3227"/>
                  </a:cubicBezTo>
                  <a:lnTo>
                    <a:pt x="3239" y="3132"/>
                  </a:lnTo>
                  <a:lnTo>
                    <a:pt x="3453" y="2811"/>
                  </a:lnTo>
                  <a:cubicBezTo>
                    <a:pt x="3667" y="2513"/>
                    <a:pt x="3882" y="2204"/>
                    <a:pt x="4132" y="1906"/>
                  </a:cubicBezTo>
                  <a:cubicBezTo>
                    <a:pt x="4322" y="1656"/>
                    <a:pt x="4477" y="1382"/>
                    <a:pt x="4644" y="1120"/>
                  </a:cubicBezTo>
                  <a:cubicBezTo>
                    <a:pt x="4763" y="930"/>
                    <a:pt x="4870" y="751"/>
                    <a:pt x="5001" y="549"/>
                  </a:cubicBezTo>
                  <a:cubicBezTo>
                    <a:pt x="5037" y="513"/>
                    <a:pt x="5048" y="453"/>
                    <a:pt x="5048" y="406"/>
                  </a:cubicBezTo>
                  <a:lnTo>
                    <a:pt x="5048" y="358"/>
                  </a:lnTo>
                  <a:lnTo>
                    <a:pt x="5060" y="251"/>
                  </a:ln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49" name="Google Shape;1498;p49"/>
            <p:cNvSpPr/>
            <p:nvPr/>
          </p:nvSpPr>
          <p:spPr>
            <a:xfrm>
              <a:off x="1749900" y="1968525"/>
              <a:ext cx="51225" cy="58075"/>
            </a:xfrm>
            <a:custGeom>
              <a:avLst/>
              <a:gdLst/>
              <a:ahLst/>
              <a:cxnLst/>
              <a:rect l="l" t="t" r="r" b="b"/>
              <a:pathLst>
                <a:path w="2049" h="2323" extrusionOk="0">
                  <a:moveTo>
                    <a:pt x="346" y="1"/>
                  </a:moveTo>
                  <a:lnTo>
                    <a:pt x="287" y="191"/>
                  </a:lnTo>
                  <a:cubicBezTo>
                    <a:pt x="263" y="227"/>
                    <a:pt x="251" y="251"/>
                    <a:pt x="251" y="286"/>
                  </a:cubicBezTo>
                  <a:cubicBezTo>
                    <a:pt x="227" y="358"/>
                    <a:pt x="203" y="417"/>
                    <a:pt x="191" y="477"/>
                  </a:cubicBezTo>
                  <a:cubicBezTo>
                    <a:pt x="144" y="655"/>
                    <a:pt x="120" y="846"/>
                    <a:pt x="72" y="1024"/>
                  </a:cubicBezTo>
                  <a:lnTo>
                    <a:pt x="60" y="1132"/>
                  </a:lnTo>
                  <a:cubicBezTo>
                    <a:pt x="48" y="1203"/>
                    <a:pt x="25" y="1275"/>
                    <a:pt x="25" y="1358"/>
                  </a:cubicBezTo>
                  <a:cubicBezTo>
                    <a:pt x="1" y="1572"/>
                    <a:pt x="72" y="1775"/>
                    <a:pt x="263" y="1894"/>
                  </a:cubicBezTo>
                  <a:cubicBezTo>
                    <a:pt x="382" y="1965"/>
                    <a:pt x="906" y="2322"/>
                    <a:pt x="906" y="2322"/>
                  </a:cubicBezTo>
                  <a:lnTo>
                    <a:pt x="1120" y="2167"/>
                  </a:lnTo>
                  <a:cubicBezTo>
                    <a:pt x="1203" y="2108"/>
                    <a:pt x="1299" y="2048"/>
                    <a:pt x="1382" y="1977"/>
                  </a:cubicBezTo>
                  <a:cubicBezTo>
                    <a:pt x="1477" y="1906"/>
                    <a:pt x="1561" y="1846"/>
                    <a:pt x="1656" y="1775"/>
                  </a:cubicBezTo>
                  <a:lnTo>
                    <a:pt x="1715" y="1715"/>
                  </a:lnTo>
                  <a:cubicBezTo>
                    <a:pt x="1811" y="1620"/>
                    <a:pt x="1953" y="1489"/>
                    <a:pt x="2025" y="1263"/>
                  </a:cubicBezTo>
                  <a:lnTo>
                    <a:pt x="2049" y="1155"/>
                  </a:lnTo>
                  <a:close/>
                </a:path>
              </a:pathLst>
            </a:custGeom>
            <a:solidFill>
              <a:sysClr val="window" lastClr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50" name="Google Shape;1499;p49"/>
            <p:cNvSpPr/>
            <p:nvPr/>
          </p:nvSpPr>
          <p:spPr>
            <a:xfrm>
              <a:off x="1896950" y="1757775"/>
              <a:ext cx="53900" cy="48550"/>
            </a:xfrm>
            <a:custGeom>
              <a:avLst/>
              <a:gdLst/>
              <a:ahLst/>
              <a:cxnLst/>
              <a:rect l="l" t="t" r="r" b="b"/>
              <a:pathLst>
                <a:path w="2156" h="1942" extrusionOk="0">
                  <a:moveTo>
                    <a:pt x="2120" y="977"/>
                  </a:moveTo>
                  <a:cubicBezTo>
                    <a:pt x="1727" y="382"/>
                    <a:pt x="1429" y="168"/>
                    <a:pt x="751" y="25"/>
                  </a:cubicBezTo>
                  <a:lnTo>
                    <a:pt x="691" y="1"/>
                  </a:lnTo>
                  <a:lnTo>
                    <a:pt x="655" y="37"/>
                  </a:lnTo>
                  <a:cubicBezTo>
                    <a:pt x="417" y="156"/>
                    <a:pt x="132" y="299"/>
                    <a:pt x="24" y="656"/>
                  </a:cubicBezTo>
                  <a:lnTo>
                    <a:pt x="1" y="751"/>
                  </a:lnTo>
                  <a:lnTo>
                    <a:pt x="72" y="811"/>
                  </a:lnTo>
                  <a:cubicBezTo>
                    <a:pt x="513" y="1227"/>
                    <a:pt x="1036" y="1584"/>
                    <a:pt x="1620" y="1894"/>
                  </a:cubicBezTo>
                  <a:lnTo>
                    <a:pt x="1703" y="1942"/>
                  </a:lnTo>
                  <a:lnTo>
                    <a:pt x="1786" y="1882"/>
                  </a:lnTo>
                  <a:cubicBezTo>
                    <a:pt x="2108" y="1644"/>
                    <a:pt x="2144" y="1299"/>
                    <a:pt x="2156" y="1049"/>
                  </a:cubicBezTo>
                  <a:lnTo>
                    <a:pt x="2156" y="989"/>
                  </a:lnTo>
                  <a:close/>
                </a:path>
              </a:pathLst>
            </a:custGeom>
            <a:solidFill>
              <a:srgbClr val="A5A5A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51" name="Google Shape;1500;p49"/>
            <p:cNvSpPr/>
            <p:nvPr/>
          </p:nvSpPr>
          <p:spPr>
            <a:xfrm>
              <a:off x="1878200" y="1780700"/>
              <a:ext cx="62825" cy="50625"/>
            </a:xfrm>
            <a:custGeom>
              <a:avLst/>
              <a:gdLst/>
              <a:ahLst/>
              <a:cxnLst/>
              <a:rect l="l" t="t" r="r" b="b"/>
              <a:pathLst>
                <a:path w="2513" h="2025" extrusionOk="0">
                  <a:moveTo>
                    <a:pt x="2394" y="1346"/>
                  </a:moveTo>
                  <a:cubicBezTo>
                    <a:pt x="2334" y="1203"/>
                    <a:pt x="2251" y="1096"/>
                    <a:pt x="2120" y="989"/>
                  </a:cubicBezTo>
                  <a:cubicBezTo>
                    <a:pt x="1834" y="798"/>
                    <a:pt x="1560" y="608"/>
                    <a:pt x="1286" y="417"/>
                  </a:cubicBezTo>
                  <a:lnTo>
                    <a:pt x="905" y="144"/>
                  </a:lnTo>
                  <a:cubicBezTo>
                    <a:pt x="893" y="144"/>
                    <a:pt x="893" y="132"/>
                    <a:pt x="882" y="120"/>
                  </a:cubicBezTo>
                  <a:cubicBezTo>
                    <a:pt x="834" y="84"/>
                    <a:pt x="774" y="36"/>
                    <a:pt x="703" y="25"/>
                  </a:cubicBezTo>
                  <a:cubicBezTo>
                    <a:pt x="608" y="13"/>
                    <a:pt x="524" y="1"/>
                    <a:pt x="429" y="1"/>
                  </a:cubicBezTo>
                  <a:cubicBezTo>
                    <a:pt x="393" y="1"/>
                    <a:pt x="334" y="1"/>
                    <a:pt x="286" y="13"/>
                  </a:cubicBezTo>
                  <a:cubicBezTo>
                    <a:pt x="120" y="36"/>
                    <a:pt x="0" y="203"/>
                    <a:pt x="0" y="394"/>
                  </a:cubicBezTo>
                  <a:lnTo>
                    <a:pt x="0" y="489"/>
                  </a:lnTo>
                  <a:lnTo>
                    <a:pt x="72" y="537"/>
                  </a:lnTo>
                  <a:cubicBezTo>
                    <a:pt x="96" y="548"/>
                    <a:pt x="108" y="548"/>
                    <a:pt x="131" y="560"/>
                  </a:cubicBezTo>
                  <a:cubicBezTo>
                    <a:pt x="179" y="596"/>
                    <a:pt x="239" y="620"/>
                    <a:pt x="298" y="656"/>
                  </a:cubicBezTo>
                  <a:cubicBezTo>
                    <a:pt x="584" y="775"/>
                    <a:pt x="774" y="906"/>
                    <a:pt x="953" y="1072"/>
                  </a:cubicBezTo>
                  <a:cubicBezTo>
                    <a:pt x="1108" y="1203"/>
                    <a:pt x="1286" y="1310"/>
                    <a:pt x="1465" y="1394"/>
                  </a:cubicBezTo>
                  <a:lnTo>
                    <a:pt x="1548" y="1441"/>
                  </a:lnTo>
                  <a:cubicBezTo>
                    <a:pt x="1655" y="1501"/>
                    <a:pt x="1763" y="1620"/>
                    <a:pt x="1858" y="1739"/>
                  </a:cubicBezTo>
                  <a:cubicBezTo>
                    <a:pt x="1917" y="1799"/>
                    <a:pt x="1965" y="1858"/>
                    <a:pt x="2025" y="1918"/>
                  </a:cubicBezTo>
                  <a:lnTo>
                    <a:pt x="2120" y="2025"/>
                  </a:lnTo>
                  <a:lnTo>
                    <a:pt x="2215" y="1930"/>
                  </a:lnTo>
                  <a:cubicBezTo>
                    <a:pt x="2358" y="1822"/>
                    <a:pt x="2513" y="1644"/>
                    <a:pt x="2394" y="1346"/>
                  </a:cubicBezTo>
                  <a:close/>
                </a:path>
              </a:pathLst>
            </a:custGeom>
            <a:solidFill>
              <a:sysClr val="window" lastClr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52" name="Google Shape;1501;p49"/>
            <p:cNvSpPr/>
            <p:nvPr/>
          </p:nvSpPr>
          <p:spPr>
            <a:xfrm>
              <a:off x="1731150" y="1748550"/>
              <a:ext cx="228625" cy="313175"/>
            </a:xfrm>
            <a:custGeom>
              <a:avLst/>
              <a:gdLst/>
              <a:ahLst/>
              <a:cxnLst/>
              <a:rect l="l" t="t" r="r" b="b"/>
              <a:pathLst>
                <a:path w="9145" h="12527" extrusionOk="0">
                  <a:moveTo>
                    <a:pt x="7609" y="1"/>
                  </a:moveTo>
                  <a:cubicBezTo>
                    <a:pt x="8097" y="346"/>
                    <a:pt x="8573" y="691"/>
                    <a:pt x="9050" y="1013"/>
                  </a:cubicBezTo>
                  <a:cubicBezTo>
                    <a:pt x="9145" y="1311"/>
                    <a:pt x="9109" y="1584"/>
                    <a:pt x="9038" y="1858"/>
                  </a:cubicBezTo>
                  <a:cubicBezTo>
                    <a:pt x="8990" y="2037"/>
                    <a:pt x="8883" y="2156"/>
                    <a:pt x="8799" y="2299"/>
                  </a:cubicBezTo>
                  <a:cubicBezTo>
                    <a:pt x="8692" y="2454"/>
                    <a:pt x="8561" y="2608"/>
                    <a:pt x="8609" y="2835"/>
                  </a:cubicBezTo>
                  <a:cubicBezTo>
                    <a:pt x="8621" y="2918"/>
                    <a:pt x="8561" y="3025"/>
                    <a:pt x="8514" y="3096"/>
                  </a:cubicBezTo>
                  <a:cubicBezTo>
                    <a:pt x="7716" y="4228"/>
                    <a:pt x="7002" y="5430"/>
                    <a:pt x="6192" y="6561"/>
                  </a:cubicBezTo>
                  <a:cubicBezTo>
                    <a:pt x="6013" y="6823"/>
                    <a:pt x="5823" y="7061"/>
                    <a:pt x="5609" y="7276"/>
                  </a:cubicBezTo>
                  <a:cubicBezTo>
                    <a:pt x="5418" y="7490"/>
                    <a:pt x="5240" y="7692"/>
                    <a:pt x="5097" y="7930"/>
                  </a:cubicBezTo>
                  <a:cubicBezTo>
                    <a:pt x="4704" y="8502"/>
                    <a:pt x="4299" y="9062"/>
                    <a:pt x="3918" y="9633"/>
                  </a:cubicBezTo>
                  <a:cubicBezTo>
                    <a:pt x="3739" y="9883"/>
                    <a:pt x="3561" y="10133"/>
                    <a:pt x="3382" y="10371"/>
                  </a:cubicBezTo>
                  <a:cubicBezTo>
                    <a:pt x="3335" y="10431"/>
                    <a:pt x="3275" y="10490"/>
                    <a:pt x="3227" y="10514"/>
                  </a:cubicBezTo>
                  <a:cubicBezTo>
                    <a:pt x="3037" y="10538"/>
                    <a:pt x="2965" y="10693"/>
                    <a:pt x="2846" y="10812"/>
                  </a:cubicBezTo>
                  <a:cubicBezTo>
                    <a:pt x="2739" y="10907"/>
                    <a:pt x="2596" y="10990"/>
                    <a:pt x="2489" y="11086"/>
                  </a:cubicBezTo>
                  <a:cubicBezTo>
                    <a:pt x="2013" y="11538"/>
                    <a:pt x="1465" y="11907"/>
                    <a:pt x="965" y="12336"/>
                  </a:cubicBezTo>
                  <a:cubicBezTo>
                    <a:pt x="751" y="12526"/>
                    <a:pt x="227" y="12431"/>
                    <a:pt x="60" y="12169"/>
                  </a:cubicBezTo>
                  <a:cubicBezTo>
                    <a:pt x="13" y="12098"/>
                    <a:pt x="1" y="12014"/>
                    <a:pt x="13" y="11931"/>
                  </a:cubicBezTo>
                  <a:cubicBezTo>
                    <a:pt x="36" y="11752"/>
                    <a:pt x="48" y="11562"/>
                    <a:pt x="96" y="11395"/>
                  </a:cubicBezTo>
                  <a:cubicBezTo>
                    <a:pt x="239" y="10919"/>
                    <a:pt x="334" y="10419"/>
                    <a:pt x="417" y="9931"/>
                  </a:cubicBezTo>
                  <a:cubicBezTo>
                    <a:pt x="477" y="9633"/>
                    <a:pt x="548" y="9335"/>
                    <a:pt x="644" y="9038"/>
                  </a:cubicBezTo>
                  <a:cubicBezTo>
                    <a:pt x="703" y="8823"/>
                    <a:pt x="810" y="8621"/>
                    <a:pt x="929" y="8419"/>
                  </a:cubicBezTo>
                  <a:cubicBezTo>
                    <a:pt x="1430" y="7561"/>
                    <a:pt x="2072" y="6799"/>
                    <a:pt x="2620" y="5966"/>
                  </a:cubicBezTo>
                  <a:cubicBezTo>
                    <a:pt x="2751" y="5775"/>
                    <a:pt x="2858" y="5549"/>
                    <a:pt x="2977" y="5347"/>
                  </a:cubicBezTo>
                  <a:cubicBezTo>
                    <a:pt x="3132" y="5109"/>
                    <a:pt x="3251" y="4847"/>
                    <a:pt x="3406" y="4632"/>
                  </a:cubicBezTo>
                  <a:cubicBezTo>
                    <a:pt x="4037" y="3739"/>
                    <a:pt x="4680" y="2846"/>
                    <a:pt x="5359" y="1977"/>
                  </a:cubicBezTo>
                  <a:cubicBezTo>
                    <a:pt x="5537" y="1751"/>
                    <a:pt x="5704" y="1501"/>
                    <a:pt x="5871" y="1251"/>
                  </a:cubicBezTo>
                  <a:cubicBezTo>
                    <a:pt x="5942" y="1144"/>
                    <a:pt x="6013" y="1037"/>
                    <a:pt x="6168" y="1025"/>
                  </a:cubicBezTo>
                  <a:cubicBezTo>
                    <a:pt x="6323" y="1001"/>
                    <a:pt x="6418" y="858"/>
                    <a:pt x="6502" y="739"/>
                  </a:cubicBezTo>
                  <a:cubicBezTo>
                    <a:pt x="6621" y="596"/>
                    <a:pt x="6716" y="429"/>
                    <a:pt x="6883" y="299"/>
                  </a:cubicBezTo>
                  <a:cubicBezTo>
                    <a:pt x="7073" y="132"/>
                    <a:pt x="7311" y="48"/>
                    <a:pt x="7609" y="1"/>
                  </a:cubicBezTo>
                  <a:close/>
                  <a:moveTo>
                    <a:pt x="2477" y="9407"/>
                  </a:moveTo>
                  <a:cubicBezTo>
                    <a:pt x="3977" y="7264"/>
                    <a:pt x="5454" y="5168"/>
                    <a:pt x="6918" y="3073"/>
                  </a:cubicBezTo>
                  <a:cubicBezTo>
                    <a:pt x="6942" y="3037"/>
                    <a:pt x="6954" y="2989"/>
                    <a:pt x="6966" y="2918"/>
                  </a:cubicBezTo>
                  <a:cubicBezTo>
                    <a:pt x="6823" y="2799"/>
                    <a:pt x="6692" y="2680"/>
                    <a:pt x="6478" y="2608"/>
                  </a:cubicBezTo>
                  <a:cubicBezTo>
                    <a:pt x="6418" y="2680"/>
                    <a:pt x="6359" y="2739"/>
                    <a:pt x="6311" y="2799"/>
                  </a:cubicBezTo>
                  <a:cubicBezTo>
                    <a:pt x="6180" y="2977"/>
                    <a:pt x="6061" y="3168"/>
                    <a:pt x="5942" y="3370"/>
                  </a:cubicBezTo>
                  <a:cubicBezTo>
                    <a:pt x="4656" y="5192"/>
                    <a:pt x="3370" y="7014"/>
                    <a:pt x="2084" y="8847"/>
                  </a:cubicBezTo>
                  <a:cubicBezTo>
                    <a:pt x="2037" y="8907"/>
                    <a:pt x="2013" y="8978"/>
                    <a:pt x="1965" y="9050"/>
                  </a:cubicBezTo>
                  <a:cubicBezTo>
                    <a:pt x="2144" y="9169"/>
                    <a:pt x="2299" y="9276"/>
                    <a:pt x="2477" y="9407"/>
                  </a:cubicBezTo>
                  <a:close/>
                  <a:moveTo>
                    <a:pt x="1537" y="8740"/>
                  </a:moveTo>
                  <a:cubicBezTo>
                    <a:pt x="1584" y="8692"/>
                    <a:pt x="1632" y="8669"/>
                    <a:pt x="1656" y="8621"/>
                  </a:cubicBezTo>
                  <a:cubicBezTo>
                    <a:pt x="1811" y="8407"/>
                    <a:pt x="1953" y="8216"/>
                    <a:pt x="2108" y="8014"/>
                  </a:cubicBezTo>
                  <a:lnTo>
                    <a:pt x="3358" y="6228"/>
                  </a:lnTo>
                  <a:cubicBezTo>
                    <a:pt x="3870" y="5478"/>
                    <a:pt x="4394" y="4740"/>
                    <a:pt x="4930" y="3989"/>
                  </a:cubicBezTo>
                  <a:lnTo>
                    <a:pt x="5954" y="2561"/>
                  </a:lnTo>
                  <a:cubicBezTo>
                    <a:pt x="6013" y="2489"/>
                    <a:pt x="6049" y="2394"/>
                    <a:pt x="6073" y="2311"/>
                  </a:cubicBezTo>
                  <a:cubicBezTo>
                    <a:pt x="5990" y="2251"/>
                    <a:pt x="5930" y="2204"/>
                    <a:pt x="5859" y="2156"/>
                  </a:cubicBezTo>
                  <a:cubicBezTo>
                    <a:pt x="5811" y="2192"/>
                    <a:pt x="5763" y="2204"/>
                    <a:pt x="5740" y="2227"/>
                  </a:cubicBezTo>
                  <a:cubicBezTo>
                    <a:pt x="5418" y="2680"/>
                    <a:pt x="5037" y="3073"/>
                    <a:pt x="4739" y="3525"/>
                  </a:cubicBezTo>
                  <a:cubicBezTo>
                    <a:pt x="4501" y="3918"/>
                    <a:pt x="4227" y="4299"/>
                    <a:pt x="3966" y="4668"/>
                  </a:cubicBezTo>
                  <a:cubicBezTo>
                    <a:pt x="3716" y="5049"/>
                    <a:pt x="3454" y="5418"/>
                    <a:pt x="3275" y="5835"/>
                  </a:cubicBezTo>
                  <a:cubicBezTo>
                    <a:pt x="3239" y="5942"/>
                    <a:pt x="3180" y="6025"/>
                    <a:pt x="3096" y="6121"/>
                  </a:cubicBezTo>
                  <a:cubicBezTo>
                    <a:pt x="2549" y="6906"/>
                    <a:pt x="1989" y="7692"/>
                    <a:pt x="1430" y="8502"/>
                  </a:cubicBezTo>
                  <a:cubicBezTo>
                    <a:pt x="1406" y="8538"/>
                    <a:pt x="1394" y="8585"/>
                    <a:pt x="1358" y="8645"/>
                  </a:cubicBezTo>
                  <a:cubicBezTo>
                    <a:pt x="1430" y="8681"/>
                    <a:pt x="1477" y="8704"/>
                    <a:pt x="1537" y="8740"/>
                  </a:cubicBezTo>
                  <a:close/>
                  <a:moveTo>
                    <a:pt x="7418" y="3227"/>
                  </a:moveTo>
                  <a:cubicBezTo>
                    <a:pt x="7371" y="3275"/>
                    <a:pt x="7323" y="3287"/>
                    <a:pt x="7299" y="3323"/>
                  </a:cubicBezTo>
                  <a:cubicBezTo>
                    <a:pt x="5930" y="5394"/>
                    <a:pt x="4466" y="7383"/>
                    <a:pt x="3061" y="9419"/>
                  </a:cubicBezTo>
                  <a:cubicBezTo>
                    <a:pt x="3001" y="9502"/>
                    <a:pt x="2965" y="9585"/>
                    <a:pt x="2918" y="9657"/>
                  </a:cubicBezTo>
                  <a:cubicBezTo>
                    <a:pt x="2965" y="9752"/>
                    <a:pt x="3013" y="9800"/>
                    <a:pt x="3120" y="9752"/>
                  </a:cubicBezTo>
                  <a:cubicBezTo>
                    <a:pt x="3656" y="8978"/>
                    <a:pt x="4216" y="8192"/>
                    <a:pt x="4763" y="7395"/>
                  </a:cubicBezTo>
                  <a:cubicBezTo>
                    <a:pt x="4870" y="7264"/>
                    <a:pt x="4966" y="7121"/>
                    <a:pt x="5085" y="7014"/>
                  </a:cubicBezTo>
                  <a:cubicBezTo>
                    <a:pt x="5394" y="6740"/>
                    <a:pt x="5621" y="6406"/>
                    <a:pt x="5859" y="6073"/>
                  </a:cubicBezTo>
                  <a:cubicBezTo>
                    <a:pt x="6156" y="5656"/>
                    <a:pt x="6430" y="5240"/>
                    <a:pt x="6752" y="4859"/>
                  </a:cubicBezTo>
                  <a:cubicBezTo>
                    <a:pt x="7073" y="4442"/>
                    <a:pt x="7311" y="3966"/>
                    <a:pt x="7621" y="3513"/>
                  </a:cubicBezTo>
                  <a:cubicBezTo>
                    <a:pt x="7645" y="3489"/>
                    <a:pt x="7645" y="3442"/>
                    <a:pt x="7656" y="3382"/>
                  </a:cubicBezTo>
                  <a:cubicBezTo>
                    <a:pt x="7561" y="3335"/>
                    <a:pt x="7490" y="3275"/>
                    <a:pt x="7418" y="3227"/>
                  </a:cubicBezTo>
                  <a:close/>
                  <a:moveTo>
                    <a:pt x="1632" y="10943"/>
                  </a:moveTo>
                  <a:cubicBezTo>
                    <a:pt x="1775" y="10836"/>
                    <a:pt x="1894" y="10764"/>
                    <a:pt x="2013" y="10669"/>
                  </a:cubicBezTo>
                  <a:cubicBezTo>
                    <a:pt x="2120" y="10585"/>
                    <a:pt x="2239" y="10490"/>
                    <a:pt x="2346" y="10407"/>
                  </a:cubicBezTo>
                  <a:cubicBezTo>
                    <a:pt x="2465" y="10300"/>
                    <a:pt x="2549" y="10193"/>
                    <a:pt x="2596" y="10026"/>
                  </a:cubicBezTo>
                  <a:cubicBezTo>
                    <a:pt x="2120" y="9693"/>
                    <a:pt x="1644" y="9359"/>
                    <a:pt x="1156" y="9014"/>
                  </a:cubicBezTo>
                  <a:cubicBezTo>
                    <a:pt x="1120" y="9121"/>
                    <a:pt x="1072" y="9216"/>
                    <a:pt x="1060" y="9300"/>
                  </a:cubicBezTo>
                  <a:cubicBezTo>
                    <a:pt x="1013" y="9526"/>
                    <a:pt x="965" y="9728"/>
                    <a:pt x="929" y="9954"/>
                  </a:cubicBezTo>
                  <a:cubicBezTo>
                    <a:pt x="918" y="10026"/>
                    <a:pt x="894" y="10085"/>
                    <a:pt x="894" y="10169"/>
                  </a:cubicBezTo>
                  <a:cubicBezTo>
                    <a:pt x="882" y="10324"/>
                    <a:pt x="929" y="10466"/>
                    <a:pt x="1072" y="10562"/>
                  </a:cubicBezTo>
                  <a:cubicBezTo>
                    <a:pt x="1275" y="10693"/>
                    <a:pt x="1453" y="10824"/>
                    <a:pt x="1632" y="10943"/>
                  </a:cubicBezTo>
                  <a:close/>
                  <a:moveTo>
                    <a:pt x="6811" y="1084"/>
                  </a:moveTo>
                  <a:cubicBezTo>
                    <a:pt x="7264" y="1501"/>
                    <a:pt x="7776" y="1858"/>
                    <a:pt x="8323" y="2156"/>
                  </a:cubicBezTo>
                  <a:cubicBezTo>
                    <a:pt x="8597" y="1965"/>
                    <a:pt x="8621" y="1703"/>
                    <a:pt x="8633" y="1430"/>
                  </a:cubicBezTo>
                  <a:cubicBezTo>
                    <a:pt x="8252" y="858"/>
                    <a:pt x="7978" y="680"/>
                    <a:pt x="7359" y="549"/>
                  </a:cubicBezTo>
                  <a:cubicBezTo>
                    <a:pt x="7121" y="656"/>
                    <a:pt x="6894" y="787"/>
                    <a:pt x="6811" y="1084"/>
                  </a:cubicBezTo>
                  <a:close/>
                  <a:moveTo>
                    <a:pt x="8002" y="3108"/>
                  </a:moveTo>
                  <a:cubicBezTo>
                    <a:pt x="8157" y="2966"/>
                    <a:pt x="8192" y="2846"/>
                    <a:pt x="8133" y="2692"/>
                  </a:cubicBezTo>
                  <a:cubicBezTo>
                    <a:pt x="8085" y="2573"/>
                    <a:pt x="8014" y="2489"/>
                    <a:pt x="7895" y="2418"/>
                  </a:cubicBezTo>
                  <a:lnTo>
                    <a:pt x="6680" y="1561"/>
                  </a:lnTo>
                  <a:cubicBezTo>
                    <a:pt x="6644" y="1537"/>
                    <a:pt x="6597" y="1489"/>
                    <a:pt x="6549" y="1477"/>
                  </a:cubicBezTo>
                  <a:cubicBezTo>
                    <a:pt x="6430" y="1465"/>
                    <a:pt x="6299" y="1442"/>
                    <a:pt x="6180" y="1465"/>
                  </a:cubicBezTo>
                  <a:cubicBezTo>
                    <a:pt x="6085" y="1477"/>
                    <a:pt x="6013" y="1561"/>
                    <a:pt x="6013" y="1703"/>
                  </a:cubicBezTo>
                  <a:cubicBezTo>
                    <a:pt x="6073" y="1727"/>
                    <a:pt x="6144" y="1787"/>
                    <a:pt x="6228" y="1823"/>
                  </a:cubicBezTo>
                  <a:cubicBezTo>
                    <a:pt x="6478" y="1942"/>
                    <a:pt x="6716" y="2061"/>
                    <a:pt x="6906" y="2251"/>
                  </a:cubicBezTo>
                  <a:cubicBezTo>
                    <a:pt x="7073" y="2394"/>
                    <a:pt x="7275" y="2489"/>
                    <a:pt x="7478" y="2608"/>
                  </a:cubicBezTo>
                  <a:cubicBezTo>
                    <a:pt x="7680" y="2715"/>
                    <a:pt x="7823" y="2918"/>
                    <a:pt x="8002" y="3108"/>
                  </a:cubicBezTo>
                  <a:close/>
                </a:path>
              </a:pathLst>
            </a:custGeom>
            <a:solidFill>
              <a:sysClr val="windowText" lastClr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1560680" y="2315193"/>
            <a:ext cx="9229240" cy="1722234"/>
            <a:chOff x="3064767" y="4889581"/>
            <a:chExt cx="5774959" cy="1273996"/>
          </a:xfrm>
        </p:grpSpPr>
        <p:sp>
          <p:nvSpPr>
            <p:cNvPr id="38" name="Google Shape;2833;p71"/>
            <p:cNvSpPr/>
            <p:nvPr/>
          </p:nvSpPr>
          <p:spPr>
            <a:xfrm>
              <a:off x="3122682" y="4889581"/>
              <a:ext cx="5717044" cy="1225128"/>
            </a:xfrm>
            <a:custGeom>
              <a:avLst/>
              <a:gdLst/>
              <a:ahLst/>
              <a:cxnLst/>
              <a:rect l="l" t="t" r="r" b="b"/>
              <a:pathLst>
                <a:path w="13994" h="3585" extrusionOk="0">
                  <a:moveTo>
                    <a:pt x="13248" y="0"/>
                  </a:moveTo>
                  <a:cubicBezTo>
                    <a:pt x="13248" y="0"/>
                    <a:pt x="11756" y="60"/>
                    <a:pt x="11688" y="78"/>
                  </a:cubicBezTo>
                  <a:cubicBezTo>
                    <a:pt x="11674" y="80"/>
                    <a:pt x="11606" y="81"/>
                    <a:pt x="11499" y="81"/>
                  </a:cubicBezTo>
                  <a:cubicBezTo>
                    <a:pt x="11168" y="81"/>
                    <a:pt x="10471" y="72"/>
                    <a:pt x="9929" y="72"/>
                  </a:cubicBezTo>
                  <a:cubicBezTo>
                    <a:pt x="9710" y="72"/>
                    <a:pt x="9516" y="73"/>
                    <a:pt x="9382" y="78"/>
                  </a:cubicBezTo>
                  <a:cubicBezTo>
                    <a:pt x="9191" y="82"/>
                    <a:pt x="8551" y="84"/>
                    <a:pt x="7763" y="84"/>
                  </a:cubicBezTo>
                  <a:cubicBezTo>
                    <a:pt x="6188" y="84"/>
                    <a:pt x="4022" y="78"/>
                    <a:pt x="3680" y="78"/>
                  </a:cubicBezTo>
                  <a:cubicBezTo>
                    <a:pt x="3166" y="78"/>
                    <a:pt x="1733" y="91"/>
                    <a:pt x="1415" y="137"/>
                  </a:cubicBezTo>
                  <a:cubicBezTo>
                    <a:pt x="1241" y="162"/>
                    <a:pt x="823" y="168"/>
                    <a:pt x="487" y="168"/>
                  </a:cubicBezTo>
                  <a:cubicBezTo>
                    <a:pt x="218" y="168"/>
                    <a:pt x="1" y="164"/>
                    <a:pt x="1" y="164"/>
                  </a:cubicBezTo>
                  <a:lnTo>
                    <a:pt x="1" y="164"/>
                  </a:lnTo>
                  <a:cubicBezTo>
                    <a:pt x="1" y="164"/>
                    <a:pt x="642" y="1101"/>
                    <a:pt x="801" y="1269"/>
                  </a:cubicBezTo>
                  <a:cubicBezTo>
                    <a:pt x="960" y="1433"/>
                    <a:pt x="1288" y="1933"/>
                    <a:pt x="1288" y="1933"/>
                  </a:cubicBezTo>
                  <a:lnTo>
                    <a:pt x="928" y="2370"/>
                  </a:lnTo>
                  <a:cubicBezTo>
                    <a:pt x="928" y="2370"/>
                    <a:pt x="287" y="3093"/>
                    <a:pt x="169" y="3170"/>
                  </a:cubicBezTo>
                  <a:cubicBezTo>
                    <a:pt x="55" y="3247"/>
                    <a:pt x="1" y="3520"/>
                    <a:pt x="1" y="3520"/>
                  </a:cubicBezTo>
                  <a:cubicBezTo>
                    <a:pt x="1" y="3520"/>
                    <a:pt x="1720" y="3585"/>
                    <a:pt x="2280" y="3585"/>
                  </a:cubicBezTo>
                  <a:cubicBezTo>
                    <a:pt x="2368" y="3585"/>
                    <a:pt x="2428" y="3583"/>
                    <a:pt x="2447" y="3579"/>
                  </a:cubicBezTo>
                  <a:cubicBezTo>
                    <a:pt x="2593" y="3548"/>
                    <a:pt x="4853" y="3502"/>
                    <a:pt x="5185" y="3488"/>
                  </a:cubicBezTo>
                  <a:cubicBezTo>
                    <a:pt x="5294" y="3482"/>
                    <a:pt x="5685" y="3480"/>
                    <a:pt x="6166" y="3480"/>
                  </a:cubicBezTo>
                  <a:cubicBezTo>
                    <a:pt x="7128" y="3480"/>
                    <a:pt x="8449" y="3488"/>
                    <a:pt x="8591" y="3488"/>
                  </a:cubicBezTo>
                  <a:cubicBezTo>
                    <a:pt x="8809" y="3488"/>
                    <a:pt x="12074" y="3411"/>
                    <a:pt x="12416" y="3366"/>
                  </a:cubicBezTo>
                  <a:cubicBezTo>
                    <a:pt x="12761" y="3320"/>
                    <a:pt x="13994" y="3106"/>
                    <a:pt x="13994" y="3106"/>
                  </a:cubicBezTo>
                  <a:cubicBezTo>
                    <a:pt x="13994" y="3106"/>
                    <a:pt x="13348" y="2597"/>
                    <a:pt x="13261" y="2493"/>
                  </a:cubicBezTo>
                  <a:cubicBezTo>
                    <a:pt x="13175" y="2388"/>
                    <a:pt x="12729" y="1838"/>
                    <a:pt x="12729" y="1838"/>
                  </a:cubicBezTo>
                  <a:cubicBezTo>
                    <a:pt x="12729" y="1838"/>
                    <a:pt x="13075" y="1328"/>
                    <a:pt x="13234" y="1087"/>
                  </a:cubicBezTo>
                  <a:cubicBezTo>
                    <a:pt x="13389" y="846"/>
                    <a:pt x="13921" y="0"/>
                    <a:pt x="13921" y="0"/>
                  </a:cubicBez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000000"/>
                </a:solidFill>
              </a:endParaRPr>
            </a:p>
          </p:txBody>
        </p:sp>
        <p:sp>
          <p:nvSpPr>
            <p:cNvPr id="39" name="Google Shape;2836;p71"/>
            <p:cNvSpPr/>
            <p:nvPr/>
          </p:nvSpPr>
          <p:spPr>
            <a:xfrm>
              <a:off x="3064767" y="4889581"/>
              <a:ext cx="5726158" cy="1273996"/>
            </a:xfrm>
            <a:custGeom>
              <a:avLst/>
              <a:gdLst/>
              <a:ahLst/>
              <a:cxnLst/>
              <a:rect l="l" t="t" r="r" b="b"/>
              <a:pathLst>
                <a:path w="14136" h="3728" extrusionOk="0">
                  <a:moveTo>
                    <a:pt x="7779" y="142"/>
                  </a:moveTo>
                  <a:cubicBezTo>
                    <a:pt x="9155" y="142"/>
                    <a:pt x="10532" y="145"/>
                    <a:pt x="11911" y="148"/>
                  </a:cubicBezTo>
                  <a:lnTo>
                    <a:pt x="13430" y="148"/>
                  </a:lnTo>
                  <a:cubicBezTo>
                    <a:pt x="13512" y="148"/>
                    <a:pt x="13598" y="148"/>
                    <a:pt x="13680" y="152"/>
                  </a:cubicBezTo>
                  <a:cubicBezTo>
                    <a:pt x="13698" y="152"/>
                    <a:pt x="13724" y="148"/>
                    <a:pt x="13747" y="148"/>
                  </a:cubicBezTo>
                  <a:cubicBezTo>
                    <a:pt x="13758" y="148"/>
                    <a:pt x="13768" y="149"/>
                    <a:pt x="13775" y="152"/>
                  </a:cubicBezTo>
                  <a:cubicBezTo>
                    <a:pt x="13848" y="175"/>
                    <a:pt x="13844" y="216"/>
                    <a:pt x="13821" y="284"/>
                  </a:cubicBezTo>
                  <a:cubicBezTo>
                    <a:pt x="13766" y="425"/>
                    <a:pt x="13657" y="557"/>
                    <a:pt x="13580" y="684"/>
                  </a:cubicBezTo>
                  <a:cubicBezTo>
                    <a:pt x="13502" y="807"/>
                    <a:pt x="13421" y="925"/>
                    <a:pt x="13343" y="1044"/>
                  </a:cubicBezTo>
                  <a:cubicBezTo>
                    <a:pt x="13157" y="1316"/>
                    <a:pt x="12966" y="1580"/>
                    <a:pt x="12761" y="1839"/>
                  </a:cubicBezTo>
                  <a:cubicBezTo>
                    <a:pt x="12738" y="1867"/>
                    <a:pt x="12734" y="1903"/>
                    <a:pt x="12761" y="1935"/>
                  </a:cubicBezTo>
                  <a:cubicBezTo>
                    <a:pt x="13166" y="2344"/>
                    <a:pt x="13575" y="2753"/>
                    <a:pt x="13980" y="3162"/>
                  </a:cubicBezTo>
                  <a:lnTo>
                    <a:pt x="13980" y="3162"/>
                  </a:lnTo>
                  <a:cubicBezTo>
                    <a:pt x="13980" y="3163"/>
                    <a:pt x="13980" y="3163"/>
                    <a:pt x="13980" y="3163"/>
                  </a:cubicBezTo>
                  <a:cubicBezTo>
                    <a:pt x="14016" y="3226"/>
                    <a:pt x="13643" y="3236"/>
                    <a:pt x="13616" y="3236"/>
                  </a:cubicBezTo>
                  <a:cubicBezTo>
                    <a:pt x="13489" y="3240"/>
                    <a:pt x="13366" y="3245"/>
                    <a:pt x="13243" y="3249"/>
                  </a:cubicBezTo>
                  <a:cubicBezTo>
                    <a:pt x="12975" y="3263"/>
                    <a:pt x="12707" y="3276"/>
                    <a:pt x="12438" y="3286"/>
                  </a:cubicBezTo>
                  <a:cubicBezTo>
                    <a:pt x="11920" y="3308"/>
                    <a:pt x="11401" y="3327"/>
                    <a:pt x="10883" y="3349"/>
                  </a:cubicBezTo>
                  <a:cubicBezTo>
                    <a:pt x="9833" y="3386"/>
                    <a:pt x="8782" y="3422"/>
                    <a:pt x="7732" y="3454"/>
                  </a:cubicBezTo>
                  <a:cubicBezTo>
                    <a:pt x="5649" y="3513"/>
                    <a:pt x="3566" y="3549"/>
                    <a:pt x="1479" y="3572"/>
                  </a:cubicBezTo>
                  <a:cubicBezTo>
                    <a:pt x="1188" y="3577"/>
                    <a:pt x="892" y="3577"/>
                    <a:pt x="596" y="3581"/>
                  </a:cubicBezTo>
                  <a:lnTo>
                    <a:pt x="405" y="3581"/>
                  </a:lnTo>
                  <a:cubicBezTo>
                    <a:pt x="374" y="3581"/>
                    <a:pt x="326" y="3590"/>
                    <a:pt x="284" y="3590"/>
                  </a:cubicBezTo>
                  <a:cubicBezTo>
                    <a:pt x="227" y="3590"/>
                    <a:pt x="179" y="3574"/>
                    <a:pt x="187" y="3499"/>
                  </a:cubicBezTo>
                  <a:cubicBezTo>
                    <a:pt x="192" y="3467"/>
                    <a:pt x="278" y="3386"/>
                    <a:pt x="301" y="3363"/>
                  </a:cubicBezTo>
                  <a:cubicBezTo>
                    <a:pt x="351" y="3299"/>
                    <a:pt x="401" y="3240"/>
                    <a:pt x="451" y="3181"/>
                  </a:cubicBezTo>
                  <a:cubicBezTo>
                    <a:pt x="806" y="2767"/>
                    <a:pt x="1183" y="2381"/>
                    <a:pt x="1583" y="2012"/>
                  </a:cubicBezTo>
                  <a:cubicBezTo>
                    <a:pt x="1610" y="1985"/>
                    <a:pt x="1606" y="1944"/>
                    <a:pt x="1583" y="1917"/>
                  </a:cubicBezTo>
                  <a:lnTo>
                    <a:pt x="414" y="589"/>
                  </a:lnTo>
                  <a:cubicBezTo>
                    <a:pt x="364" y="530"/>
                    <a:pt x="123" y="325"/>
                    <a:pt x="214" y="248"/>
                  </a:cubicBezTo>
                  <a:cubicBezTo>
                    <a:pt x="223" y="240"/>
                    <a:pt x="244" y="238"/>
                    <a:pt x="269" y="238"/>
                  </a:cubicBezTo>
                  <a:cubicBezTo>
                    <a:pt x="319" y="238"/>
                    <a:pt x="387" y="248"/>
                    <a:pt x="414" y="248"/>
                  </a:cubicBezTo>
                  <a:lnTo>
                    <a:pt x="646" y="248"/>
                  </a:lnTo>
                  <a:cubicBezTo>
                    <a:pt x="915" y="248"/>
                    <a:pt x="1188" y="211"/>
                    <a:pt x="1456" y="198"/>
                  </a:cubicBezTo>
                  <a:cubicBezTo>
                    <a:pt x="1679" y="190"/>
                    <a:pt x="1895" y="169"/>
                    <a:pt x="2116" y="169"/>
                  </a:cubicBezTo>
                  <a:cubicBezTo>
                    <a:pt x="2152" y="169"/>
                    <a:pt x="2188" y="169"/>
                    <a:pt x="2224" y="170"/>
                  </a:cubicBezTo>
                  <a:cubicBezTo>
                    <a:pt x="2318" y="174"/>
                    <a:pt x="2411" y="177"/>
                    <a:pt x="2504" y="177"/>
                  </a:cubicBezTo>
                  <a:cubicBezTo>
                    <a:pt x="2543" y="177"/>
                    <a:pt x="2581" y="176"/>
                    <a:pt x="2620" y="175"/>
                  </a:cubicBezTo>
                  <a:cubicBezTo>
                    <a:pt x="2734" y="171"/>
                    <a:pt x="2842" y="155"/>
                    <a:pt x="2951" y="155"/>
                  </a:cubicBezTo>
                  <a:cubicBezTo>
                    <a:pt x="2973" y="155"/>
                    <a:pt x="2994" y="155"/>
                    <a:pt x="3016" y="157"/>
                  </a:cubicBezTo>
                  <a:cubicBezTo>
                    <a:pt x="3087" y="164"/>
                    <a:pt x="3159" y="166"/>
                    <a:pt x="3232" y="166"/>
                  </a:cubicBezTo>
                  <a:cubicBezTo>
                    <a:pt x="3430" y="166"/>
                    <a:pt x="3630" y="147"/>
                    <a:pt x="3829" y="147"/>
                  </a:cubicBezTo>
                  <a:cubicBezTo>
                    <a:pt x="3844" y="147"/>
                    <a:pt x="3860" y="148"/>
                    <a:pt x="3875" y="148"/>
                  </a:cubicBezTo>
                  <a:cubicBezTo>
                    <a:pt x="3972" y="149"/>
                    <a:pt x="4070" y="150"/>
                    <a:pt x="4168" y="150"/>
                  </a:cubicBezTo>
                  <a:cubicBezTo>
                    <a:pt x="4363" y="150"/>
                    <a:pt x="4560" y="148"/>
                    <a:pt x="4757" y="148"/>
                  </a:cubicBezTo>
                  <a:cubicBezTo>
                    <a:pt x="5765" y="144"/>
                    <a:pt x="6772" y="142"/>
                    <a:pt x="7779" y="142"/>
                  </a:cubicBezTo>
                  <a:close/>
                  <a:moveTo>
                    <a:pt x="13767" y="0"/>
                  </a:moveTo>
                  <a:cubicBezTo>
                    <a:pt x="13672" y="0"/>
                    <a:pt x="13567" y="16"/>
                    <a:pt x="13493" y="16"/>
                  </a:cubicBezTo>
                  <a:lnTo>
                    <a:pt x="12984" y="16"/>
                  </a:lnTo>
                  <a:cubicBezTo>
                    <a:pt x="11670" y="11"/>
                    <a:pt x="10351" y="11"/>
                    <a:pt x="9032" y="7"/>
                  </a:cubicBezTo>
                  <a:cubicBezTo>
                    <a:pt x="7700" y="7"/>
                    <a:pt x="6372" y="7"/>
                    <a:pt x="5044" y="11"/>
                  </a:cubicBezTo>
                  <a:cubicBezTo>
                    <a:pt x="4716" y="11"/>
                    <a:pt x="4389" y="16"/>
                    <a:pt x="4062" y="16"/>
                  </a:cubicBezTo>
                  <a:cubicBezTo>
                    <a:pt x="3789" y="16"/>
                    <a:pt x="3513" y="32"/>
                    <a:pt x="3241" y="32"/>
                  </a:cubicBezTo>
                  <a:cubicBezTo>
                    <a:pt x="3187" y="32"/>
                    <a:pt x="3133" y="31"/>
                    <a:pt x="3079" y="30"/>
                  </a:cubicBezTo>
                  <a:cubicBezTo>
                    <a:pt x="3016" y="25"/>
                    <a:pt x="2957" y="7"/>
                    <a:pt x="2897" y="7"/>
                  </a:cubicBezTo>
                  <a:cubicBezTo>
                    <a:pt x="2825" y="11"/>
                    <a:pt x="2752" y="34"/>
                    <a:pt x="2684" y="39"/>
                  </a:cubicBezTo>
                  <a:cubicBezTo>
                    <a:pt x="2632" y="43"/>
                    <a:pt x="2580" y="45"/>
                    <a:pt x="2528" y="45"/>
                  </a:cubicBezTo>
                  <a:cubicBezTo>
                    <a:pt x="2417" y="45"/>
                    <a:pt x="2306" y="37"/>
                    <a:pt x="2197" y="34"/>
                  </a:cubicBezTo>
                  <a:cubicBezTo>
                    <a:pt x="2163" y="33"/>
                    <a:pt x="2130" y="32"/>
                    <a:pt x="2096" y="32"/>
                  </a:cubicBezTo>
                  <a:cubicBezTo>
                    <a:pt x="1853" y="32"/>
                    <a:pt x="1614" y="58"/>
                    <a:pt x="1374" y="70"/>
                  </a:cubicBezTo>
                  <a:cubicBezTo>
                    <a:pt x="1024" y="89"/>
                    <a:pt x="678" y="116"/>
                    <a:pt x="328" y="116"/>
                  </a:cubicBezTo>
                  <a:cubicBezTo>
                    <a:pt x="289" y="114"/>
                    <a:pt x="245" y="108"/>
                    <a:pt x="202" y="108"/>
                  </a:cubicBezTo>
                  <a:cubicBezTo>
                    <a:pt x="143" y="108"/>
                    <a:pt x="87" y="119"/>
                    <a:pt x="51" y="166"/>
                  </a:cubicBezTo>
                  <a:cubicBezTo>
                    <a:pt x="1" y="230"/>
                    <a:pt x="10" y="311"/>
                    <a:pt x="51" y="375"/>
                  </a:cubicBezTo>
                  <a:cubicBezTo>
                    <a:pt x="137" y="512"/>
                    <a:pt x="273" y="630"/>
                    <a:pt x="383" y="753"/>
                  </a:cubicBezTo>
                  <a:cubicBezTo>
                    <a:pt x="505" y="894"/>
                    <a:pt x="628" y="1035"/>
                    <a:pt x="751" y="1171"/>
                  </a:cubicBezTo>
                  <a:cubicBezTo>
                    <a:pt x="981" y="1435"/>
                    <a:pt x="1211" y="1695"/>
                    <a:pt x="1438" y="1959"/>
                  </a:cubicBezTo>
                  <a:lnTo>
                    <a:pt x="1438" y="1959"/>
                  </a:lnTo>
                  <a:cubicBezTo>
                    <a:pt x="1058" y="2315"/>
                    <a:pt x="692" y="2688"/>
                    <a:pt x="355" y="3085"/>
                  </a:cubicBezTo>
                  <a:cubicBezTo>
                    <a:pt x="273" y="3181"/>
                    <a:pt x="192" y="3281"/>
                    <a:pt x="110" y="3381"/>
                  </a:cubicBezTo>
                  <a:cubicBezTo>
                    <a:pt x="60" y="3440"/>
                    <a:pt x="5" y="3499"/>
                    <a:pt x="14" y="3581"/>
                  </a:cubicBezTo>
                  <a:cubicBezTo>
                    <a:pt x="31" y="3703"/>
                    <a:pt x="133" y="3727"/>
                    <a:pt x="241" y="3727"/>
                  </a:cubicBezTo>
                  <a:cubicBezTo>
                    <a:pt x="310" y="3727"/>
                    <a:pt x="382" y="3718"/>
                    <a:pt x="437" y="3718"/>
                  </a:cubicBezTo>
                  <a:cubicBezTo>
                    <a:pt x="1606" y="3709"/>
                    <a:pt x="2775" y="3695"/>
                    <a:pt x="3943" y="3677"/>
                  </a:cubicBezTo>
                  <a:cubicBezTo>
                    <a:pt x="6285" y="3636"/>
                    <a:pt x="8632" y="3568"/>
                    <a:pt x="10979" y="3481"/>
                  </a:cubicBezTo>
                  <a:cubicBezTo>
                    <a:pt x="11620" y="3454"/>
                    <a:pt x="12261" y="3431"/>
                    <a:pt x="12902" y="3404"/>
                  </a:cubicBezTo>
                  <a:cubicBezTo>
                    <a:pt x="13221" y="3390"/>
                    <a:pt x="13543" y="3372"/>
                    <a:pt x="13862" y="3358"/>
                  </a:cubicBezTo>
                  <a:cubicBezTo>
                    <a:pt x="13948" y="3354"/>
                    <a:pt x="14044" y="3367"/>
                    <a:pt x="14098" y="3290"/>
                  </a:cubicBezTo>
                  <a:cubicBezTo>
                    <a:pt x="14135" y="3233"/>
                    <a:pt x="14135" y="3173"/>
                    <a:pt x="14109" y="3115"/>
                  </a:cubicBezTo>
                  <a:lnTo>
                    <a:pt x="14109" y="3115"/>
                  </a:lnTo>
                  <a:cubicBezTo>
                    <a:pt x="14106" y="3103"/>
                    <a:pt x="14100" y="3092"/>
                    <a:pt x="14089" y="3081"/>
                  </a:cubicBezTo>
                  <a:cubicBezTo>
                    <a:pt x="13694" y="2681"/>
                    <a:pt x="13298" y="2281"/>
                    <a:pt x="12903" y="1882"/>
                  </a:cubicBezTo>
                  <a:lnTo>
                    <a:pt x="12903" y="1882"/>
                  </a:lnTo>
                  <a:cubicBezTo>
                    <a:pt x="13251" y="1434"/>
                    <a:pt x="13573" y="965"/>
                    <a:pt x="13862" y="480"/>
                  </a:cubicBezTo>
                  <a:cubicBezTo>
                    <a:pt x="13930" y="366"/>
                    <a:pt x="14126" y="120"/>
                    <a:pt x="13921" y="25"/>
                  </a:cubicBezTo>
                  <a:cubicBezTo>
                    <a:pt x="13879" y="6"/>
                    <a:pt x="13825" y="0"/>
                    <a:pt x="137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000000"/>
                </a:solidFill>
              </a:endParaRPr>
            </a:p>
          </p:txBody>
        </p:sp>
      </p:grpSp>
      <p:sp>
        <p:nvSpPr>
          <p:cNvPr id="40" name="TextBox 39"/>
          <p:cNvSpPr txBox="1"/>
          <p:nvPr/>
        </p:nvSpPr>
        <p:spPr>
          <a:xfrm>
            <a:off x="4246849" y="1012625"/>
            <a:ext cx="360066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000000"/>
                </a:solidFill>
                <a:latin typeface="Comic Sans MS" pitchFamily="66" charset="0"/>
              </a:rPr>
              <a:t>3 PRACTICE</a:t>
            </a:r>
          </a:p>
        </p:txBody>
      </p:sp>
      <p:sp>
        <p:nvSpPr>
          <p:cNvPr id="41" name="Rectangle 40"/>
          <p:cNvSpPr/>
          <p:nvPr/>
        </p:nvSpPr>
        <p:spPr>
          <a:xfrm>
            <a:off x="2814827" y="2738670"/>
            <a:ext cx="670407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kern="0" dirty="0">
                <a:solidFill>
                  <a:srgbClr val="241826"/>
                </a:solidFill>
                <a:latin typeface="Comic Sans MS" panose="030F0702030302020204" pitchFamily="66" charset="0"/>
              </a:rPr>
              <a:t>Task 2 </a:t>
            </a:r>
            <a:r>
              <a:rPr lang="en-US" sz="4400" dirty="0">
                <a:latin typeface="Comic Sans MS" panose="030F0702030302020204" pitchFamily="66" charset="0"/>
              </a:rPr>
              <a:t>Listen and write.</a:t>
            </a:r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5994" y="4148807"/>
            <a:ext cx="4506529" cy="2949281"/>
          </a:xfrm>
          <a:prstGeom prst="rect">
            <a:avLst/>
          </a:prstGeom>
        </p:spPr>
      </p:pic>
      <p:pic>
        <p:nvPicPr>
          <p:cNvPr id="3" name="9.2.mp3" descr="9.2.mp3">
            <a:hlinkClick r:id="" action="ppaction://media"/>
            <a:extLst>
              <a:ext uri="{FF2B5EF4-FFF2-40B4-BE49-F238E27FC236}">
                <a16:creationId xmlns:a16="http://schemas.microsoft.com/office/drawing/2014/main" id="{56413AA4-9492-4D7E-0BBF-F96FB0546F9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609945" y="406848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01187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81B545C-B4B2-6D8D-7A23-3E2A7EE6BDEB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5889" t="15321" r="21940" b="34530"/>
          <a:stretch/>
        </p:blipFill>
        <p:spPr>
          <a:xfrm>
            <a:off x="1181100" y="80532"/>
            <a:ext cx="10223500" cy="677746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09977" y="-8408"/>
            <a:ext cx="1704537" cy="817293"/>
          </a:xfrm>
          <a:prstGeom prst="rect">
            <a:avLst/>
          </a:prstGeom>
        </p:spPr>
      </p:pic>
      <p:sp>
        <p:nvSpPr>
          <p:cNvPr id="29" name="Oval Callout 28"/>
          <p:cNvSpPr/>
          <p:nvPr/>
        </p:nvSpPr>
        <p:spPr>
          <a:xfrm>
            <a:off x="0" y="770342"/>
            <a:ext cx="3581400" cy="1155846"/>
          </a:xfrm>
          <a:prstGeom prst="wedgeRoundRectCallout">
            <a:avLst>
              <a:gd name="adj1" fmla="val 60928"/>
              <a:gd name="adj2" fmla="val 40525"/>
              <a:gd name="adj3" fmla="val 16667"/>
            </a:avLst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accent6">
                    <a:lumMod val="25000"/>
                  </a:schemeClr>
                </a:solidFill>
                <a:latin typeface="Comic Sans MS" pitchFamily="66" charset="0"/>
              </a:rPr>
              <a:t>Hi! May I help you?</a:t>
            </a:r>
          </a:p>
        </p:txBody>
      </p:sp>
      <p:sp>
        <p:nvSpPr>
          <p:cNvPr id="31" name="Oval Callout 30"/>
          <p:cNvSpPr/>
          <p:nvPr/>
        </p:nvSpPr>
        <p:spPr>
          <a:xfrm>
            <a:off x="7993313" y="2423866"/>
            <a:ext cx="4165963" cy="1311155"/>
          </a:xfrm>
          <a:prstGeom prst="wedgeRoundRectCallout">
            <a:avLst>
              <a:gd name="adj1" fmla="val 1632"/>
              <a:gd name="adj2" fmla="val 76061"/>
              <a:gd name="adj3" fmla="val 16667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accent6">
                    <a:lumMod val="25000"/>
                  </a:schemeClr>
                </a:solidFill>
                <a:latin typeface="Comic Sans MS" pitchFamily="66" charset="0"/>
              </a:rPr>
              <a:t>Hi! I’d like an orange, some spaghetti and vegetables, please.</a:t>
            </a:r>
          </a:p>
        </p:txBody>
      </p:sp>
      <p:sp>
        <p:nvSpPr>
          <p:cNvPr id="32" name="Oval Callout 31"/>
          <p:cNvSpPr/>
          <p:nvPr/>
        </p:nvSpPr>
        <p:spPr>
          <a:xfrm>
            <a:off x="-112546" y="777080"/>
            <a:ext cx="4269521" cy="1323536"/>
          </a:xfrm>
          <a:prstGeom prst="wedgeRoundRectCallout">
            <a:avLst>
              <a:gd name="adj1" fmla="val 45893"/>
              <a:gd name="adj2" fmla="val 80731"/>
              <a:gd name="adj3" fmla="val 16667"/>
            </a:avLst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accent6">
                    <a:lumMod val="25000"/>
                  </a:schemeClr>
                </a:solidFill>
                <a:latin typeface="Comic Sans MS" pitchFamily="66" charset="0"/>
              </a:rPr>
              <a:t>Ok, would you like a sandwich?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263621" y="85005"/>
            <a:ext cx="4473479" cy="53502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Comic Sans MS" panose="030F0702030302020204" pitchFamily="66" charset="0"/>
              </a:rPr>
              <a:t>2.Listen and read. Tick.</a:t>
            </a:r>
          </a:p>
        </p:txBody>
      </p:sp>
      <p:pic>
        <p:nvPicPr>
          <p:cNvPr id="2" name="track 4.2">
            <a:hlinkClick r:id="" action="ppaction://media"/>
            <a:extLst>
              <a:ext uri="{FF2B5EF4-FFF2-40B4-BE49-F238E27FC236}">
                <a16:creationId xmlns:a16="http://schemas.microsoft.com/office/drawing/2014/main" id="{A077AC3C-4917-F410-BF82-BA157EC67E5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892800" y="288253"/>
            <a:ext cx="406400" cy="406400"/>
          </a:xfrm>
          <a:prstGeom prst="rect">
            <a:avLst/>
          </a:prstGeom>
        </p:spPr>
      </p:pic>
      <p:sp>
        <p:nvSpPr>
          <p:cNvPr id="9" name="Oval Callout 31">
            <a:extLst>
              <a:ext uri="{FF2B5EF4-FFF2-40B4-BE49-F238E27FC236}">
                <a16:creationId xmlns:a16="http://schemas.microsoft.com/office/drawing/2014/main" id="{F723EBE1-4DDC-287B-BF99-D308E68B14DC}"/>
              </a:ext>
            </a:extLst>
          </p:cNvPr>
          <p:cNvSpPr/>
          <p:nvPr/>
        </p:nvSpPr>
        <p:spPr>
          <a:xfrm>
            <a:off x="8046293" y="2414333"/>
            <a:ext cx="4145310" cy="1306495"/>
          </a:xfrm>
          <a:prstGeom prst="wedgeRoundRectCallout">
            <a:avLst>
              <a:gd name="adj1" fmla="val 1882"/>
              <a:gd name="adj2" fmla="val 70738"/>
              <a:gd name="adj3" fmla="val 16667"/>
            </a:avLst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accent6">
                    <a:lumMod val="25000"/>
                  </a:schemeClr>
                </a:solidFill>
                <a:latin typeface="Comic Sans MS" pitchFamily="66" charset="0"/>
              </a:rPr>
              <a:t>Yes, please. I’d like a sandwich with an egg.</a:t>
            </a:r>
          </a:p>
        </p:txBody>
      </p:sp>
      <p:sp>
        <p:nvSpPr>
          <p:cNvPr id="12" name="Oval Callout 31">
            <a:extLst>
              <a:ext uri="{FF2B5EF4-FFF2-40B4-BE49-F238E27FC236}">
                <a16:creationId xmlns:a16="http://schemas.microsoft.com/office/drawing/2014/main" id="{8575F3BC-C4FF-D096-4330-57175BE841D7}"/>
              </a:ext>
            </a:extLst>
          </p:cNvPr>
          <p:cNvSpPr/>
          <p:nvPr/>
        </p:nvSpPr>
        <p:spPr>
          <a:xfrm>
            <a:off x="0" y="763604"/>
            <a:ext cx="4156975" cy="1337012"/>
          </a:xfrm>
          <a:prstGeom prst="wedgeRoundRectCallout">
            <a:avLst>
              <a:gd name="adj1" fmla="val 47104"/>
              <a:gd name="adj2" fmla="val 77941"/>
              <a:gd name="adj3" fmla="val 16667"/>
            </a:avLst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accent6">
                    <a:lumMod val="25000"/>
                  </a:schemeClr>
                </a:solidFill>
                <a:latin typeface="Comic Sans MS" pitchFamily="66" charset="0"/>
              </a:rPr>
              <a:t>Would you like some drinks? </a:t>
            </a:r>
          </a:p>
        </p:txBody>
      </p:sp>
      <p:sp>
        <p:nvSpPr>
          <p:cNvPr id="13" name="Oval Callout 31">
            <a:extLst>
              <a:ext uri="{FF2B5EF4-FFF2-40B4-BE49-F238E27FC236}">
                <a16:creationId xmlns:a16="http://schemas.microsoft.com/office/drawing/2014/main" id="{D135DB2A-E2AC-4F9A-A4BF-39203FC91E63}"/>
              </a:ext>
            </a:extLst>
          </p:cNvPr>
          <p:cNvSpPr/>
          <p:nvPr/>
        </p:nvSpPr>
        <p:spPr>
          <a:xfrm>
            <a:off x="0" y="820298"/>
            <a:ext cx="4125746" cy="1136741"/>
          </a:xfrm>
          <a:prstGeom prst="wedgeRoundRectCallout">
            <a:avLst>
              <a:gd name="adj1" fmla="val 48735"/>
              <a:gd name="adj2" fmla="val 102561"/>
              <a:gd name="adj3" fmla="val 16667"/>
            </a:avLst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accent6">
                    <a:lumMod val="25000"/>
                  </a:schemeClr>
                </a:solidFill>
                <a:latin typeface="Comic Sans MS" pitchFamily="66" charset="0"/>
              </a:rPr>
              <a:t>Ok,  here you are.</a:t>
            </a:r>
          </a:p>
        </p:txBody>
      </p:sp>
      <p:sp>
        <p:nvSpPr>
          <p:cNvPr id="16" name="Oval Callout 30">
            <a:extLst>
              <a:ext uri="{FF2B5EF4-FFF2-40B4-BE49-F238E27FC236}">
                <a16:creationId xmlns:a16="http://schemas.microsoft.com/office/drawing/2014/main" id="{4F20F089-43DE-5CD5-81DA-E1135EA2CB1F}"/>
              </a:ext>
            </a:extLst>
          </p:cNvPr>
          <p:cNvSpPr/>
          <p:nvPr/>
        </p:nvSpPr>
        <p:spPr>
          <a:xfrm>
            <a:off x="7993313" y="2400140"/>
            <a:ext cx="3947123" cy="1306495"/>
          </a:xfrm>
          <a:prstGeom prst="wedgeRoundRectCallout">
            <a:avLst>
              <a:gd name="adj1" fmla="val 1415"/>
              <a:gd name="adj2" fmla="val 70466"/>
              <a:gd name="adj3" fmla="val 16667"/>
            </a:avLst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accent6">
                    <a:lumMod val="25000"/>
                  </a:schemeClr>
                </a:solidFill>
                <a:latin typeface="Comic Sans MS" pitchFamily="66" charset="0"/>
              </a:rPr>
              <a:t>No, thanks.</a:t>
            </a:r>
          </a:p>
        </p:txBody>
      </p:sp>
      <p:sp>
        <p:nvSpPr>
          <p:cNvPr id="17" name="Oval Callout 31">
            <a:extLst>
              <a:ext uri="{FF2B5EF4-FFF2-40B4-BE49-F238E27FC236}">
                <a16:creationId xmlns:a16="http://schemas.microsoft.com/office/drawing/2014/main" id="{ED6B82A2-2F3B-D37E-0BCC-7CED970DDF31}"/>
              </a:ext>
            </a:extLst>
          </p:cNvPr>
          <p:cNvSpPr/>
          <p:nvPr/>
        </p:nvSpPr>
        <p:spPr>
          <a:xfrm>
            <a:off x="7979526" y="2400140"/>
            <a:ext cx="4080655" cy="1306494"/>
          </a:xfrm>
          <a:prstGeom prst="wedgeRoundRectCallout">
            <a:avLst>
              <a:gd name="adj1" fmla="val 1912"/>
              <a:gd name="adj2" fmla="val 72255"/>
              <a:gd name="adj3" fmla="val 16667"/>
            </a:avLst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accent6">
                    <a:lumMod val="25000"/>
                  </a:schemeClr>
                </a:solidFill>
                <a:latin typeface="Comic Sans MS" pitchFamily="66" charset="0"/>
              </a:rPr>
              <a:t>Thanks.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77080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9.2-2.mp3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9.2-4.mp3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9.2-5.mp3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9.2-5.mp3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9.2-5.mp3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9.2-4.mp3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9.2-5.mp3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9.2-5.mp3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9" grpId="0" animBg="1"/>
      <p:bldP spid="31" grpId="0" animBg="1"/>
      <p:bldP spid="32" grpId="0" animBg="1"/>
      <p:bldP spid="9" grpId="0" animBg="1"/>
      <p:bldP spid="12" grpId="0" animBg="1"/>
      <p:bldP spid="13" grpId="0" animBg="1"/>
      <p:bldP spid="16" grpId="0" animBg="1"/>
      <p:bldP spid="1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81B545C-B4B2-6D8D-7A23-3E2A7EE6BDE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5889" t="15321" r="21940" b="34530"/>
          <a:stretch/>
        </p:blipFill>
        <p:spPr>
          <a:xfrm>
            <a:off x="1323474" y="0"/>
            <a:ext cx="10514597" cy="600197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09977" y="-8408"/>
            <a:ext cx="1704537" cy="817293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504254" y="20742"/>
            <a:ext cx="4440726" cy="53502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Comic Sans MS" panose="030F0702030302020204" pitchFamily="66" charset="0"/>
              </a:rPr>
              <a:t>2.Listen and read. Tick.</a:t>
            </a:r>
          </a:p>
        </p:txBody>
      </p:sp>
      <p:pic>
        <p:nvPicPr>
          <p:cNvPr id="2" name="track 4.2">
            <a:hlinkClick r:id="" action="ppaction://media"/>
            <a:extLst>
              <a:ext uri="{FF2B5EF4-FFF2-40B4-BE49-F238E27FC236}">
                <a16:creationId xmlns:a16="http://schemas.microsoft.com/office/drawing/2014/main" id="{A077AC3C-4917-F410-BF82-BA157EC67E5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515100" y="197038"/>
            <a:ext cx="406400" cy="4064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7627624-DAA7-34FB-413E-8264B5426370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30021" t="17789" r="33245" b="70736"/>
          <a:stretch/>
        </p:blipFill>
        <p:spPr>
          <a:xfrm>
            <a:off x="1323474" y="5235464"/>
            <a:ext cx="10585860" cy="1537531"/>
          </a:xfrm>
          <a:prstGeom prst="round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AAB2703-F5EB-E5CA-5AC7-68E1F8B7BF17}"/>
              </a:ext>
            </a:extLst>
          </p:cNvPr>
          <p:cNvSpPr txBox="1"/>
          <p:nvPr/>
        </p:nvSpPr>
        <p:spPr>
          <a:xfrm>
            <a:off x="3868487" y="5499501"/>
            <a:ext cx="43948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b="0" i="0" dirty="0">
                <a:solidFill>
                  <a:srgbClr val="FF0000"/>
                </a:solidFill>
                <a:effectLst/>
                <a:latin typeface="-apple-system"/>
              </a:rPr>
              <a:t>✔</a:t>
            </a:r>
            <a:endParaRPr lang="vi-VN" sz="2800" dirty="0">
              <a:solidFill>
                <a:srgbClr val="FF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81A1BEE-B836-4B70-07CC-894F075D7AFF}"/>
              </a:ext>
            </a:extLst>
          </p:cNvPr>
          <p:cNvSpPr txBox="1"/>
          <p:nvPr/>
        </p:nvSpPr>
        <p:spPr>
          <a:xfrm>
            <a:off x="6482013" y="5499501"/>
            <a:ext cx="43948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b="0" i="0" dirty="0">
                <a:solidFill>
                  <a:srgbClr val="FF0000"/>
                </a:solidFill>
                <a:effectLst/>
                <a:latin typeface="-apple-system"/>
              </a:rPr>
              <a:t>✔</a:t>
            </a:r>
            <a:endParaRPr lang="vi-VN" sz="2800" dirty="0">
              <a:solidFill>
                <a:srgbClr val="FF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F7B67CD-07DB-93AE-D2B5-1D1E49F8D586}"/>
              </a:ext>
            </a:extLst>
          </p:cNvPr>
          <p:cNvSpPr txBox="1"/>
          <p:nvPr/>
        </p:nvSpPr>
        <p:spPr>
          <a:xfrm>
            <a:off x="9246938" y="5499501"/>
            <a:ext cx="43948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b="0" i="0" dirty="0">
                <a:solidFill>
                  <a:srgbClr val="FF0000"/>
                </a:solidFill>
                <a:effectLst/>
                <a:latin typeface="-apple-system"/>
              </a:rPr>
              <a:t>✔</a:t>
            </a:r>
            <a:endParaRPr lang="vi-VN" sz="2800" dirty="0">
              <a:solidFill>
                <a:srgbClr val="FF000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B183407-1788-1303-6B10-88CDD09FE33E}"/>
              </a:ext>
            </a:extLst>
          </p:cNvPr>
          <p:cNvSpPr txBox="1"/>
          <p:nvPr/>
        </p:nvSpPr>
        <p:spPr>
          <a:xfrm>
            <a:off x="1712496" y="6125877"/>
            <a:ext cx="64495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b="0" i="0" dirty="0">
                <a:solidFill>
                  <a:srgbClr val="FF0000"/>
                </a:solidFill>
                <a:effectLst/>
                <a:latin typeface="-apple-system"/>
              </a:rPr>
              <a:t>✔</a:t>
            </a:r>
            <a:endParaRPr lang="vi-VN" sz="2800" dirty="0">
              <a:solidFill>
                <a:srgbClr val="FF000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968B849-486A-21C0-397B-67C69D44F440}"/>
              </a:ext>
            </a:extLst>
          </p:cNvPr>
          <p:cNvSpPr txBox="1"/>
          <p:nvPr/>
        </p:nvSpPr>
        <p:spPr>
          <a:xfrm>
            <a:off x="4665246" y="6120977"/>
            <a:ext cx="45077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b="0" i="0" dirty="0">
                <a:solidFill>
                  <a:srgbClr val="FF0000"/>
                </a:solidFill>
                <a:effectLst/>
                <a:latin typeface="-apple-system"/>
              </a:rPr>
              <a:t>✔</a:t>
            </a:r>
            <a:endParaRPr lang="vi-VN" sz="2800" dirty="0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076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/>
      <p:bldP spid="8" grpId="0"/>
      <p:bldP spid="11" grpId="0"/>
      <p:bldP spid="14" grpId="0"/>
      <p:bldP spid="1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AAF765-5DB7-66BA-7EBC-1573B6B918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14007F-50B5-42BD-F295-7BB213083B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B078B9-2FED-E07B-C540-0B71B8322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CBF85C5-2DEE-55A6-6674-2A10B0BC324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889" t="14588" r="21940" b="6316"/>
          <a:stretch/>
        </p:blipFill>
        <p:spPr>
          <a:xfrm>
            <a:off x="469231" y="0"/>
            <a:ext cx="11113169" cy="705570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A226FE-E2AB-7553-408D-9D06817DF96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77883" y="-23867"/>
            <a:ext cx="1844717" cy="817293"/>
          </a:xfrm>
          <a:prstGeom prst="rect">
            <a:avLst/>
          </a:prstGeom>
        </p:spPr>
      </p:pic>
      <p:sp>
        <p:nvSpPr>
          <p:cNvPr id="9" name="Rounded Rectangle 3">
            <a:extLst>
              <a:ext uri="{FF2B5EF4-FFF2-40B4-BE49-F238E27FC236}">
                <a16:creationId xmlns:a16="http://schemas.microsoft.com/office/drawing/2014/main" id="{B01F05C0-BE48-9ED8-C36B-4C34CDEC0B90}"/>
              </a:ext>
            </a:extLst>
          </p:cNvPr>
          <p:cNvSpPr/>
          <p:nvPr/>
        </p:nvSpPr>
        <p:spPr>
          <a:xfrm>
            <a:off x="960000" y="20742"/>
            <a:ext cx="3426514" cy="53502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Comic Sans MS" panose="030F0702030302020204" pitchFamily="66" charset="0"/>
              </a:rPr>
              <a:t>Listen and check.</a:t>
            </a:r>
          </a:p>
        </p:txBody>
      </p:sp>
      <p:pic>
        <p:nvPicPr>
          <p:cNvPr id="10" name="track 4.2">
            <a:hlinkClick r:id="" action="ppaction://media"/>
            <a:extLst>
              <a:ext uri="{FF2B5EF4-FFF2-40B4-BE49-F238E27FC236}">
                <a16:creationId xmlns:a16="http://schemas.microsoft.com/office/drawing/2014/main" id="{220FD44B-21B8-1CC8-F0FE-9D1E3DD3D0D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59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481678" y="197038"/>
            <a:ext cx="439822" cy="406400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57708F3-FD09-F639-C06E-732A6BA5608D}"/>
              </a:ext>
            </a:extLst>
          </p:cNvPr>
          <p:cNvCxnSpPr>
            <a:cxnSpLocks/>
          </p:cNvCxnSpPr>
          <p:nvPr/>
        </p:nvCxnSpPr>
        <p:spPr>
          <a:xfrm>
            <a:off x="3748171" y="5402179"/>
            <a:ext cx="1229561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CF491677-9390-5A54-991A-30130A428F7E}"/>
              </a:ext>
            </a:extLst>
          </p:cNvPr>
          <p:cNvCxnSpPr>
            <a:cxnSpLocks/>
          </p:cNvCxnSpPr>
          <p:nvPr/>
        </p:nvCxnSpPr>
        <p:spPr>
          <a:xfrm>
            <a:off x="5861718" y="5402179"/>
            <a:ext cx="1229561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6C22834-0926-9547-C255-63C7295062AB}"/>
              </a:ext>
            </a:extLst>
          </p:cNvPr>
          <p:cNvCxnSpPr>
            <a:cxnSpLocks/>
          </p:cNvCxnSpPr>
          <p:nvPr/>
        </p:nvCxnSpPr>
        <p:spPr>
          <a:xfrm>
            <a:off x="3156952" y="5710989"/>
            <a:ext cx="1229561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4DFB5A4D-95DB-3886-6105-2F0A03E78028}"/>
              </a:ext>
            </a:extLst>
          </p:cNvPr>
          <p:cNvCxnSpPr>
            <a:cxnSpLocks/>
          </p:cNvCxnSpPr>
          <p:nvPr/>
        </p:nvCxnSpPr>
        <p:spPr>
          <a:xfrm>
            <a:off x="5148512" y="6537158"/>
            <a:ext cx="1229561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3832C6B-9ADA-3A68-6D81-E2BB5BF07241}"/>
              </a:ext>
            </a:extLst>
          </p:cNvPr>
          <p:cNvCxnSpPr>
            <a:cxnSpLocks/>
          </p:cNvCxnSpPr>
          <p:nvPr/>
        </p:nvCxnSpPr>
        <p:spPr>
          <a:xfrm>
            <a:off x="2646947" y="6745540"/>
            <a:ext cx="794085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7852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0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1560680" y="2315193"/>
            <a:ext cx="9229240" cy="1722234"/>
            <a:chOff x="3064767" y="4889581"/>
            <a:chExt cx="5774959" cy="1273996"/>
          </a:xfrm>
        </p:grpSpPr>
        <p:sp>
          <p:nvSpPr>
            <p:cNvPr id="14" name="Google Shape;2833;p71"/>
            <p:cNvSpPr/>
            <p:nvPr/>
          </p:nvSpPr>
          <p:spPr>
            <a:xfrm>
              <a:off x="3122682" y="4889581"/>
              <a:ext cx="5717044" cy="1225128"/>
            </a:xfrm>
            <a:custGeom>
              <a:avLst/>
              <a:gdLst/>
              <a:ahLst/>
              <a:cxnLst/>
              <a:rect l="l" t="t" r="r" b="b"/>
              <a:pathLst>
                <a:path w="13994" h="3585" extrusionOk="0">
                  <a:moveTo>
                    <a:pt x="13248" y="0"/>
                  </a:moveTo>
                  <a:cubicBezTo>
                    <a:pt x="13248" y="0"/>
                    <a:pt x="11756" y="60"/>
                    <a:pt x="11688" y="78"/>
                  </a:cubicBezTo>
                  <a:cubicBezTo>
                    <a:pt x="11674" y="80"/>
                    <a:pt x="11606" y="81"/>
                    <a:pt x="11499" y="81"/>
                  </a:cubicBezTo>
                  <a:cubicBezTo>
                    <a:pt x="11168" y="81"/>
                    <a:pt x="10471" y="72"/>
                    <a:pt x="9929" y="72"/>
                  </a:cubicBezTo>
                  <a:cubicBezTo>
                    <a:pt x="9710" y="72"/>
                    <a:pt x="9516" y="73"/>
                    <a:pt x="9382" y="78"/>
                  </a:cubicBezTo>
                  <a:cubicBezTo>
                    <a:pt x="9191" y="82"/>
                    <a:pt x="8551" y="84"/>
                    <a:pt x="7763" y="84"/>
                  </a:cubicBezTo>
                  <a:cubicBezTo>
                    <a:pt x="6188" y="84"/>
                    <a:pt x="4022" y="78"/>
                    <a:pt x="3680" y="78"/>
                  </a:cubicBezTo>
                  <a:cubicBezTo>
                    <a:pt x="3166" y="78"/>
                    <a:pt x="1733" y="91"/>
                    <a:pt x="1415" y="137"/>
                  </a:cubicBezTo>
                  <a:cubicBezTo>
                    <a:pt x="1241" y="162"/>
                    <a:pt x="823" y="168"/>
                    <a:pt x="487" y="168"/>
                  </a:cubicBezTo>
                  <a:cubicBezTo>
                    <a:pt x="218" y="168"/>
                    <a:pt x="1" y="164"/>
                    <a:pt x="1" y="164"/>
                  </a:cubicBezTo>
                  <a:lnTo>
                    <a:pt x="1" y="164"/>
                  </a:lnTo>
                  <a:cubicBezTo>
                    <a:pt x="1" y="164"/>
                    <a:pt x="642" y="1101"/>
                    <a:pt x="801" y="1269"/>
                  </a:cubicBezTo>
                  <a:cubicBezTo>
                    <a:pt x="960" y="1433"/>
                    <a:pt x="1288" y="1933"/>
                    <a:pt x="1288" y="1933"/>
                  </a:cubicBezTo>
                  <a:lnTo>
                    <a:pt x="928" y="2370"/>
                  </a:lnTo>
                  <a:cubicBezTo>
                    <a:pt x="928" y="2370"/>
                    <a:pt x="287" y="3093"/>
                    <a:pt x="169" y="3170"/>
                  </a:cubicBezTo>
                  <a:cubicBezTo>
                    <a:pt x="55" y="3247"/>
                    <a:pt x="1" y="3520"/>
                    <a:pt x="1" y="3520"/>
                  </a:cubicBezTo>
                  <a:cubicBezTo>
                    <a:pt x="1" y="3520"/>
                    <a:pt x="1720" y="3585"/>
                    <a:pt x="2280" y="3585"/>
                  </a:cubicBezTo>
                  <a:cubicBezTo>
                    <a:pt x="2368" y="3585"/>
                    <a:pt x="2428" y="3583"/>
                    <a:pt x="2447" y="3579"/>
                  </a:cubicBezTo>
                  <a:cubicBezTo>
                    <a:pt x="2593" y="3548"/>
                    <a:pt x="4853" y="3502"/>
                    <a:pt x="5185" y="3488"/>
                  </a:cubicBezTo>
                  <a:cubicBezTo>
                    <a:pt x="5294" y="3482"/>
                    <a:pt x="5685" y="3480"/>
                    <a:pt x="6166" y="3480"/>
                  </a:cubicBezTo>
                  <a:cubicBezTo>
                    <a:pt x="7128" y="3480"/>
                    <a:pt x="8449" y="3488"/>
                    <a:pt x="8591" y="3488"/>
                  </a:cubicBezTo>
                  <a:cubicBezTo>
                    <a:pt x="8809" y="3488"/>
                    <a:pt x="12074" y="3411"/>
                    <a:pt x="12416" y="3366"/>
                  </a:cubicBezTo>
                  <a:cubicBezTo>
                    <a:pt x="12761" y="3320"/>
                    <a:pt x="13994" y="3106"/>
                    <a:pt x="13994" y="3106"/>
                  </a:cubicBezTo>
                  <a:cubicBezTo>
                    <a:pt x="13994" y="3106"/>
                    <a:pt x="13348" y="2597"/>
                    <a:pt x="13261" y="2493"/>
                  </a:cubicBezTo>
                  <a:cubicBezTo>
                    <a:pt x="13175" y="2388"/>
                    <a:pt x="12729" y="1838"/>
                    <a:pt x="12729" y="1838"/>
                  </a:cubicBezTo>
                  <a:cubicBezTo>
                    <a:pt x="12729" y="1838"/>
                    <a:pt x="13075" y="1328"/>
                    <a:pt x="13234" y="1087"/>
                  </a:cubicBezTo>
                  <a:cubicBezTo>
                    <a:pt x="13389" y="846"/>
                    <a:pt x="13921" y="0"/>
                    <a:pt x="13921" y="0"/>
                  </a:cubicBez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000000"/>
                </a:solidFill>
              </a:endParaRPr>
            </a:p>
          </p:txBody>
        </p:sp>
        <p:sp>
          <p:nvSpPr>
            <p:cNvPr id="16" name="Google Shape;2836;p71"/>
            <p:cNvSpPr/>
            <p:nvPr/>
          </p:nvSpPr>
          <p:spPr>
            <a:xfrm>
              <a:off x="3064767" y="4889581"/>
              <a:ext cx="5726158" cy="1273996"/>
            </a:xfrm>
            <a:custGeom>
              <a:avLst/>
              <a:gdLst/>
              <a:ahLst/>
              <a:cxnLst/>
              <a:rect l="l" t="t" r="r" b="b"/>
              <a:pathLst>
                <a:path w="14136" h="3728" extrusionOk="0">
                  <a:moveTo>
                    <a:pt x="7779" y="142"/>
                  </a:moveTo>
                  <a:cubicBezTo>
                    <a:pt x="9155" y="142"/>
                    <a:pt x="10532" y="145"/>
                    <a:pt x="11911" y="148"/>
                  </a:cubicBezTo>
                  <a:lnTo>
                    <a:pt x="13430" y="148"/>
                  </a:lnTo>
                  <a:cubicBezTo>
                    <a:pt x="13512" y="148"/>
                    <a:pt x="13598" y="148"/>
                    <a:pt x="13680" y="152"/>
                  </a:cubicBezTo>
                  <a:cubicBezTo>
                    <a:pt x="13698" y="152"/>
                    <a:pt x="13724" y="148"/>
                    <a:pt x="13747" y="148"/>
                  </a:cubicBezTo>
                  <a:cubicBezTo>
                    <a:pt x="13758" y="148"/>
                    <a:pt x="13768" y="149"/>
                    <a:pt x="13775" y="152"/>
                  </a:cubicBezTo>
                  <a:cubicBezTo>
                    <a:pt x="13848" y="175"/>
                    <a:pt x="13844" y="216"/>
                    <a:pt x="13821" y="284"/>
                  </a:cubicBezTo>
                  <a:cubicBezTo>
                    <a:pt x="13766" y="425"/>
                    <a:pt x="13657" y="557"/>
                    <a:pt x="13580" y="684"/>
                  </a:cubicBezTo>
                  <a:cubicBezTo>
                    <a:pt x="13502" y="807"/>
                    <a:pt x="13421" y="925"/>
                    <a:pt x="13343" y="1044"/>
                  </a:cubicBezTo>
                  <a:cubicBezTo>
                    <a:pt x="13157" y="1316"/>
                    <a:pt x="12966" y="1580"/>
                    <a:pt x="12761" y="1839"/>
                  </a:cubicBezTo>
                  <a:cubicBezTo>
                    <a:pt x="12738" y="1867"/>
                    <a:pt x="12734" y="1903"/>
                    <a:pt x="12761" y="1935"/>
                  </a:cubicBezTo>
                  <a:cubicBezTo>
                    <a:pt x="13166" y="2344"/>
                    <a:pt x="13575" y="2753"/>
                    <a:pt x="13980" y="3162"/>
                  </a:cubicBezTo>
                  <a:lnTo>
                    <a:pt x="13980" y="3162"/>
                  </a:lnTo>
                  <a:cubicBezTo>
                    <a:pt x="13980" y="3163"/>
                    <a:pt x="13980" y="3163"/>
                    <a:pt x="13980" y="3163"/>
                  </a:cubicBezTo>
                  <a:cubicBezTo>
                    <a:pt x="14016" y="3226"/>
                    <a:pt x="13643" y="3236"/>
                    <a:pt x="13616" y="3236"/>
                  </a:cubicBezTo>
                  <a:cubicBezTo>
                    <a:pt x="13489" y="3240"/>
                    <a:pt x="13366" y="3245"/>
                    <a:pt x="13243" y="3249"/>
                  </a:cubicBezTo>
                  <a:cubicBezTo>
                    <a:pt x="12975" y="3263"/>
                    <a:pt x="12707" y="3276"/>
                    <a:pt x="12438" y="3286"/>
                  </a:cubicBezTo>
                  <a:cubicBezTo>
                    <a:pt x="11920" y="3308"/>
                    <a:pt x="11401" y="3327"/>
                    <a:pt x="10883" y="3349"/>
                  </a:cubicBezTo>
                  <a:cubicBezTo>
                    <a:pt x="9833" y="3386"/>
                    <a:pt x="8782" y="3422"/>
                    <a:pt x="7732" y="3454"/>
                  </a:cubicBezTo>
                  <a:cubicBezTo>
                    <a:pt x="5649" y="3513"/>
                    <a:pt x="3566" y="3549"/>
                    <a:pt x="1479" y="3572"/>
                  </a:cubicBezTo>
                  <a:cubicBezTo>
                    <a:pt x="1188" y="3577"/>
                    <a:pt x="892" y="3577"/>
                    <a:pt x="596" y="3581"/>
                  </a:cubicBezTo>
                  <a:lnTo>
                    <a:pt x="405" y="3581"/>
                  </a:lnTo>
                  <a:cubicBezTo>
                    <a:pt x="374" y="3581"/>
                    <a:pt x="326" y="3590"/>
                    <a:pt x="284" y="3590"/>
                  </a:cubicBezTo>
                  <a:cubicBezTo>
                    <a:pt x="227" y="3590"/>
                    <a:pt x="179" y="3574"/>
                    <a:pt x="187" y="3499"/>
                  </a:cubicBezTo>
                  <a:cubicBezTo>
                    <a:pt x="192" y="3467"/>
                    <a:pt x="278" y="3386"/>
                    <a:pt x="301" y="3363"/>
                  </a:cubicBezTo>
                  <a:cubicBezTo>
                    <a:pt x="351" y="3299"/>
                    <a:pt x="401" y="3240"/>
                    <a:pt x="451" y="3181"/>
                  </a:cubicBezTo>
                  <a:cubicBezTo>
                    <a:pt x="806" y="2767"/>
                    <a:pt x="1183" y="2381"/>
                    <a:pt x="1583" y="2012"/>
                  </a:cubicBezTo>
                  <a:cubicBezTo>
                    <a:pt x="1610" y="1985"/>
                    <a:pt x="1606" y="1944"/>
                    <a:pt x="1583" y="1917"/>
                  </a:cubicBezTo>
                  <a:lnTo>
                    <a:pt x="414" y="589"/>
                  </a:lnTo>
                  <a:cubicBezTo>
                    <a:pt x="364" y="530"/>
                    <a:pt x="123" y="325"/>
                    <a:pt x="214" y="248"/>
                  </a:cubicBezTo>
                  <a:cubicBezTo>
                    <a:pt x="223" y="240"/>
                    <a:pt x="244" y="238"/>
                    <a:pt x="269" y="238"/>
                  </a:cubicBezTo>
                  <a:cubicBezTo>
                    <a:pt x="319" y="238"/>
                    <a:pt x="387" y="248"/>
                    <a:pt x="414" y="248"/>
                  </a:cubicBezTo>
                  <a:lnTo>
                    <a:pt x="646" y="248"/>
                  </a:lnTo>
                  <a:cubicBezTo>
                    <a:pt x="915" y="248"/>
                    <a:pt x="1188" y="211"/>
                    <a:pt x="1456" y="198"/>
                  </a:cubicBezTo>
                  <a:cubicBezTo>
                    <a:pt x="1679" y="190"/>
                    <a:pt x="1895" y="169"/>
                    <a:pt x="2116" y="169"/>
                  </a:cubicBezTo>
                  <a:cubicBezTo>
                    <a:pt x="2152" y="169"/>
                    <a:pt x="2188" y="169"/>
                    <a:pt x="2224" y="170"/>
                  </a:cubicBezTo>
                  <a:cubicBezTo>
                    <a:pt x="2318" y="174"/>
                    <a:pt x="2411" y="177"/>
                    <a:pt x="2504" y="177"/>
                  </a:cubicBezTo>
                  <a:cubicBezTo>
                    <a:pt x="2543" y="177"/>
                    <a:pt x="2581" y="176"/>
                    <a:pt x="2620" y="175"/>
                  </a:cubicBezTo>
                  <a:cubicBezTo>
                    <a:pt x="2734" y="171"/>
                    <a:pt x="2842" y="155"/>
                    <a:pt x="2951" y="155"/>
                  </a:cubicBezTo>
                  <a:cubicBezTo>
                    <a:pt x="2973" y="155"/>
                    <a:pt x="2994" y="155"/>
                    <a:pt x="3016" y="157"/>
                  </a:cubicBezTo>
                  <a:cubicBezTo>
                    <a:pt x="3087" y="164"/>
                    <a:pt x="3159" y="166"/>
                    <a:pt x="3232" y="166"/>
                  </a:cubicBezTo>
                  <a:cubicBezTo>
                    <a:pt x="3430" y="166"/>
                    <a:pt x="3630" y="147"/>
                    <a:pt x="3829" y="147"/>
                  </a:cubicBezTo>
                  <a:cubicBezTo>
                    <a:pt x="3844" y="147"/>
                    <a:pt x="3860" y="148"/>
                    <a:pt x="3875" y="148"/>
                  </a:cubicBezTo>
                  <a:cubicBezTo>
                    <a:pt x="3972" y="149"/>
                    <a:pt x="4070" y="150"/>
                    <a:pt x="4168" y="150"/>
                  </a:cubicBezTo>
                  <a:cubicBezTo>
                    <a:pt x="4363" y="150"/>
                    <a:pt x="4560" y="148"/>
                    <a:pt x="4757" y="148"/>
                  </a:cubicBezTo>
                  <a:cubicBezTo>
                    <a:pt x="5765" y="144"/>
                    <a:pt x="6772" y="142"/>
                    <a:pt x="7779" y="142"/>
                  </a:cubicBezTo>
                  <a:close/>
                  <a:moveTo>
                    <a:pt x="13767" y="0"/>
                  </a:moveTo>
                  <a:cubicBezTo>
                    <a:pt x="13672" y="0"/>
                    <a:pt x="13567" y="16"/>
                    <a:pt x="13493" y="16"/>
                  </a:cubicBezTo>
                  <a:lnTo>
                    <a:pt x="12984" y="16"/>
                  </a:lnTo>
                  <a:cubicBezTo>
                    <a:pt x="11670" y="11"/>
                    <a:pt x="10351" y="11"/>
                    <a:pt x="9032" y="7"/>
                  </a:cubicBezTo>
                  <a:cubicBezTo>
                    <a:pt x="7700" y="7"/>
                    <a:pt x="6372" y="7"/>
                    <a:pt x="5044" y="11"/>
                  </a:cubicBezTo>
                  <a:cubicBezTo>
                    <a:pt x="4716" y="11"/>
                    <a:pt x="4389" y="16"/>
                    <a:pt x="4062" y="16"/>
                  </a:cubicBezTo>
                  <a:cubicBezTo>
                    <a:pt x="3789" y="16"/>
                    <a:pt x="3513" y="32"/>
                    <a:pt x="3241" y="32"/>
                  </a:cubicBezTo>
                  <a:cubicBezTo>
                    <a:pt x="3187" y="32"/>
                    <a:pt x="3133" y="31"/>
                    <a:pt x="3079" y="30"/>
                  </a:cubicBezTo>
                  <a:cubicBezTo>
                    <a:pt x="3016" y="25"/>
                    <a:pt x="2957" y="7"/>
                    <a:pt x="2897" y="7"/>
                  </a:cubicBezTo>
                  <a:cubicBezTo>
                    <a:pt x="2825" y="11"/>
                    <a:pt x="2752" y="34"/>
                    <a:pt x="2684" y="39"/>
                  </a:cubicBezTo>
                  <a:cubicBezTo>
                    <a:pt x="2632" y="43"/>
                    <a:pt x="2580" y="45"/>
                    <a:pt x="2528" y="45"/>
                  </a:cubicBezTo>
                  <a:cubicBezTo>
                    <a:pt x="2417" y="45"/>
                    <a:pt x="2306" y="37"/>
                    <a:pt x="2197" y="34"/>
                  </a:cubicBezTo>
                  <a:cubicBezTo>
                    <a:pt x="2163" y="33"/>
                    <a:pt x="2130" y="32"/>
                    <a:pt x="2096" y="32"/>
                  </a:cubicBezTo>
                  <a:cubicBezTo>
                    <a:pt x="1853" y="32"/>
                    <a:pt x="1614" y="58"/>
                    <a:pt x="1374" y="70"/>
                  </a:cubicBezTo>
                  <a:cubicBezTo>
                    <a:pt x="1024" y="89"/>
                    <a:pt x="678" y="116"/>
                    <a:pt x="328" y="116"/>
                  </a:cubicBezTo>
                  <a:cubicBezTo>
                    <a:pt x="289" y="114"/>
                    <a:pt x="245" y="108"/>
                    <a:pt x="202" y="108"/>
                  </a:cubicBezTo>
                  <a:cubicBezTo>
                    <a:pt x="143" y="108"/>
                    <a:pt x="87" y="119"/>
                    <a:pt x="51" y="166"/>
                  </a:cubicBezTo>
                  <a:cubicBezTo>
                    <a:pt x="1" y="230"/>
                    <a:pt x="10" y="311"/>
                    <a:pt x="51" y="375"/>
                  </a:cubicBezTo>
                  <a:cubicBezTo>
                    <a:pt x="137" y="512"/>
                    <a:pt x="273" y="630"/>
                    <a:pt x="383" y="753"/>
                  </a:cubicBezTo>
                  <a:cubicBezTo>
                    <a:pt x="505" y="894"/>
                    <a:pt x="628" y="1035"/>
                    <a:pt x="751" y="1171"/>
                  </a:cubicBezTo>
                  <a:cubicBezTo>
                    <a:pt x="981" y="1435"/>
                    <a:pt x="1211" y="1695"/>
                    <a:pt x="1438" y="1959"/>
                  </a:cubicBezTo>
                  <a:lnTo>
                    <a:pt x="1438" y="1959"/>
                  </a:lnTo>
                  <a:cubicBezTo>
                    <a:pt x="1058" y="2315"/>
                    <a:pt x="692" y="2688"/>
                    <a:pt x="355" y="3085"/>
                  </a:cubicBezTo>
                  <a:cubicBezTo>
                    <a:pt x="273" y="3181"/>
                    <a:pt x="192" y="3281"/>
                    <a:pt x="110" y="3381"/>
                  </a:cubicBezTo>
                  <a:cubicBezTo>
                    <a:pt x="60" y="3440"/>
                    <a:pt x="5" y="3499"/>
                    <a:pt x="14" y="3581"/>
                  </a:cubicBezTo>
                  <a:cubicBezTo>
                    <a:pt x="31" y="3703"/>
                    <a:pt x="133" y="3727"/>
                    <a:pt x="241" y="3727"/>
                  </a:cubicBezTo>
                  <a:cubicBezTo>
                    <a:pt x="310" y="3727"/>
                    <a:pt x="382" y="3718"/>
                    <a:pt x="437" y="3718"/>
                  </a:cubicBezTo>
                  <a:cubicBezTo>
                    <a:pt x="1606" y="3709"/>
                    <a:pt x="2775" y="3695"/>
                    <a:pt x="3943" y="3677"/>
                  </a:cubicBezTo>
                  <a:cubicBezTo>
                    <a:pt x="6285" y="3636"/>
                    <a:pt x="8632" y="3568"/>
                    <a:pt x="10979" y="3481"/>
                  </a:cubicBezTo>
                  <a:cubicBezTo>
                    <a:pt x="11620" y="3454"/>
                    <a:pt x="12261" y="3431"/>
                    <a:pt x="12902" y="3404"/>
                  </a:cubicBezTo>
                  <a:cubicBezTo>
                    <a:pt x="13221" y="3390"/>
                    <a:pt x="13543" y="3372"/>
                    <a:pt x="13862" y="3358"/>
                  </a:cubicBezTo>
                  <a:cubicBezTo>
                    <a:pt x="13948" y="3354"/>
                    <a:pt x="14044" y="3367"/>
                    <a:pt x="14098" y="3290"/>
                  </a:cubicBezTo>
                  <a:cubicBezTo>
                    <a:pt x="14135" y="3233"/>
                    <a:pt x="14135" y="3173"/>
                    <a:pt x="14109" y="3115"/>
                  </a:cubicBezTo>
                  <a:lnTo>
                    <a:pt x="14109" y="3115"/>
                  </a:lnTo>
                  <a:cubicBezTo>
                    <a:pt x="14106" y="3103"/>
                    <a:pt x="14100" y="3092"/>
                    <a:pt x="14089" y="3081"/>
                  </a:cubicBezTo>
                  <a:cubicBezTo>
                    <a:pt x="13694" y="2681"/>
                    <a:pt x="13298" y="2281"/>
                    <a:pt x="12903" y="1882"/>
                  </a:cubicBezTo>
                  <a:lnTo>
                    <a:pt x="12903" y="1882"/>
                  </a:lnTo>
                  <a:cubicBezTo>
                    <a:pt x="13251" y="1434"/>
                    <a:pt x="13573" y="965"/>
                    <a:pt x="13862" y="480"/>
                  </a:cubicBezTo>
                  <a:cubicBezTo>
                    <a:pt x="13930" y="366"/>
                    <a:pt x="14126" y="120"/>
                    <a:pt x="13921" y="25"/>
                  </a:cubicBezTo>
                  <a:cubicBezTo>
                    <a:pt x="13879" y="6"/>
                    <a:pt x="13825" y="0"/>
                    <a:pt x="137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000000"/>
                </a:solidFill>
              </a:endParaRP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4246849" y="1012625"/>
            <a:ext cx="359425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000000"/>
                </a:solidFill>
                <a:latin typeface="Comic Sans MS" pitchFamily="66" charset="0"/>
              </a:rPr>
              <a:t>1 WARM UP</a:t>
            </a:r>
          </a:p>
        </p:txBody>
      </p:sp>
      <p:sp>
        <p:nvSpPr>
          <p:cNvPr id="18" name="Rectangle 17"/>
          <p:cNvSpPr/>
          <p:nvPr/>
        </p:nvSpPr>
        <p:spPr>
          <a:xfrm>
            <a:off x="3775722" y="2758558"/>
            <a:ext cx="600997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kern="0" dirty="0">
                <a:solidFill>
                  <a:srgbClr val="241826"/>
                </a:solidFill>
                <a:latin typeface="Comic Sans MS" panose="030F0702030302020204" pitchFamily="66" charset="0"/>
              </a:rPr>
              <a:t>Listen and sing along</a:t>
            </a:r>
            <a:r>
              <a:rPr lang="en-US" sz="4400" dirty="0">
                <a:latin typeface="Comic Sans MS" panose="030F0702030302020204" pitchFamily="66" charset="0"/>
              </a:rPr>
              <a:t>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0676" y="3206583"/>
            <a:ext cx="5797563" cy="379419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3705244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560680" y="2315193"/>
            <a:ext cx="9229240" cy="1722234"/>
            <a:chOff x="3064767" y="4889581"/>
            <a:chExt cx="5774959" cy="1273996"/>
          </a:xfrm>
        </p:grpSpPr>
        <p:sp>
          <p:nvSpPr>
            <p:cNvPr id="7" name="Google Shape;2833;p71"/>
            <p:cNvSpPr/>
            <p:nvPr/>
          </p:nvSpPr>
          <p:spPr>
            <a:xfrm>
              <a:off x="3122682" y="4889581"/>
              <a:ext cx="5717044" cy="1225128"/>
            </a:xfrm>
            <a:custGeom>
              <a:avLst/>
              <a:gdLst/>
              <a:ahLst/>
              <a:cxnLst/>
              <a:rect l="l" t="t" r="r" b="b"/>
              <a:pathLst>
                <a:path w="13994" h="3585" extrusionOk="0">
                  <a:moveTo>
                    <a:pt x="13248" y="0"/>
                  </a:moveTo>
                  <a:cubicBezTo>
                    <a:pt x="13248" y="0"/>
                    <a:pt x="11756" y="60"/>
                    <a:pt x="11688" y="78"/>
                  </a:cubicBezTo>
                  <a:cubicBezTo>
                    <a:pt x="11674" y="80"/>
                    <a:pt x="11606" y="81"/>
                    <a:pt x="11499" y="81"/>
                  </a:cubicBezTo>
                  <a:cubicBezTo>
                    <a:pt x="11168" y="81"/>
                    <a:pt x="10471" y="72"/>
                    <a:pt x="9929" y="72"/>
                  </a:cubicBezTo>
                  <a:cubicBezTo>
                    <a:pt x="9710" y="72"/>
                    <a:pt x="9516" y="73"/>
                    <a:pt x="9382" y="78"/>
                  </a:cubicBezTo>
                  <a:cubicBezTo>
                    <a:pt x="9191" y="82"/>
                    <a:pt x="8551" y="84"/>
                    <a:pt x="7763" y="84"/>
                  </a:cubicBezTo>
                  <a:cubicBezTo>
                    <a:pt x="6188" y="84"/>
                    <a:pt x="4022" y="78"/>
                    <a:pt x="3680" y="78"/>
                  </a:cubicBezTo>
                  <a:cubicBezTo>
                    <a:pt x="3166" y="78"/>
                    <a:pt x="1733" y="91"/>
                    <a:pt x="1415" y="137"/>
                  </a:cubicBezTo>
                  <a:cubicBezTo>
                    <a:pt x="1241" y="162"/>
                    <a:pt x="823" y="168"/>
                    <a:pt x="487" y="168"/>
                  </a:cubicBezTo>
                  <a:cubicBezTo>
                    <a:pt x="218" y="168"/>
                    <a:pt x="1" y="164"/>
                    <a:pt x="1" y="164"/>
                  </a:cubicBezTo>
                  <a:lnTo>
                    <a:pt x="1" y="164"/>
                  </a:lnTo>
                  <a:cubicBezTo>
                    <a:pt x="1" y="164"/>
                    <a:pt x="642" y="1101"/>
                    <a:pt x="801" y="1269"/>
                  </a:cubicBezTo>
                  <a:cubicBezTo>
                    <a:pt x="960" y="1433"/>
                    <a:pt x="1288" y="1933"/>
                    <a:pt x="1288" y="1933"/>
                  </a:cubicBezTo>
                  <a:lnTo>
                    <a:pt x="928" y="2370"/>
                  </a:lnTo>
                  <a:cubicBezTo>
                    <a:pt x="928" y="2370"/>
                    <a:pt x="287" y="3093"/>
                    <a:pt x="169" y="3170"/>
                  </a:cubicBezTo>
                  <a:cubicBezTo>
                    <a:pt x="55" y="3247"/>
                    <a:pt x="1" y="3520"/>
                    <a:pt x="1" y="3520"/>
                  </a:cubicBezTo>
                  <a:cubicBezTo>
                    <a:pt x="1" y="3520"/>
                    <a:pt x="1720" y="3585"/>
                    <a:pt x="2280" y="3585"/>
                  </a:cubicBezTo>
                  <a:cubicBezTo>
                    <a:pt x="2368" y="3585"/>
                    <a:pt x="2428" y="3583"/>
                    <a:pt x="2447" y="3579"/>
                  </a:cubicBezTo>
                  <a:cubicBezTo>
                    <a:pt x="2593" y="3548"/>
                    <a:pt x="4853" y="3502"/>
                    <a:pt x="5185" y="3488"/>
                  </a:cubicBezTo>
                  <a:cubicBezTo>
                    <a:pt x="5294" y="3482"/>
                    <a:pt x="5685" y="3480"/>
                    <a:pt x="6166" y="3480"/>
                  </a:cubicBezTo>
                  <a:cubicBezTo>
                    <a:pt x="7128" y="3480"/>
                    <a:pt x="8449" y="3488"/>
                    <a:pt x="8591" y="3488"/>
                  </a:cubicBezTo>
                  <a:cubicBezTo>
                    <a:pt x="8809" y="3488"/>
                    <a:pt x="12074" y="3411"/>
                    <a:pt x="12416" y="3366"/>
                  </a:cubicBezTo>
                  <a:cubicBezTo>
                    <a:pt x="12761" y="3320"/>
                    <a:pt x="13994" y="3106"/>
                    <a:pt x="13994" y="3106"/>
                  </a:cubicBezTo>
                  <a:cubicBezTo>
                    <a:pt x="13994" y="3106"/>
                    <a:pt x="13348" y="2597"/>
                    <a:pt x="13261" y="2493"/>
                  </a:cubicBezTo>
                  <a:cubicBezTo>
                    <a:pt x="13175" y="2388"/>
                    <a:pt x="12729" y="1838"/>
                    <a:pt x="12729" y="1838"/>
                  </a:cubicBezTo>
                  <a:cubicBezTo>
                    <a:pt x="12729" y="1838"/>
                    <a:pt x="13075" y="1328"/>
                    <a:pt x="13234" y="1087"/>
                  </a:cubicBezTo>
                  <a:cubicBezTo>
                    <a:pt x="13389" y="846"/>
                    <a:pt x="13921" y="0"/>
                    <a:pt x="13921" y="0"/>
                  </a:cubicBez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000000"/>
                </a:solidFill>
              </a:endParaRPr>
            </a:p>
          </p:txBody>
        </p:sp>
        <p:sp>
          <p:nvSpPr>
            <p:cNvPr id="10" name="Google Shape;2836;p71"/>
            <p:cNvSpPr/>
            <p:nvPr/>
          </p:nvSpPr>
          <p:spPr>
            <a:xfrm>
              <a:off x="3064767" y="4889581"/>
              <a:ext cx="5726158" cy="1273996"/>
            </a:xfrm>
            <a:custGeom>
              <a:avLst/>
              <a:gdLst/>
              <a:ahLst/>
              <a:cxnLst/>
              <a:rect l="l" t="t" r="r" b="b"/>
              <a:pathLst>
                <a:path w="14136" h="3728" extrusionOk="0">
                  <a:moveTo>
                    <a:pt x="7779" y="142"/>
                  </a:moveTo>
                  <a:cubicBezTo>
                    <a:pt x="9155" y="142"/>
                    <a:pt x="10532" y="145"/>
                    <a:pt x="11911" y="148"/>
                  </a:cubicBezTo>
                  <a:lnTo>
                    <a:pt x="13430" y="148"/>
                  </a:lnTo>
                  <a:cubicBezTo>
                    <a:pt x="13512" y="148"/>
                    <a:pt x="13598" y="148"/>
                    <a:pt x="13680" y="152"/>
                  </a:cubicBezTo>
                  <a:cubicBezTo>
                    <a:pt x="13698" y="152"/>
                    <a:pt x="13724" y="148"/>
                    <a:pt x="13747" y="148"/>
                  </a:cubicBezTo>
                  <a:cubicBezTo>
                    <a:pt x="13758" y="148"/>
                    <a:pt x="13768" y="149"/>
                    <a:pt x="13775" y="152"/>
                  </a:cubicBezTo>
                  <a:cubicBezTo>
                    <a:pt x="13848" y="175"/>
                    <a:pt x="13844" y="216"/>
                    <a:pt x="13821" y="284"/>
                  </a:cubicBezTo>
                  <a:cubicBezTo>
                    <a:pt x="13766" y="425"/>
                    <a:pt x="13657" y="557"/>
                    <a:pt x="13580" y="684"/>
                  </a:cubicBezTo>
                  <a:cubicBezTo>
                    <a:pt x="13502" y="807"/>
                    <a:pt x="13421" y="925"/>
                    <a:pt x="13343" y="1044"/>
                  </a:cubicBezTo>
                  <a:cubicBezTo>
                    <a:pt x="13157" y="1316"/>
                    <a:pt x="12966" y="1580"/>
                    <a:pt x="12761" y="1839"/>
                  </a:cubicBezTo>
                  <a:cubicBezTo>
                    <a:pt x="12738" y="1867"/>
                    <a:pt x="12734" y="1903"/>
                    <a:pt x="12761" y="1935"/>
                  </a:cubicBezTo>
                  <a:cubicBezTo>
                    <a:pt x="13166" y="2344"/>
                    <a:pt x="13575" y="2753"/>
                    <a:pt x="13980" y="3162"/>
                  </a:cubicBezTo>
                  <a:lnTo>
                    <a:pt x="13980" y="3162"/>
                  </a:lnTo>
                  <a:cubicBezTo>
                    <a:pt x="13980" y="3163"/>
                    <a:pt x="13980" y="3163"/>
                    <a:pt x="13980" y="3163"/>
                  </a:cubicBezTo>
                  <a:cubicBezTo>
                    <a:pt x="14016" y="3226"/>
                    <a:pt x="13643" y="3236"/>
                    <a:pt x="13616" y="3236"/>
                  </a:cubicBezTo>
                  <a:cubicBezTo>
                    <a:pt x="13489" y="3240"/>
                    <a:pt x="13366" y="3245"/>
                    <a:pt x="13243" y="3249"/>
                  </a:cubicBezTo>
                  <a:cubicBezTo>
                    <a:pt x="12975" y="3263"/>
                    <a:pt x="12707" y="3276"/>
                    <a:pt x="12438" y="3286"/>
                  </a:cubicBezTo>
                  <a:cubicBezTo>
                    <a:pt x="11920" y="3308"/>
                    <a:pt x="11401" y="3327"/>
                    <a:pt x="10883" y="3349"/>
                  </a:cubicBezTo>
                  <a:cubicBezTo>
                    <a:pt x="9833" y="3386"/>
                    <a:pt x="8782" y="3422"/>
                    <a:pt x="7732" y="3454"/>
                  </a:cubicBezTo>
                  <a:cubicBezTo>
                    <a:pt x="5649" y="3513"/>
                    <a:pt x="3566" y="3549"/>
                    <a:pt x="1479" y="3572"/>
                  </a:cubicBezTo>
                  <a:cubicBezTo>
                    <a:pt x="1188" y="3577"/>
                    <a:pt x="892" y="3577"/>
                    <a:pt x="596" y="3581"/>
                  </a:cubicBezTo>
                  <a:lnTo>
                    <a:pt x="405" y="3581"/>
                  </a:lnTo>
                  <a:cubicBezTo>
                    <a:pt x="374" y="3581"/>
                    <a:pt x="326" y="3590"/>
                    <a:pt x="284" y="3590"/>
                  </a:cubicBezTo>
                  <a:cubicBezTo>
                    <a:pt x="227" y="3590"/>
                    <a:pt x="179" y="3574"/>
                    <a:pt x="187" y="3499"/>
                  </a:cubicBezTo>
                  <a:cubicBezTo>
                    <a:pt x="192" y="3467"/>
                    <a:pt x="278" y="3386"/>
                    <a:pt x="301" y="3363"/>
                  </a:cubicBezTo>
                  <a:cubicBezTo>
                    <a:pt x="351" y="3299"/>
                    <a:pt x="401" y="3240"/>
                    <a:pt x="451" y="3181"/>
                  </a:cubicBezTo>
                  <a:cubicBezTo>
                    <a:pt x="806" y="2767"/>
                    <a:pt x="1183" y="2381"/>
                    <a:pt x="1583" y="2012"/>
                  </a:cubicBezTo>
                  <a:cubicBezTo>
                    <a:pt x="1610" y="1985"/>
                    <a:pt x="1606" y="1944"/>
                    <a:pt x="1583" y="1917"/>
                  </a:cubicBezTo>
                  <a:lnTo>
                    <a:pt x="414" y="589"/>
                  </a:lnTo>
                  <a:cubicBezTo>
                    <a:pt x="364" y="530"/>
                    <a:pt x="123" y="325"/>
                    <a:pt x="214" y="248"/>
                  </a:cubicBezTo>
                  <a:cubicBezTo>
                    <a:pt x="223" y="240"/>
                    <a:pt x="244" y="238"/>
                    <a:pt x="269" y="238"/>
                  </a:cubicBezTo>
                  <a:cubicBezTo>
                    <a:pt x="319" y="238"/>
                    <a:pt x="387" y="248"/>
                    <a:pt x="414" y="248"/>
                  </a:cubicBezTo>
                  <a:lnTo>
                    <a:pt x="646" y="248"/>
                  </a:lnTo>
                  <a:cubicBezTo>
                    <a:pt x="915" y="248"/>
                    <a:pt x="1188" y="211"/>
                    <a:pt x="1456" y="198"/>
                  </a:cubicBezTo>
                  <a:cubicBezTo>
                    <a:pt x="1679" y="190"/>
                    <a:pt x="1895" y="169"/>
                    <a:pt x="2116" y="169"/>
                  </a:cubicBezTo>
                  <a:cubicBezTo>
                    <a:pt x="2152" y="169"/>
                    <a:pt x="2188" y="169"/>
                    <a:pt x="2224" y="170"/>
                  </a:cubicBezTo>
                  <a:cubicBezTo>
                    <a:pt x="2318" y="174"/>
                    <a:pt x="2411" y="177"/>
                    <a:pt x="2504" y="177"/>
                  </a:cubicBezTo>
                  <a:cubicBezTo>
                    <a:pt x="2543" y="177"/>
                    <a:pt x="2581" y="176"/>
                    <a:pt x="2620" y="175"/>
                  </a:cubicBezTo>
                  <a:cubicBezTo>
                    <a:pt x="2734" y="171"/>
                    <a:pt x="2842" y="155"/>
                    <a:pt x="2951" y="155"/>
                  </a:cubicBezTo>
                  <a:cubicBezTo>
                    <a:pt x="2973" y="155"/>
                    <a:pt x="2994" y="155"/>
                    <a:pt x="3016" y="157"/>
                  </a:cubicBezTo>
                  <a:cubicBezTo>
                    <a:pt x="3087" y="164"/>
                    <a:pt x="3159" y="166"/>
                    <a:pt x="3232" y="166"/>
                  </a:cubicBezTo>
                  <a:cubicBezTo>
                    <a:pt x="3430" y="166"/>
                    <a:pt x="3630" y="147"/>
                    <a:pt x="3829" y="147"/>
                  </a:cubicBezTo>
                  <a:cubicBezTo>
                    <a:pt x="3844" y="147"/>
                    <a:pt x="3860" y="148"/>
                    <a:pt x="3875" y="148"/>
                  </a:cubicBezTo>
                  <a:cubicBezTo>
                    <a:pt x="3972" y="149"/>
                    <a:pt x="4070" y="150"/>
                    <a:pt x="4168" y="150"/>
                  </a:cubicBezTo>
                  <a:cubicBezTo>
                    <a:pt x="4363" y="150"/>
                    <a:pt x="4560" y="148"/>
                    <a:pt x="4757" y="148"/>
                  </a:cubicBezTo>
                  <a:cubicBezTo>
                    <a:pt x="5765" y="144"/>
                    <a:pt x="6772" y="142"/>
                    <a:pt x="7779" y="142"/>
                  </a:cubicBezTo>
                  <a:close/>
                  <a:moveTo>
                    <a:pt x="13767" y="0"/>
                  </a:moveTo>
                  <a:cubicBezTo>
                    <a:pt x="13672" y="0"/>
                    <a:pt x="13567" y="16"/>
                    <a:pt x="13493" y="16"/>
                  </a:cubicBezTo>
                  <a:lnTo>
                    <a:pt x="12984" y="16"/>
                  </a:lnTo>
                  <a:cubicBezTo>
                    <a:pt x="11670" y="11"/>
                    <a:pt x="10351" y="11"/>
                    <a:pt x="9032" y="7"/>
                  </a:cubicBezTo>
                  <a:cubicBezTo>
                    <a:pt x="7700" y="7"/>
                    <a:pt x="6372" y="7"/>
                    <a:pt x="5044" y="11"/>
                  </a:cubicBezTo>
                  <a:cubicBezTo>
                    <a:pt x="4716" y="11"/>
                    <a:pt x="4389" y="16"/>
                    <a:pt x="4062" y="16"/>
                  </a:cubicBezTo>
                  <a:cubicBezTo>
                    <a:pt x="3789" y="16"/>
                    <a:pt x="3513" y="32"/>
                    <a:pt x="3241" y="32"/>
                  </a:cubicBezTo>
                  <a:cubicBezTo>
                    <a:pt x="3187" y="32"/>
                    <a:pt x="3133" y="31"/>
                    <a:pt x="3079" y="30"/>
                  </a:cubicBezTo>
                  <a:cubicBezTo>
                    <a:pt x="3016" y="25"/>
                    <a:pt x="2957" y="7"/>
                    <a:pt x="2897" y="7"/>
                  </a:cubicBezTo>
                  <a:cubicBezTo>
                    <a:pt x="2825" y="11"/>
                    <a:pt x="2752" y="34"/>
                    <a:pt x="2684" y="39"/>
                  </a:cubicBezTo>
                  <a:cubicBezTo>
                    <a:pt x="2632" y="43"/>
                    <a:pt x="2580" y="45"/>
                    <a:pt x="2528" y="45"/>
                  </a:cubicBezTo>
                  <a:cubicBezTo>
                    <a:pt x="2417" y="45"/>
                    <a:pt x="2306" y="37"/>
                    <a:pt x="2197" y="34"/>
                  </a:cubicBezTo>
                  <a:cubicBezTo>
                    <a:pt x="2163" y="33"/>
                    <a:pt x="2130" y="32"/>
                    <a:pt x="2096" y="32"/>
                  </a:cubicBezTo>
                  <a:cubicBezTo>
                    <a:pt x="1853" y="32"/>
                    <a:pt x="1614" y="58"/>
                    <a:pt x="1374" y="70"/>
                  </a:cubicBezTo>
                  <a:cubicBezTo>
                    <a:pt x="1024" y="89"/>
                    <a:pt x="678" y="116"/>
                    <a:pt x="328" y="116"/>
                  </a:cubicBezTo>
                  <a:cubicBezTo>
                    <a:pt x="289" y="114"/>
                    <a:pt x="245" y="108"/>
                    <a:pt x="202" y="108"/>
                  </a:cubicBezTo>
                  <a:cubicBezTo>
                    <a:pt x="143" y="108"/>
                    <a:pt x="87" y="119"/>
                    <a:pt x="51" y="166"/>
                  </a:cubicBezTo>
                  <a:cubicBezTo>
                    <a:pt x="1" y="230"/>
                    <a:pt x="10" y="311"/>
                    <a:pt x="51" y="375"/>
                  </a:cubicBezTo>
                  <a:cubicBezTo>
                    <a:pt x="137" y="512"/>
                    <a:pt x="273" y="630"/>
                    <a:pt x="383" y="753"/>
                  </a:cubicBezTo>
                  <a:cubicBezTo>
                    <a:pt x="505" y="894"/>
                    <a:pt x="628" y="1035"/>
                    <a:pt x="751" y="1171"/>
                  </a:cubicBezTo>
                  <a:cubicBezTo>
                    <a:pt x="981" y="1435"/>
                    <a:pt x="1211" y="1695"/>
                    <a:pt x="1438" y="1959"/>
                  </a:cubicBezTo>
                  <a:lnTo>
                    <a:pt x="1438" y="1959"/>
                  </a:lnTo>
                  <a:cubicBezTo>
                    <a:pt x="1058" y="2315"/>
                    <a:pt x="692" y="2688"/>
                    <a:pt x="355" y="3085"/>
                  </a:cubicBezTo>
                  <a:cubicBezTo>
                    <a:pt x="273" y="3181"/>
                    <a:pt x="192" y="3281"/>
                    <a:pt x="110" y="3381"/>
                  </a:cubicBezTo>
                  <a:cubicBezTo>
                    <a:pt x="60" y="3440"/>
                    <a:pt x="5" y="3499"/>
                    <a:pt x="14" y="3581"/>
                  </a:cubicBezTo>
                  <a:cubicBezTo>
                    <a:pt x="31" y="3703"/>
                    <a:pt x="133" y="3727"/>
                    <a:pt x="241" y="3727"/>
                  </a:cubicBezTo>
                  <a:cubicBezTo>
                    <a:pt x="310" y="3727"/>
                    <a:pt x="382" y="3718"/>
                    <a:pt x="437" y="3718"/>
                  </a:cubicBezTo>
                  <a:cubicBezTo>
                    <a:pt x="1606" y="3709"/>
                    <a:pt x="2775" y="3695"/>
                    <a:pt x="3943" y="3677"/>
                  </a:cubicBezTo>
                  <a:cubicBezTo>
                    <a:pt x="6285" y="3636"/>
                    <a:pt x="8632" y="3568"/>
                    <a:pt x="10979" y="3481"/>
                  </a:cubicBezTo>
                  <a:cubicBezTo>
                    <a:pt x="11620" y="3454"/>
                    <a:pt x="12261" y="3431"/>
                    <a:pt x="12902" y="3404"/>
                  </a:cubicBezTo>
                  <a:cubicBezTo>
                    <a:pt x="13221" y="3390"/>
                    <a:pt x="13543" y="3372"/>
                    <a:pt x="13862" y="3358"/>
                  </a:cubicBezTo>
                  <a:cubicBezTo>
                    <a:pt x="13948" y="3354"/>
                    <a:pt x="14044" y="3367"/>
                    <a:pt x="14098" y="3290"/>
                  </a:cubicBezTo>
                  <a:cubicBezTo>
                    <a:pt x="14135" y="3233"/>
                    <a:pt x="14135" y="3173"/>
                    <a:pt x="14109" y="3115"/>
                  </a:cubicBezTo>
                  <a:lnTo>
                    <a:pt x="14109" y="3115"/>
                  </a:lnTo>
                  <a:cubicBezTo>
                    <a:pt x="14106" y="3103"/>
                    <a:pt x="14100" y="3092"/>
                    <a:pt x="14089" y="3081"/>
                  </a:cubicBezTo>
                  <a:cubicBezTo>
                    <a:pt x="13694" y="2681"/>
                    <a:pt x="13298" y="2281"/>
                    <a:pt x="12903" y="1882"/>
                  </a:cubicBezTo>
                  <a:lnTo>
                    <a:pt x="12903" y="1882"/>
                  </a:lnTo>
                  <a:cubicBezTo>
                    <a:pt x="13251" y="1434"/>
                    <a:pt x="13573" y="965"/>
                    <a:pt x="13862" y="480"/>
                  </a:cubicBezTo>
                  <a:cubicBezTo>
                    <a:pt x="13930" y="366"/>
                    <a:pt x="14126" y="120"/>
                    <a:pt x="13921" y="25"/>
                  </a:cubicBezTo>
                  <a:cubicBezTo>
                    <a:pt x="13879" y="6"/>
                    <a:pt x="13825" y="0"/>
                    <a:pt x="137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000000"/>
                </a:solidFill>
              </a:endParaRP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3593713" y="1112714"/>
            <a:ext cx="466826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000000"/>
                </a:solidFill>
                <a:latin typeface="Comic Sans MS" pitchFamily="66" charset="0"/>
              </a:rPr>
              <a:t>4.PRODUCTION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04610" y="431646"/>
            <a:ext cx="1704537" cy="81729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706292" y="2853144"/>
            <a:ext cx="474841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kern="0" dirty="0">
                <a:solidFill>
                  <a:srgbClr val="241826"/>
                </a:solidFill>
                <a:latin typeface="Comic Sans MS" panose="030F0702030302020204" pitchFamily="66" charset="0"/>
              </a:rPr>
              <a:t>Task 3 </a:t>
            </a:r>
            <a:r>
              <a:rPr lang="en-US" sz="3600" dirty="0">
                <a:latin typeface="Comic Sans MS" panose="030F0702030302020204" pitchFamily="66" charset="0"/>
              </a:rPr>
              <a:t>Look and say.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4148" y="3657176"/>
            <a:ext cx="5267062" cy="34470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62372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E51D2CA-4A6C-1C51-D901-C2BCB65B2172}"/>
              </a:ext>
            </a:extLst>
          </p:cNvPr>
          <p:cNvSpPr txBox="1"/>
          <p:nvPr/>
        </p:nvSpPr>
        <p:spPr>
          <a:xfrm>
            <a:off x="1965434" y="1283816"/>
            <a:ext cx="8261131" cy="32311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0" algn="ctr">
              <a:buNone/>
            </a:pPr>
            <a:r>
              <a:rPr lang="en-US" sz="4400" b="1" dirty="0">
                <a:solidFill>
                  <a:srgbClr val="000000"/>
                </a:solidFill>
                <a:latin typeface="Comic Sans MS" pitchFamily="66" charset="0"/>
                <a:sym typeface="Arial"/>
              </a:rPr>
              <a:t>Model sentence</a:t>
            </a:r>
          </a:p>
          <a:p>
            <a:pPr indent="0" algn="ctr">
              <a:lnSpc>
                <a:spcPct val="150000"/>
              </a:lnSpc>
              <a:buNone/>
            </a:pPr>
            <a:br>
              <a:rPr kumimoji="0" lang="en-US" sz="1800" b="1" i="0" u="none" strike="noStrike" kern="120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</a:br>
            <a:r>
              <a:rPr lang="en-US" sz="3200" dirty="0">
                <a:latin typeface="Comic Sans MS" panose="030F0702030302020204" pitchFamily="66" charset="0"/>
                <a:sym typeface="Arial"/>
              </a:rPr>
              <a:t>- Have you got </a:t>
            </a:r>
            <a:r>
              <a:rPr lang="en-US" sz="3200" u="sng" dirty="0">
                <a:latin typeface="Comic Sans MS" panose="030F0702030302020204" pitchFamily="66" charset="0"/>
                <a:sym typeface="Arial"/>
              </a:rPr>
              <a:t>an egg </a:t>
            </a:r>
            <a:r>
              <a:rPr lang="en-US" sz="3200" dirty="0">
                <a:latin typeface="Comic Sans MS" panose="030F0702030302020204" pitchFamily="66" charset="0"/>
                <a:sym typeface="Arial"/>
              </a:rPr>
              <a:t>for your lunch?</a:t>
            </a:r>
          </a:p>
          <a:p>
            <a:pPr indent="0" algn="ctr">
              <a:lnSpc>
                <a:spcPct val="150000"/>
              </a:lnSpc>
              <a:buNone/>
            </a:pPr>
            <a:r>
              <a:rPr lang="en-US" sz="3200" dirty="0">
                <a:latin typeface="Comic Sans MS" panose="030F0702030302020204" pitchFamily="66" charset="0"/>
                <a:sym typeface="Wingdings" panose="05000000000000000000" pitchFamily="2" charset="2"/>
              </a:rPr>
              <a:t>  </a:t>
            </a:r>
            <a:r>
              <a:rPr lang="en-US" sz="3200" dirty="0">
                <a:latin typeface="Comic Sans MS" panose="030F0702030302020204" pitchFamily="66" charset="0"/>
                <a:sym typeface="Arial"/>
              </a:rPr>
              <a:t>Yes, I have.                   </a:t>
            </a:r>
            <a:r>
              <a:rPr lang="en-US" sz="3200" dirty="0">
                <a:latin typeface="Comic Sans MS" panose="030F0702030302020204" pitchFamily="66" charset="0"/>
                <a:sym typeface="Wingdings" panose="05000000000000000000" pitchFamily="2" charset="2"/>
              </a:rPr>
              <a:t> </a:t>
            </a:r>
            <a:r>
              <a:rPr lang="en-US" sz="3200" dirty="0">
                <a:latin typeface="Comic Sans MS" panose="030F0702030302020204" pitchFamily="66" charset="0"/>
                <a:sym typeface="Arial"/>
              </a:rPr>
              <a:t>No, I haven’t.                </a:t>
            </a:r>
            <a:br>
              <a:rPr kumimoji="0" lang="en-US" sz="2800" b="0" i="0" u="none" strike="noStrike" kern="120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</a:br>
            <a:endParaRPr kumimoji="0" lang="en-US" sz="2800" b="0" i="0" u="none" strike="noStrike" kern="1200" cap="none" spc="0" normalizeH="0" baseline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1601847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5821ADA-CC5F-B741-0005-DA1D3BF96A3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329" t="18554" r="24701" b="48750"/>
          <a:stretch/>
        </p:blipFill>
        <p:spPr>
          <a:xfrm>
            <a:off x="925900" y="601579"/>
            <a:ext cx="10167215" cy="5329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63620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7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Restaurant Cartoon Images - Free Download on Freepik">
            <a:extLst>
              <a:ext uri="{FF2B5EF4-FFF2-40B4-BE49-F238E27FC236}">
                <a16:creationId xmlns:a16="http://schemas.microsoft.com/office/drawing/2014/main" id="{A8B1AD7E-AFBE-324C-E3AF-4B39B005AB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507" y="5092"/>
            <a:ext cx="12143523" cy="6852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E7EF6EF8-B081-4A81-8816-B405B41E1DDE}"/>
                  </a:ext>
                </a:extLst>
              </p14:cNvPr>
              <p14:cNvContentPartPr/>
              <p14:nvPr/>
            </p14:nvContentPartPr>
            <p14:xfrm>
              <a:off x="7608766" y="1775203"/>
              <a:ext cx="360" cy="36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E7EF6EF8-B081-4A81-8816-B405B41E1DDE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7596526" y="1762963"/>
                <a:ext cx="24840" cy="24840"/>
              </a:xfrm>
              <a:prstGeom prst="rect">
                <a:avLst/>
              </a:prstGeom>
            </p:spPr>
          </p:pic>
        </mc:Fallback>
      </mc:AlternateContent>
      <p:sp>
        <p:nvSpPr>
          <p:cNvPr id="75" name="Rectangle 74">
            <a:extLst>
              <a:ext uri="{FF2B5EF4-FFF2-40B4-BE49-F238E27FC236}">
                <a16:creationId xmlns:a16="http://schemas.microsoft.com/office/drawing/2014/main" id="{F50A04AD-4946-48B3-BD33-24D29901DD61}"/>
              </a:ext>
            </a:extLst>
          </p:cNvPr>
          <p:cNvSpPr/>
          <p:nvPr/>
        </p:nvSpPr>
        <p:spPr>
          <a:xfrm>
            <a:off x="-6507" y="0"/>
            <a:ext cx="198060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</a:t>
            </a:r>
            <a:r>
              <a:rPr lang="en-US" sz="4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eam</a:t>
            </a:r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A</a:t>
            </a:r>
            <a:endParaRPr lang="en-US" sz="4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07E04CEA-EF7C-4F01-A7C9-99D521743D8E}"/>
              </a:ext>
            </a:extLst>
          </p:cNvPr>
          <p:cNvSpPr/>
          <p:nvPr/>
        </p:nvSpPr>
        <p:spPr>
          <a:xfrm>
            <a:off x="10115217" y="5092"/>
            <a:ext cx="199965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</a:t>
            </a:r>
            <a:r>
              <a:rPr lang="en-US" sz="4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eam</a:t>
            </a:r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B</a:t>
            </a:r>
            <a:endParaRPr lang="en-US" sz="4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1097" name="Picture 73" descr="Cartoon Home Toy Colored Button Icon Signs And Symbols Can Be Used For Web  Logo Mobile App Ui Ux Stock Illustration - Download Image Now - iStock">
            <a:hlinkClick r:id="rId11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996" t="13992" r="14575" b="14579"/>
          <a:stretch/>
        </p:blipFill>
        <p:spPr bwMode="auto">
          <a:xfrm>
            <a:off x="10826030" y="5537976"/>
            <a:ext cx="1310986" cy="131098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061120" y="1528994"/>
            <a:ext cx="1792379" cy="1920406"/>
          </a:xfrm>
          <a:prstGeom prst="rect">
            <a:avLst/>
          </a:prstGeom>
        </p:spPr>
      </p:pic>
      <p:pic>
        <p:nvPicPr>
          <p:cNvPr id="7" name="Picture 6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242524" y="1556703"/>
            <a:ext cx="1792379" cy="1920406"/>
          </a:xfrm>
          <a:prstGeom prst="rect">
            <a:avLst/>
          </a:prstGeom>
        </p:spPr>
      </p:pic>
      <p:pic>
        <p:nvPicPr>
          <p:cNvPr id="8" name="Picture 7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238633" y="1640482"/>
            <a:ext cx="1792379" cy="1920406"/>
          </a:xfrm>
          <a:prstGeom prst="rect">
            <a:avLst/>
          </a:prstGeom>
        </p:spPr>
      </p:pic>
      <p:pic>
        <p:nvPicPr>
          <p:cNvPr id="78" name="Picture 77">
            <a:hlinkClick r:id="rId20" action="ppaction://hlinksldjump"/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526312" y="1640482"/>
            <a:ext cx="1792379" cy="1920406"/>
          </a:xfrm>
          <a:prstGeom prst="rect">
            <a:avLst/>
          </a:prstGeom>
        </p:spPr>
      </p:pic>
      <p:pic>
        <p:nvPicPr>
          <p:cNvPr id="10" name="Picture 9">
            <a:hlinkClick r:id="rId22" action="ppaction://hlinksldjump"/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374115" y="3894761"/>
            <a:ext cx="1792379" cy="1920406"/>
          </a:xfrm>
          <a:prstGeom prst="rect">
            <a:avLst/>
          </a:prstGeom>
        </p:spPr>
      </p:pic>
      <p:pic>
        <p:nvPicPr>
          <p:cNvPr id="11" name="Picture 10">
            <a:hlinkClick r:id="rId24" action="ppaction://hlinksldjump"/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3699715" y="3894761"/>
            <a:ext cx="1786283" cy="1920406"/>
          </a:xfrm>
          <a:prstGeom prst="rect">
            <a:avLst/>
          </a:prstGeom>
        </p:spPr>
      </p:pic>
      <p:pic>
        <p:nvPicPr>
          <p:cNvPr id="12" name="Picture 11">
            <a:hlinkClick r:id="rId26" action="ppaction://hlinksldjump"/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6180925" y="3944038"/>
            <a:ext cx="1786283" cy="1920406"/>
          </a:xfrm>
          <a:prstGeom prst="rect">
            <a:avLst/>
          </a:prstGeom>
        </p:spPr>
      </p:pic>
      <p:pic>
        <p:nvPicPr>
          <p:cNvPr id="13" name="Picture 12">
            <a:hlinkClick r:id="rId28" action="ppaction://hlinksldjump"/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8500429" y="3944038"/>
            <a:ext cx="1792379" cy="1920406"/>
          </a:xfrm>
          <a:prstGeom prst="rect">
            <a:avLst/>
          </a:prstGeom>
        </p:spPr>
      </p:pic>
    </p:spTree>
    <p:controls>
      <mc:AlternateContent xmlns:mc="http://schemas.openxmlformats.org/markup-compatibility/2006">
        <mc:Choice xmlns:v="urn:schemas-microsoft-com:vml" Requires="v">
          <p:control name="TextBox1" r:id="rId1" imgW="990720" imgH="380880"/>
        </mc:Choice>
        <mc:Fallback>
          <p:control name="TextBox1" r:id="rId1" imgW="990720" imgH="380880">
            <p:pic>
              <p:nvPicPr>
                <p:cNvPr id="2" name="TextBox1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30"/>
                <a:srcRect/>
                <a:stretch>
                  <a:fillRect/>
                </a:stretch>
              </p:blipFill>
              <p:spPr bwMode="auto">
                <a:xfrm>
                  <a:off x="10639425" y="876300"/>
                  <a:ext cx="990600" cy="3810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2" r:id="rId2" imgW="990720" imgH="380880"/>
        </mc:Choice>
        <mc:Fallback>
          <p:control name="TextBox2" r:id="rId2" imgW="990720" imgH="380880">
            <p:pic>
              <p:nvPicPr>
                <p:cNvPr id="3" name="TextBox2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31"/>
                <a:srcRect/>
                <a:stretch>
                  <a:fillRect/>
                </a:stretch>
              </p:blipFill>
              <p:spPr bwMode="auto">
                <a:xfrm>
                  <a:off x="282575" y="763588"/>
                  <a:ext cx="990600" cy="3810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1731422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7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716" y="607435"/>
            <a:ext cx="2545352" cy="370392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4344" y="754550"/>
            <a:ext cx="2294940" cy="3703926"/>
          </a:xfrm>
          <a:prstGeom prst="rect">
            <a:avLst/>
          </a:prstGeom>
        </p:spPr>
      </p:pic>
      <p:sp>
        <p:nvSpPr>
          <p:cNvPr id="5" name="Prostokąt zaokrąglony 6"/>
          <p:cNvSpPr/>
          <p:nvPr/>
        </p:nvSpPr>
        <p:spPr>
          <a:xfrm>
            <a:off x="242716" y="5317870"/>
            <a:ext cx="3165502" cy="936000"/>
          </a:xfrm>
          <a:prstGeom prst="roundRect">
            <a:avLst>
              <a:gd name="adj" fmla="val 15761"/>
            </a:avLst>
          </a:prstGeom>
          <a:solidFill>
            <a:schemeClr val="accent6">
              <a:lumMod val="60000"/>
              <a:lumOff val="40000"/>
            </a:schemeClr>
          </a:solidFill>
          <a:ln w="57150"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algn="ctr">
              <a:defRPr/>
            </a:pPr>
            <a:r>
              <a:rPr lang="es-ES" sz="3600" dirty="0">
                <a:ln w="28575">
                  <a:solidFill>
                    <a:srgbClr val="009900"/>
                  </a:solidFill>
                </a:ln>
                <a:solidFill>
                  <a:srgbClr val="00B050"/>
                </a:solidFill>
                <a:latin typeface="Comic Sans MS" panose="030F0702030302020204" pitchFamily="66" charset="0"/>
              </a:rPr>
              <a:t>No, I </a:t>
            </a:r>
            <a:r>
              <a:rPr lang="es-ES" sz="3600" dirty="0" err="1">
                <a:ln w="28575">
                  <a:solidFill>
                    <a:srgbClr val="009900"/>
                  </a:solidFill>
                </a:ln>
                <a:solidFill>
                  <a:srgbClr val="00B050"/>
                </a:solidFill>
                <a:latin typeface="Comic Sans MS" panose="030F0702030302020204" pitchFamily="66" charset="0"/>
              </a:rPr>
              <a:t>have</a:t>
            </a:r>
            <a:endParaRPr lang="es-ES" sz="3600" dirty="0">
              <a:ln w="28575">
                <a:solidFill>
                  <a:srgbClr val="009900"/>
                </a:solidFill>
              </a:ln>
              <a:solidFill>
                <a:srgbClr val="00B050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Prostokąt zaokrąglony 7"/>
          <p:cNvSpPr/>
          <p:nvPr/>
        </p:nvSpPr>
        <p:spPr>
          <a:xfrm>
            <a:off x="3827463" y="5317870"/>
            <a:ext cx="3165502" cy="936000"/>
          </a:xfrm>
          <a:prstGeom prst="roundRect">
            <a:avLst>
              <a:gd name="adj" fmla="val 15761"/>
            </a:avLst>
          </a:prstGeom>
          <a:solidFill>
            <a:schemeClr val="accent6">
              <a:lumMod val="60000"/>
              <a:lumOff val="40000"/>
            </a:schemeClr>
          </a:solidFill>
          <a:ln w="57150"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algn="ctr">
              <a:defRPr/>
            </a:pPr>
            <a:r>
              <a:rPr lang="es-ES" sz="3600" dirty="0">
                <a:ln w="28575">
                  <a:solidFill>
                    <a:srgbClr val="009900"/>
                  </a:solidFill>
                </a:ln>
                <a:solidFill>
                  <a:srgbClr val="00B050"/>
                </a:solidFill>
                <a:latin typeface="Comic Sans MS" panose="030F0702030302020204" pitchFamily="66" charset="0"/>
              </a:rPr>
              <a:t>Yes, I </a:t>
            </a:r>
            <a:r>
              <a:rPr lang="es-ES" sz="3600" dirty="0" err="1">
                <a:ln w="28575">
                  <a:solidFill>
                    <a:srgbClr val="009900"/>
                  </a:solidFill>
                </a:ln>
                <a:solidFill>
                  <a:srgbClr val="00B050"/>
                </a:solidFill>
                <a:latin typeface="Comic Sans MS" panose="030F0702030302020204" pitchFamily="66" charset="0"/>
              </a:rPr>
              <a:t>have</a:t>
            </a:r>
            <a:endParaRPr lang="es-ES" sz="3600" dirty="0">
              <a:ln w="28575">
                <a:solidFill>
                  <a:srgbClr val="009900"/>
                </a:solidFill>
              </a:ln>
              <a:solidFill>
                <a:srgbClr val="00B050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Prostokąt zaokrąglony 8"/>
          <p:cNvSpPr/>
          <p:nvPr/>
        </p:nvSpPr>
        <p:spPr>
          <a:xfrm>
            <a:off x="7412210" y="5318255"/>
            <a:ext cx="3165502" cy="936000"/>
          </a:xfrm>
          <a:prstGeom prst="roundRect">
            <a:avLst>
              <a:gd name="adj" fmla="val 15761"/>
            </a:avLst>
          </a:prstGeom>
          <a:solidFill>
            <a:schemeClr val="accent6">
              <a:lumMod val="60000"/>
              <a:lumOff val="40000"/>
            </a:schemeClr>
          </a:solidFill>
          <a:ln w="57150"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algn="ctr">
              <a:defRPr/>
            </a:pPr>
            <a:r>
              <a:rPr lang="es-ES" sz="3600" dirty="0">
                <a:ln w="28575">
                  <a:solidFill>
                    <a:srgbClr val="009900"/>
                  </a:solidFill>
                </a:ln>
                <a:solidFill>
                  <a:srgbClr val="00B050"/>
                </a:solidFill>
                <a:latin typeface="Comic Sans MS" panose="030F0702030302020204" pitchFamily="66" charset="0"/>
              </a:rPr>
              <a:t>Yes, I do</a:t>
            </a:r>
          </a:p>
        </p:txBody>
      </p:sp>
      <p:pic>
        <p:nvPicPr>
          <p:cNvPr id="8" name="Picture 15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354874" y="4458476"/>
            <a:ext cx="1841500" cy="1079500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ounded Rectangular Callout 9"/>
          <p:cNvSpPr/>
          <p:nvPr/>
        </p:nvSpPr>
        <p:spPr>
          <a:xfrm>
            <a:off x="2687782" y="141236"/>
            <a:ext cx="7343322" cy="858981"/>
          </a:xfrm>
          <a:prstGeom prst="wedgeRoundRectCallout">
            <a:avLst>
              <a:gd name="adj1" fmla="val -50144"/>
              <a:gd name="adj2" fmla="val 152726"/>
              <a:gd name="adj3" fmla="val 16667"/>
            </a:avLst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/>
              <a:t>Have you got an egg for lunch?</a:t>
            </a:r>
          </a:p>
        </p:txBody>
      </p:sp>
      <p:sp>
        <p:nvSpPr>
          <p:cNvPr id="11" name="Rounded Rectangular Callout 10"/>
          <p:cNvSpPr/>
          <p:nvPr/>
        </p:nvSpPr>
        <p:spPr>
          <a:xfrm>
            <a:off x="5031912" y="1267344"/>
            <a:ext cx="4324910" cy="692727"/>
          </a:xfrm>
          <a:prstGeom prst="wedgeRoundRectCallout">
            <a:avLst>
              <a:gd name="adj1" fmla="val 59169"/>
              <a:gd name="adj2" fmla="val 66726"/>
              <a:gd name="adj3" fmla="val 16667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…………………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752651" y="4113218"/>
            <a:ext cx="88678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92D05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40</a:t>
            </a:r>
          </a:p>
        </p:txBody>
      </p:sp>
      <p:pic>
        <p:nvPicPr>
          <p:cNvPr id="13" name="Picture 12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722737" y="5278967"/>
            <a:ext cx="1469263" cy="166435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859" b="721"/>
          <a:stretch/>
        </p:blipFill>
        <p:spPr>
          <a:xfrm>
            <a:off x="3226636" y="1957603"/>
            <a:ext cx="2048988" cy="194014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BA09B22B-FDE9-9733-7D94-1C604EF180CC}"/>
              </a:ext>
            </a:extLst>
          </p:cNvPr>
          <p:cNvSpPr txBox="1"/>
          <p:nvPr/>
        </p:nvSpPr>
        <p:spPr>
          <a:xfrm>
            <a:off x="4812169" y="1985210"/>
            <a:ext cx="32531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4000" b="0" i="0" dirty="0">
                <a:solidFill>
                  <a:srgbClr val="FF0000"/>
                </a:solidFill>
                <a:effectLst/>
                <a:latin typeface="-apple-system"/>
              </a:rPr>
              <a:t>✔</a:t>
            </a:r>
            <a:endParaRPr lang="vi-VN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3104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7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388" y="411307"/>
            <a:ext cx="3733800" cy="34861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9927" y="124691"/>
            <a:ext cx="2992582" cy="4017701"/>
          </a:xfrm>
          <a:prstGeom prst="rect">
            <a:avLst/>
          </a:prstGeom>
        </p:spPr>
      </p:pic>
      <p:sp>
        <p:nvSpPr>
          <p:cNvPr id="5" name="Prostokąt zaokrąglony 6"/>
          <p:cNvSpPr/>
          <p:nvPr/>
        </p:nvSpPr>
        <p:spPr>
          <a:xfrm>
            <a:off x="3998390" y="5279352"/>
            <a:ext cx="3165502" cy="936000"/>
          </a:xfrm>
          <a:prstGeom prst="roundRect">
            <a:avLst>
              <a:gd name="adj" fmla="val 15761"/>
            </a:avLst>
          </a:prstGeom>
          <a:solidFill>
            <a:schemeClr val="accent6">
              <a:lumMod val="60000"/>
              <a:lumOff val="40000"/>
            </a:schemeClr>
          </a:solidFill>
          <a:ln w="57150"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algn="ctr">
              <a:defRPr/>
            </a:pPr>
            <a:r>
              <a:rPr lang="es-ES" sz="4000" dirty="0">
                <a:ln w="28575">
                  <a:solidFill>
                    <a:srgbClr val="009900"/>
                  </a:solidFill>
                </a:ln>
                <a:solidFill>
                  <a:srgbClr val="00B050"/>
                </a:solidFill>
                <a:latin typeface="Comic Sans MS" panose="030F0702030302020204" pitchFamily="66" charset="0"/>
              </a:rPr>
              <a:t>No, I </a:t>
            </a:r>
            <a:r>
              <a:rPr lang="es-ES" sz="4000" dirty="0" err="1">
                <a:ln w="28575">
                  <a:solidFill>
                    <a:srgbClr val="009900"/>
                  </a:solidFill>
                </a:ln>
                <a:solidFill>
                  <a:srgbClr val="00B050"/>
                </a:solidFill>
                <a:latin typeface="Comic Sans MS" panose="030F0702030302020204" pitchFamily="66" charset="0"/>
              </a:rPr>
              <a:t>don’t</a:t>
            </a:r>
            <a:endParaRPr lang="es-ES" sz="4000" dirty="0">
              <a:ln w="28575">
                <a:solidFill>
                  <a:srgbClr val="009900"/>
                </a:solidFill>
              </a:ln>
              <a:solidFill>
                <a:srgbClr val="00B050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Prostokąt zaokrąglony 7"/>
          <p:cNvSpPr/>
          <p:nvPr/>
        </p:nvSpPr>
        <p:spPr>
          <a:xfrm>
            <a:off x="636217" y="5257468"/>
            <a:ext cx="3165502" cy="936000"/>
          </a:xfrm>
          <a:prstGeom prst="roundRect">
            <a:avLst>
              <a:gd name="adj" fmla="val 15761"/>
            </a:avLst>
          </a:prstGeom>
          <a:solidFill>
            <a:schemeClr val="accent6">
              <a:lumMod val="60000"/>
              <a:lumOff val="40000"/>
            </a:schemeClr>
          </a:solidFill>
          <a:ln w="57150"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algn="ctr">
              <a:defRPr/>
            </a:pPr>
            <a:r>
              <a:rPr lang="es-ES" sz="3600" dirty="0">
                <a:ln w="28575">
                  <a:solidFill>
                    <a:srgbClr val="009900"/>
                  </a:solidFill>
                </a:ln>
                <a:solidFill>
                  <a:srgbClr val="00B050"/>
                </a:solidFill>
                <a:latin typeface="Comic Sans MS" panose="030F0702030302020204" pitchFamily="66" charset="0"/>
              </a:rPr>
              <a:t>No, I </a:t>
            </a:r>
            <a:r>
              <a:rPr lang="es-ES" sz="3600" dirty="0" err="1">
                <a:ln w="28575">
                  <a:solidFill>
                    <a:srgbClr val="009900"/>
                  </a:solidFill>
                </a:ln>
                <a:solidFill>
                  <a:srgbClr val="00B050"/>
                </a:solidFill>
                <a:latin typeface="Comic Sans MS" panose="030F0702030302020204" pitchFamily="66" charset="0"/>
              </a:rPr>
              <a:t>haven’t</a:t>
            </a:r>
            <a:r>
              <a:rPr lang="es-ES" sz="3600" dirty="0">
                <a:ln w="28575">
                  <a:solidFill>
                    <a:srgbClr val="009900"/>
                  </a:solidFill>
                </a:ln>
                <a:solidFill>
                  <a:srgbClr val="00B050"/>
                </a:solidFill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7" name="Prostokąt zaokrąglony 8"/>
          <p:cNvSpPr/>
          <p:nvPr/>
        </p:nvSpPr>
        <p:spPr>
          <a:xfrm>
            <a:off x="7412210" y="5279352"/>
            <a:ext cx="3165502" cy="936000"/>
          </a:xfrm>
          <a:prstGeom prst="roundRect">
            <a:avLst>
              <a:gd name="adj" fmla="val 15761"/>
            </a:avLst>
          </a:prstGeom>
          <a:solidFill>
            <a:schemeClr val="accent6">
              <a:lumMod val="60000"/>
              <a:lumOff val="40000"/>
            </a:schemeClr>
          </a:solidFill>
          <a:ln w="57150"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algn="ctr">
              <a:defRPr/>
            </a:pPr>
            <a:r>
              <a:rPr lang="es-ES" sz="4000" dirty="0">
                <a:ln w="28575">
                  <a:solidFill>
                    <a:srgbClr val="009900"/>
                  </a:solidFill>
                </a:ln>
                <a:solidFill>
                  <a:srgbClr val="00B050"/>
                </a:solidFill>
                <a:latin typeface="Comic Sans MS" panose="030F0702030302020204" pitchFamily="66" charset="0"/>
              </a:rPr>
              <a:t>Yes, I do</a:t>
            </a:r>
          </a:p>
        </p:txBody>
      </p:sp>
      <p:pic>
        <p:nvPicPr>
          <p:cNvPr id="8" name="Picture 1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246571" y="4308764"/>
            <a:ext cx="1841500" cy="10795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2532290" y="3922831"/>
            <a:ext cx="88678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92D05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30</a:t>
            </a:r>
          </a:p>
        </p:txBody>
      </p:sp>
      <p:pic>
        <p:nvPicPr>
          <p:cNvPr id="13" name="Picture 12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722737" y="5278967"/>
            <a:ext cx="1469263" cy="166435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49" t="-7271" b="-155"/>
          <a:stretch/>
        </p:blipFill>
        <p:spPr>
          <a:xfrm>
            <a:off x="3998390" y="1809087"/>
            <a:ext cx="2386717" cy="251057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" name="Rounded Rectangular Callout 9">
            <a:extLst>
              <a:ext uri="{FF2B5EF4-FFF2-40B4-BE49-F238E27FC236}">
                <a16:creationId xmlns:a16="http://schemas.microsoft.com/office/drawing/2014/main" id="{5FE4A9EE-2D30-1FA4-3BA2-E3BC16FC6B1C}"/>
              </a:ext>
            </a:extLst>
          </p:cNvPr>
          <p:cNvSpPr/>
          <p:nvPr/>
        </p:nvSpPr>
        <p:spPr>
          <a:xfrm>
            <a:off x="2687782" y="141236"/>
            <a:ext cx="7343322" cy="858981"/>
          </a:xfrm>
          <a:prstGeom prst="wedgeRoundRectCallout">
            <a:avLst>
              <a:gd name="adj1" fmla="val -50144"/>
              <a:gd name="adj2" fmla="val 152726"/>
              <a:gd name="adj3" fmla="val 16667"/>
            </a:avLst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/>
              <a:t>Have you got an orange for lunch?</a:t>
            </a:r>
          </a:p>
        </p:txBody>
      </p:sp>
      <p:sp>
        <p:nvSpPr>
          <p:cNvPr id="14" name="Rounded Rectangular Callout 10">
            <a:extLst>
              <a:ext uri="{FF2B5EF4-FFF2-40B4-BE49-F238E27FC236}">
                <a16:creationId xmlns:a16="http://schemas.microsoft.com/office/drawing/2014/main" id="{AB5F3C95-2311-54B3-09DC-72501122F77A}"/>
              </a:ext>
            </a:extLst>
          </p:cNvPr>
          <p:cNvSpPr/>
          <p:nvPr/>
        </p:nvSpPr>
        <p:spPr>
          <a:xfrm>
            <a:off x="5031912" y="1267344"/>
            <a:ext cx="4324910" cy="692727"/>
          </a:xfrm>
          <a:prstGeom prst="wedgeRoundRectCallout">
            <a:avLst>
              <a:gd name="adj1" fmla="val 59169"/>
              <a:gd name="adj2" fmla="val 66726"/>
              <a:gd name="adj3" fmla="val 16667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………………...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AD8CFBC-9227-F985-1B9E-34D9A61BF300}"/>
              </a:ext>
            </a:extLst>
          </p:cNvPr>
          <p:cNvSpPr txBox="1"/>
          <p:nvPr/>
        </p:nvSpPr>
        <p:spPr>
          <a:xfrm>
            <a:off x="5877132" y="2227198"/>
            <a:ext cx="96462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6000" b="0" i="0" dirty="0">
                <a:solidFill>
                  <a:srgbClr val="FF0000"/>
                </a:solidFill>
                <a:effectLst/>
                <a:latin typeface="-apple-system"/>
              </a:rPr>
              <a:t>✘</a:t>
            </a:r>
            <a:endParaRPr lang="vi-VN" sz="6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7233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7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985" y="163341"/>
            <a:ext cx="2762250" cy="40195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4508" y="163341"/>
            <a:ext cx="2992582" cy="4017701"/>
          </a:xfrm>
          <a:prstGeom prst="rect">
            <a:avLst/>
          </a:prstGeom>
        </p:spPr>
      </p:pic>
      <p:sp>
        <p:nvSpPr>
          <p:cNvPr id="5" name="Prostokąt zaokrąglony 6"/>
          <p:cNvSpPr/>
          <p:nvPr/>
        </p:nvSpPr>
        <p:spPr>
          <a:xfrm>
            <a:off x="242716" y="5278967"/>
            <a:ext cx="3165502" cy="936000"/>
          </a:xfrm>
          <a:prstGeom prst="roundRect">
            <a:avLst>
              <a:gd name="adj" fmla="val 15761"/>
            </a:avLst>
          </a:prstGeom>
          <a:solidFill>
            <a:schemeClr val="accent6">
              <a:lumMod val="60000"/>
              <a:lumOff val="40000"/>
            </a:schemeClr>
          </a:solidFill>
          <a:ln w="57150"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algn="ctr">
              <a:defRPr/>
            </a:pPr>
            <a:r>
              <a:rPr lang="es-ES" sz="4000" dirty="0">
                <a:ln w="28575">
                  <a:solidFill>
                    <a:srgbClr val="009900"/>
                  </a:solidFill>
                </a:ln>
                <a:solidFill>
                  <a:srgbClr val="00B050"/>
                </a:solidFill>
                <a:latin typeface="Comic Sans MS" panose="030F0702030302020204" pitchFamily="66" charset="0"/>
              </a:rPr>
              <a:t>Yes, I </a:t>
            </a:r>
            <a:r>
              <a:rPr lang="vi-VN" sz="4000" dirty="0">
                <a:ln w="28575">
                  <a:solidFill>
                    <a:srgbClr val="009900"/>
                  </a:solidFill>
                </a:ln>
                <a:solidFill>
                  <a:srgbClr val="00B050"/>
                </a:solidFill>
                <a:latin typeface="Comic Sans MS" panose="030F0702030302020204" pitchFamily="66" charset="0"/>
              </a:rPr>
              <a:t>am</a:t>
            </a:r>
            <a:endParaRPr lang="es-ES" sz="4000" dirty="0">
              <a:ln w="28575">
                <a:solidFill>
                  <a:srgbClr val="009900"/>
                </a:solidFill>
              </a:ln>
              <a:solidFill>
                <a:srgbClr val="00B050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Prostokąt zaokrąglony 7"/>
          <p:cNvSpPr/>
          <p:nvPr/>
        </p:nvSpPr>
        <p:spPr>
          <a:xfrm>
            <a:off x="7131757" y="5257468"/>
            <a:ext cx="3165502" cy="936000"/>
          </a:xfrm>
          <a:prstGeom prst="roundRect">
            <a:avLst>
              <a:gd name="adj" fmla="val 15761"/>
            </a:avLst>
          </a:prstGeom>
          <a:solidFill>
            <a:schemeClr val="accent6">
              <a:lumMod val="60000"/>
              <a:lumOff val="40000"/>
            </a:schemeClr>
          </a:solidFill>
          <a:ln w="57150"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algn="ctr">
              <a:defRPr/>
            </a:pPr>
            <a:r>
              <a:rPr lang="vi-VN" sz="3600" dirty="0">
                <a:ln w="28575">
                  <a:solidFill>
                    <a:srgbClr val="009900"/>
                  </a:solidFill>
                </a:ln>
                <a:solidFill>
                  <a:srgbClr val="00B050"/>
                </a:solidFill>
                <a:latin typeface="Comic Sans MS" panose="030F0702030302020204" pitchFamily="66" charset="0"/>
              </a:rPr>
              <a:t>Yes, I have.</a:t>
            </a:r>
            <a:endParaRPr lang="es-ES" sz="3600" dirty="0">
              <a:ln w="28575">
                <a:solidFill>
                  <a:srgbClr val="009900"/>
                </a:solidFill>
              </a:ln>
              <a:solidFill>
                <a:srgbClr val="00B050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Prostokąt zaokrąglony 8"/>
          <p:cNvSpPr/>
          <p:nvPr/>
        </p:nvSpPr>
        <p:spPr>
          <a:xfrm>
            <a:off x="3665696" y="5275124"/>
            <a:ext cx="3165502" cy="936000"/>
          </a:xfrm>
          <a:prstGeom prst="roundRect">
            <a:avLst>
              <a:gd name="adj" fmla="val 15761"/>
            </a:avLst>
          </a:prstGeom>
          <a:solidFill>
            <a:schemeClr val="accent6">
              <a:lumMod val="60000"/>
              <a:lumOff val="40000"/>
            </a:schemeClr>
          </a:solidFill>
          <a:ln w="57150"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algn="ctr">
              <a:defRPr/>
            </a:pPr>
            <a:r>
              <a:rPr lang="vi-VN" sz="4000" dirty="0">
                <a:ln w="28575">
                  <a:solidFill>
                    <a:srgbClr val="009900"/>
                  </a:solidFill>
                </a:ln>
                <a:solidFill>
                  <a:srgbClr val="00B050"/>
                </a:solidFill>
                <a:latin typeface="Comic Sans MS" panose="030F0702030302020204" pitchFamily="66" charset="0"/>
              </a:rPr>
              <a:t>Yes, I do</a:t>
            </a:r>
            <a:endParaRPr lang="es-ES" sz="4000" dirty="0">
              <a:ln w="28575">
                <a:solidFill>
                  <a:srgbClr val="009900"/>
                </a:solidFill>
              </a:ln>
              <a:solidFill>
                <a:srgbClr val="00B050"/>
              </a:solidFill>
              <a:latin typeface="Comic Sans MS" panose="030F0702030302020204" pitchFamily="66" charset="0"/>
            </a:endParaRPr>
          </a:p>
        </p:txBody>
      </p:sp>
      <p:pic>
        <p:nvPicPr>
          <p:cNvPr id="8" name="Picture 1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907864" y="4458476"/>
            <a:ext cx="1841500" cy="1079500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9305973" y="3996811"/>
            <a:ext cx="88678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92D05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20</a:t>
            </a:r>
          </a:p>
        </p:txBody>
      </p:sp>
      <p:pic>
        <p:nvPicPr>
          <p:cNvPr id="13" name="Picture 12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722737" y="5278967"/>
            <a:ext cx="1469263" cy="166435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2" t="3444" r="-715" b="-3444"/>
          <a:stretch/>
        </p:blipFill>
        <p:spPr>
          <a:xfrm>
            <a:off x="3224463" y="2172191"/>
            <a:ext cx="3638385" cy="228628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5" name="Rounded Rectangular Callout 9">
            <a:extLst>
              <a:ext uri="{FF2B5EF4-FFF2-40B4-BE49-F238E27FC236}">
                <a16:creationId xmlns:a16="http://schemas.microsoft.com/office/drawing/2014/main" id="{EBA538E4-D5DE-2ACE-B257-E9A17FD0AA40}"/>
              </a:ext>
            </a:extLst>
          </p:cNvPr>
          <p:cNvSpPr/>
          <p:nvPr/>
        </p:nvSpPr>
        <p:spPr>
          <a:xfrm>
            <a:off x="2687782" y="141236"/>
            <a:ext cx="7343322" cy="858981"/>
          </a:xfrm>
          <a:prstGeom prst="wedgeRoundRectCallout">
            <a:avLst>
              <a:gd name="adj1" fmla="val -50144"/>
              <a:gd name="adj2" fmla="val 152726"/>
              <a:gd name="adj3" fmla="val 16667"/>
            </a:avLst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latin typeface="Comic Sans MS" panose="030F0702030302020204" pitchFamily="66" charset="0"/>
              </a:rPr>
              <a:t>Have you got a sandwich for lunch?</a:t>
            </a:r>
          </a:p>
        </p:txBody>
      </p:sp>
      <p:sp>
        <p:nvSpPr>
          <p:cNvPr id="16" name="Rounded Rectangular Callout 10">
            <a:extLst>
              <a:ext uri="{FF2B5EF4-FFF2-40B4-BE49-F238E27FC236}">
                <a16:creationId xmlns:a16="http://schemas.microsoft.com/office/drawing/2014/main" id="{149E20FE-3916-0718-EFCD-E0616F95BFDB}"/>
              </a:ext>
            </a:extLst>
          </p:cNvPr>
          <p:cNvSpPr/>
          <p:nvPr/>
        </p:nvSpPr>
        <p:spPr>
          <a:xfrm>
            <a:off x="5031912" y="1267344"/>
            <a:ext cx="4324910" cy="692727"/>
          </a:xfrm>
          <a:prstGeom prst="wedgeRoundRectCallout">
            <a:avLst>
              <a:gd name="adj1" fmla="val 59169"/>
              <a:gd name="adj2" fmla="val 66726"/>
              <a:gd name="adj3" fmla="val 16667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………………..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D4DB0FD-DA76-DADC-9C98-4751A419B556}"/>
              </a:ext>
            </a:extLst>
          </p:cNvPr>
          <p:cNvSpPr txBox="1"/>
          <p:nvPr/>
        </p:nvSpPr>
        <p:spPr>
          <a:xfrm>
            <a:off x="6225947" y="2163286"/>
            <a:ext cx="54188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4000" b="0" i="0" dirty="0">
                <a:solidFill>
                  <a:srgbClr val="FF0000"/>
                </a:solidFill>
                <a:effectLst/>
                <a:latin typeface="-apple-system"/>
              </a:rPr>
              <a:t>✔</a:t>
            </a:r>
            <a:endParaRPr lang="vi-VN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0031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101" y="638606"/>
            <a:ext cx="3733800" cy="34861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0474" y="931196"/>
            <a:ext cx="2099380" cy="3388302"/>
          </a:xfrm>
          <a:prstGeom prst="rect">
            <a:avLst/>
          </a:prstGeom>
        </p:spPr>
      </p:pic>
      <p:sp>
        <p:nvSpPr>
          <p:cNvPr id="5" name="Prostokąt zaokrąglony 6"/>
          <p:cNvSpPr/>
          <p:nvPr/>
        </p:nvSpPr>
        <p:spPr>
          <a:xfrm>
            <a:off x="242716" y="5278967"/>
            <a:ext cx="3165502" cy="936000"/>
          </a:xfrm>
          <a:prstGeom prst="roundRect">
            <a:avLst>
              <a:gd name="adj" fmla="val 15761"/>
            </a:avLst>
          </a:prstGeom>
          <a:solidFill>
            <a:schemeClr val="accent6">
              <a:lumMod val="60000"/>
              <a:lumOff val="40000"/>
            </a:schemeClr>
          </a:solidFill>
          <a:ln w="57150"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algn="ctr">
              <a:defRPr/>
            </a:pPr>
            <a:r>
              <a:rPr lang="es-ES" sz="4800" dirty="0">
                <a:ln w="28575">
                  <a:solidFill>
                    <a:srgbClr val="009900"/>
                  </a:solidFill>
                </a:ln>
                <a:solidFill>
                  <a:srgbClr val="00B050"/>
                </a:solidFill>
                <a:latin typeface="Comic Sans MS" panose="030F0702030302020204" pitchFamily="66" charset="0"/>
              </a:rPr>
              <a:t>Yes, I </a:t>
            </a:r>
            <a:r>
              <a:rPr lang="vi-VN" sz="4800" dirty="0">
                <a:ln w="28575">
                  <a:solidFill>
                    <a:srgbClr val="009900"/>
                  </a:solidFill>
                </a:ln>
                <a:solidFill>
                  <a:srgbClr val="00B050"/>
                </a:solidFill>
                <a:latin typeface="Comic Sans MS" panose="030F0702030302020204" pitchFamily="66" charset="0"/>
              </a:rPr>
              <a:t>am</a:t>
            </a:r>
            <a:endParaRPr lang="es-ES" sz="4800" dirty="0">
              <a:ln w="28575">
                <a:solidFill>
                  <a:srgbClr val="009900"/>
                </a:solidFill>
              </a:ln>
              <a:solidFill>
                <a:srgbClr val="00B050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Prostokąt zaokrąglony 7"/>
          <p:cNvSpPr/>
          <p:nvPr/>
        </p:nvSpPr>
        <p:spPr>
          <a:xfrm>
            <a:off x="3960901" y="5278967"/>
            <a:ext cx="3165502" cy="936000"/>
          </a:xfrm>
          <a:prstGeom prst="roundRect">
            <a:avLst>
              <a:gd name="adj" fmla="val 15761"/>
            </a:avLst>
          </a:prstGeom>
          <a:solidFill>
            <a:schemeClr val="accent6">
              <a:lumMod val="60000"/>
              <a:lumOff val="40000"/>
            </a:schemeClr>
          </a:solidFill>
          <a:ln w="57150"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algn="ctr">
              <a:defRPr/>
            </a:pPr>
            <a:r>
              <a:rPr lang="es-ES" sz="3600" dirty="0">
                <a:ln w="28575">
                  <a:solidFill>
                    <a:srgbClr val="009900"/>
                  </a:solidFill>
                </a:ln>
                <a:solidFill>
                  <a:srgbClr val="00B050"/>
                </a:solidFill>
                <a:latin typeface="Comic Sans MS" panose="030F0702030302020204" pitchFamily="66" charset="0"/>
              </a:rPr>
              <a:t>No, I </a:t>
            </a:r>
            <a:r>
              <a:rPr lang="vi-VN" sz="3600" dirty="0">
                <a:ln w="28575">
                  <a:solidFill>
                    <a:srgbClr val="009900"/>
                  </a:solidFill>
                </a:ln>
                <a:solidFill>
                  <a:srgbClr val="00B050"/>
                </a:solidFill>
                <a:latin typeface="Comic Sans MS" panose="030F0702030302020204" pitchFamily="66" charset="0"/>
              </a:rPr>
              <a:t>haven’t.</a:t>
            </a:r>
            <a:endParaRPr lang="es-ES" sz="3600" dirty="0">
              <a:ln w="28575">
                <a:solidFill>
                  <a:srgbClr val="009900"/>
                </a:solidFill>
              </a:ln>
              <a:solidFill>
                <a:srgbClr val="00B050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Prostokąt zaokrąglony 8"/>
          <p:cNvSpPr/>
          <p:nvPr/>
        </p:nvSpPr>
        <p:spPr>
          <a:xfrm>
            <a:off x="7412210" y="5279352"/>
            <a:ext cx="3165502" cy="936000"/>
          </a:xfrm>
          <a:prstGeom prst="roundRect">
            <a:avLst>
              <a:gd name="adj" fmla="val 15761"/>
            </a:avLst>
          </a:prstGeom>
          <a:solidFill>
            <a:schemeClr val="accent6">
              <a:lumMod val="60000"/>
              <a:lumOff val="40000"/>
            </a:schemeClr>
          </a:solidFill>
          <a:ln w="57150"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algn="ctr">
              <a:defRPr/>
            </a:pPr>
            <a:r>
              <a:rPr lang="vi-VN" sz="4000" dirty="0">
                <a:ln w="28575">
                  <a:solidFill>
                    <a:srgbClr val="009900"/>
                  </a:solidFill>
                </a:ln>
                <a:solidFill>
                  <a:srgbClr val="00B050"/>
                </a:solidFill>
                <a:latin typeface="Comic Sans MS" panose="030F0702030302020204" pitchFamily="66" charset="0"/>
              </a:rPr>
              <a:t>No, I don’t.</a:t>
            </a:r>
            <a:endParaRPr lang="es-ES" sz="4000" dirty="0">
              <a:ln w="28575">
                <a:solidFill>
                  <a:srgbClr val="009900"/>
                </a:solidFill>
              </a:ln>
              <a:solidFill>
                <a:srgbClr val="00B050"/>
              </a:solidFill>
              <a:latin typeface="Comic Sans MS" panose="030F0702030302020204" pitchFamily="66" charset="0"/>
            </a:endParaRPr>
          </a:p>
        </p:txBody>
      </p:sp>
      <p:pic>
        <p:nvPicPr>
          <p:cNvPr id="8" name="Picture 1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166754" y="4458476"/>
            <a:ext cx="1841500" cy="1079500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5564863" y="4165796"/>
            <a:ext cx="88678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92D05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60</a:t>
            </a:r>
          </a:p>
        </p:txBody>
      </p:sp>
      <p:pic>
        <p:nvPicPr>
          <p:cNvPr id="14" name="Picture 13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22737" y="5278967"/>
            <a:ext cx="1469263" cy="166435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6" r="2986"/>
          <a:stretch/>
        </p:blipFill>
        <p:spPr>
          <a:xfrm>
            <a:off x="3555659" y="2032800"/>
            <a:ext cx="3063689" cy="216296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404DE20-50FD-8F92-9539-D821D36BB8CD}"/>
              </a:ext>
            </a:extLst>
          </p:cNvPr>
          <p:cNvSpPr txBox="1"/>
          <p:nvPr/>
        </p:nvSpPr>
        <p:spPr>
          <a:xfrm>
            <a:off x="6563831" y="1970984"/>
            <a:ext cx="96462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6000" b="0" i="0" dirty="0">
                <a:solidFill>
                  <a:srgbClr val="FF0000"/>
                </a:solidFill>
                <a:effectLst/>
                <a:latin typeface="-apple-system"/>
              </a:rPr>
              <a:t>✘</a:t>
            </a:r>
            <a:endParaRPr lang="vi-VN" sz="6000" dirty="0">
              <a:solidFill>
                <a:srgbClr val="FF0000"/>
              </a:solidFill>
            </a:endParaRPr>
          </a:p>
        </p:txBody>
      </p:sp>
      <p:sp>
        <p:nvSpPr>
          <p:cNvPr id="15" name="Rounded Rectangular Callout 9">
            <a:extLst>
              <a:ext uri="{FF2B5EF4-FFF2-40B4-BE49-F238E27FC236}">
                <a16:creationId xmlns:a16="http://schemas.microsoft.com/office/drawing/2014/main" id="{2233877C-424E-C7DB-299E-4C4682388F4A}"/>
              </a:ext>
            </a:extLst>
          </p:cNvPr>
          <p:cNvSpPr/>
          <p:nvPr/>
        </p:nvSpPr>
        <p:spPr>
          <a:xfrm>
            <a:off x="2687782" y="141236"/>
            <a:ext cx="7343322" cy="858981"/>
          </a:xfrm>
          <a:prstGeom prst="wedgeRoundRectCallout">
            <a:avLst>
              <a:gd name="adj1" fmla="val -50144"/>
              <a:gd name="adj2" fmla="val 152726"/>
              <a:gd name="adj3" fmla="val 16667"/>
            </a:avLst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latin typeface="Comic Sans MS" panose="030F0702030302020204" pitchFamily="66" charset="0"/>
              </a:rPr>
              <a:t>Have you got vegetable for lunch?</a:t>
            </a:r>
          </a:p>
        </p:txBody>
      </p:sp>
      <p:sp>
        <p:nvSpPr>
          <p:cNvPr id="16" name="Rounded Rectangular Callout 10">
            <a:extLst>
              <a:ext uri="{FF2B5EF4-FFF2-40B4-BE49-F238E27FC236}">
                <a16:creationId xmlns:a16="http://schemas.microsoft.com/office/drawing/2014/main" id="{076B052F-AD34-2F48-BBD6-9A62D3B1A307}"/>
              </a:ext>
            </a:extLst>
          </p:cNvPr>
          <p:cNvSpPr/>
          <p:nvPr/>
        </p:nvSpPr>
        <p:spPr>
          <a:xfrm>
            <a:off x="5031912" y="1267344"/>
            <a:ext cx="4324910" cy="692727"/>
          </a:xfrm>
          <a:prstGeom prst="wedgeRoundRectCallout">
            <a:avLst>
              <a:gd name="adj1" fmla="val 59169"/>
              <a:gd name="adj2" fmla="val 66726"/>
              <a:gd name="adj3" fmla="val 16667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………………..</a:t>
            </a:r>
          </a:p>
        </p:txBody>
      </p:sp>
    </p:spTree>
    <p:extLst>
      <p:ext uri="{BB962C8B-B14F-4D97-AF65-F5344CB8AC3E}">
        <p14:creationId xmlns:p14="http://schemas.microsoft.com/office/powerpoint/2010/main" val="3981979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7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8589" y="557444"/>
            <a:ext cx="2962784" cy="431136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6583" y="410874"/>
            <a:ext cx="2294940" cy="3703926"/>
          </a:xfrm>
          <a:prstGeom prst="rect">
            <a:avLst/>
          </a:prstGeom>
        </p:spPr>
      </p:pic>
      <p:sp>
        <p:nvSpPr>
          <p:cNvPr id="5" name="Prostokąt zaokrąglony 6"/>
          <p:cNvSpPr/>
          <p:nvPr/>
        </p:nvSpPr>
        <p:spPr>
          <a:xfrm>
            <a:off x="242716" y="5278967"/>
            <a:ext cx="3165502" cy="936000"/>
          </a:xfrm>
          <a:prstGeom prst="roundRect">
            <a:avLst>
              <a:gd name="adj" fmla="val 15761"/>
            </a:avLst>
          </a:prstGeom>
          <a:solidFill>
            <a:schemeClr val="accent6">
              <a:lumMod val="60000"/>
              <a:lumOff val="40000"/>
            </a:schemeClr>
          </a:solidFill>
          <a:ln w="57150"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algn="ctr">
              <a:defRPr/>
            </a:pPr>
            <a:r>
              <a:rPr lang="es-ES" sz="3600" dirty="0">
                <a:ln w="28575">
                  <a:solidFill>
                    <a:srgbClr val="009900"/>
                  </a:solidFill>
                </a:ln>
                <a:solidFill>
                  <a:srgbClr val="00B050"/>
                </a:solidFill>
                <a:latin typeface="Comic Sans MS" panose="030F0702030302020204" pitchFamily="66" charset="0"/>
              </a:rPr>
              <a:t>Yes, I </a:t>
            </a:r>
            <a:r>
              <a:rPr lang="vi-VN" sz="3600" dirty="0">
                <a:ln w="28575">
                  <a:solidFill>
                    <a:srgbClr val="009900"/>
                  </a:solidFill>
                </a:ln>
                <a:solidFill>
                  <a:srgbClr val="00B050"/>
                </a:solidFill>
                <a:latin typeface="Comic Sans MS" panose="030F0702030302020204" pitchFamily="66" charset="0"/>
              </a:rPr>
              <a:t>am</a:t>
            </a:r>
            <a:endParaRPr lang="es-ES" sz="3600" dirty="0">
              <a:ln w="28575">
                <a:solidFill>
                  <a:srgbClr val="009900"/>
                </a:solidFill>
              </a:ln>
              <a:solidFill>
                <a:srgbClr val="00B050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Prostokąt zaokrąglony 7"/>
          <p:cNvSpPr/>
          <p:nvPr/>
        </p:nvSpPr>
        <p:spPr>
          <a:xfrm>
            <a:off x="3827463" y="5278967"/>
            <a:ext cx="3165502" cy="936000"/>
          </a:xfrm>
          <a:prstGeom prst="roundRect">
            <a:avLst>
              <a:gd name="adj" fmla="val 15761"/>
            </a:avLst>
          </a:prstGeom>
          <a:solidFill>
            <a:schemeClr val="accent6">
              <a:lumMod val="60000"/>
              <a:lumOff val="40000"/>
            </a:schemeClr>
          </a:solidFill>
          <a:ln w="57150"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algn="ctr">
              <a:defRPr/>
            </a:pPr>
            <a:r>
              <a:rPr lang="vi-VN" sz="3600" dirty="0">
                <a:ln w="28575">
                  <a:solidFill>
                    <a:srgbClr val="009900"/>
                  </a:solidFill>
                </a:ln>
                <a:solidFill>
                  <a:srgbClr val="00B050"/>
                </a:solidFill>
                <a:latin typeface="Comic Sans MS" panose="030F0702030302020204" pitchFamily="66" charset="0"/>
              </a:rPr>
              <a:t>Yes, I have</a:t>
            </a:r>
            <a:endParaRPr lang="es-ES" sz="3600" dirty="0">
              <a:ln w="28575">
                <a:solidFill>
                  <a:srgbClr val="009900"/>
                </a:solidFill>
              </a:ln>
              <a:solidFill>
                <a:srgbClr val="00B050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Prostokąt zaokrąglony 8"/>
          <p:cNvSpPr/>
          <p:nvPr/>
        </p:nvSpPr>
        <p:spPr>
          <a:xfrm>
            <a:off x="7412210" y="5279352"/>
            <a:ext cx="3165502" cy="936000"/>
          </a:xfrm>
          <a:prstGeom prst="roundRect">
            <a:avLst>
              <a:gd name="adj" fmla="val 15761"/>
            </a:avLst>
          </a:prstGeom>
          <a:solidFill>
            <a:schemeClr val="accent6">
              <a:lumMod val="60000"/>
              <a:lumOff val="40000"/>
            </a:schemeClr>
          </a:solidFill>
          <a:ln w="57150"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algn="ctr">
              <a:defRPr/>
            </a:pPr>
            <a:r>
              <a:rPr lang="vi-VN" sz="3200">
                <a:ln w="28575">
                  <a:solidFill>
                    <a:srgbClr val="009900"/>
                  </a:solidFill>
                </a:ln>
                <a:solidFill>
                  <a:srgbClr val="00B050"/>
                </a:solidFill>
                <a:latin typeface="Comic Sans MS" panose="030F0702030302020204" pitchFamily="66" charset="0"/>
              </a:rPr>
              <a:t>No, I haven’t</a:t>
            </a:r>
            <a:endParaRPr lang="es-ES" sz="3200" dirty="0">
              <a:ln w="28575">
                <a:solidFill>
                  <a:srgbClr val="009900"/>
                </a:solidFill>
              </a:ln>
              <a:solidFill>
                <a:srgbClr val="00B050"/>
              </a:solidFill>
              <a:latin typeface="Comic Sans MS" panose="030F0702030302020204" pitchFamily="66" charset="0"/>
            </a:endParaRPr>
          </a:p>
        </p:txBody>
      </p:sp>
      <p:pic>
        <p:nvPicPr>
          <p:cNvPr id="8" name="Picture 15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574928" y="4458476"/>
            <a:ext cx="1841500" cy="10795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2" name="Rectangle 11"/>
          <p:cNvSpPr/>
          <p:nvPr/>
        </p:nvSpPr>
        <p:spPr>
          <a:xfrm>
            <a:off x="5750620" y="3996811"/>
            <a:ext cx="88678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92D05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40</a:t>
            </a:r>
          </a:p>
        </p:txBody>
      </p:sp>
      <p:pic>
        <p:nvPicPr>
          <p:cNvPr id="13" name="Picture 12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722737" y="5278967"/>
            <a:ext cx="1469263" cy="166435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56" r="1536"/>
          <a:stretch/>
        </p:blipFill>
        <p:spPr>
          <a:xfrm>
            <a:off x="2907211" y="1875021"/>
            <a:ext cx="2747631" cy="257333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4" name="Rounded Rectangular Callout 9">
            <a:extLst>
              <a:ext uri="{FF2B5EF4-FFF2-40B4-BE49-F238E27FC236}">
                <a16:creationId xmlns:a16="http://schemas.microsoft.com/office/drawing/2014/main" id="{71C0CAB3-C200-FC59-91DA-8D8725545107}"/>
              </a:ext>
            </a:extLst>
          </p:cNvPr>
          <p:cNvSpPr/>
          <p:nvPr/>
        </p:nvSpPr>
        <p:spPr>
          <a:xfrm>
            <a:off x="2687782" y="141236"/>
            <a:ext cx="7343322" cy="858981"/>
          </a:xfrm>
          <a:prstGeom prst="wedgeRoundRectCallout">
            <a:avLst>
              <a:gd name="adj1" fmla="val -50144"/>
              <a:gd name="adj2" fmla="val 152726"/>
              <a:gd name="adj3" fmla="val 16667"/>
            </a:avLst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latin typeface="Comic Sans MS" panose="030F0702030302020204" pitchFamily="66" charset="0"/>
              </a:rPr>
              <a:t>Have you got  spaghetti for lunch?</a:t>
            </a:r>
          </a:p>
        </p:txBody>
      </p:sp>
      <p:sp>
        <p:nvSpPr>
          <p:cNvPr id="15" name="Rounded Rectangular Callout 10">
            <a:extLst>
              <a:ext uri="{FF2B5EF4-FFF2-40B4-BE49-F238E27FC236}">
                <a16:creationId xmlns:a16="http://schemas.microsoft.com/office/drawing/2014/main" id="{EA93AA86-ABDC-DD95-9ABD-1D22B0ED3341}"/>
              </a:ext>
            </a:extLst>
          </p:cNvPr>
          <p:cNvSpPr/>
          <p:nvPr/>
        </p:nvSpPr>
        <p:spPr>
          <a:xfrm>
            <a:off x="5031912" y="1267344"/>
            <a:ext cx="4324910" cy="692727"/>
          </a:xfrm>
          <a:prstGeom prst="wedgeRoundRectCallout">
            <a:avLst>
              <a:gd name="adj1" fmla="val 59169"/>
              <a:gd name="adj2" fmla="val 66726"/>
              <a:gd name="adj3" fmla="val 16667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………………..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68A6208-675C-EE37-649F-987A0444880E}"/>
              </a:ext>
            </a:extLst>
          </p:cNvPr>
          <p:cNvSpPr txBox="1"/>
          <p:nvPr/>
        </p:nvSpPr>
        <p:spPr>
          <a:xfrm flipH="1">
            <a:off x="5438186" y="3801830"/>
            <a:ext cx="75582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4000" b="0" i="0" dirty="0">
                <a:solidFill>
                  <a:srgbClr val="FF0000"/>
                </a:solidFill>
                <a:effectLst/>
                <a:latin typeface="-apple-system"/>
              </a:rPr>
              <a:t>✔</a:t>
            </a:r>
            <a:endParaRPr lang="vi-VN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9063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7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388" y="411307"/>
            <a:ext cx="3733800" cy="34861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9927" y="124691"/>
            <a:ext cx="2992582" cy="4017701"/>
          </a:xfrm>
          <a:prstGeom prst="rect">
            <a:avLst/>
          </a:prstGeom>
        </p:spPr>
      </p:pic>
      <p:sp>
        <p:nvSpPr>
          <p:cNvPr id="5" name="Prostokąt zaokrąglony 6"/>
          <p:cNvSpPr/>
          <p:nvPr/>
        </p:nvSpPr>
        <p:spPr>
          <a:xfrm>
            <a:off x="3998390" y="5279352"/>
            <a:ext cx="3165502" cy="936000"/>
          </a:xfrm>
          <a:prstGeom prst="roundRect">
            <a:avLst>
              <a:gd name="adj" fmla="val 15761"/>
            </a:avLst>
          </a:prstGeom>
          <a:solidFill>
            <a:schemeClr val="accent6">
              <a:lumMod val="60000"/>
              <a:lumOff val="40000"/>
            </a:schemeClr>
          </a:solidFill>
          <a:ln w="57150"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algn="ctr">
              <a:defRPr/>
            </a:pPr>
            <a:r>
              <a:rPr lang="es-ES" sz="4000" dirty="0">
                <a:ln w="28575">
                  <a:solidFill>
                    <a:srgbClr val="009900"/>
                  </a:solidFill>
                </a:ln>
                <a:solidFill>
                  <a:srgbClr val="00B050"/>
                </a:solidFill>
                <a:latin typeface="Comic Sans MS" panose="030F0702030302020204" pitchFamily="66" charset="0"/>
              </a:rPr>
              <a:t>No, I </a:t>
            </a:r>
            <a:r>
              <a:rPr lang="es-ES" sz="4000" dirty="0" err="1">
                <a:ln w="28575">
                  <a:solidFill>
                    <a:srgbClr val="009900"/>
                  </a:solidFill>
                </a:ln>
                <a:solidFill>
                  <a:srgbClr val="00B050"/>
                </a:solidFill>
                <a:latin typeface="Comic Sans MS" panose="030F0702030302020204" pitchFamily="66" charset="0"/>
              </a:rPr>
              <a:t>don’t</a:t>
            </a:r>
            <a:endParaRPr lang="es-ES" sz="4000" dirty="0">
              <a:ln w="28575">
                <a:solidFill>
                  <a:srgbClr val="009900"/>
                </a:solidFill>
              </a:ln>
              <a:solidFill>
                <a:srgbClr val="00B050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Prostokąt zaokrąglony 7"/>
          <p:cNvSpPr/>
          <p:nvPr/>
        </p:nvSpPr>
        <p:spPr>
          <a:xfrm>
            <a:off x="636217" y="5257468"/>
            <a:ext cx="3165502" cy="936000"/>
          </a:xfrm>
          <a:prstGeom prst="roundRect">
            <a:avLst>
              <a:gd name="adj" fmla="val 15761"/>
            </a:avLst>
          </a:prstGeom>
          <a:solidFill>
            <a:schemeClr val="accent6">
              <a:lumMod val="60000"/>
              <a:lumOff val="40000"/>
            </a:schemeClr>
          </a:solidFill>
          <a:ln w="57150"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algn="ctr">
              <a:defRPr/>
            </a:pPr>
            <a:r>
              <a:rPr lang="es-ES" sz="3600" dirty="0">
                <a:ln w="28575">
                  <a:solidFill>
                    <a:srgbClr val="009900"/>
                  </a:solidFill>
                </a:ln>
                <a:solidFill>
                  <a:srgbClr val="00B050"/>
                </a:solidFill>
                <a:latin typeface="Comic Sans MS" panose="030F0702030302020204" pitchFamily="66" charset="0"/>
              </a:rPr>
              <a:t>No, I </a:t>
            </a:r>
            <a:r>
              <a:rPr lang="es-ES" sz="3600" dirty="0" err="1">
                <a:ln w="28575">
                  <a:solidFill>
                    <a:srgbClr val="009900"/>
                  </a:solidFill>
                </a:ln>
                <a:solidFill>
                  <a:srgbClr val="00B050"/>
                </a:solidFill>
                <a:latin typeface="Comic Sans MS" panose="030F0702030302020204" pitchFamily="66" charset="0"/>
              </a:rPr>
              <a:t>haven’t</a:t>
            </a:r>
            <a:r>
              <a:rPr lang="es-ES" sz="3600" dirty="0">
                <a:ln w="28575">
                  <a:solidFill>
                    <a:srgbClr val="009900"/>
                  </a:solidFill>
                </a:ln>
                <a:solidFill>
                  <a:srgbClr val="00B050"/>
                </a:solidFill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7" name="Prostokąt zaokrąglony 8"/>
          <p:cNvSpPr/>
          <p:nvPr/>
        </p:nvSpPr>
        <p:spPr>
          <a:xfrm>
            <a:off x="7412210" y="5279352"/>
            <a:ext cx="3165502" cy="936000"/>
          </a:xfrm>
          <a:prstGeom prst="roundRect">
            <a:avLst>
              <a:gd name="adj" fmla="val 15761"/>
            </a:avLst>
          </a:prstGeom>
          <a:solidFill>
            <a:schemeClr val="accent6">
              <a:lumMod val="60000"/>
              <a:lumOff val="40000"/>
            </a:schemeClr>
          </a:solidFill>
          <a:ln w="57150"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algn="ctr">
              <a:defRPr/>
            </a:pPr>
            <a:r>
              <a:rPr lang="es-ES" sz="4000" dirty="0">
                <a:ln w="28575">
                  <a:solidFill>
                    <a:srgbClr val="009900"/>
                  </a:solidFill>
                </a:ln>
                <a:solidFill>
                  <a:srgbClr val="00B050"/>
                </a:solidFill>
                <a:latin typeface="Comic Sans MS" panose="030F0702030302020204" pitchFamily="66" charset="0"/>
              </a:rPr>
              <a:t>Yes, I do</a:t>
            </a:r>
          </a:p>
        </p:txBody>
      </p:sp>
      <p:pic>
        <p:nvPicPr>
          <p:cNvPr id="8" name="Picture 1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246571" y="4308764"/>
            <a:ext cx="1841500" cy="10795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2498627" y="3922831"/>
            <a:ext cx="95410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92D05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2</a:t>
            </a:r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92D05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0</a:t>
            </a:r>
          </a:p>
        </p:txBody>
      </p:sp>
      <p:pic>
        <p:nvPicPr>
          <p:cNvPr id="13" name="Picture 12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722737" y="5278967"/>
            <a:ext cx="1469263" cy="166435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49" t="-7271" b="-155"/>
          <a:stretch/>
        </p:blipFill>
        <p:spPr>
          <a:xfrm>
            <a:off x="3998390" y="1809087"/>
            <a:ext cx="2386717" cy="251057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" name="Rounded Rectangular Callout 9">
            <a:extLst>
              <a:ext uri="{FF2B5EF4-FFF2-40B4-BE49-F238E27FC236}">
                <a16:creationId xmlns:a16="http://schemas.microsoft.com/office/drawing/2014/main" id="{5FE4A9EE-2D30-1FA4-3BA2-E3BC16FC6B1C}"/>
              </a:ext>
            </a:extLst>
          </p:cNvPr>
          <p:cNvSpPr/>
          <p:nvPr/>
        </p:nvSpPr>
        <p:spPr>
          <a:xfrm>
            <a:off x="2687782" y="141236"/>
            <a:ext cx="7343322" cy="858981"/>
          </a:xfrm>
          <a:prstGeom prst="wedgeRoundRectCallout">
            <a:avLst>
              <a:gd name="adj1" fmla="val -50144"/>
              <a:gd name="adj2" fmla="val 152726"/>
              <a:gd name="adj3" fmla="val 16667"/>
            </a:avLst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/>
              <a:t>Have you got an orange for lunch?</a:t>
            </a:r>
          </a:p>
        </p:txBody>
      </p:sp>
      <p:sp>
        <p:nvSpPr>
          <p:cNvPr id="14" name="Rounded Rectangular Callout 10">
            <a:extLst>
              <a:ext uri="{FF2B5EF4-FFF2-40B4-BE49-F238E27FC236}">
                <a16:creationId xmlns:a16="http://schemas.microsoft.com/office/drawing/2014/main" id="{AB5F3C95-2311-54B3-09DC-72501122F77A}"/>
              </a:ext>
            </a:extLst>
          </p:cNvPr>
          <p:cNvSpPr/>
          <p:nvPr/>
        </p:nvSpPr>
        <p:spPr>
          <a:xfrm>
            <a:off x="5031912" y="1267344"/>
            <a:ext cx="4324910" cy="692727"/>
          </a:xfrm>
          <a:prstGeom prst="wedgeRoundRectCallout">
            <a:avLst>
              <a:gd name="adj1" fmla="val 59169"/>
              <a:gd name="adj2" fmla="val 66726"/>
              <a:gd name="adj3" fmla="val 16667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………………...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AD8CFBC-9227-F985-1B9E-34D9A61BF300}"/>
              </a:ext>
            </a:extLst>
          </p:cNvPr>
          <p:cNvSpPr txBox="1"/>
          <p:nvPr/>
        </p:nvSpPr>
        <p:spPr>
          <a:xfrm>
            <a:off x="5877132" y="2227198"/>
            <a:ext cx="96462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6000" b="0" i="0" dirty="0">
                <a:solidFill>
                  <a:srgbClr val="FF0000"/>
                </a:solidFill>
                <a:effectLst/>
                <a:latin typeface="-apple-system"/>
              </a:rPr>
              <a:t>✘</a:t>
            </a:r>
            <a:endParaRPr lang="vi-VN" sz="6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3746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at and Drink All Day Long Song">
            <a:hlinkClick r:id="" action="ppaction://media"/>
            <a:extLst>
              <a:ext uri="{FF2B5EF4-FFF2-40B4-BE49-F238E27FC236}">
                <a16:creationId xmlns:a16="http://schemas.microsoft.com/office/drawing/2014/main" id="{EC7ECF8D-BF09-0AB3-62B1-DEF895E4AF2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7804" y="329364"/>
            <a:ext cx="10816391" cy="619927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17FD39A-1AB4-7560-AB86-F01C503E7E9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22123" y="0"/>
            <a:ext cx="1564144" cy="74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289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0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7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101" y="638606"/>
            <a:ext cx="3733800" cy="34861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0474" y="931196"/>
            <a:ext cx="2099380" cy="3388302"/>
          </a:xfrm>
          <a:prstGeom prst="rect">
            <a:avLst/>
          </a:prstGeom>
        </p:spPr>
      </p:pic>
      <p:sp>
        <p:nvSpPr>
          <p:cNvPr id="5" name="Prostokąt zaokrąglony 6"/>
          <p:cNvSpPr/>
          <p:nvPr/>
        </p:nvSpPr>
        <p:spPr>
          <a:xfrm>
            <a:off x="242716" y="5278967"/>
            <a:ext cx="3165502" cy="936000"/>
          </a:xfrm>
          <a:prstGeom prst="roundRect">
            <a:avLst>
              <a:gd name="adj" fmla="val 15761"/>
            </a:avLst>
          </a:prstGeom>
          <a:solidFill>
            <a:schemeClr val="accent6">
              <a:lumMod val="60000"/>
              <a:lumOff val="40000"/>
            </a:schemeClr>
          </a:solidFill>
          <a:ln w="57150"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algn="ctr">
              <a:defRPr/>
            </a:pPr>
            <a:r>
              <a:rPr lang="es-ES" sz="4800" dirty="0">
                <a:ln w="28575">
                  <a:solidFill>
                    <a:srgbClr val="009900"/>
                  </a:solidFill>
                </a:ln>
                <a:solidFill>
                  <a:srgbClr val="00B050"/>
                </a:solidFill>
                <a:latin typeface="Comic Sans MS" panose="030F0702030302020204" pitchFamily="66" charset="0"/>
              </a:rPr>
              <a:t>Yes, I </a:t>
            </a:r>
            <a:r>
              <a:rPr lang="vi-VN" sz="4800" dirty="0">
                <a:ln w="28575">
                  <a:solidFill>
                    <a:srgbClr val="009900"/>
                  </a:solidFill>
                </a:ln>
                <a:solidFill>
                  <a:srgbClr val="00B050"/>
                </a:solidFill>
                <a:latin typeface="Comic Sans MS" panose="030F0702030302020204" pitchFamily="66" charset="0"/>
              </a:rPr>
              <a:t>am</a:t>
            </a:r>
            <a:endParaRPr lang="es-ES" sz="4800" dirty="0">
              <a:ln w="28575">
                <a:solidFill>
                  <a:srgbClr val="009900"/>
                </a:solidFill>
              </a:ln>
              <a:solidFill>
                <a:srgbClr val="00B050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Prostokąt zaokrąglony 7"/>
          <p:cNvSpPr/>
          <p:nvPr/>
        </p:nvSpPr>
        <p:spPr>
          <a:xfrm>
            <a:off x="3960901" y="5278967"/>
            <a:ext cx="3165502" cy="936000"/>
          </a:xfrm>
          <a:prstGeom prst="roundRect">
            <a:avLst>
              <a:gd name="adj" fmla="val 15761"/>
            </a:avLst>
          </a:prstGeom>
          <a:solidFill>
            <a:schemeClr val="accent6">
              <a:lumMod val="60000"/>
              <a:lumOff val="40000"/>
            </a:schemeClr>
          </a:solidFill>
          <a:ln w="57150"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algn="ctr">
              <a:defRPr/>
            </a:pPr>
            <a:r>
              <a:rPr lang="es-ES" sz="3600" dirty="0">
                <a:ln w="28575">
                  <a:solidFill>
                    <a:srgbClr val="009900"/>
                  </a:solidFill>
                </a:ln>
                <a:solidFill>
                  <a:srgbClr val="00B050"/>
                </a:solidFill>
                <a:latin typeface="Comic Sans MS" panose="030F0702030302020204" pitchFamily="66" charset="0"/>
              </a:rPr>
              <a:t>No, I </a:t>
            </a:r>
            <a:r>
              <a:rPr lang="vi-VN" sz="3600" dirty="0">
                <a:ln w="28575">
                  <a:solidFill>
                    <a:srgbClr val="009900"/>
                  </a:solidFill>
                </a:ln>
                <a:solidFill>
                  <a:srgbClr val="00B050"/>
                </a:solidFill>
                <a:latin typeface="Comic Sans MS" panose="030F0702030302020204" pitchFamily="66" charset="0"/>
              </a:rPr>
              <a:t>haven’t.</a:t>
            </a:r>
            <a:endParaRPr lang="es-ES" sz="3600" dirty="0">
              <a:ln w="28575">
                <a:solidFill>
                  <a:srgbClr val="009900"/>
                </a:solidFill>
              </a:ln>
              <a:solidFill>
                <a:srgbClr val="00B050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Prostokąt zaokrąglony 8"/>
          <p:cNvSpPr/>
          <p:nvPr/>
        </p:nvSpPr>
        <p:spPr>
          <a:xfrm>
            <a:off x="7412210" y="5279352"/>
            <a:ext cx="3165502" cy="936000"/>
          </a:xfrm>
          <a:prstGeom prst="roundRect">
            <a:avLst>
              <a:gd name="adj" fmla="val 15761"/>
            </a:avLst>
          </a:prstGeom>
          <a:solidFill>
            <a:schemeClr val="accent6">
              <a:lumMod val="60000"/>
              <a:lumOff val="40000"/>
            </a:schemeClr>
          </a:solidFill>
          <a:ln w="57150"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algn="ctr">
              <a:defRPr/>
            </a:pPr>
            <a:r>
              <a:rPr lang="vi-VN" sz="4000" dirty="0">
                <a:ln w="28575">
                  <a:solidFill>
                    <a:srgbClr val="009900"/>
                  </a:solidFill>
                </a:ln>
                <a:solidFill>
                  <a:srgbClr val="00B050"/>
                </a:solidFill>
                <a:latin typeface="Comic Sans MS" panose="030F0702030302020204" pitchFamily="66" charset="0"/>
              </a:rPr>
              <a:t>No, I don’t.</a:t>
            </a:r>
            <a:endParaRPr lang="es-ES" sz="4000" dirty="0">
              <a:ln w="28575">
                <a:solidFill>
                  <a:srgbClr val="009900"/>
                </a:solidFill>
              </a:ln>
              <a:solidFill>
                <a:srgbClr val="00B050"/>
              </a:solidFill>
              <a:latin typeface="Comic Sans MS" panose="030F0702030302020204" pitchFamily="66" charset="0"/>
            </a:endParaRPr>
          </a:p>
        </p:txBody>
      </p:sp>
      <p:pic>
        <p:nvPicPr>
          <p:cNvPr id="8" name="Picture 1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166754" y="4458476"/>
            <a:ext cx="1841500" cy="1079500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5531200" y="4165796"/>
            <a:ext cx="95410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92D05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5</a:t>
            </a:r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92D05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0</a:t>
            </a:r>
          </a:p>
        </p:txBody>
      </p:sp>
      <p:pic>
        <p:nvPicPr>
          <p:cNvPr id="14" name="Picture 13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722737" y="5278967"/>
            <a:ext cx="1469263" cy="166435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6" r="2986"/>
          <a:stretch/>
        </p:blipFill>
        <p:spPr>
          <a:xfrm>
            <a:off x="3555659" y="2032800"/>
            <a:ext cx="3063689" cy="216296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404DE20-50FD-8F92-9539-D821D36BB8CD}"/>
              </a:ext>
            </a:extLst>
          </p:cNvPr>
          <p:cNvSpPr txBox="1"/>
          <p:nvPr/>
        </p:nvSpPr>
        <p:spPr>
          <a:xfrm>
            <a:off x="6563831" y="1970984"/>
            <a:ext cx="96462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6000" b="0" i="0" dirty="0">
                <a:solidFill>
                  <a:srgbClr val="FF0000"/>
                </a:solidFill>
                <a:effectLst/>
                <a:latin typeface="-apple-system"/>
              </a:rPr>
              <a:t>✘</a:t>
            </a:r>
            <a:endParaRPr lang="vi-VN" sz="6000" dirty="0">
              <a:solidFill>
                <a:srgbClr val="FF0000"/>
              </a:solidFill>
            </a:endParaRPr>
          </a:p>
        </p:txBody>
      </p:sp>
      <p:sp>
        <p:nvSpPr>
          <p:cNvPr id="15" name="Rounded Rectangular Callout 9">
            <a:extLst>
              <a:ext uri="{FF2B5EF4-FFF2-40B4-BE49-F238E27FC236}">
                <a16:creationId xmlns:a16="http://schemas.microsoft.com/office/drawing/2014/main" id="{2233877C-424E-C7DB-299E-4C4682388F4A}"/>
              </a:ext>
            </a:extLst>
          </p:cNvPr>
          <p:cNvSpPr/>
          <p:nvPr/>
        </p:nvSpPr>
        <p:spPr>
          <a:xfrm>
            <a:off x="2687782" y="141236"/>
            <a:ext cx="7343322" cy="858981"/>
          </a:xfrm>
          <a:prstGeom prst="wedgeRoundRectCallout">
            <a:avLst>
              <a:gd name="adj1" fmla="val -50144"/>
              <a:gd name="adj2" fmla="val 152726"/>
              <a:gd name="adj3" fmla="val 16667"/>
            </a:avLst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latin typeface="Comic Sans MS" panose="030F0702030302020204" pitchFamily="66" charset="0"/>
              </a:rPr>
              <a:t>Have you got vegetable for lunch?</a:t>
            </a:r>
          </a:p>
        </p:txBody>
      </p:sp>
      <p:sp>
        <p:nvSpPr>
          <p:cNvPr id="16" name="Rounded Rectangular Callout 10">
            <a:extLst>
              <a:ext uri="{FF2B5EF4-FFF2-40B4-BE49-F238E27FC236}">
                <a16:creationId xmlns:a16="http://schemas.microsoft.com/office/drawing/2014/main" id="{076B052F-AD34-2F48-BBD6-9A62D3B1A307}"/>
              </a:ext>
            </a:extLst>
          </p:cNvPr>
          <p:cNvSpPr/>
          <p:nvPr/>
        </p:nvSpPr>
        <p:spPr>
          <a:xfrm>
            <a:off x="5031912" y="1267344"/>
            <a:ext cx="4324910" cy="692727"/>
          </a:xfrm>
          <a:prstGeom prst="wedgeRoundRectCallout">
            <a:avLst>
              <a:gd name="adj1" fmla="val 59169"/>
              <a:gd name="adj2" fmla="val 66726"/>
              <a:gd name="adj3" fmla="val 16667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………………..</a:t>
            </a:r>
          </a:p>
        </p:txBody>
      </p:sp>
    </p:spTree>
    <p:extLst>
      <p:ext uri="{BB962C8B-B14F-4D97-AF65-F5344CB8AC3E}">
        <p14:creationId xmlns:p14="http://schemas.microsoft.com/office/powerpoint/2010/main" val="1710406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7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8589" y="557444"/>
            <a:ext cx="2962784" cy="431136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6583" y="410874"/>
            <a:ext cx="2294940" cy="3703926"/>
          </a:xfrm>
          <a:prstGeom prst="rect">
            <a:avLst/>
          </a:prstGeom>
        </p:spPr>
      </p:pic>
      <p:sp>
        <p:nvSpPr>
          <p:cNvPr id="5" name="Prostokąt zaokrąglony 6"/>
          <p:cNvSpPr/>
          <p:nvPr/>
        </p:nvSpPr>
        <p:spPr>
          <a:xfrm>
            <a:off x="242716" y="5278967"/>
            <a:ext cx="3165502" cy="936000"/>
          </a:xfrm>
          <a:prstGeom prst="roundRect">
            <a:avLst>
              <a:gd name="adj" fmla="val 15761"/>
            </a:avLst>
          </a:prstGeom>
          <a:solidFill>
            <a:schemeClr val="accent6">
              <a:lumMod val="60000"/>
              <a:lumOff val="40000"/>
            </a:schemeClr>
          </a:solidFill>
          <a:ln w="57150"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algn="ctr">
              <a:defRPr/>
            </a:pPr>
            <a:r>
              <a:rPr lang="es-ES" sz="3600" dirty="0">
                <a:ln w="28575">
                  <a:solidFill>
                    <a:srgbClr val="009900"/>
                  </a:solidFill>
                </a:ln>
                <a:solidFill>
                  <a:srgbClr val="00B050"/>
                </a:solidFill>
                <a:latin typeface="Comic Sans MS" panose="030F0702030302020204" pitchFamily="66" charset="0"/>
              </a:rPr>
              <a:t>Yes, I </a:t>
            </a:r>
            <a:r>
              <a:rPr lang="vi-VN" sz="3600" dirty="0">
                <a:ln w="28575">
                  <a:solidFill>
                    <a:srgbClr val="009900"/>
                  </a:solidFill>
                </a:ln>
                <a:solidFill>
                  <a:srgbClr val="00B050"/>
                </a:solidFill>
                <a:latin typeface="Comic Sans MS" panose="030F0702030302020204" pitchFamily="66" charset="0"/>
              </a:rPr>
              <a:t>am</a:t>
            </a:r>
            <a:endParaRPr lang="es-ES" sz="3600" dirty="0">
              <a:ln w="28575">
                <a:solidFill>
                  <a:srgbClr val="009900"/>
                </a:solidFill>
              </a:ln>
              <a:solidFill>
                <a:srgbClr val="00B050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Prostokąt zaokrąglony 7"/>
          <p:cNvSpPr/>
          <p:nvPr/>
        </p:nvSpPr>
        <p:spPr>
          <a:xfrm>
            <a:off x="3827463" y="5278967"/>
            <a:ext cx="3165502" cy="936000"/>
          </a:xfrm>
          <a:prstGeom prst="roundRect">
            <a:avLst>
              <a:gd name="adj" fmla="val 15761"/>
            </a:avLst>
          </a:prstGeom>
          <a:solidFill>
            <a:schemeClr val="accent6">
              <a:lumMod val="60000"/>
              <a:lumOff val="40000"/>
            </a:schemeClr>
          </a:solidFill>
          <a:ln w="57150"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algn="ctr">
              <a:defRPr/>
            </a:pPr>
            <a:r>
              <a:rPr lang="vi-VN" sz="3600" dirty="0">
                <a:ln w="28575">
                  <a:solidFill>
                    <a:srgbClr val="009900"/>
                  </a:solidFill>
                </a:ln>
                <a:solidFill>
                  <a:srgbClr val="00B050"/>
                </a:solidFill>
                <a:latin typeface="Comic Sans MS" panose="030F0702030302020204" pitchFamily="66" charset="0"/>
              </a:rPr>
              <a:t>Yes, I have</a:t>
            </a:r>
            <a:endParaRPr lang="es-ES" sz="3600" dirty="0">
              <a:ln w="28575">
                <a:solidFill>
                  <a:srgbClr val="009900"/>
                </a:solidFill>
              </a:ln>
              <a:solidFill>
                <a:srgbClr val="00B050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Prostokąt zaokrąglony 8"/>
          <p:cNvSpPr/>
          <p:nvPr/>
        </p:nvSpPr>
        <p:spPr>
          <a:xfrm>
            <a:off x="7412210" y="5279352"/>
            <a:ext cx="3165502" cy="936000"/>
          </a:xfrm>
          <a:prstGeom prst="roundRect">
            <a:avLst>
              <a:gd name="adj" fmla="val 15761"/>
            </a:avLst>
          </a:prstGeom>
          <a:solidFill>
            <a:schemeClr val="accent6">
              <a:lumMod val="60000"/>
              <a:lumOff val="40000"/>
            </a:schemeClr>
          </a:solidFill>
          <a:ln w="57150"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algn="ctr">
              <a:defRPr/>
            </a:pPr>
            <a:r>
              <a:rPr lang="vi-VN" sz="3200">
                <a:ln w="28575">
                  <a:solidFill>
                    <a:srgbClr val="009900"/>
                  </a:solidFill>
                </a:ln>
                <a:solidFill>
                  <a:srgbClr val="00B050"/>
                </a:solidFill>
                <a:latin typeface="Comic Sans MS" panose="030F0702030302020204" pitchFamily="66" charset="0"/>
              </a:rPr>
              <a:t>No, I haven’t</a:t>
            </a:r>
            <a:endParaRPr lang="es-ES" sz="3200" dirty="0">
              <a:ln w="28575">
                <a:solidFill>
                  <a:srgbClr val="009900"/>
                </a:solidFill>
              </a:ln>
              <a:solidFill>
                <a:srgbClr val="00B050"/>
              </a:solidFill>
              <a:latin typeface="Comic Sans MS" panose="030F0702030302020204" pitchFamily="66" charset="0"/>
            </a:endParaRPr>
          </a:p>
        </p:txBody>
      </p:sp>
      <p:pic>
        <p:nvPicPr>
          <p:cNvPr id="8" name="Picture 1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574928" y="4458476"/>
            <a:ext cx="1841500" cy="10795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2" name="Rectangle 11"/>
          <p:cNvSpPr/>
          <p:nvPr/>
        </p:nvSpPr>
        <p:spPr>
          <a:xfrm>
            <a:off x="5716957" y="3996811"/>
            <a:ext cx="95410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92D05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3</a:t>
            </a:r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92D05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0</a:t>
            </a:r>
          </a:p>
        </p:txBody>
      </p:sp>
      <p:pic>
        <p:nvPicPr>
          <p:cNvPr id="13" name="Picture 12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722737" y="5278967"/>
            <a:ext cx="1469263" cy="166435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56" r="1536"/>
          <a:stretch/>
        </p:blipFill>
        <p:spPr>
          <a:xfrm>
            <a:off x="2907211" y="1875021"/>
            <a:ext cx="2747631" cy="257333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4" name="Rounded Rectangular Callout 9">
            <a:extLst>
              <a:ext uri="{FF2B5EF4-FFF2-40B4-BE49-F238E27FC236}">
                <a16:creationId xmlns:a16="http://schemas.microsoft.com/office/drawing/2014/main" id="{71C0CAB3-C200-FC59-91DA-8D8725545107}"/>
              </a:ext>
            </a:extLst>
          </p:cNvPr>
          <p:cNvSpPr/>
          <p:nvPr/>
        </p:nvSpPr>
        <p:spPr>
          <a:xfrm>
            <a:off x="2687782" y="141236"/>
            <a:ext cx="7343322" cy="858981"/>
          </a:xfrm>
          <a:prstGeom prst="wedgeRoundRectCallout">
            <a:avLst>
              <a:gd name="adj1" fmla="val -50144"/>
              <a:gd name="adj2" fmla="val 152726"/>
              <a:gd name="adj3" fmla="val 16667"/>
            </a:avLst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latin typeface="Comic Sans MS" panose="030F0702030302020204" pitchFamily="66" charset="0"/>
              </a:rPr>
              <a:t>Have you got  spaghetti for lunch?</a:t>
            </a:r>
          </a:p>
        </p:txBody>
      </p:sp>
      <p:sp>
        <p:nvSpPr>
          <p:cNvPr id="15" name="Rounded Rectangular Callout 10">
            <a:extLst>
              <a:ext uri="{FF2B5EF4-FFF2-40B4-BE49-F238E27FC236}">
                <a16:creationId xmlns:a16="http://schemas.microsoft.com/office/drawing/2014/main" id="{EA93AA86-ABDC-DD95-9ABD-1D22B0ED3341}"/>
              </a:ext>
            </a:extLst>
          </p:cNvPr>
          <p:cNvSpPr/>
          <p:nvPr/>
        </p:nvSpPr>
        <p:spPr>
          <a:xfrm>
            <a:off x="5031912" y="1267344"/>
            <a:ext cx="4324910" cy="692727"/>
          </a:xfrm>
          <a:prstGeom prst="wedgeRoundRectCallout">
            <a:avLst>
              <a:gd name="adj1" fmla="val 59169"/>
              <a:gd name="adj2" fmla="val 66726"/>
              <a:gd name="adj3" fmla="val 16667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………………..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68A6208-675C-EE37-649F-987A0444880E}"/>
              </a:ext>
            </a:extLst>
          </p:cNvPr>
          <p:cNvSpPr txBox="1"/>
          <p:nvPr/>
        </p:nvSpPr>
        <p:spPr>
          <a:xfrm flipH="1">
            <a:off x="5438186" y="3801830"/>
            <a:ext cx="75582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4000" b="0" i="0" dirty="0">
                <a:solidFill>
                  <a:srgbClr val="FF0000"/>
                </a:solidFill>
                <a:effectLst/>
                <a:latin typeface="-apple-system"/>
              </a:rPr>
              <a:t>✔</a:t>
            </a:r>
            <a:endParaRPr lang="vi-VN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2185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72BC5B-6F73-12FE-C37A-71319D73E5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2416" y="809184"/>
            <a:ext cx="9327167" cy="3441666"/>
          </a:xfrm>
        </p:spPr>
        <p:txBody>
          <a:bodyPr/>
          <a:lstStyle/>
          <a:p>
            <a:pPr>
              <a:lnSpc>
                <a:spcPct val="150000"/>
              </a:lnSpc>
            </a:pPr>
            <a:br>
              <a:rPr lang="en-US" dirty="0"/>
            </a:b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Have you got                   for your breakfast/ lunch/ dinner?</a:t>
            </a:r>
            <a:b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 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Yes, I have.       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 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No, I haven’t.</a:t>
            </a:r>
            <a:br>
              <a:rPr lang="en-US" dirty="0"/>
            </a:br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E4F28EB-FB3B-6FC3-2971-774D51A21838}"/>
              </a:ext>
            </a:extLst>
          </p:cNvPr>
          <p:cNvSpPr/>
          <p:nvPr/>
        </p:nvSpPr>
        <p:spPr>
          <a:xfrm>
            <a:off x="3736430" y="1749976"/>
            <a:ext cx="1529255" cy="31530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 orange</a:t>
            </a:r>
          </a:p>
        </p:txBody>
      </p:sp>
    </p:spTree>
    <p:extLst>
      <p:ext uri="{BB962C8B-B14F-4D97-AF65-F5344CB8AC3E}">
        <p14:creationId xmlns:p14="http://schemas.microsoft.com/office/powerpoint/2010/main" val="227642574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ED48EB3-D4C1-9BC2-C5B3-5732E8850D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D45D3A6-C1D1-4451-9A9D-B69D1111663C}" type="slidenum">
              <a:rPr lang="en-US" smtClean="0"/>
              <a:pPr/>
              <a:t>43</a:t>
            </a:fld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B8954ED-398A-52CF-7F86-60FBC2E99D3C}"/>
              </a:ext>
            </a:extLst>
          </p:cNvPr>
          <p:cNvSpPr txBox="1"/>
          <p:nvPr/>
        </p:nvSpPr>
        <p:spPr>
          <a:xfrm>
            <a:off x="355598" y="194442"/>
            <a:ext cx="11480800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              </a:t>
            </a:r>
            <a:r>
              <a:rPr lang="en-US" sz="2400" dirty="0">
                <a:latin typeface="Comic Sans MS" panose="030F0702030302020204" pitchFamily="66" charset="0"/>
                <a:sym typeface="Arial"/>
              </a:rPr>
              <a:t>Tuesday, 15th August 2023</a:t>
            </a:r>
          </a:p>
          <a:p>
            <a:endParaRPr lang="en-US" baseline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400" b="1" dirty="0">
                <a:solidFill>
                  <a:srgbClr val="000000"/>
                </a:solidFill>
                <a:latin typeface="Comic Sans MS" pitchFamily="66" charset="0"/>
              </a:rPr>
              <a:t>Unit 4: Food and Drinks</a:t>
            </a:r>
          </a:p>
          <a:p>
            <a:pPr algn="ctr"/>
            <a:r>
              <a:rPr lang="en-US" sz="3200" b="1" dirty="0">
                <a:latin typeface="Comic Sans MS" panose="030F0702030302020204" pitchFamily="66" charset="0"/>
                <a:sym typeface="Arial"/>
              </a:rPr>
              <a:t>Lesson 1- Period 1</a:t>
            </a:r>
            <a:r>
              <a:rPr lang="en-US" sz="3200" b="1" baseline="30000" dirty="0">
                <a:latin typeface="Comic Sans MS" panose="030F0702030302020204" pitchFamily="66" charset="0"/>
                <a:sym typeface="Arial"/>
              </a:rPr>
              <a:t>st</a:t>
            </a:r>
            <a:endParaRPr lang="en-US" sz="3200" b="1" dirty="0">
              <a:latin typeface="Comic Sans MS" panose="030F0702030302020204" pitchFamily="66" charset="0"/>
              <a:sym typeface="Arial"/>
            </a:endParaRPr>
          </a:p>
          <a:p>
            <a:pPr algn="ctr"/>
            <a:endParaRPr lang="en-US" sz="3200" b="1" dirty="0">
              <a:latin typeface="Comic Sans MS" panose="030F0702030302020204" pitchFamily="66" charset="0"/>
              <a:sym typeface="Arial"/>
            </a:endParaRPr>
          </a:p>
          <a:p>
            <a:pPr algn="ctr"/>
            <a:endParaRPr lang="en-US" sz="2400" baseline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400" baseline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baseline="0" dirty="0"/>
          </a:p>
        </p:txBody>
      </p:sp>
      <p:graphicFrame>
        <p:nvGraphicFramePr>
          <p:cNvPr id="3" name="Table 4">
            <a:extLst>
              <a:ext uri="{FF2B5EF4-FFF2-40B4-BE49-F238E27FC236}">
                <a16:creationId xmlns:a16="http://schemas.microsoft.com/office/drawing/2014/main" id="{B6F7D8F1-EE60-454F-3E77-2A5D6D62D7CC}"/>
              </a:ext>
            </a:extLst>
          </p:cNvPr>
          <p:cNvGraphicFramePr>
            <a:graphicFrameLocks noGrp="1"/>
          </p:cNvGraphicFramePr>
          <p:nvPr/>
        </p:nvGraphicFramePr>
        <p:xfrm>
          <a:off x="846081" y="2249443"/>
          <a:ext cx="10499835" cy="51312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478669">
                  <a:extLst>
                    <a:ext uri="{9D8B030D-6E8A-4147-A177-3AD203B41FA5}">
                      <a16:colId xmlns:a16="http://schemas.microsoft.com/office/drawing/2014/main" val="2821245026"/>
                    </a:ext>
                  </a:extLst>
                </a:gridCol>
                <a:gridCol w="4021166">
                  <a:extLst>
                    <a:ext uri="{9D8B030D-6E8A-4147-A177-3AD203B41FA5}">
                      <a16:colId xmlns:a16="http://schemas.microsoft.com/office/drawing/2014/main" val="593772652"/>
                    </a:ext>
                  </a:extLst>
                </a:gridCol>
              </a:tblGrid>
              <a:tr h="3358347">
                <a:tc>
                  <a:txBody>
                    <a:bodyPr/>
                    <a:lstStyle/>
                    <a:p>
                      <a:pPr marL="1143000" marR="0" lvl="2" indent="-22860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r>
                        <a:rPr lang="en-US" sz="3200" b="1" i="0" u="none" strike="noStrike" kern="1200" cap="none" noProof="0" dirty="0">
                          <a:solidFill>
                            <a:srgbClr val="000000"/>
                          </a:solidFill>
                          <a:latin typeface="Comic Sans MS" pitchFamily="66" charset="0"/>
                          <a:ea typeface="+mn-ea"/>
                          <a:cs typeface="+mn-cs"/>
                          <a:sym typeface="Arial"/>
                        </a:rPr>
                        <a:t> New words                    </a:t>
                      </a:r>
                    </a:p>
                    <a:p>
                      <a:pPr marL="1085850" marR="0" lvl="2" indent="-17145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en-US" sz="3200" b="0" kern="1200" noProof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an egg</a:t>
                      </a:r>
                    </a:p>
                    <a:p>
                      <a:pPr marL="1085850" marR="0" lvl="2" indent="-17145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en-US" sz="3200" b="0" kern="1200" noProof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an orange</a:t>
                      </a:r>
                    </a:p>
                    <a:p>
                      <a:pPr marL="1085850" marR="0" lvl="2" indent="-17145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en-US" sz="3200" b="0" kern="1200" noProof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a sandwich</a:t>
                      </a:r>
                    </a:p>
                    <a:p>
                      <a:pPr marL="1085850" marR="0" lvl="2" indent="-17145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en-US" sz="3200" b="0" kern="1200" noProof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spaghetti</a:t>
                      </a:r>
                    </a:p>
                    <a:p>
                      <a:pPr marL="1085850" marR="0" lvl="2" indent="-17145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en-US" sz="3200" b="0" kern="1200" noProof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vegetables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endParaRPr lang="en-US" sz="3200" kern="120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  <a:ea typeface="+mn-ea"/>
                        <a:cs typeface="+mn-cs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50000"/>
                        </a:lnSpc>
                        <a:buNone/>
                      </a:pPr>
                      <a:r>
                        <a:rPr lang="en-US" sz="3200" b="1" i="0" u="none" strike="noStrike" kern="1200" cap="none" dirty="0">
                          <a:solidFill>
                            <a:srgbClr val="000000"/>
                          </a:solidFill>
                          <a:latin typeface="Comic Sans MS" pitchFamily="66" charset="0"/>
                          <a:ea typeface="+mn-ea"/>
                          <a:cs typeface="+mn-cs"/>
                          <a:sym typeface="Arial"/>
                        </a:rPr>
                        <a:t>2. Model sentence</a:t>
                      </a:r>
                      <a:br>
                        <a:rPr lang="en-US" sz="3200" kern="120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+mn-ea"/>
                          <a:cs typeface="+mn-cs"/>
                          <a:sym typeface="Arial"/>
                        </a:rPr>
                      </a:br>
                      <a:r>
                        <a:rPr lang="en-US" sz="3200" b="0" kern="120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+mn-ea"/>
                          <a:cs typeface="+mn-cs"/>
                          <a:sym typeface="Arial"/>
                        </a:rPr>
                        <a:t>- Have you got an egg for your lunch?</a:t>
                      </a:r>
                      <a:br>
                        <a:rPr lang="en-US" sz="3200" b="0" kern="120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+mn-ea"/>
                          <a:cs typeface="+mn-cs"/>
                          <a:sym typeface="Arial"/>
                        </a:rPr>
                      </a:br>
                      <a:r>
                        <a:rPr lang="en-US" sz="3200" b="0" kern="120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 </a:t>
                      </a:r>
                      <a:r>
                        <a:rPr lang="en-US" sz="3200" b="0" kern="120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+mn-ea"/>
                          <a:cs typeface="+mn-cs"/>
                          <a:sym typeface="Arial"/>
                        </a:rPr>
                        <a:t>Yes, I have.</a:t>
                      </a:r>
                      <a:br>
                        <a:rPr lang="en-US" sz="3200" b="0" kern="120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+mn-ea"/>
                          <a:cs typeface="+mn-cs"/>
                          <a:sym typeface="Arial"/>
                        </a:rPr>
                      </a:br>
                      <a:r>
                        <a:rPr lang="en-US" sz="3200" b="0" kern="120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 </a:t>
                      </a:r>
                      <a:r>
                        <a:rPr lang="en-US" sz="3200" b="0" kern="120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+mn-ea"/>
                          <a:cs typeface="+mn-cs"/>
                          <a:sym typeface="Arial"/>
                        </a:rPr>
                        <a:t>No, I haven’t.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endParaRPr lang="en-US" sz="3200" kern="120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  <a:ea typeface="+mn-ea"/>
                        <a:cs typeface="+mn-cs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2768157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6657371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3026900" y="1855241"/>
            <a:ext cx="6137688" cy="1273996"/>
            <a:chOff x="3137661" y="194485"/>
            <a:chExt cx="5499387" cy="1273996"/>
          </a:xfrm>
        </p:grpSpPr>
        <p:sp>
          <p:nvSpPr>
            <p:cNvPr id="7" name="Google Shape;2833;p71"/>
            <p:cNvSpPr/>
            <p:nvPr/>
          </p:nvSpPr>
          <p:spPr>
            <a:xfrm>
              <a:off x="3146775" y="201496"/>
              <a:ext cx="5444144" cy="1225128"/>
            </a:xfrm>
            <a:custGeom>
              <a:avLst/>
              <a:gdLst/>
              <a:ahLst/>
              <a:cxnLst/>
              <a:rect l="l" t="t" r="r" b="b"/>
              <a:pathLst>
                <a:path w="13994" h="3585" extrusionOk="0">
                  <a:moveTo>
                    <a:pt x="13248" y="0"/>
                  </a:moveTo>
                  <a:cubicBezTo>
                    <a:pt x="13248" y="0"/>
                    <a:pt x="11756" y="60"/>
                    <a:pt x="11688" y="78"/>
                  </a:cubicBezTo>
                  <a:cubicBezTo>
                    <a:pt x="11674" y="80"/>
                    <a:pt x="11606" y="81"/>
                    <a:pt x="11499" y="81"/>
                  </a:cubicBezTo>
                  <a:cubicBezTo>
                    <a:pt x="11168" y="81"/>
                    <a:pt x="10471" y="72"/>
                    <a:pt x="9929" y="72"/>
                  </a:cubicBezTo>
                  <a:cubicBezTo>
                    <a:pt x="9710" y="72"/>
                    <a:pt x="9516" y="73"/>
                    <a:pt x="9382" y="78"/>
                  </a:cubicBezTo>
                  <a:cubicBezTo>
                    <a:pt x="9191" y="82"/>
                    <a:pt x="8551" y="84"/>
                    <a:pt x="7763" y="84"/>
                  </a:cubicBezTo>
                  <a:cubicBezTo>
                    <a:pt x="6188" y="84"/>
                    <a:pt x="4022" y="78"/>
                    <a:pt x="3680" y="78"/>
                  </a:cubicBezTo>
                  <a:cubicBezTo>
                    <a:pt x="3166" y="78"/>
                    <a:pt x="1733" y="91"/>
                    <a:pt x="1415" y="137"/>
                  </a:cubicBezTo>
                  <a:cubicBezTo>
                    <a:pt x="1241" y="162"/>
                    <a:pt x="823" y="168"/>
                    <a:pt x="487" y="168"/>
                  </a:cubicBezTo>
                  <a:cubicBezTo>
                    <a:pt x="218" y="168"/>
                    <a:pt x="1" y="164"/>
                    <a:pt x="1" y="164"/>
                  </a:cubicBezTo>
                  <a:lnTo>
                    <a:pt x="1" y="164"/>
                  </a:lnTo>
                  <a:cubicBezTo>
                    <a:pt x="1" y="164"/>
                    <a:pt x="642" y="1101"/>
                    <a:pt x="801" y="1269"/>
                  </a:cubicBezTo>
                  <a:cubicBezTo>
                    <a:pt x="960" y="1433"/>
                    <a:pt x="1288" y="1933"/>
                    <a:pt x="1288" y="1933"/>
                  </a:cubicBezTo>
                  <a:lnTo>
                    <a:pt x="928" y="2370"/>
                  </a:lnTo>
                  <a:cubicBezTo>
                    <a:pt x="928" y="2370"/>
                    <a:pt x="287" y="3093"/>
                    <a:pt x="169" y="3170"/>
                  </a:cubicBezTo>
                  <a:cubicBezTo>
                    <a:pt x="55" y="3247"/>
                    <a:pt x="1" y="3520"/>
                    <a:pt x="1" y="3520"/>
                  </a:cubicBezTo>
                  <a:cubicBezTo>
                    <a:pt x="1" y="3520"/>
                    <a:pt x="1720" y="3585"/>
                    <a:pt x="2280" y="3585"/>
                  </a:cubicBezTo>
                  <a:cubicBezTo>
                    <a:pt x="2368" y="3585"/>
                    <a:pt x="2428" y="3583"/>
                    <a:pt x="2447" y="3579"/>
                  </a:cubicBezTo>
                  <a:cubicBezTo>
                    <a:pt x="2593" y="3548"/>
                    <a:pt x="4853" y="3502"/>
                    <a:pt x="5185" y="3488"/>
                  </a:cubicBezTo>
                  <a:cubicBezTo>
                    <a:pt x="5294" y="3482"/>
                    <a:pt x="5685" y="3480"/>
                    <a:pt x="6166" y="3480"/>
                  </a:cubicBezTo>
                  <a:cubicBezTo>
                    <a:pt x="7128" y="3480"/>
                    <a:pt x="8449" y="3488"/>
                    <a:pt x="8591" y="3488"/>
                  </a:cubicBezTo>
                  <a:cubicBezTo>
                    <a:pt x="8809" y="3488"/>
                    <a:pt x="12074" y="3411"/>
                    <a:pt x="12416" y="3366"/>
                  </a:cubicBezTo>
                  <a:cubicBezTo>
                    <a:pt x="12761" y="3320"/>
                    <a:pt x="13994" y="3106"/>
                    <a:pt x="13994" y="3106"/>
                  </a:cubicBezTo>
                  <a:cubicBezTo>
                    <a:pt x="13994" y="3106"/>
                    <a:pt x="13348" y="2597"/>
                    <a:pt x="13261" y="2493"/>
                  </a:cubicBezTo>
                  <a:cubicBezTo>
                    <a:pt x="13175" y="2388"/>
                    <a:pt x="12729" y="1838"/>
                    <a:pt x="12729" y="1838"/>
                  </a:cubicBezTo>
                  <a:cubicBezTo>
                    <a:pt x="12729" y="1838"/>
                    <a:pt x="13075" y="1328"/>
                    <a:pt x="13234" y="1087"/>
                  </a:cubicBezTo>
                  <a:cubicBezTo>
                    <a:pt x="13389" y="846"/>
                    <a:pt x="13921" y="0"/>
                    <a:pt x="13921" y="0"/>
                  </a:cubicBez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000000"/>
                </a:solidFill>
              </a:endParaRPr>
            </a:p>
          </p:txBody>
        </p:sp>
        <p:sp>
          <p:nvSpPr>
            <p:cNvPr id="8" name="Google Shape;2834;p71"/>
            <p:cNvSpPr/>
            <p:nvPr/>
          </p:nvSpPr>
          <p:spPr>
            <a:xfrm>
              <a:off x="3353665" y="409772"/>
              <a:ext cx="5127471" cy="207093"/>
            </a:xfrm>
            <a:custGeom>
              <a:avLst/>
              <a:gdLst/>
              <a:ahLst/>
              <a:cxnLst/>
              <a:rect l="l" t="t" r="r" b="b"/>
              <a:pathLst>
                <a:path w="13180" h="606" extrusionOk="0">
                  <a:moveTo>
                    <a:pt x="0" y="0"/>
                  </a:moveTo>
                  <a:cubicBezTo>
                    <a:pt x="214" y="241"/>
                    <a:pt x="432" y="487"/>
                    <a:pt x="505" y="564"/>
                  </a:cubicBezTo>
                  <a:cubicBezTo>
                    <a:pt x="514" y="573"/>
                    <a:pt x="528" y="587"/>
                    <a:pt x="541" y="605"/>
                  </a:cubicBezTo>
                  <a:lnTo>
                    <a:pt x="12788" y="605"/>
                  </a:lnTo>
                  <a:cubicBezTo>
                    <a:pt x="12847" y="523"/>
                    <a:pt x="12897" y="441"/>
                    <a:pt x="12938" y="382"/>
                  </a:cubicBezTo>
                  <a:cubicBezTo>
                    <a:pt x="12988" y="305"/>
                    <a:pt x="13079" y="159"/>
                    <a:pt x="13179" y="0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000000"/>
                </a:solidFill>
              </a:endParaRPr>
            </a:p>
          </p:txBody>
        </p:sp>
        <p:sp>
          <p:nvSpPr>
            <p:cNvPr id="9" name="Google Shape;2835;p71"/>
            <p:cNvSpPr/>
            <p:nvPr/>
          </p:nvSpPr>
          <p:spPr>
            <a:xfrm>
              <a:off x="3476493" y="942768"/>
              <a:ext cx="4886659" cy="207093"/>
            </a:xfrm>
            <a:custGeom>
              <a:avLst/>
              <a:gdLst/>
              <a:ahLst/>
              <a:cxnLst/>
              <a:rect l="l" t="t" r="r" b="b"/>
              <a:pathLst>
                <a:path w="12561" h="606" extrusionOk="0">
                  <a:moveTo>
                    <a:pt x="509" y="1"/>
                  </a:moveTo>
                  <a:lnTo>
                    <a:pt x="168" y="415"/>
                  </a:lnTo>
                  <a:cubicBezTo>
                    <a:pt x="168" y="415"/>
                    <a:pt x="96" y="497"/>
                    <a:pt x="0" y="606"/>
                  </a:cubicBezTo>
                  <a:lnTo>
                    <a:pt x="12561" y="606"/>
                  </a:lnTo>
                  <a:cubicBezTo>
                    <a:pt x="12533" y="574"/>
                    <a:pt x="12515" y="551"/>
                    <a:pt x="12501" y="538"/>
                  </a:cubicBezTo>
                  <a:cubicBezTo>
                    <a:pt x="12442" y="460"/>
                    <a:pt x="12206" y="169"/>
                    <a:pt x="12069" y="1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000000"/>
                </a:solidFill>
              </a:endParaRPr>
            </a:p>
          </p:txBody>
        </p:sp>
        <p:sp>
          <p:nvSpPr>
            <p:cNvPr id="10" name="Google Shape;2836;p71"/>
            <p:cNvSpPr/>
            <p:nvPr/>
          </p:nvSpPr>
          <p:spPr>
            <a:xfrm>
              <a:off x="3137661" y="194485"/>
              <a:ext cx="5499387" cy="1273996"/>
            </a:xfrm>
            <a:custGeom>
              <a:avLst/>
              <a:gdLst/>
              <a:ahLst/>
              <a:cxnLst/>
              <a:rect l="l" t="t" r="r" b="b"/>
              <a:pathLst>
                <a:path w="14136" h="3728" extrusionOk="0">
                  <a:moveTo>
                    <a:pt x="7779" y="142"/>
                  </a:moveTo>
                  <a:cubicBezTo>
                    <a:pt x="9155" y="142"/>
                    <a:pt x="10532" y="145"/>
                    <a:pt x="11911" y="148"/>
                  </a:cubicBezTo>
                  <a:lnTo>
                    <a:pt x="13430" y="148"/>
                  </a:lnTo>
                  <a:cubicBezTo>
                    <a:pt x="13512" y="148"/>
                    <a:pt x="13598" y="148"/>
                    <a:pt x="13680" y="152"/>
                  </a:cubicBezTo>
                  <a:cubicBezTo>
                    <a:pt x="13698" y="152"/>
                    <a:pt x="13724" y="148"/>
                    <a:pt x="13747" y="148"/>
                  </a:cubicBezTo>
                  <a:cubicBezTo>
                    <a:pt x="13758" y="148"/>
                    <a:pt x="13768" y="149"/>
                    <a:pt x="13775" y="152"/>
                  </a:cubicBezTo>
                  <a:cubicBezTo>
                    <a:pt x="13848" y="175"/>
                    <a:pt x="13844" y="216"/>
                    <a:pt x="13821" y="284"/>
                  </a:cubicBezTo>
                  <a:cubicBezTo>
                    <a:pt x="13766" y="425"/>
                    <a:pt x="13657" y="557"/>
                    <a:pt x="13580" y="684"/>
                  </a:cubicBezTo>
                  <a:cubicBezTo>
                    <a:pt x="13502" y="807"/>
                    <a:pt x="13421" y="925"/>
                    <a:pt x="13343" y="1044"/>
                  </a:cubicBezTo>
                  <a:cubicBezTo>
                    <a:pt x="13157" y="1316"/>
                    <a:pt x="12966" y="1580"/>
                    <a:pt x="12761" y="1839"/>
                  </a:cubicBezTo>
                  <a:cubicBezTo>
                    <a:pt x="12738" y="1867"/>
                    <a:pt x="12734" y="1903"/>
                    <a:pt x="12761" y="1935"/>
                  </a:cubicBezTo>
                  <a:cubicBezTo>
                    <a:pt x="13166" y="2344"/>
                    <a:pt x="13575" y="2753"/>
                    <a:pt x="13980" y="3162"/>
                  </a:cubicBezTo>
                  <a:lnTo>
                    <a:pt x="13980" y="3162"/>
                  </a:lnTo>
                  <a:cubicBezTo>
                    <a:pt x="13980" y="3163"/>
                    <a:pt x="13980" y="3163"/>
                    <a:pt x="13980" y="3163"/>
                  </a:cubicBezTo>
                  <a:cubicBezTo>
                    <a:pt x="14016" y="3226"/>
                    <a:pt x="13643" y="3236"/>
                    <a:pt x="13616" y="3236"/>
                  </a:cubicBezTo>
                  <a:cubicBezTo>
                    <a:pt x="13489" y="3240"/>
                    <a:pt x="13366" y="3245"/>
                    <a:pt x="13243" y="3249"/>
                  </a:cubicBezTo>
                  <a:cubicBezTo>
                    <a:pt x="12975" y="3263"/>
                    <a:pt x="12707" y="3276"/>
                    <a:pt x="12438" y="3286"/>
                  </a:cubicBezTo>
                  <a:cubicBezTo>
                    <a:pt x="11920" y="3308"/>
                    <a:pt x="11401" y="3327"/>
                    <a:pt x="10883" y="3349"/>
                  </a:cubicBezTo>
                  <a:cubicBezTo>
                    <a:pt x="9833" y="3386"/>
                    <a:pt x="8782" y="3422"/>
                    <a:pt x="7732" y="3454"/>
                  </a:cubicBezTo>
                  <a:cubicBezTo>
                    <a:pt x="5649" y="3513"/>
                    <a:pt x="3566" y="3549"/>
                    <a:pt x="1479" y="3572"/>
                  </a:cubicBezTo>
                  <a:cubicBezTo>
                    <a:pt x="1188" y="3577"/>
                    <a:pt x="892" y="3577"/>
                    <a:pt x="596" y="3581"/>
                  </a:cubicBezTo>
                  <a:lnTo>
                    <a:pt x="405" y="3581"/>
                  </a:lnTo>
                  <a:cubicBezTo>
                    <a:pt x="374" y="3581"/>
                    <a:pt x="326" y="3590"/>
                    <a:pt x="284" y="3590"/>
                  </a:cubicBezTo>
                  <a:cubicBezTo>
                    <a:pt x="227" y="3590"/>
                    <a:pt x="179" y="3574"/>
                    <a:pt x="187" y="3499"/>
                  </a:cubicBezTo>
                  <a:cubicBezTo>
                    <a:pt x="192" y="3467"/>
                    <a:pt x="278" y="3386"/>
                    <a:pt x="301" y="3363"/>
                  </a:cubicBezTo>
                  <a:cubicBezTo>
                    <a:pt x="351" y="3299"/>
                    <a:pt x="401" y="3240"/>
                    <a:pt x="451" y="3181"/>
                  </a:cubicBezTo>
                  <a:cubicBezTo>
                    <a:pt x="806" y="2767"/>
                    <a:pt x="1183" y="2381"/>
                    <a:pt x="1583" y="2012"/>
                  </a:cubicBezTo>
                  <a:cubicBezTo>
                    <a:pt x="1610" y="1985"/>
                    <a:pt x="1606" y="1944"/>
                    <a:pt x="1583" y="1917"/>
                  </a:cubicBezTo>
                  <a:lnTo>
                    <a:pt x="414" y="589"/>
                  </a:lnTo>
                  <a:cubicBezTo>
                    <a:pt x="364" y="530"/>
                    <a:pt x="123" y="325"/>
                    <a:pt x="214" y="248"/>
                  </a:cubicBezTo>
                  <a:cubicBezTo>
                    <a:pt x="223" y="240"/>
                    <a:pt x="244" y="238"/>
                    <a:pt x="269" y="238"/>
                  </a:cubicBezTo>
                  <a:cubicBezTo>
                    <a:pt x="319" y="238"/>
                    <a:pt x="387" y="248"/>
                    <a:pt x="414" y="248"/>
                  </a:cubicBezTo>
                  <a:lnTo>
                    <a:pt x="646" y="248"/>
                  </a:lnTo>
                  <a:cubicBezTo>
                    <a:pt x="915" y="248"/>
                    <a:pt x="1188" y="211"/>
                    <a:pt x="1456" y="198"/>
                  </a:cubicBezTo>
                  <a:cubicBezTo>
                    <a:pt x="1679" y="190"/>
                    <a:pt x="1895" y="169"/>
                    <a:pt x="2116" y="169"/>
                  </a:cubicBezTo>
                  <a:cubicBezTo>
                    <a:pt x="2152" y="169"/>
                    <a:pt x="2188" y="169"/>
                    <a:pt x="2224" y="170"/>
                  </a:cubicBezTo>
                  <a:cubicBezTo>
                    <a:pt x="2318" y="174"/>
                    <a:pt x="2411" y="177"/>
                    <a:pt x="2504" y="177"/>
                  </a:cubicBezTo>
                  <a:cubicBezTo>
                    <a:pt x="2543" y="177"/>
                    <a:pt x="2581" y="176"/>
                    <a:pt x="2620" y="175"/>
                  </a:cubicBezTo>
                  <a:cubicBezTo>
                    <a:pt x="2734" y="171"/>
                    <a:pt x="2842" y="155"/>
                    <a:pt x="2951" y="155"/>
                  </a:cubicBezTo>
                  <a:cubicBezTo>
                    <a:pt x="2973" y="155"/>
                    <a:pt x="2994" y="155"/>
                    <a:pt x="3016" y="157"/>
                  </a:cubicBezTo>
                  <a:cubicBezTo>
                    <a:pt x="3087" y="164"/>
                    <a:pt x="3159" y="166"/>
                    <a:pt x="3232" y="166"/>
                  </a:cubicBezTo>
                  <a:cubicBezTo>
                    <a:pt x="3430" y="166"/>
                    <a:pt x="3630" y="147"/>
                    <a:pt x="3829" y="147"/>
                  </a:cubicBezTo>
                  <a:cubicBezTo>
                    <a:pt x="3844" y="147"/>
                    <a:pt x="3860" y="148"/>
                    <a:pt x="3875" y="148"/>
                  </a:cubicBezTo>
                  <a:cubicBezTo>
                    <a:pt x="3972" y="149"/>
                    <a:pt x="4070" y="150"/>
                    <a:pt x="4168" y="150"/>
                  </a:cubicBezTo>
                  <a:cubicBezTo>
                    <a:pt x="4363" y="150"/>
                    <a:pt x="4560" y="148"/>
                    <a:pt x="4757" y="148"/>
                  </a:cubicBezTo>
                  <a:cubicBezTo>
                    <a:pt x="5765" y="144"/>
                    <a:pt x="6772" y="142"/>
                    <a:pt x="7779" y="142"/>
                  </a:cubicBezTo>
                  <a:close/>
                  <a:moveTo>
                    <a:pt x="13767" y="0"/>
                  </a:moveTo>
                  <a:cubicBezTo>
                    <a:pt x="13672" y="0"/>
                    <a:pt x="13567" y="16"/>
                    <a:pt x="13493" y="16"/>
                  </a:cubicBezTo>
                  <a:lnTo>
                    <a:pt x="12984" y="16"/>
                  </a:lnTo>
                  <a:cubicBezTo>
                    <a:pt x="11670" y="11"/>
                    <a:pt x="10351" y="11"/>
                    <a:pt x="9032" y="7"/>
                  </a:cubicBezTo>
                  <a:cubicBezTo>
                    <a:pt x="7700" y="7"/>
                    <a:pt x="6372" y="7"/>
                    <a:pt x="5044" y="11"/>
                  </a:cubicBezTo>
                  <a:cubicBezTo>
                    <a:pt x="4716" y="11"/>
                    <a:pt x="4389" y="16"/>
                    <a:pt x="4062" y="16"/>
                  </a:cubicBezTo>
                  <a:cubicBezTo>
                    <a:pt x="3789" y="16"/>
                    <a:pt x="3513" y="32"/>
                    <a:pt x="3241" y="32"/>
                  </a:cubicBezTo>
                  <a:cubicBezTo>
                    <a:pt x="3187" y="32"/>
                    <a:pt x="3133" y="31"/>
                    <a:pt x="3079" y="30"/>
                  </a:cubicBezTo>
                  <a:cubicBezTo>
                    <a:pt x="3016" y="25"/>
                    <a:pt x="2957" y="7"/>
                    <a:pt x="2897" y="7"/>
                  </a:cubicBezTo>
                  <a:cubicBezTo>
                    <a:pt x="2825" y="11"/>
                    <a:pt x="2752" y="34"/>
                    <a:pt x="2684" y="39"/>
                  </a:cubicBezTo>
                  <a:cubicBezTo>
                    <a:pt x="2632" y="43"/>
                    <a:pt x="2580" y="45"/>
                    <a:pt x="2528" y="45"/>
                  </a:cubicBezTo>
                  <a:cubicBezTo>
                    <a:pt x="2417" y="45"/>
                    <a:pt x="2306" y="37"/>
                    <a:pt x="2197" y="34"/>
                  </a:cubicBezTo>
                  <a:cubicBezTo>
                    <a:pt x="2163" y="33"/>
                    <a:pt x="2130" y="32"/>
                    <a:pt x="2096" y="32"/>
                  </a:cubicBezTo>
                  <a:cubicBezTo>
                    <a:pt x="1853" y="32"/>
                    <a:pt x="1614" y="58"/>
                    <a:pt x="1374" y="70"/>
                  </a:cubicBezTo>
                  <a:cubicBezTo>
                    <a:pt x="1024" y="89"/>
                    <a:pt x="678" y="116"/>
                    <a:pt x="328" y="116"/>
                  </a:cubicBezTo>
                  <a:cubicBezTo>
                    <a:pt x="289" y="114"/>
                    <a:pt x="245" y="108"/>
                    <a:pt x="202" y="108"/>
                  </a:cubicBezTo>
                  <a:cubicBezTo>
                    <a:pt x="143" y="108"/>
                    <a:pt x="87" y="119"/>
                    <a:pt x="51" y="166"/>
                  </a:cubicBezTo>
                  <a:cubicBezTo>
                    <a:pt x="1" y="230"/>
                    <a:pt x="10" y="311"/>
                    <a:pt x="51" y="375"/>
                  </a:cubicBezTo>
                  <a:cubicBezTo>
                    <a:pt x="137" y="512"/>
                    <a:pt x="273" y="630"/>
                    <a:pt x="383" y="753"/>
                  </a:cubicBezTo>
                  <a:cubicBezTo>
                    <a:pt x="505" y="894"/>
                    <a:pt x="628" y="1035"/>
                    <a:pt x="751" y="1171"/>
                  </a:cubicBezTo>
                  <a:cubicBezTo>
                    <a:pt x="981" y="1435"/>
                    <a:pt x="1211" y="1695"/>
                    <a:pt x="1438" y="1959"/>
                  </a:cubicBezTo>
                  <a:lnTo>
                    <a:pt x="1438" y="1959"/>
                  </a:lnTo>
                  <a:cubicBezTo>
                    <a:pt x="1058" y="2315"/>
                    <a:pt x="692" y="2688"/>
                    <a:pt x="355" y="3085"/>
                  </a:cubicBezTo>
                  <a:cubicBezTo>
                    <a:pt x="273" y="3181"/>
                    <a:pt x="192" y="3281"/>
                    <a:pt x="110" y="3381"/>
                  </a:cubicBezTo>
                  <a:cubicBezTo>
                    <a:pt x="60" y="3440"/>
                    <a:pt x="5" y="3499"/>
                    <a:pt x="14" y="3581"/>
                  </a:cubicBezTo>
                  <a:cubicBezTo>
                    <a:pt x="31" y="3703"/>
                    <a:pt x="133" y="3727"/>
                    <a:pt x="241" y="3727"/>
                  </a:cubicBezTo>
                  <a:cubicBezTo>
                    <a:pt x="310" y="3727"/>
                    <a:pt x="382" y="3718"/>
                    <a:pt x="437" y="3718"/>
                  </a:cubicBezTo>
                  <a:cubicBezTo>
                    <a:pt x="1606" y="3709"/>
                    <a:pt x="2775" y="3695"/>
                    <a:pt x="3943" y="3677"/>
                  </a:cubicBezTo>
                  <a:cubicBezTo>
                    <a:pt x="6285" y="3636"/>
                    <a:pt x="8632" y="3568"/>
                    <a:pt x="10979" y="3481"/>
                  </a:cubicBezTo>
                  <a:cubicBezTo>
                    <a:pt x="11620" y="3454"/>
                    <a:pt x="12261" y="3431"/>
                    <a:pt x="12902" y="3404"/>
                  </a:cubicBezTo>
                  <a:cubicBezTo>
                    <a:pt x="13221" y="3390"/>
                    <a:pt x="13543" y="3372"/>
                    <a:pt x="13862" y="3358"/>
                  </a:cubicBezTo>
                  <a:cubicBezTo>
                    <a:pt x="13948" y="3354"/>
                    <a:pt x="14044" y="3367"/>
                    <a:pt x="14098" y="3290"/>
                  </a:cubicBezTo>
                  <a:cubicBezTo>
                    <a:pt x="14135" y="3233"/>
                    <a:pt x="14135" y="3173"/>
                    <a:pt x="14109" y="3115"/>
                  </a:cubicBezTo>
                  <a:lnTo>
                    <a:pt x="14109" y="3115"/>
                  </a:lnTo>
                  <a:cubicBezTo>
                    <a:pt x="14106" y="3103"/>
                    <a:pt x="14100" y="3092"/>
                    <a:pt x="14089" y="3081"/>
                  </a:cubicBezTo>
                  <a:cubicBezTo>
                    <a:pt x="13694" y="2681"/>
                    <a:pt x="13298" y="2281"/>
                    <a:pt x="12903" y="1882"/>
                  </a:cubicBezTo>
                  <a:lnTo>
                    <a:pt x="12903" y="1882"/>
                  </a:lnTo>
                  <a:cubicBezTo>
                    <a:pt x="13251" y="1434"/>
                    <a:pt x="13573" y="965"/>
                    <a:pt x="13862" y="480"/>
                  </a:cubicBezTo>
                  <a:cubicBezTo>
                    <a:pt x="13930" y="366"/>
                    <a:pt x="14126" y="120"/>
                    <a:pt x="13921" y="25"/>
                  </a:cubicBezTo>
                  <a:cubicBezTo>
                    <a:pt x="13879" y="6"/>
                    <a:pt x="13825" y="0"/>
                    <a:pt x="137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000000"/>
                </a:solidFill>
              </a:endParaRP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3772606" y="2085420"/>
            <a:ext cx="480612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000000"/>
                </a:solidFill>
                <a:latin typeface="Comic Sans MS" pitchFamily="66" charset="0"/>
              </a:rPr>
              <a:t>5.ASSESSMENT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04610" y="431646"/>
            <a:ext cx="1704537" cy="81729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6900" y="3102272"/>
            <a:ext cx="5697585" cy="37287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5046823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4723C51-43D5-93D9-866F-883C53F6167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23843" t="29216" r="31828" b="9078"/>
          <a:stretch/>
        </p:blipFill>
        <p:spPr>
          <a:xfrm>
            <a:off x="1296536" y="310487"/>
            <a:ext cx="9280478" cy="6237027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5E3BD19D-C000-CD9F-C474-90C0E2BDBD0B}"/>
              </a:ext>
            </a:extLst>
          </p:cNvPr>
          <p:cNvSpPr/>
          <p:nvPr/>
        </p:nvSpPr>
        <p:spPr>
          <a:xfrm>
            <a:off x="6969456" y="2183642"/>
            <a:ext cx="1601337" cy="532262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C1A51A30-60AF-9A8A-1700-638BBD39D21E}"/>
              </a:ext>
            </a:extLst>
          </p:cNvPr>
          <p:cNvSpPr/>
          <p:nvPr/>
        </p:nvSpPr>
        <p:spPr>
          <a:xfrm>
            <a:off x="2713630" y="4137547"/>
            <a:ext cx="1601337" cy="532262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89E2B45D-253C-BB52-D42B-D89FEDB1E627}"/>
              </a:ext>
            </a:extLst>
          </p:cNvPr>
          <p:cNvSpPr/>
          <p:nvPr/>
        </p:nvSpPr>
        <p:spPr>
          <a:xfrm>
            <a:off x="8447965" y="4139822"/>
            <a:ext cx="1201002" cy="529987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A9AE6C15-2E8A-7A52-A35C-9E4DA0F4B0ED}"/>
              </a:ext>
            </a:extLst>
          </p:cNvPr>
          <p:cNvSpPr/>
          <p:nvPr/>
        </p:nvSpPr>
        <p:spPr>
          <a:xfrm>
            <a:off x="1912961" y="6017526"/>
            <a:ext cx="1444387" cy="529987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2AA93798-788C-30C9-D6C0-90837DA1974E}"/>
              </a:ext>
            </a:extLst>
          </p:cNvPr>
          <p:cNvSpPr/>
          <p:nvPr/>
        </p:nvSpPr>
        <p:spPr>
          <a:xfrm>
            <a:off x="6969456" y="6156278"/>
            <a:ext cx="722193" cy="391235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14045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16" name="Picture 32" descr="2D ANIMATED SEA AND MOUNTAINS CARTOON BACKGROUND FREE [HD VIDEO] - YouTub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698" y="676329"/>
            <a:ext cx="12192000" cy="6206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676627" y="1088712"/>
            <a:ext cx="10801350" cy="5381699"/>
          </a:xfrm>
          <a:prstGeom prst="roundRect">
            <a:avLst/>
          </a:prstGeom>
          <a:solidFill>
            <a:srgbClr val="A7FBCD"/>
          </a:solidFill>
          <a:ln w="57150">
            <a:solidFill>
              <a:srgbClr val="00A4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ounded Rectangle 35"/>
          <p:cNvSpPr/>
          <p:nvPr/>
        </p:nvSpPr>
        <p:spPr>
          <a:xfrm>
            <a:off x="1009649" y="1335949"/>
            <a:ext cx="10115551" cy="4855301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A4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9" name="Picture 4" descr="amiya&amp;#39;s world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2577" y="661661"/>
            <a:ext cx="12020550" cy="1724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2" descr="Download Ariel Png - Princesa Ariel Png PNG Image with No Background -  PNGkey.co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6426" name="Picture 42" descr="Free Sun Gif Transparent, Download Free Sun Gif Transparent png images,  Free ClipArts on Clipart Library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808" y="306842"/>
            <a:ext cx="2111508" cy="2111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4225185" y="793065"/>
            <a:ext cx="3615334" cy="73794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C00000"/>
                </a:solidFill>
                <a:latin typeface="Comic Sans MS" panose="030F0702030302020204" pitchFamily="66" charset="0"/>
              </a:rPr>
              <a:t>6. Wrap-up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867012" y="2282958"/>
            <a:ext cx="8552335" cy="2939421"/>
          </a:xfrm>
          <a:prstGeom prst="rect">
            <a:avLst/>
          </a:prstGeom>
          <a:solidFill>
            <a:srgbClr val="DCF9A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C00000"/>
                </a:solidFill>
                <a:latin typeface="Comic Sans MS" panose="030F0702030302020204" pitchFamily="66" charset="0"/>
              </a:rPr>
              <a:t>Egg, orange, spaghetti, sandwich, vegetable.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2418" y="3513023"/>
            <a:ext cx="5619750" cy="3512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147027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42" name="图片 64541" descr="封面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5" name="图片 64544" descr="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18279" y="1605064"/>
            <a:ext cx="2233532" cy="74680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6" name="图片 64545" descr="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7129" y="1094936"/>
            <a:ext cx="11569787" cy="1152612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8" name="图片 64547" descr="1-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738" y="700852"/>
            <a:ext cx="1693532" cy="78817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4534" name="文本框 64533"/>
          <p:cNvSpPr txBox="1"/>
          <p:nvPr/>
        </p:nvSpPr>
        <p:spPr>
          <a:xfrm>
            <a:off x="2598524" y="3429000"/>
            <a:ext cx="6786995" cy="2308324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defTabSz="1085912">
              <a:spcBef>
                <a:spcPct val="50000"/>
              </a:spcBef>
            </a:pPr>
            <a:r>
              <a:rPr lang="en-US" altLang="zh-CN" sz="7200" b="1" dirty="0">
                <a:solidFill>
                  <a:srgbClr val="E15C7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黑体" panose="02010609060101010101" pitchFamily="2" charset="-122"/>
              </a:rPr>
              <a:t>Thank you &amp; goodbye!</a:t>
            </a:r>
            <a:endParaRPr lang="zh-CN" altLang="en-US" sz="7200" b="1" dirty="0">
              <a:solidFill>
                <a:srgbClr val="E15C7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ea typeface="黑体" panose="02010609060101010101" pitchFamily="2" charset="-122"/>
            </a:endParaRPr>
          </a:p>
        </p:txBody>
      </p:sp>
      <p:pic>
        <p:nvPicPr>
          <p:cNvPr id="2" name="🎵 Mr. Sunny Face - Wayne Jones 🎧 No Copyright Music 🎶 YouTube Audio Library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665145" y="874340"/>
            <a:ext cx="441192" cy="44119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70780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1" dur="10000" fill="hold"/>
                                        <p:tgtEl>
                                          <p:spTgt spid="645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45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45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45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117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453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1394459" y="30480"/>
            <a:ext cx="9052560" cy="19304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endParaRPr lang="en-US" sz="7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Google Shape;792;p29"/>
          <p:cNvSpPr txBox="1">
            <a:spLocks/>
          </p:cNvSpPr>
          <p:nvPr/>
        </p:nvSpPr>
        <p:spPr>
          <a:xfrm>
            <a:off x="2758440" y="4477124"/>
            <a:ext cx="6324599" cy="64351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3600" b="1" dirty="0">
                <a:solidFill>
                  <a:schemeClr val="bg1"/>
                </a:solidFill>
                <a:latin typeface="Comic Sans MS" panose="030F0702030302020204" pitchFamily="66" charset="0"/>
              </a:rPr>
              <a:t>Lesson 1 – Task 1, 2, 3</a:t>
            </a:r>
          </a:p>
        </p:txBody>
      </p:sp>
      <p:pic>
        <p:nvPicPr>
          <p:cNvPr id="1026" name="Picture 2" descr="Foods and drinks in English">
            <a:extLst>
              <a:ext uri="{FF2B5EF4-FFF2-40B4-BE49-F238E27FC236}">
                <a16:creationId xmlns:a16="http://schemas.microsoft.com/office/drawing/2014/main" id="{D7DA4FD4-B175-1052-CC9E-D7BF0F2F32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603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06D5B0E-F45A-08F5-1A6F-3851D21A77D0}"/>
              </a:ext>
            </a:extLst>
          </p:cNvPr>
          <p:cNvSpPr txBox="1"/>
          <p:nvPr/>
        </p:nvSpPr>
        <p:spPr>
          <a:xfrm>
            <a:off x="149426" y="225729"/>
            <a:ext cx="4434606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0" b="1" dirty="0">
                <a:solidFill>
                  <a:srgbClr val="FFFF00"/>
                </a:solidFill>
                <a:latin typeface="Comic Sans MS" panose="030F0702030302020204" pitchFamily="66" charset="0"/>
              </a:rPr>
              <a:t>Unit 4: </a:t>
            </a:r>
            <a:br>
              <a:rPr lang="en-US" sz="8000" b="1" dirty="0">
                <a:solidFill>
                  <a:srgbClr val="FFFF00"/>
                </a:solidFill>
                <a:latin typeface="Comic Sans MS" panose="030F0702030302020204" pitchFamily="66" charset="0"/>
              </a:rPr>
            </a:br>
            <a:endParaRPr lang="en-US" sz="8000" b="1" dirty="0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604DB8B-7728-A2C9-7E1B-2C1DC5BC4FD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73001" y="0"/>
            <a:ext cx="1564144" cy="749977"/>
          </a:xfrm>
          <a:prstGeom prst="rect">
            <a:avLst/>
          </a:prstGeom>
        </p:spPr>
      </p:pic>
      <p:pic>
        <p:nvPicPr>
          <p:cNvPr id="11" name="Picture 2" descr="Breakfast Cartoon Stock Illustrations – 133,084 Breakfast Cartoon Stock  Illustrations, Vectors &amp; Clipart - Dreamstime">
            <a:extLst>
              <a:ext uri="{FF2B5EF4-FFF2-40B4-BE49-F238E27FC236}">
                <a16:creationId xmlns:a16="http://schemas.microsoft.com/office/drawing/2014/main" id="{3C904248-A481-A040-7391-8C02650229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4" t="23502" r="58228" b="38820"/>
          <a:stretch/>
        </p:blipFill>
        <p:spPr bwMode="auto">
          <a:xfrm rot="403911">
            <a:off x="10151920" y="1794784"/>
            <a:ext cx="1627674" cy="1151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4626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C204541-7B8D-D45E-E5AE-E92E6DCA63C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4804" t="32048" r="40778" b="33729"/>
          <a:stretch/>
        </p:blipFill>
        <p:spPr>
          <a:xfrm>
            <a:off x="2003713" y="-108973"/>
            <a:ext cx="7633277" cy="6695964"/>
          </a:xfrm>
          <a:prstGeom prst="rect">
            <a:avLst/>
          </a:prstGeom>
        </p:spPr>
      </p:pic>
      <p:grpSp>
        <p:nvGrpSpPr>
          <p:cNvPr id="64" name="Group 63"/>
          <p:cNvGrpSpPr/>
          <p:nvPr/>
        </p:nvGrpSpPr>
        <p:grpSpPr>
          <a:xfrm>
            <a:off x="7507705" y="2061062"/>
            <a:ext cx="5220570" cy="2487650"/>
            <a:chOff x="7919477" y="1585978"/>
            <a:chExt cx="4755309" cy="2201858"/>
          </a:xfrm>
        </p:grpSpPr>
        <p:sp>
          <p:nvSpPr>
            <p:cNvPr id="65" name="Rounded Rectangle 64"/>
            <p:cNvSpPr/>
            <p:nvPr/>
          </p:nvSpPr>
          <p:spPr>
            <a:xfrm>
              <a:off x="7919477" y="1604034"/>
              <a:ext cx="4259250" cy="2183802"/>
            </a:xfrm>
            <a:prstGeom prst="round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8107884" y="1585978"/>
              <a:ext cx="4566902" cy="7355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Myriad Pro" panose="020B0503030403020204" pitchFamily="34" charset="0"/>
                </a:rPr>
                <a:t>Look. Tick what the panda is doing?.</a:t>
              </a:r>
            </a:p>
          </p:txBody>
        </p:sp>
      </p:grpSp>
      <p:pic>
        <p:nvPicPr>
          <p:cNvPr id="61" name="Picture 6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46181" y="223441"/>
            <a:ext cx="1390869" cy="666895"/>
          </a:xfrm>
          <a:prstGeom prst="rect">
            <a:avLst/>
          </a:prstGeom>
        </p:spPr>
      </p:pic>
      <p:sp>
        <p:nvSpPr>
          <p:cNvPr id="62" name="Title 2"/>
          <p:cNvSpPr txBox="1">
            <a:spLocks/>
          </p:cNvSpPr>
          <p:nvPr/>
        </p:nvSpPr>
        <p:spPr>
          <a:xfrm rot="21278391">
            <a:off x="266520" y="4735151"/>
            <a:ext cx="3075653" cy="1855763"/>
          </a:xfrm>
          <a:prstGeom prst="rect">
            <a:avLst/>
          </a:prstGeom>
          <a:solidFill>
            <a:srgbClr val="FFC000"/>
          </a:solidFill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endParaRPr lang="en-US" sz="2800" dirty="0"/>
          </a:p>
          <a:p>
            <a:pPr algn="ctr"/>
            <a:r>
              <a:rPr lang="en-US" sz="2800" dirty="0"/>
              <a:t>A panda eating bamboo, China</a:t>
            </a:r>
            <a:endParaRPr lang="en-US" sz="2800" kern="0" dirty="0">
              <a:latin typeface="Myriad Pro" panose="020B0503030403020204" pitchFamily="34" charset="0"/>
            </a:endParaRPr>
          </a:p>
        </p:txBody>
      </p:sp>
      <p:sp>
        <p:nvSpPr>
          <p:cNvPr id="63" name="Google Shape;1011;p49"/>
          <p:cNvSpPr/>
          <p:nvPr/>
        </p:nvSpPr>
        <p:spPr>
          <a:xfrm rot="18628737" flipH="1">
            <a:off x="995292" y="4144861"/>
            <a:ext cx="1252392" cy="1199516"/>
          </a:xfrm>
          <a:custGeom>
            <a:avLst/>
            <a:gdLst/>
            <a:ahLst/>
            <a:cxnLst/>
            <a:rect l="l" t="t" r="r" b="b"/>
            <a:pathLst>
              <a:path w="16660" h="15805" extrusionOk="0">
                <a:moveTo>
                  <a:pt x="13106" y="0"/>
                </a:moveTo>
                <a:lnTo>
                  <a:pt x="12456" y="581"/>
                </a:lnTo>
                <a:lnTo>
                  <a:pt x="667" y="11294"/>
                </a:lnTo>
                <a:lnTo>
                  <a:pt x="0" y="11892"/>
                </a:lnTo>
                <a:lnTo>
                  <a:pt x="889" y="11995"/>
                </a:lnTo>
                <a:lnTo>
                  <a:pt x="889" y="12883"/>
                </a:lnTo>
                <a:lnTo>
                  <a:pt x="1777" y="12969"/>
                </a:lnTo>
                <a:lnTo>
                  <a:pt x="1777" y="13857"/>
                </a:lnTo>
                <a:lnTo>
                  <a:pt x="2666" y="13942"/>
                </a:lnTo>
                <a:lnTo>
                  <a:pt x="2666" y="14831"/>
                </a:lnTo>
                <a:lnTo>
                  <a:pt x="3554" y="14916"/>
                </a:lnTo>
                <a:lnTo>
                  <a:pt x="3554" y="15805"/>
                </a:lnTo>
                <a:lnTo>
                  <a:pt x="4204" y="15207"/>
                </a:lnTo>
                <a:lnTo>
                  <a:pt x="15993" y="4494"/>
                </a:lnTo>
                <a:lnTo>
                  <a:pt x="16660" y="3896"/>
                </a:lnTo>
                <a:lnTo>
                  <a:pt x="15771" y="3810"/>
                </a:lnTo>
                <a:lnTo>
                  <a:pt x="15771" y="2922"/>
                </a:lnTo>
                <a:lnTo>
                  <a:pt x="14883" y="2819"/>
                </a:lnTo>
                <a:lnTo>
                  <a:pt x="14883" y="1948"/>
                </a:lnTo>
                <a:lnTo>
                  <a:pt x="13994" y="1845"/>
                </a:lnTo>
                <a:lnTo>
                  <a:pt x="13994" y="974"/>
                </a:lnTo>
                <a:lnTo>
                  <a:pt x="13106" y="872"/>
                </a:lnTo>
                <a:lnTo>
                  <a:pt x="13106" y="0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5" name="Group 74"/>
          <p:cNvGrpSpPr/>
          <p:nvPr/>
        </p:nvGrpSpPr>
        <p:grpSpPr>
          <a:xfrm>
            <a:off x="7874905" y="2954083"/>
            <a:ext cx="1948314" cy="523220"/>
            <a:chOff x="7808493" y="5125007"/>
            <a:chExt cx="1948314" cy="523220"/>
          </a:xfrm>
        </p:grpSpPr>
        <p:sp>
          <p:nvSpPr>
            <p:cNvPr id="76" name="Rectangle 75"/>
            <p:cNvSpPr/>
            <p:nvPr/>
          </p:nvSpPr>
          <p:spPr>
            <a:xfrm>
              <a:off x="7808493" y="5166963"/>
              <a:ext cx="457200" cy="457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8265693" y="5125007"/>
              <a:ext cx="149111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latin typeface="Myriad Pro" panose="020B0503030403020204" pitchFamily="34" charset="0"/>
                </a:rPr>
                <a:t>drinking</a:t>
              </a:r>
            </a:p>
          </p:txBody>
        </p:sp>
      </p:grpSp>
      <p:grpSp>
        <p:nvGrpSpPr>
          <p:cNvPr id="78" name="Group 77"/>
          <p:cNvGrpSpPr/>
          <p:nvPr/>
        </p:nvGrpSpPr>
        <p:grpSpPr>
          <a:xfrm>
            <a:off x="7896149" y="3801174"/>
            <a:ext cx="1864958" cy="523220"/>
            <a:chOff x="7808493" y="5910521"/>
            <a:chExt cx="1864958" cy="523220"/>
          </a:xfrm>
        </p:grpSpPr>
        <p:sp>
          <p:nvSpPr>
            <p:cNvPr id="79" name="Rectangle 78"/>
            <p:cNvSpPr/>
            <p:nvPr/>
          </p:nvSpPr>
          <p:spPr>
            <a:xfrm>
              <a:off x="7808493" y="5952477"/>
              <a:ext cx="457200" cy="457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8265693" y="5910521"/>
              <a:ext cx="140775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latin typeface="Myriad Pro" panose="020B0503030403020204" pitchFamily="34" charset="0"/>
                </a:rPr>
                <a:t>digging</a:t>
              </a:r>
            </a:p>
          </p:txBody>
        </p:sp>
      </p:grpSp>
      <p:grpSp>
        <p:nvGrpSpPr>
          <p:cNvPr id="81" name="Group 80"/>
          <p:cNvGrpSpPr/>
          <p:nvPr/>
        </p:nvGrpSpPr>
        <p:grpSpPr>
          <a:xfrm>
            <a:off x="10032702" y="2968453"/>
            <a:ext cx="1635728" cy="523220"/>
            <a:chOff x="9897677" y="5139814"/>
            <a:chExt cx="1635728" cy="523220"/>
          </a:xfrm>
        </p:grpSpPr>
        <p:sp>
          <p:nvSpPr>
            <p:cNvPr id="82" name="Rectangle 81"/>
            <p:cNvSpPr/>
            <p:nvPr/>
          </p:nvSpPr>
          <p:spPr>
            <a:xfrm>
              <a:off x="9897677" y="5181770"/>
              <a:ext cx="457200" cy="457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10354877" y="5139814"/>
              <a:ext cx="117852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latin typeface="Myriad Pro" panose="020B0503030403020204" pitchFamily="34" charset="0"/>
                </a:rPr>
                <a:t>eating</a:t>
              </a:r>
            </a:p>
          </p:txBody>
        </p:sp>
      </p:grpSp>
      <p:grpSp>
        <p:nvGrpSpPr>
          <p:cNvPr id="84" name="Group 83"/>
          <p:cNvGrpSpPr/>
          <p:nvPr/>
        </p:nvGrpSpPr>
        <p:grpSpPr>
          <a:xfrm>
            <a:off x="10032702" y="3759316"/>
            <a:ext cx="1879384" cy="523220"/>
            <a:chOff x="9897677" y="5925328"/>
            <a:chExt cx="1879384" cy="523220"/>
          </a:xfrm>
        </p:grpSpPr>
        <p:sp>
          <p:nvSpPr>
            <p:cNvPr id="85" name="Rectangle 84"/>
            <p:cNvSpPr/>
            <p:nvPr/>
          </p:nvSpPr>
          <p:spPr>
            <a:xfrm>
              <a:off x="9897677" y="5967284"/>
              <a:ext cx="457200" cy="457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TextBox 85"/>
            <p:cNvSpPr txBox="1"/>
            <p:nvPr/>
          </p:nvSpPr>
          <p:spPr>
            <a:xfrm>
              <a:off x="10354877" y="5925328"/>
              <a:ext cx="142218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latin typeface="Myriad Pro" panose="020B0503030403020204" pitchFamily="34" charset="0"/>
                </a:rPr>
                <a:t>running</a:t>
              </a:r>
            </a:p>
          </p:txBody>
        </p:sp>
      </p:grpSp>
      <p:sp>
        <p:nvSpPr>
          <p:cNvPr id="23" name="Google Shape;2874;p59"/>
          <p:cNvSpPr/>
          <p:nvPr/>
        </p:nvSpPr>
        <p:spPr>
          <a:xfrm>
            <a:off x="10056778" y="3031463"/>
            <a:ext cx="447282" cy="340388"/>
          </a:xfrm>
          <a:custGeom>
            <a:avLst/>
            <a:gdLst/>
            <a:ahLst/>
            <a:cxnLst/>
            <a:rect l="l" t="t" r="r" b="b"/>
            <a:pathLst>
              <a:path w="15909" h="12107" extrusionOk="0">
                <a:moveTo>
                  <a:pt x="14097" y="0"/>
                </a:moveTo>
                <a:cubicBezTo>
                  <a:pt x="13815" y="0"/>
                  <a:pt x="13573" y="61"/>
                  <a:pt x="13448" y="201"/>
                </a:cubicBezTo>
                <a:cubicBezTo>
                  <a:pt x="10627" y="3410"/>
                  <a:pt x="7910" y="6705"/>
                  <a:pt x="5293" y="10081"/>
                </a:cubicBezTo>
                <a:cubicBezTo>
                  <a:pt x="4283" y="8908"/>
                  <a:pt x="3239" y="7763"/>
                  <a:pt x="2165" y="6644"/>
                </a:cubicBezTo>
                <a:cubicBezTo>
                  <a:pt x="2009" y="6483"/>
                  <a:pt x="1164" y="6216"/>
                  <a:pt x="579" y="6216"/>
                </a:cubicBezTo>
                <a:cubicBezTo>
                  <a:pt x="247" y="6216"/>
                  <a:pt x="1" y="6305"/>
                  <a:pt x="22" y="6555"/>
                </a:cubicBezTo>
                <a:cubicBezTo>
                  <a:pt x="62" y="6983"/>
                  <a:pt x="87" y="7047"/>
                  <a:pt x="383" y="7368"/>
                </a:cubicBezTo>
                <a:cubicBezTo>
                  <a:pt x="479" y="7471"/>
                  <a:pt x="664" y="7553"/>
                  <a:pt x="889" y="7610"/>
                </a:cubicBezTo>
                <a:cubicBezTo>
                  <a:pt x="2116" y="8915"/>
                  <a:pt x="3299" y="10260"/>
                  <a:pt x="4444" y="11643"/>
                </a:cubicBezTo>
                <a:cubicBezTo>
                  <a:pt x="4651" y="11892"/>
                  <a:pt x="5282" y="12106"/>
                  <a:pt x="5810" y="12106"/>
                </a:cubicBezTo>
                <a:cubicBezTo>
                  <a:pt x="6116" y="12106"/>
                  <a:pt x="6391" y="12035"/>
                  <a:pt x="6526" y="11856"/>
                </a:cubicBezTo>
                <a:cubicBezTo>
                  <a:pt x="9418" y="8066"/>
                  <a:pt x="12439" y="4379"/>
                  <a:pt x="15584" y="800"/>
                </a:cubicBezTo>
                <a:cubicBezTo>
                  <a:pt x="15908" y="432"/>
                  <a:pt x="14863" y="0"/>
                  <a:pt x="14097" y="0"/>
                </a:cubicBezTo>
                <a:close/>
              </a:path>
            </a:pathLst>
          </a:custGeom>
          <a:solidFill>
            <a:srgbClr val="FF0000"/>
          </a:solidFill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69263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 animBg="1"/>
      <p:bldP spid="63" grpId="0" animBg="1"/>
      <p:bldP spid="2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Point - Free gestures icons">
            <a:extLst>
              <a:ext uri="{FF2B5EF4-FFF2-40B4-BE49-F238E27FC236}">
                <a16:creationId xmlns:a16="http://schemas.microsoft.com/office/drawing/2014/main" id="{C8A5454B-36C4-4874-95DC-9335237555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9480" y="4926714"/>
            <a:ext cx="696734" cy="682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6" descr="Say Icon #1566 - Free Icons Library">
            <a:extLst>
              <a:ext uri="{FF2B5EF4-FFF2-40B4-BE49-F238E27FC236}">
                <a16:creationId xmlns:a16="http://schemas.microsoft.com/office/drawing/2014/main" id="{EDD622AB-EE07-4F4E-A65F-66B24E0774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460" y="4912319"/>
            <a:ext cx="696734" cy="696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29,362 Listening Icon Stock Photos, Pictures &amp; Royalty-Free Images - iStock">
            <a:extLst>
              <a:ext uri="{FF2B5EF4-FFF2-40B4-BE49-F238E27FC236}">
                <a16:creationId xmlns:a16="http://schemas.microsoft.com/office/drawing/2014/main" id="{24084AA4-EAF3-498D-9203-05F271DAD7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2178" y="4926714"/>
            <a:ext cx="696734" cy="696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ounded Rectangle 15"/>
          <p:cNvSpPr/>
          <p:nvPr/>
        </p:nvSpPr>
        <p:spPr>
          <a:xfrm>
            <a:off x="4218039" y="4586748"/>
            <a:ext cx="3421626" cy="1297858"/>
          </a:xfrm>
          <a:prstGeom prst="roundRect">
            <a:avLst/>
          </a:pr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04610" y="431646"/>
            <a:ext cx="1704537" cy="817293"/>
          </a:xfrm>
          <a:prstGeom prst="rect">
            <a:avLst/>
          </a:prstGeom>
        </p:spPr>
      </p:pic>
      <p:pic>
        <p:nvPicPr>
          <p:cNvPr id="6" name="9.1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12823.7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405360" y="291652"/>
            <a:ext cx="609600" cy="609600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928467" y="2315193"/>
            <a:ext cx="11015003" cy="1567490"/>
            <a:chOff x="3064767" y="4889581"/>
            <a:chExt cx="5774959" cy="1273996"/>
          </a:xfrm>
        </p:grpSpPr>
        <p:sp>
          <p:nvSpPr>
            <p:cNvPr id="20" name="Google Shape;2833;p71"/>
            <p:cNvSpPr/>
            <p:nvPr/>
          </p:nvSpPr>
          <p:spPr>
            <a:xfrm>
              <a:off x="3122682" y="4889581"/>
              <a:ext cx="5717044" cy="1225128"/>
            </a:xfrm>
            <a:custGeom>
              <a:avLst/>
              <a:gdLst/>
              <a:ahLst/>
              <a:cxnLst/>
              <a:rect l="l" t="t" r="r" b="b"/>
              <a:pathLst>
                <a:path w="13994" h="3585" extrusionOk="0">
                  <a:moveTo>
                    <a:pt x="13248" y="0"/>
                  </a:moveTo>
                  <a:cubicBezTo>
                    <a:pt x="13248" y="0"/>
                    <a:pt x="11756" y="60"/>
                    <a:pt x="11688" y="78"/>
                  </a:cubicBezTo>
                  <a:cubicBezTo>
                    <a:pt x="11674" y="80"/>
                    <a:pt x="11606" y="81"/>
                    <a:pt x="11499" y="81"/>
                  </a:cubicBezTo>
                  <a:cubicBezTo>
                    <a:pt x="11168" y="81"/>
                    <a:pt x="10471" y="72"/>
                    <a:pt x="9929" y="72"/>
                  </a:cubicBezTo>
                  <a:cubicBezTo>
                    <a:pt x="9710" y="72"/>
                    <a:pt x="9516" y="73"/>
                    <a:pt x="9382" y="78"/>
                  </a:cubicBezTo>
                  <a:cubicBezTo>
                    <a:pt x="9191" y="82"/>
                    <a:pt x="8551" y="84"/>
                    <a:pt x="7763" y="84"/>
                  </a:cubicBezTo>
                  <a:cubicBezTo>
                    <a:pt x="6188" y="84"/>
                    <a:pt x="4022" y="78"/>
                    <a:pt x="3680" y="78"/>
                  </a:cubicBezTo>
                  <a:cubicBezTo>
                    <a:pt x="3166" y="78"/>
                    <a:pt x="1733" y="91"/>
                    <a:pt x="1415" y="137"/>
                  </a:cubicBezTo>
                  <a:cubicBezTo>
                    <a:pt x="1241" y="162"/>
                    <a:pt x="823" y="168"/>
                    <a:pt x="487" y="168"/>
                  </a:cubicBezTo>
                  <a:cubicBezTo>
                    <a:pt x="218" y="168"/>
                    <a:pt x="1" y="164"/>
                    <a:pt x="1" y="164"/>
                  </a:cubicBezTo>
                  <a:lnTo>
                    <a:pt x="1" y="164"/>
                  </a:lnTo>
                  <a:cubicBezTo>
                    <a:pt x="1" y="164"/>
                    <a:pt x="642" y="1101"/>
                    <a:pt x="801" y="1269"/>
                  </a:cubicBezTo>
                  <a:cubicBezTo>
                    <a:pt x="960" y="1433"/>
                    <a:pt x="1288" y="1933"/>
                    <a:pt x="1288" y="1933"/>
                  </a:cubicBezTo>
                  <a:lnTo>
                    <a:pt x="928" y="2370"/>
                  </a:lnTo>
                  <a:cubicBezTo>
                    <a:pt x="928" y="2370"/>
                    <a:pt x="287" y="3093"/>
                    <a:pt x="169" y="3170"/>
                  </a:cubicBezTo>
                  <a:cubicBezTo>
                    <a:pt x="55" y="3247"/>
                    <a:pt x="1" y="3520"/>
                    <a:pt x="1" y="3520"/>
                  </a:cubicBezTo>
                  <a:cubicBezTo>
                    <a:pt x="1" y="3520"/>
                    <a:pt x="1720" y="3585"/>
                    <a:pt x="2280" y="3585"/>
                  </a:cubicBezTo>
                  <a:cubicBezTo>
                    <a:pt x="2368" y="3585"/>
                    <a:pt x="2428" y="3583"/>
                    <a:pt x="2447" y="3579"/>
                  </a:cubicBezTo>
                  <a:cubicBezTo>
                    <a:pt x="2593" y="3548"/>
                    <a:pt x="4853" y="3502"/>
                    <a:pt x="5185" y="3488"/>
                  </a:cubicBezTo>
                  <a:cubicBezTo>
                    <a:pt x="5294" y="3482"/>
                    <a:pt x="5685" y="3480"/>
                    <a:pt x="6166" y="3480"/>
                  </a:cubicBezTo>
                  <a:cubicBezTo>
                    <a:pt x="7128" y="3480"/>
                    <a:pt x="8449" y="3488"/>
                    <a:pt x="8591" y="3488"/>
                  </a:cubicBezTo>
                  <a:cubicBezTo>
                    <a:pt x="8809" y="3488"/>
                    <a:pt x="12074" y="3411"/>
                    <a:pt x="12416" y="3366"/>
                  </a:cubicBezTo>
                  <a:cubicBezTo>
                    <a:pt x="12761" y="3320"/>
                    <a:pt x="13994" y="3106"/>
                    <a:pt x="13994" y="3106"/>
                  </a:cubicBezTo>
                  <a:cubicBezTo>
                    <a:pt x="13994" y="3106"/>
                    <a:pt x="13348" y="2597"/>
                    <a:pt x="13261" y="2493"/>
                  </a:cubicBezTo>
                  <a:cubicBezTo>
                    <a:pt x="13175" y="2388"/>
                    <a:pt x="12729" y="1838"/>
                    <a:pt x="12729" y="1838"/>
                  </a:cubicBezTo>
                  <a:cubicBezTo>
                    <a:pt x="12729" y="1838"/>
                    <a:pt x="13075" y="1328"/>
                    <a:pt x="13234" y="1087"/>
                  </a:cubicBezTo>
                  <a:cubicBezTo>
                    <a:pt x="13389" y="846"/>
                    <a:pt x="13921" y="0"/>
                    <a:pt x="13921" y="0"/>
                  </a:cubicBez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000000"/>
                </a:solidFill>
              </a:endParaRPr>
            </a:p>
          </p:txBody>
        </p:sp>
        <p:sp>
          <p:nvSpPr>
            <p:cNvPr id="21" name="Google Shape;2836;p71"/>
            <p:cNvSpPr/>
            <p:nvPr/>
          </p:nvSpPr>
          <p:spPr>
            <a:xfrm>
              <a:off x="3064767" y="4889581"/>
              <a:ext cx="5726158" cy="1273996"/>
            </a:xfrm>
            <a:custGeom>
              <a:avLst/>
              <a:gdLst/>
              <a:ahLst/>
              <a:cxnLst/>
              <a:rect l="l" t="t" r="r" b="b"/>
              <a:pathLst>
                <a:path w="14136" h="3728" extrusionOk="0">
                  <a:moveTo>
                    <a:pt x="7779" y="142"/>
                  </a:moveTo>
                  <a:cubicBezTo>
                    <a:pt x="9155" y="142"/>
                    <a:pt x="10532" y="145"/>
                    <a:pt x="11911" y="148"/>
                  </a:cubicBezTo>
                  <a:lnTo>
                    <a:pt x="13430" y="148"/>
                  </a:lnTo>
                  <a:cubicBezTo>
                    <a:pt x="13512" y="148"/>
                    <a:pt x="13598" y="148"/>
                    <a:pt x="13680" y="152"/>
                  </a:cubicBezTo>
                  <a:cubicBezTo>
                    <a:pt x="13698" y="152"/>
                    <a:pt x="13724" y="148"/>
                    <a:pt x="13747" y="148"/>
                  </a:cubicBezTo>
                  <a:cubicBezTo>
                    <a:pt x="13758" y="148"/>
                    <a:pt x="13768" y="149"/>
                    <a:pt x="13775" y="152"/>
                  </a:cubicBezTo>
                  <a:cubicBezTo>
                    <a:pt x="13848" y="175"/>
                    <a:pt x="13844" y="216"/>
                    <a:pt x="13821" y="284"/>
                  </a:cubicBezTo>
                  <a:cubicBezTo>
                    <a:pt x="13766" y="425"/>
                    <a:pt x="13657" y="557"/>
                    <a:pt x="13580" y="684"/>
                  </a:cubicBezTo>
                  <a:cubicBezTo>
                    <a:pt x="13502" y="807"/>
                    <a:pt x="13421" y="925"/>
                    <a:pt x="13343" y="1044"/>
                  </a:cubicBezTo>
                  <a:cubicBezTo>
                    <a:pt x="13157" y="1316"/>
                    <a:pt x="12966" y="1580"/>
                    <a:pt x="12761" y="1839"/>
                  </a:cubicBezTo>
                  <a:cubicBezTo>
                    <a:pt x="12738" y="1867"/>
                    <a:pt x="12734" y="1903"/>
                    <a:pt x="12761" y="1935"/>
                  </a:cubicBezTo>
                  <a:cubicBezTo>
                    <a:pt x="13166" y="2344"/>
                    <a:pt x="13575" y="2753"/>
                    <a:pt x="13980" y="3162"/>
                  </a:cubicBezTo>
                  <a:lnTo>
                    <a:pt x="13980" y="3162"/>
                  </a:lnTo>
                  <a:cubicBezTo>
                    <a:pt x="13980" y="3163"/>
                    <a:pt x="13980" y="3163"/>
                    <a:pt x="13980" y="3163"/>
                  </a:cubicBezTo>
                  <a:cubicBezTo>
                    <a:pt x="14016" y="3226"/>
                    <a:pt x="13643" y="3236"/>
                    <a:pt x="13616" y="3236"/>
                  </a:cubicBezTo>
                  <a:cubicBezTo>
                    <a:pt x="13489" y="3240"/>
                    <a:pt x="13366" y="3245"/>
                    <a:pt x="13243" y="3249"/>
                  </a:cubicBezTo>
                  <a:cubicBezTo>
                    <a:pt x="12975" y="3263"/>
                    <a:pt x="12707" y="3276"/>
                    <a:pt x="12438" y="3286"/>
                  </a:cubicBezTo>
                  <a:cubicBezTo>
                    <a:pt x="11920" y="3308"/>
                    <a:pt x="11401" y="3327"/>
                    <a:pt x="10883" y="3349"/>
                  </a:cubicBezTo>
                  <a:cubicBezTo>
                    <a:pt x="9833" y="3386"/>
                    <a:pt x="8782" y="3422"/>
                    <a:pt x="7732" y="3454"/>
                  </a:cubicBezTo>
                  <a:cubicBezTo>
                    <a:pt x="5649" y="3513"/>
                    <a:pt x="3566" y="3549"/>
                    <a:pt x="1479" y="3572"/>
                  </a:cubicBezTo>
                  <a:cubicBezTo>
                    <a:pt x="1188" y="3577"/>
                    <a:pt x="892" y="3577"/>
                    <a:pt x="596" y="3581"/>
                  </a:cubicBezTo>
                  <a:lnTo>
                    <a:pt x="405" y="3581"/>
                  </a:lnTo>
                  <a:cubicBezTo>
                    <a:pt x="374" y="3581"/>
                    <a:pt x="326" y="3590"/>
                    <a:pt x="284" y="3590"/>
                  </a:cubicBezTo>
                  <a:cubicBezTo>
                    <a:pt x="227" y="3590"/>
                    <a:pt x="179" y="3574"/>
                    <a:pt x="187" y="3499"/>
                  </a:cubicBezTo>
                  <a:cubicBezTo>
                    <a:pt x="192" y="3467"/>
                    <a:pt x="278" y="3386"/>
                    <a:pt x="301" y="3363"/>
                  </a:cubicBezTo>
                  <a:cubicBezTo>
                    <a:pt x="351" y="3299"/>
                    <a:pt x="401" y="3240"/>
                    <a:pt x="451" y="3181"/>
                  </a:cubicBezTo>
                  <a:cubicBezTo>
                    <a:pt x="806" y="2767"/>
                    <a:pt x="1183" y="2381"/>
                    <a:pt x="1583" y="2012"/>
                  </a:cubicBezTo>
                  <a:cubicBezTo>
                    <a:pt x="1610" y="1985"/>
                    <a:pt x="1606" y="1944"/>
                    <a:pt x="1583" y="1917"/>
                  </a:cubicBezTo>
                  <a:lnTo>
                    <a:pt x="414" y="589"/>
                  </a:lnTo>
                  <a:cubicBezTo>
                    <a:pt x="364" y="530"/>
                    <a:pt x="123" y="325"/>
                    <a:pt x="214" y="248"/>
                  </a:cubicBezTo>
                  <a:cubicBezTo>
                    <a:pt x="223" y="240"/>
                    <a:pt x="244" y="238"/>
                    <a:pt x="269" y="238"/>
                  </a:cubicBezTo>
                  <a:cubicBezTo>
                    <a:pt x="319" y="238"/>
                    <a:pt x="387" y="248"/>
                    <a:pt x="414" y="248"/>
                  </a:cubicBezTo>
                  <a:lnTo>
                    <a:pt x="646" y="248"/>
                  </a:lnTo>
                  <a:cubicBezTo>
                    <a:pt x="915" y="248"/>
                    <a:pt x="1188" y="211"/>
                    <a:pt x="1456" y="198"/>
                  </a:cubicBezTo>
                  <a:cubicBezTo>
                    <a:pt x="1679" y="190"/>
                    <a:pt x="1895" y="169"/>
                    <a:pt x="2116" y="169"/>
                  </a:cubicBezTo>
                  <a:cubicBezTo>
                    <a:pt x="2152" y="169"/>
                    <a:pt x="2188" y="169"/>
                    <a:pt x="2224" y="170"/>
                  </a:cubicBezTo>
                  <a:cubicBezTo>
                    <a:pt x="2318" y="174"/>
                    <a:pt x="2411" y="177"/>
                    <a:pt x="2504" y="177"/>
                  </a:cubicBezTo>
                  <a:cubicBezTo>
                    <a:pt x="2543" y="177"/>
                    <a:pt x="2581" y="176"/>
                    <a:pt x="2620" y="175"/>
                  </a:cubicBezTo>
                  <a:cubicBezTo>
                    <a:pt x="2734" y="171"/>
                    <a:pt x="2842" y="155"/>
                    <a:pt x="2951" y="155"/>
                  </a:cubicBezTo>
                  <a:cubicBezTo>
                    <a:pt x="2973" y="155"/>
                    <a:pt x="2994" y="155"/>
                    <a:pt x="3016" y="157"/>
                  </a:cubicBezTo>
                  <a:cubicBezTo>
                    <a:pt x="3087" y="164"/>
                    <a:pt x="3159" y="166"/>
                    <a:pt x="3232" y="166"/>
                  </a:cubicBezTo>
                  <a:cubicBezTo>
                    <a:pt x="3430" y="166"/>
                    <a:pt x="3630" y="147"/>
                    <a:pt x="3829" y="147"/>
                  </a:cubicBezTo>
                  <a:cubicBezTo>
                    <a:pt x="3844" y="147"/>
                    <a:pt x="3860" y="148"/>
                    <a:pt x="3875" y="148"/>
                  </a:cubicBezTo>
                  <a:cubicBezTo>
                    <a:pt x="3972" y="149"/>
                    <a:pt x="4070" y="150"/>
                    <a:pt x="4168" y="150"/>
                  </a:cubicBezTo>
                  <a:cubicBezTo>
                    <a:pt x="4363" y="150"/>
                    <a:pt x="4560" y="148"/>
                    <a:pt x="4757" y="148"/>
                  </a:cubicBezTo>
                  <a:cubicBezTo>
                    <a:pt x="5765" y="144"/>
                    <a:pt x="6772" y="142"/>
                    <a:pt x="7779" y="142"/>
                  </a:cubicBezTo>
                  <a:close/>
                  <a:moveTo>
                    <a:pt x="13767" y="0"/>
                  </a:moveTo>
                  <a:cubicBezTo>
                    <a:pt x="13672" y="0"/>
                    <a:pt x="13567" y="16"/>
                    <a:pt x="13493" y="16"/>
                  </a:cubicBezTo>
                  <a:lnTo>
                    <a:pt x="12984" y="16"/>
                  </a:lnTo>
                  <a:cubicBezTo>
                    <a:pt x="11670" y="11"/>
                    <a:pt x="10351" y="11"/>
                    <a:pt x="9032" y="7"/>
                  </a:cubicBezTo>
                  <a:cubicBezTo>
                    <a:pt x="7700" y="7"/>
                    <a:pt x="6372" y="7"/>
                    <a:pt x="5044" y="11"/>
                  </a:cubicBezTo>
                  <a:cubicBezTo>
                    <a:pt x="4716" y="11"/>
                    <a:pt x="4389" y="16"/>
                    <a:pt x="4062" y="16"/>
                  </a:cubicBezTo>
                  <a:cubicBezTo>
                    <a:pt x="3789" y="16"/>
                    <a:pt x="3513" y="32"/>
                    <a:pt x="3241" y="32"/>
                  </a:cubicBezTo>
                  <a:cubicBezTo>
                    <a:pt x="3187" y="32"/>
                    <a:pt x="3133" y="31"/>
                    <a:pt x="3079" y="30"/>
                  </a:cubicBezTo>
                  <a:cubicBezTo>
                    <a:pt x="3016" y="25"/>
                    <a:pt x="2957" y="7"/>
                    <a:pt x="2897" y="7"/>
                  </a:cubicBezTo>
                  <a:cubicBezTo>
                    <a:pt x="2825" y="11"/>
                    <a:pt x="2752" y="34"/>
                    <a:pt x="2684" y="39"/>
                  </a:cubicBezTo>
                  <a:cubicBezTo>
                    <a:pt x="2632" y="43"/>
                    <a:pt x="2580" y="45"/>
                    <a:pt x="2528" y="45"/>
                  </a:cubicBezTo>
                  <a:cubicBezTo>
                    <a:pt x="2417" y="45"/>
                    <a:pt x="2306" y="37"/>
                    <a:pt x="2197" y="34"/>
                  </a:cubicBezTo>
                  <a:cubicBezTo>
                    <a:pt x="2163" y="33"/>
                    <a:pt x="2130" y="32"/>
                    <a:pt x="2096" y="32"/>
                  </a:cubicBezTo>
                  <a:cubicBezTo>
                    <a:pt x="1853" y="32"/>
                    <a:pt x="1614" y="58"/>
                    <a:pt x="1374" y="70"/>
                  </a:cubicBezTo>
                  <a:cubicBezTo>
                    <a:pt x="1024" y="89"/>
                    <a:pt x="678" y="116"/>
                    <a:pt x="328" y="116"/>
                  </a:cubicBezTo>
                  <a:cubicBezTo>
                    <a:pt x="289" y="114"/>
                    <a:pt x="245" y="108"/>
                    <a:pt x="202" y="108"/>
                  </a:cubicBezTo>
                  <a:cubicBezTo>
                    <a:pt x="143" y="108"/>
                    <a:pt x="87" y="119"/>
                    <a:pt x="51" y="166"/>
                  </a:cubicBezTo>
                  <a:cubicBezTo>
                    <a:pt x="1" y="230"/>
                    <a:pt x="10" y="311"/>
                    <a:pt x="51" y="375"/>
                  </a:cubicBezTo>
                  <a:cubicBezTo>
                    <a:pt x="137" y="512"/>
                    <a:pt x="273" y="630"/>
                    <a:pt x="383" y="753"/>
                  </a:cubicBezTo>
                  <a:cubicBezTo>
                    <a:pt x="505" y="894"/>
                    <a:pt x="628" y="1035"/>
                    <a:pt x="751" y="1171"/>
                  </a:cubicBezTo>
                  <a:cubicBezTo>
                    <a:pt x="981" y="1435"/>
                    <a:pt x="1211" y="1695"/>
                    <a:pt x="1438" y="1959"/>
                  </a:cubicBezTo>
                  <a:lnTo>
                    <a:pt x="1438" y="1959"/>
                  </a:lnTo>
                  <a:cubicBezTo>
                    <a:pt x="1058" y="2315"/>
                    <a:pt x="692" y="2688"/>
                    <a:pt x="355" y="3085"/>
                  </a:cubicBezTo>
                  <a:cubicBezTo>
                    <a:pt x="273" y="3181"/>
                    <a:pt x="192" y="3281"/>
                    <a:pt x="110" y="3381"/>
                  </a:cubicBezTo>
                  <a:cubicBezTo>
                    <a:pt x="60" y="3440"/>
                    <a:pt x="5" y="3499"/>
                    <a:pt x="14" y="3581"/>
                  </a:cubicBezTo>
                  <a:cubicBezTo>
                    <a:pt x="31" y="3703"/>
                    <a:pt x="133" y="3727"/>
                    <a:pt x="241" y="3727"/>
                  </a:cubicBezTo>
                  <a:cubicBezTo>
                    <a:pt x="310" y="3727"/>
                    <a:pt x="382" y="3718"/>
                    <a:pt x="437" y="3718"/>
                  </a:cubicBezTo>
                  <a:cubicBezTo>
                    <a:pt x="1606" y="3709"/>
                    <a:pt x="2775" y="3695"/>
                    <a:pt x="3943" y="3677"/>
                  </a:cubicBezTo>
                  <a:cubicBezTo>
                    <a:pt x="6285" y="3636"/>
                    <a:pt x="8632" y="3568"/>
                    <a:pt x="10979" y="3481"/>
                  </a:cubicBezTo>
                  <a:cubicBezTo>
                    <a:pt x="11620" y="3454"/>
                    <a:pt x="12261" y="3431"/>
                    <a:pt x="12902" y="3404"/>
                  </a:cubicBezTo>
                  <a:cubicBezTo>
                    <a:pt x="13221" y="3390"/>
                    <a:pt x="13543" y="3372"/>
                    <a:pt x="13862" y="3358"/>
                  </a:cubicBezTo>
                  <a:cubicBezTo>
                    <a:pt x="13948" y="3354"/>
                    <a:pt x="14044" y="3367"/>
                    <a:pt x="14098" y="3290"/>
                  </a:cubicBezTo>
                  <a:cubicBezTo>
                    <a:pt x="14135" y="3233"/>
                    <a:pt x="14135" y="3173"/>
                    <a:pt x="14109" y="3115"/>
                  </a:cubicBezTo>
                  <a:lnTo>
                    <a:pt x="14109" y="3115"/>
                  </a:lnTo>
                  <a:cubicBezTo>
                    <a:pt x="14106" y="3103"/>
                    <a:pt x="14100" y="3092"/>
                    <a:pt x="14089" y="3081"/>
                  </a:cubicBezTo>
                  <a:cubicBezTo>
                    <a:pt x="13694" y="2681"/>
                    <a:pt x="13298" y="2281"/>
                    <a:pt x="12903" y="1882"/>
                  </a:cubicBezTo>
                  <a:lnTo>
                    <a:pt x="12903" y="1882"/>
                  </a:lnTo>
                  <a:cubicBezTo>
                    <a:pt x="13251" y="1434"/>
                    <a:pt x="13573" y="965"/>
                    <a:pt x="13862" y="480"/>
                  </a:cubicBezTo>
                  <a:cubicBezTo>
                    <a:pt x="13930" y="366"/>
                    <a:pt x="14126" y="120"/>
                    <a:pt x="13921" y="25"/>
                  </a:cubicBezTo>
                  <a:cubicBezTo>
                    <a:pt x="13879" y="6"/>
                    <a:pt x="13825" y="0"/>
                    <a:pt x="137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000000"/>
                </a:solidFill>
              </a:endParaRPr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3518754" y="901252"/>
            <a:ext cx="540564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000000"/>
                </a:solidFill>
                <a:latin typeface="Comic Sans MS" pitchFamily="66" charset="0"/>
              </a:rPr>
              <a:t>2 PRESENTATION</a:t>
            </a:r>
          </a:p>
        </p:txBody>
      </p:sp>
      <p:sp>
        <p:nvSpPr>
          <p:cNvPr id="23" name="Rectangle 22"/>
          <p:cNvSpPr/>
          <p:nvPr/>
        </p:nvSpPr>
        <p:spPr>
          <a:xfrm>
            <a:off x="2135914" y="2684154"/>
            <a:ext cx="876874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kern="0" dirty="0">
                <a:solidFill>
                  <a:srgbClr val="241826"/>
                </a:solidFill>
                <a:latin typeface="Comic Sans MS" panose="030F0702030302020204" pitchFamily="66" charset="0"/>
              </a:rPr>
              <a:t>Task 1 </a:t>
            </a:r>
            <a:r>
              <a:rPr lang="en-US" sz="4400" dirty="0">
                <a:latin typeface="Comic Sans MS" panose="030F0702030302020204" pitchFamily="66" charset="0"/>
              </a:rPr>
              <a:t>Listen and point. Repeat.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5994" y="4148807"/>
            <a:ext cx="4506529" cy="294928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64898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ood &amp; Beverage Industry 2022: Trends, Data &amp; Ecommerce Marketing">
            <a:extLst>
              <a:ext uri="{FF2B5EF4-FFF2-40B4-BE49-F238E27FC236}">
                <a16:creationId xmlns:a16="http://schemas.microsoft.com/office/drawing/2014/main" id="{ADA098AA-174A-2C5E-4511-27FBE4B32C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328" y="0"/>
            <a:ext cx="11941343" cy="6633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31114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Grocery Store or Supermarket with Food Product Shelves, Racks Dairy, Fruits  and Drinks for Shopping in Flat Cartoon Hand Drawn Templates Illustration  13011122 Vector Art at Vecteezy">
            <a:extLst>
              <a:ext uri="{FF2B5EF4-FFF2-40B4-BE49-F238E27FC236}">
                <a16:creationId xmlns:a16="http://schemas.microsoft.com/office/drawing/2014/main" id="{8D0E17E9-6CF6-4F11-A9C1-C45EA8565F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4FFFD36-D426-D517-5444-7EADD74A56C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9043" r="96809">
                        <a14:foregroundMark x1="69149" y1="26632" x2="71809" y2="35770"/>
                        <a14:backgroundMark x1="68617" y1="31070" x2="68617" y2="310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029" y="3885266"/>
            <a:ext cx="1648788" cy="2972734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6BA15B80-9809-E584-55B7-FDAAD9DB6E67}"/>
              </a:ext>
            </a:extLst>
          </p:cNvPr>
          <p:cNvGrpSpPr/>
          <p:nvPr/>
        </p:nvGrpSpPr>
        <p:grpSpPr>
          <a:xfrm>
            <a:off x="5215910" y="4710416"/>
            <a:ext cx="3553449" cy="1262633"/>
            <a:chOff x="6120075" y="3044675"/>
            <a:chExt cx="1920240" cy="666750"/>
          </a:xfrm>
        </p:grpSpPr>
        <p:pic>
          <p:nvPicPr>
            <p:cNvPr id="4" name="图片 6">
              <a:extLst>
                <a:ext uri="{FF2B5EF4-FFF2-40B4-BE49-F238E27FC236}">
                  <a16:creationId xmlns:a16="http://schemas.microsoft.com/office/drawing/2014/main" id="{F03997AD-E3C3-B7FD-9ADE-0A062544CD1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179317" y="3044675"/>
              <a:ext cx="1855682" cy="666750"/>
            </a:xfrm>
            <a:prstGeom prst="rect">
              <a:avLst/>
            </a:prstGeom>
          </p:spPr>
        </p:pic>
        <p:sp>
          <p:nvSpPr>
            <p:cNvPr id="5" name="Rounded Rectangle 8">
              <a:extLst>
                <a:ext uri="{FF2B5EF4-FFF2-40B4-BE49-F238E27FC236}">
                  <a16:creationId xmlns:a16="http://schemas.microsoft.com/office/drawing/2014/main" id="{43C7FF55-59CE-CF2A-508D-AA47F2D4B095}"/>
                </a:ext>
              </a:extLst>
            </p:cNvPr>
            <p:cNvSpPr/>
            <p:nvPr/>
          </p:nvSpPr>
          <p:spPr>
            <a:xfrm>
              <a:off x="6120075" y="3138732"/>
              <a:ext cx="1920240" cy="4572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 dirty="0">
                  <a:solidFill>
                    <a:sysClr val="windowText" lastClr="000000"/>
                  </a:solidFill>
                  <a:latin typeface="Comic Sans MS" panose="030F0702030302020204" pitchFamily="66" charset="0"/>
                </a:rPr>
                <a:t>an egg</a:t>
              </a:r>
            </a:p>
          </p:txBody>
        </p:sp>
      </p:grpSp>
      <p:sp>
        <p:nvSpPr>
          <p:cNvPr id="6" name="Rounded Rectangular Callout 10">
            <a:extLst>
              <a:ext uri="{FF2B5EF4-FFF2-40B4-BE49-F238E27FC236}">
                <a16:creationId xmlns:a16="http://schemas.microsoft.com/office/drawing/2014/main" id="{6A13327C-C5DE-A44B-8F56-19851D54D92C}"/>
              </a:ext>
            </a:extLst>
          </p:cNvPr>
          <p:cNvSpPr/>
          <p:nvPr/>
        </p:nvSpPr>
        <p:spPr>
          <a:xfrm>
            <a:off x="4517425" y="1157651"/>
            <a:ext cx="5181966" cy="3514222"/>
          </a:xfrm>
          <a:prstGeom prst="wedgeRoundRectCallout">
            <a:avLst>
              <a:gd name="adj1" fmla="val -65355"/>
              <a:gd name="adj2" fmla="val 40083"/>
              <a:gd name="adj3" fmla="val 16667"/>
            </a:avLst>
          </a:prstGeom>
          <a:solidFill>
            <a:schemeClr val="bg1"/>
          </a:solidFill>
          <a:ln>
            <a:solidFill>
              <a:schemeClr val="accent4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C71AEA4-44DB-22B9-015C-5151BBD0AAFD}"/>
              </a:ext>
            </a:extLst>
          </p:cNvPr>
          <p:cNvSpPr txBox="1"/>
          <p:nvPr/>
        </p:nvSpPr>
        <p:spPr>
          <a:xfrm>
            <a:off x="345831" y="139787"/>
            <a:ext cx="2664655" cy="715089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336699"/>
                </a:solidFill>
                <a:latin typeface="Comic Sans MS" panose="030F0702030302020204" pitchFamily="66" charset="0"/>
              </a:rPr>
              <a:t>New words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59FA23E-A388-D028-4CE7-2277C6DEC9C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39856" y="272953"/>
            <a:ext cx="1704537" cy="817293"/>
          </a:xfrm>
          <a:prstGeom prst="rect">
            <a:avLst/>
          </a:prstGeom>
        </p:spPr>
      </p:pic>
      <p:sp>
        <p:nvSpPr>
          <p:cNvPr id="9" name="Rounded Rectangle 14">
            <a:extLst>
              <a:ext uri="{FF2B5EF4-FFF2-40B4-BE49-F238E27FC236}">
                <a16:creationId xmlns:a16="http://schemas.microsoft.com/office/drawing/2014/main" id="{6BB7A4DC-F79C-C45D-AB9F-1F796CD59421}"/>
              </a:ext>
            </a:extLst>
          </p:cNvPr>
          <p:cNvSpPr/>
          <p:nvPr/>
        </p:nvSpPr>
        <p:spPr>
          <a:xfrm>
            <a:off x="386628" y="6344519"/>
            <a:ext cx="1658447" cy="478307"/>
          </a:xfrm>
          <a:prstGeom prst="roundRect">
            <a:avLst/>
          </a:prstGeom>
          <a:solidFill>
            <a:srgbClr val="BFEEA0">
              <a:lumMod val="75000"/>
            </a:srgbClr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kern="0" noProof="0" dirty="0">
                <a:solidFill>
                  <a:srgbClr val="000000"/>
                </a:solidFill>
                <a:latin typeface="Comic Sans MS" panose="030F0702030302020204" pitchFamily="66" charset="0"/>
              </a:rPr>
              <a:t>Sophie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D0A37F5-2E3F-C642-E86D-ED3F6924E21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41012" y="3719680"/>
            <a:ext cx="3102384" cy="3138319"/>
          </a:xfrm>
          <a:prstGeom prst="rect">
            <a:avLst/>
          </a:prstGeom>
        </p:spPr>
      </p:pic>
      <p:sp>
        <p:nvSpPr>
          <p:cNvPr id="12" name="Rounded Rectangle 15">
            <a:extLst>
              <a:ext uri="{FF2B5EF4-FFF2-40B4-BE49-F238E27FC236}">
                <a16:creationId xmlns:a16="http://schemas.microsoft.com/office/drawing/2014/main" id="{6253E867-B4A3-18DE-8995-D7C27779D025}"/>
              </a:ext>
            </a:extLst>
          </p:cNvPr>
          <p:cNvSpPr/>
          <p:nvPr/>
        </p:nvSpPr>
        <p:spPr>
          <a:xfrm>
            <a:off x="2540887" y="6330452"/>
            <a:ext cx="1356091" cy="478307"/>
          </a:xfrm>
          <a:prstGeom prst="roundRect">
            <a:avLst/>
          </a:prstGeom>
          <a:solidFill>
            <a:srgbClr val="BFEEA0">
              <a:lumMod val="75000"/>
            </a:srgbClr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Alex</a:t>
            </a:r>
          </a:p>
        </p:txBody>
      </p:sp>
      <p:pic>
        <p:nvPicPr>
          <p:cNvPr id="4100" name="Picture 4" descr="How to Halve An Egg For Baking Recipes | A Day in the Kitchen">
            <a:extLst>
              <a:ext uri="{FF2B5EF4-FFF2-40B4-BE49-F238E27FC236}">
                <a16:creationId xmlns:a16="http://schemas.microsoft.com/office/drawing/2014/main" id="{3C719FFB-AC11-BBD9-784B-B86E872966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90" t="14562" r="14994" b="18910"/>
          <a:stretch/>
        </p:blipFill>
        <p:spPr bwMode="auto">
          <a:xfrm>
            <a:off x="5881777" y="1827511"/>
            <a:ext cx="2221717" cy="2011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track 4.1">
            <a:hlinkClick r:id="" action="ppaction://media"/>
            <a:extLst>
              <a:ext uri="{FF2B5EF4-FFF2-40B4-BE49-F238E27FC236}">
                <a16:creationId xmlns:a16="http://schemas.microsoft.com/office/drawing/2014/main" id="{950B97E5-1C3F-09AB-54F1-28B0508B24F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008" end="14366.1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835473" y="5234067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121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16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9" grpId="0" animBg="1"/>
      <p:bldP spid="1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COURSE_TITLE" val="102.Unit 9 - Lesson 1 - Period 1"/>
  <p:tag name="ISPRING_PLAYERS_CUSTOMIZATION_2" val="UEsDBBQAAgAIAOOGAlPDxJh2RwMAAOEJAAAUAAAAdW5pdmVyc2FsL3BsYXllci54bWytVltv0zAUfu6k/YfI74tbCmyrkiFAqngANKnc3io3OU1MEzvYzrLu13Pi3ENamESlVsnx+T6fy+fjem8e08R5AKW5FD5ZuHPigAhkyEXkk69f1lc35M3d5YWXJewIyuGhT3LBSwBLiBOCDhTPDILvmYl90jO4yEycTHGpuDn6ZDlH7nan5YJcXszQRWifxMZkK0qLonC5RoSItEzykkS7gUxppkCDMKBoFQZxGuzK/B2N31QKao4Z6B4yM8/fuCZpOR41H5AUS1eqiL6Yzxf0x6ePmyCGlF1xoQ0TARAHKzmzpdyx4PBJhnkCurTNvCrIDRhTBmFtM8+s+OJGOFoFPqkctilozSLQbiIiQlu/hrMhqDCNdctEuBXsgUeszG2ray/boo5Ex1KZIDc1+gDHnWQq3Lb2nr9HJyL29gnTcc2nB7lY/gOvk7F+2/J9MhabUb5LuI5xqQ/prNNJ0OGuXmprbGX7tZHtumQijoJfOVcQ2tdv7QmYL0i1YStzG6eriwAX8GnNAiPV8T3CULq1bNxWKW6lFNeCWg633X3TUZAm2z0wkytoSjXzHngI8jNTyvbrzqgcPDoy1lg6BHu0SrluUtcQLzZp8uofelP6jVrzU5/rjAX8j8Z8QKK2JlyE8Ljm6GMgxZoawGKXNtdkiVvu2cWk813aO0wDU3cSsCmYiGOYigDPfsgMo52dnoKCYhpdglyNsL2Fk+CYR3GCXzPJMF49SZMydZhk6C2cBCcyOExAW/NJ4E7JAjPUeZbhAPizeH+utx2h45aMdNmK0aMT49ALcm1kyp+s0gdz0qyspM+c3ssL59SnAb3NeAu5np9DjCbBIK5mLuzPEeBceOBQbAY8V7XVzXCIT8z68mk04EvTfTljmulcGrZZZRnPcTB5Vnk15zjPRj4h7FmemPf9hIaXh4WOEp6+N6a4vuNZlcWGP4FT8LD8a7BYYqmdGEq9++T1zbLHgFrEyTjY3ppO7biXoqmD61L7Vv3adjQ3VK2VSmanJOXVvagw1Tx4h3KMlMxFOBKAbVhNrxOcx28VMCeBPWa0eIHHQ2Y+eYkPdc63r267lK8Xtw3WxnVfbVzF8ozrqA64kx+tD1KbiFfPNXz8DVBLAwQUAAIACAAHQipVyqMDbmwGAAAoGQAAHQAAAHVuaXZlcnNhbC9jb21tb25fbWVzc2FnZXMubG5nrVnbbuM2EH0vsP9AGAjQAtvsboFdFEXiBS0zthBZ1Ep0vGlRCIxF20Qk0dXFifvUr+mH9Us6pGTH3gskOQGSIJIxZ4bDM2eG9MXHxyRGG5HlUqWXvXfnb3tIpHMVyXR52Zuyq59/7aG84GnEY5WKy16qeuhj/9UPFzFPlyVfCvj/1Q8IXSQiz+Ex7+unp2cko8ueNwixZZEgsAcOCbFv49DBA+KEA2xdh4yGAzKy3V5/pFABPyuB7sRSpikEgdTCvMhjGYmLNzVqNyeUMToJPewSp9cfqKJQCRrw7DQ0F9/YI8xs6oaDKQC7Qa/v8o1c8gJSiO5KgE/z07ADwpjtjgARz+dgIO9kLIstCkRRQC5ORXXsIen1g9MzyKi3Sx9T6665mw5tCmnz/SprBhJWWEZSoZRnmUlcB0DPwbfEDwOLAKiGpiwMpp5HfUaGEKFmi0zKuNoQmaNUFSgv12uVFSJCMjWE4kcZTlSn3ATXthuCe7O++rXt2Ow2nFCda1ZmKQLnL+bEpf4EO0foi8ULwHs+CYjLIJ3emDLa63uZyEVaiAytV6pQXfA0zUI3pFehRacuqxmHzj5NSWB23p1OBsQ/0yV9xiiD9ew+Cs46OLoBP98g1A04O41QMwwJmGD/usqJ5RN4MQxnNhv3+lYmuKbNgyxWSAbrTIuS2PC4rPhVa2eTu53SYc+rdWMX94DP75usLTqB+rsNHToCsbRHEJZK1jzdIkct1Y+/fPjw+O79h586wQRAKOcYCBmk929bALnMp04lCqFLPsNu67/d7OiUObYLhK7/6WYN1L0BvsLfRrup7wPJa4bagVEMnQuHGMW4VSVa8Y3QzWcjxYPRBygCmdV9R38wV/AiLRsrbEgnGEgEdcV829IEhUJQWbZ9XclOWaxUBu5yFMmc38VALe1Ts0p/vq7qr+KW0lIFAhaphMv0vNn1zHUoHhqSTYDdeKTVYr8oQDqCN5Te6LJ5DS4e0ljxCC0yAYA0QHy9juW8FtGa917Mt41R+HgGTQzITp0A9Gu4e9PrkzRCw4zrxXZE8XFAfADIeC6yE2xDw3VjjnAcd0MY26OxA79MhzCWy1UMv0XXODwCTPBEo1LUcoyDYEb9oU6aVmOO1jzPH1QWHbH0cD+bgG3XolAIFjsA181yDwz8kDD7ZZmYF81gECU2/K7rCpYKBAyZEQNdUkmZF1A2yToWhTDRSr0UPq8GJbFQUF+xgNnJcB+8m2JrpLmDp641DgdsL6EOL9P5qqUdFOc36+OwGkqgySHnG2Oq0WDW/AzqAmJIu1jQa9DA6y4WtwSGRPjTZHMwrYLu7URpJ3pzrjUm3taDhGbTRqoyhzc6JSBNZkfy825uAgJ93WU2dr6jrRXqbhJbyo2AOLJIZI2OQO4tMtRF9Wlq/x5eYdsxnfpL6vGtmfp4tOHpXB8n5lzv6RY+i2RkPtO0N/7/KuXfiBe11J/VXcIdks9nXeM5aizfqQheFCJZF02udcLq8E+JQpf4d0Nos/TT/O+H8hfZmYMx/tn7c3Rc6LJHjUE8M1Ptd+ulI6knfwIDi26OMGPE7a3G2u3AprojNp87nuxs9+romGGnC9Xe2qU1gKvQqRjBGHJsIg9g1EmgC7W3NWePw/DNqaO9/YwMAptB15mJu1wWjZ5NPbfur6acT2+sBzPrUbNhNnPI0S0HQMYygfijFpjTCdlloGoRRyuZqTKOTPnH8t60CchtmYivp+FFphLzNub5jv5Vm/r4nCiqxfmVU6/DPLWv4Nb7c1DAp+9SQLAPY4yFXUvPPpau9rilEZSPToXDgt3oBHWU8GK+gna8UGUatQSqjmBDcoUBrF5zIHjWPIXVAF+EUb1F9dvfOoHoiQ5ElOzB/nBVIfI/O4PoZewxqsuLQjwWzUDTgWFRENKrK5jkFosmC4YHxyGbhzZW9VF5Z9fy5MxsYP+LHEl51RQTlcCr82a/TF/YGbJgxrA1nkD9BabcVJnB0NkFYUc3i059ONLVlWsBEAwQTBaxQOSR63rrgqovfkCZzSGt15/w7B5knSkVd4rNbKAup6Lbmp7uQMoilmmnyJ/XVPWCme2FeDg0F0KQSTjv31czRAQHznl9MxSrZWswa4xd6Bpf4IlIFl0BfUL2Fz76UsNcIDiK628m/vvn3yb76pKw1mSQver5SfQ2X/ft/VNuvtO4eHPwFcf/UEsDBBQAAgAIAAdCKlUVHmAbowAAAH8BAAAuAAAAdW5pdmVyc2FsL3BsYXliYWNrX2FuZF9uYXZpZ2F0aW9uX3NldHRpbmdzLnhtbHWQQQqDMBBF957CGwhdh0DXpUWoFxhxlECSCZlR8PZNRG1p02Xe+z/DjGIUMX5iXdW1glnoKRBFS5xRNe93tgwLXr1xIIZ8woK850omNyxRaCMyetmUHsFyyv/wY3hrYT0/4iNeMOVCZxzqS6mwmVzysJhpY90aUI8R04AvmHPoobd4w7UniMPjDOwb/9W5mzabHd5pQB0iuSCq+UBVutdx9BdQSwMEFAACAAgAB0IqVaenV+h8BAAAbxcAACcAAAB1bml2ZXJzYWwvZmxhc2hfcHVibGlzaGluZ19zZXR0aW5ncy54bWzlWN1u2zYUvvdTEBp6WStpkzUNZAeZLSNGHTuz1K7BMAS0RFtcKFIlKbvu1Z5mD7Yn2aHoOHbitHRWD2l7ETgiz/nO4Xd+eKTg5GPO0JRIRQVvePv1PQ8RnoiU8knDext3nh95SGnMU8wEJw2PCw+dNGtBUY4YVVlEtAZRhQCGq+NCN7xM6+LY92ezWZ2qQppdwUoN+KqeiNwvJFGEayL9guE5/Oh5QZS3QHAAgL9c8IVas1ZDKLBI5yItGUE0Bc85NYfCrMOwyjzfio1wcj2RouRpSzAhkZyMGt5PrbC93355I2Oh2jQn3HCimrBolvUxTlNqvMAsop8IygidZODu4YGHZjTVWcN7cWBQQNq/j1Jh26Njg9ISwAHXC/icaJxije2jtafJR61uFuxSOuc4p0kMO8icv+G146uo122HV/1BHEZXZ/F5z/qwhVIcvo+3UIq7cS/cRt4V/uzyIhz2uv03V/Fg0Iu7F7dawOgaIYG/zlgAzIpSJmRJWKCzMh9xTBnk6B0aFdGQ5QzLCYlFh0IQx5gp4qE/CzL5tcSM6jkUwx4UwzUhxakqSKKHJmwNT8uSeLdwFhAcg1jepsTrZUq8Olo7um+t3x5ro5cB1honGSQPrFWuBf7q0o0YNWWEE02nkJjkziHHJWNRWRRC6qZxurK9urj04QGYYCz4GnPmGY0ES5d8kXxE0j7OyUrFRdeUd0By30NjiDEDJgcF4SjCHKqcamA3WQKocqQ01VV1dxbSp5JihgAP2hBB59E9tpMMS7UW1GVgTW0lzd/7QhP1h2XbLj0oGjEKVkxqOcmHPEVtiWfQlVzELwh3ETuDvGEmd4h0ckJitYUkOmXMRfg3UbIUzUWJGL0GTgSCqipz+C8jaLV3obEUebUK3VUjVVE4pWRG0hMXQ5dgIi9BE1p5wYi2Fj6U9BMakbGQgEvwFCiGdaosfn0r4AIrdQuKb3x8ZjtSt98O3z8zB8TpFPNkS3AoRZIXeif4eI640Dd6QEeCS4igCUpK02rP5Wz1x4dh2Q0gzl8pGmv4iuYlw18TfknICvQOQ74bK9sE/oseOJvN8LQqdFO8FTSUOIWQWEzYSKCTU764PRwAE8yR4GyOcAKXsTJtY0pFqWDFNggLrR7vodWHNK2eJnDrgEWZEukEubf/4uXB4c+vjl4f1/1//vr7+WeVFmPKBcPGnJ1TWg/OQW5ad6ahLyh9Zia6p9sRMjeJmt4zunnOc1Dv9uNweNqKu++68eUGgIq9+/dx4JtZYfPoUA1QT3VyiMLTYesMDcPobS+Ojl0yqi+geHWSQU6OzauF01gwDN85YQPhToUSRk5wAxepwRsXqaEdDS5WxgInF6DVT2zrgmbPaE4h4b6JwnWqoUfV/LdRt/955LeFv6O6JVgm2c7y6MforLsM0HdM+9N+F/6eX1jPsbwmEsVCMOV0s5WaUU7+1zaxnnBReN79ZdBr/wAt+YkyaJ+WnxHXvhsG/sYvtGYnp5zmQKt5+Vh+1m0eHuwF/uatWg3Q1j+SN2v/AlBLAwQUAAIACAAHQipVvOlThncDAADoDAAAIQAAAHVuaXZlcnNhbC9mbGFzaF9za2luX3NldHRpbmdzLnhtbJVXXW/aMBR9769A7L2swMYqBSS+JlXr2mpF9NkhF7Bw7Mh26Niv33XsJA4kDW1Uqb7nHPt++VoN1IHyzhGkooKPu/3u5KbTCTaplMD1CuKEEQ0dTmIYd9/eBt2exQUT8hW0pnynjCW3dWg07oap1oLfbgTXuMktFzImrDv58jP7CXoZs00l0KdrNVuygfKYb/0fs8VVEnfGcDZazO+bBBsRJ4SfHsVO3IZkc9hJkfLIuDYwX5Nsf0pAMsoPrR4xqvSDhrji0/Ju2V/2r5MkEpQC49L9Ytqffm9VMRICK6IfDX8Mp1dqyqM+LsyZ7EgV1Zls1B8NRsMmWUJ2UE3yfLm4Wwya+Rx3r1blQ7+sQMNf3Ro5dv4J5Kc2F0mafKZHEil2JqFnmpH5WjVMkAivHwoW9+ZrFZiAzEGtDakYjbAMQka2Fb+ar4nclEv3pz8kAnO3pWAvpghn08N0SMhgsiVMQdDLlxZUe/H+nGq8TQXBN5WkFwzxhaSqQiuNJfEPvFMe+SxnKSlrwdIY5tZln1kFSsF8Pstmi88tbJ6PEo6XRM9aUp8wt5dUz1pSX03Nnjk7XfLPISvK22JGXE1bioAwcILLImv5MofNWY/muiv/dGfJSbGIYJI12IrGYMoX9DKb9ap34VbAyZHuiMbn6bfhhacsHhX0zgDXc/UdFmiqGdQ13kakUqEzCK+r4dcgVmKfEDXVj7DVObtqLAtj3o1KPsy62vNaphct77Yr8mbXHY2vyrgbE3kAuRKCqW7H6fAm4jb2fb5UmLmNryrIB74VniZzrEnEhQZ1LVnYy3ilP0RrstnH6FLjAUVKbWXrCxi4Y+sqy9M4BLnEhqCgXJKrNsvb092e4a9eU3iHqCpoAK1S73E7TijL2Z7BdQAQudk71C0sEqdMUwZHYA71DFnATZEFCtu/Ll7TXdWe9CxXNaQbRGWnnE0oD6gRrNEvkYd6CVwx5zUJVRZZZaa0Tf58WJpu9Y63a9dKlZ0Rr0shFquST5Jq8aqJ1G7Tcu2CJ0eYchpnIwgB7/gaxGqYEInLSwbmQV3YSxfM81VsVozWGqRJYgbtpF8nyZDzKbvCCzrZSgB/wmbGG+8V+AWnUBAZPRUUF3sjbNUYIz6e2cDGUR8nOuh5JlscvyYx5dT8izJPlRYx/ZfttXQvj7s4H1FucD/EJv8BUEsDBBQAAgAIAAdCKlUX293YdwQAAPkWAAAmAAAAdW5pdmVyc2FsL2h0bWxfcHVibGlzaGluZ19zZXR0aW5ncy54bWzdWFFT2zgQfudXaHzTx8bQ0itlnDBcYoZMQ5KL3V6ZmxtGsZVYhyy5kpw0fbpfcz/sfsmtrCQkEKjCkHboAwNe73672t1vtTg4+ZIzNCFSUcHr3kFt30OEJyKlfFz3PsRnL488pDTmKWaCk7rHhYdOGntBUQ4ZVVlEtAZVhQCGq+NC171M6+LY96fTaY2qQpq3gpUa8FUtEblfSKII10T6BcMz+KVnBVHeHMEBAH5ywedmjb09hAKLdCHSkhFEU4icU3MozM51zjzfag1xcj2WouRpUzAhkRwP694vzbB10Hq90LFILZoTblKiGiA0Yn2M05SaIDCL6FeCMkLHGUT75tBDU5rqrO69OjQooO3fRamw7cmxQWkKSAHXc/icaJxije2j9afJF60WAitKZxznNInhDTLHr3ut+CrqtFvhVbcXh9HVeXzRsTFsYRSHn+ItjOJ23Am30XeFP7/sh4NOu/v+Ku71OnG7f2MFGV1LSOCvZyyAzIpSJmSZsEBnZT7kmDJo0VtpVERDkzMsxyQWZxSKOMJMEQ/9XZDx7yVmVM+AC/vAhWtCilNVkEQPTNnqnpYl8W7gLCAEBrW8aYl3y5Z4e7R2dN96vznWxigDrDVOMmgekFWhBf6qaKFGDYtwoukEGpPcOuSoZCwqi0JI3TBBV75XhcsY7oEJRoKvZc48o6Fg6TJfJB+StItzqF//jHtoBEVlkLpeQTiKMAdWUw3pTJYWqhwqTXXF5rO59qmkmCFgLIwdgi6iO+lNMizVWhWXlTRkShp/doUm6i+bXiu6VzViFLyYXnLSD3mKWhJPYQq5qPcJd1E7h0ZhplmIdApCYrWFJjplzEX5D1GyFM1EiRi9hpwIBDQqc/grI2h1WKGRFHklZVhppKoUTiiZkvTExdEluMhLsITRXTCirYfPJf2KhmQkJOASPIEUg5wqi1/bCrjASt2A4kWML+wIandb4acX5oA4nWCebAkO3CN5oXeCj2eIC72wg3QkuIQKmqKkNK3euZyt9vgyLOkPdX6iaqzhK5qXDD8l/DIhK9A7LPluvGxT+G9G4Ow2w5OK6Ia8FTRQnEJJLCa8SGDIUz6/LhwAE8yR4GyGcAK3rzJjY0JFqUBiB4SFVo+P0NpDm1ZPY9jrwKNMiXSC3D949frwza9vj94d1/z//vn35YNG872kz7BxZxeT5r2Lj5vVrfXnG0YPLEF3bM+EzE2jpnecbl7sHMzb3TgcnDbj9sd2fLkBoMre3fs48M1ysHlXqDamW6vC8MftClF4Omieo0EYfejE0bFLD3UF0FUnGXThyPz34LQIDMKPTtiQYidqhJETXM9Fq/feRWtgl4H+yiLgFAIM97EdVjDeGc0ptNizoKoTax7F8ufB1I1bPX2QqpbcO2IqwTLJdtY5z3h6/ria/MSZ3tj9atNNhSKSU2P0na6sn/l/0Assr4lEsRBMOV1dpWaUk+86FdabLQov2r/1Oq2ddh11a7tnQfWnTZ99Wn4HXPvwF/gbP7HugXz9c3Vj739QSwMEFAACAAgAB0IqVVRzGYWwAQAAgQYAAB8AAAB1bml2ZXJzYWwvaHRtbF9za2luX3NldHRpbmdzLmpzjZRBb4IwFMfvfgrCrouZ6IbupuKSJR6WzNuyQ8EnEkvbtIXJjN99tDptoWzSC/331/f6HvR/6Hn14ye+9+wd9Luev9lzrYHSNggLuLcXcNdCrhZ8gbM1rLIccEbAbyDlZe9FP14RZ2if6LBx9a4CCyOiT104c4ncJQqXWLrEL5e4d4nfdoHn4k6FGQ2PCykp6SeUSCCyTyjPkWb8uxf9mGU2YFoC/wfdoASsoI/BeBZ1kteIo1kYzScml9CcIVItaUr7MUp2KacFWZ/zD9Uw6W3FgNcffteVFmdCvkrIm4kXg0WwCLpJxkEIOOedRNNg+uSEMYoBmwWFo/Fo+gdqBW43tEGXmcjkLx0G4TAcmTRDKbS6NF9Eg2hoY6SO1epmK/mJk7CXXcUwjCrgt4SirGA3fEDGaao60kZDNZwopmidkfTERRM1nJw6rArb9W9o5+jHlK8vf8WDGibTaoZ1zbQDSV6cb+TJIIxrt7XXXXuultPQhEOTv5p1CtHIunQZRbfVNXLcbnKl23tk03vU/KMuHPEd8BWluDbVOk8htWN7n6ZLOI+Z3FxQaTeod/wBUEsDBBQAAgAIAAdCKlXahn1hYAAAAGIAAAAcAAAAdW5pdmVyc2FsL2xvY2FsX3NldHRpbmdzLnhtbLOxr8jNUShLLSrOzM+zVTLUM1BSSM1Lzk/JzEu3VQoNcdO1UFIoLknMS0nMyc9LtVXKy1dSsLfjssnJT07MCU4tKQEqLFYoyEmsTC0KSc0FMkpS/RJzgSrDw42V9O24AFBLAwQUAAIACAAHQipVg+wKbxwGAABHEwAAFwAAAHVuaXZlcnNhbC91bml2ZXJzYWwucG5n7Zd7UNJZFMev62MrN9fN7LGpla3ZTqY5REai9NC1tlkt22J9pJkmtZS6ICmBUI4zWZuRPUwU+c1WjjWaxFCZq4JlhZPAr4dJhttvSuGXoRiRKBGwsNU+mtmd2f7mjzt37r2fe8+555z7nbkH18fHTZ705SQAwOS1a2ISAXDFAfAJZ4KHfSbe6HbT3rlQE+NWgUaF36B94EZa+d1KAIQczzcZ7vbxxLw1SVQAvDoczUWaey4LgCl9a2NWfl+YNtwXxfmK6Lsvw+pf6h0zIdA90ft87KQb8z0S5ywV1lTfqWznzgu2uqTlb07V5mxU3ce+unRKCc/z351AZHfnB6O1t5ioLwArSjtdAEiM8QLgaCAFgH1Ty10BOFvqB8Cc2AEA8o4LxK9v4/NC/aM0qsXwXDty9fkO/RLOLOSa6c4X9vuk0i7lV0nLRlY46Lg4z7pw5AbPwRXWn9l+vzJ3m8L7LZXnoNqheheQR4pbV0fvG/dymC3Y49gvHx84zg4IMF+RJQV+CvbVH6mIN1ydGYj62d1p3xS3Do3AQqzXAmI6y6R+IizYqaPz+7cc5HEIVukTS1gU6aDd4cblycuhqjHE1lGPWHVjB6QaK46VP3TepBawipSxDEVmmoHCZ7DIGqyOxu/HlWPKR09JrMMSlgCjHzWhkERvKJCMWTpU/zgw6Rz7RcfsNvFpIUIgwBYqU2Lr4aJt3Q9KGKHDY3hYz+tM2o9BhZpkZoCcMWLRlEFj8LNa8YEzuHWOmDy4e8/ULaMUXVovqF/GGGC+uIZIWG9m216hETpoQdX2In4E0ddYWJkpKhEs9JnNenVXi8IyqlLbUD+dalPfE8MbBoYEOFF6b6XKLCwaRGBqQASK4XCVkWbSLsc1wun0oGyNlGAaVOpxkDzgNJWvFVXDTPdBfI5ORThjieRJFdoGeJtYRNuVzYp+zcupETliT/RfVJMgD2kXbYWPtSI2EWR7OnqsJaxTBOCXBIxUWYz31L/BjwluFt7sKLnOqt1hrZEqiqOlSnMD2oAOe1rUqd8o9nKSXqDN1GgzfUQQiS7jbHERSZA+CesAvSwuRtGqZHrESY2VqWjzEblF+7BPYhNjzKR8OoMfAXO5R5OFSxD0hnr5FXZ8k+J97hV12YukhpHkPShyeUJ6KEw2BjGsW4jePTLD5s8uKGu4CycaftWiFloPtUfYJN8+IKNEC1qQpsZimWzY8hC/x/1RK8qDSx636nprWZA9Q81qTBpKzx96hm2MVVgjdQLMBpEOambCKZqQ9yW2UVTRP7GcxrDW1LLT+cHTNGw1BJHm+/VQWsNuk3syQwUeMotPtJaWvdlNPpxS8byrk64yw2R/93bruCUq+KKmIHX/JQJaMdP2ebkoBx4SYKQamhFnxvGC3r6bQeaPRnVhcdY0zSjSMdRl8FMJOoe69CyGHJ97OkOHIJm/SQh7CFfCXuZWd8UWKbQvv71X0h3yzId8iu21lNPWekw0Ox3uZSMp2a3d7ONUOt9MErMTyPxZOFvXyQbu35Iq9rOn8GfdoaNFdD6bOEMWyOw6ybt8ImFxQ7+Pl9l2vj1ETxY+hqi7Q6eP+gYtnKrBom969LgrrDqaTis0M3S/hKOFpsgorKPAIDOvn/Ugy3o2R5dCgE0NMDtbwahBeDY1VNW2aFcoocXSorIdztVUjDylKKa8U4VorNn3aNLLMNcsf0glcoMpURzuD0nE5UYVWUMn74QuVqIXSitj97LSRAFNBPSRjBo6Uj2WLohAmyWKvjRptnHhWrsjHC6iH9pUZk8it9du+Hom24aTWgwQkmGTKYWjRfJh2tDuJpJxJOdxbpuiyiJs+oeGwGW823/Gfwmnei5F8Zdsyb1xaOm7ly7vzy7lUd9HUPNTf6RDuPp6797bGRAhdnVUSc3/XvBcloyXd8G6Z+NNGfzVdjkAX9t9A2scLqw49IH2nthYbuglQTMzD4ffmpEpW4023Heo8YsF/77lA7n+r9OdqBN1ok7UiTpRJ+pEnagTdaJO9ONQ9dzyt9+Uw+GcqjDx+FMCltKy8Y/vSqPPx5hZldb2OkIWilbuExVcta+DtbHxMY2rthb/DlBLAwQUAAIACAAHQipVPMoRpUsAAABqAAAAGwAAAHVuaXZlcnNhbC91bml2ZXJzYWwucG5nLnhtbLOxr8jNUShLLSrOzM+zVTLUM1Cyt+PlsikoSi3LTC1XqACKGekZQICSQqWtkgkStzwzpSTDVsnCwBAhlpGamZ5RYqtkhiSoDzQSAFBLAQIAABQAAgAIAOOGAlPDxJh2RwMAAOEJAAAUAAAAAAAAAAEAAAAAAAAAAAB1bml2ZXJzYWwvcGxheWVyLnhtbFBLAQIAABQAAgAIAAdCKlXKowNubAYAACgZAAAdAAAAAAAAAAEAAAAAAHkDAAB1bml2ZXJzYWwvY29tbW9uX21lc3NhZ2VzLmxuZ1BLAQIAABQAAgAIAAdCKlUVHmAbowAAAH8BAAAuAAAAAAAAAAEAAAAAACAKAAB1bml2ZXJzYWwvcGxheWJhY2tfYW5kX25hdmlnYXRpb25fc2V0dGluZ3MueG1sUEsBAgAAFAACAAgAB0IqVaenV+h8BAAAbxcAACcAAAAAAAAAAQAAAAAADwsAAHVuaXZlcnNhbC9mbGFzaF9wdWJsaXNoaW5nX3NldHRpbmdzLnhtbFBLAQIAABQAAgAIAAdCKlW86VOGdwMAAOgMAAAhAAAAAAAAAAEAAAAAANAPAAB1bml2ZXJzYWwvZmxhc2hfc2tpbl9zZXR0aW5ncy54bWxQSwECAAAUAAIACAAHQipVF9vd2HcEAAD5FgAAJgAAAAAAAAABAAAAAACGEwAAdW5pdmVyc2FsL2h0bWxfcHVibGlzaGluZ19zZXR0aW5ncy54bWxQSwECAAAUAAIACAAHQipVVHMZhbABAACBBgAAHwAAAAAAAAABAAAAAABBGAAAdW5pdmVyc2FsL2h0bWxfc2tpbl9zZXR0aW5ncy5qc1BLAQIAABQAAgAIAAdCKlXahn1hYAAAAGIAAAAcAAAAAAAAAAEAAAAAAC4aAAB1bml2ZXJzYWwvbG9jYWxfc2V0dGluZ3MueG1sUEsBAgAAFAACAAgAB0IqVYPsCm8cBgAARxMAABcAAAAAAAAAAAAAAAAAyBoAAHVuaXZlcnNhbC91bml2ZXJzYWwucG5nUEsBAgAAFAACAAgAB0IqVTzKEaVLAAAAagAAABsAAAAAAAAAAQAAAAAAGSEAAHVuaXZlcnNhbC91bml2ZXJzYWwucG5nLnhtbFBLBQYAAAAACgAKAAYDAACdIQAAAAA="/>
  <p:tag name="ISPRING_LMS_API_VERSION" val="SCORM 2004 (2nd edition)"/>
  <p:tag name="ISPRING_ULTRA_SCORM_COURSE_ID" val="F8A5D9CC-6342-4AE9-9B66-1E3CE62FADB8"/>
  <p:tag name="ISPRING_CMI5_LAUNCH_METHOD" val="any window"/>
  <p:tag name="ISPRINGCLOUDFOLDERID" val="1"/>
  <p:tag name="ISPRINGONLINEFOLDERID" val="1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FIT_TO_WINDOW&quot;},&quot;accessibilitySettings&quot;:{&quot;enabled&quot;:&quot;T_FALSE&quot;},&quot;compressionSettings&quot;:{&quot;imageSettings&quot;:{&quot;jpegQuality&quot;:90,&quot;optimizeImageForResolution&quot;:&quot;T_FALSE&quot;},&quot;audioQuality&quot;:90,&quot;videoQuality&quot;:80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}}"/>
  <p:tag name="ISPRING_SCORM_RATE_SLIDES" val="0"/>
  <p:tag name="ISPRING_SCORM_PASSING_SCORE" val="0.000000"/>
  <p:tag name="ISPRING_CURRENT_PLAYER_ID" val="universal"/>
  <p:tag name="ISPRING_PRESENTATION_TITLE" val="102.Unit 9 - Lesson 1 - Period 1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OUTPUT_FOLDER" val="[[&quot;\uFFFD\uFFFD~\uFFFD{952061D2-11C4-4E66-9BDA-C22EDC6CA497}&quot;,&quot;D:\\TUAN ANH&quot;],[&quot;\uFFFD\uFFFD|x{7070F873-55FB-4E49-8DA2-6F658BF36F6A}&quot;,&quot;C:\\Users\\Admin\\Desktop\\BAI GIANG PPT WW3 CHUAN 08-9-2022\\Unit 9&quot;]]"/>
  <p:tag name="ISPRING_SCORM_RATE_QUIZZES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0B0AD3E-018A-4953-A1BD-912BF4E0C5E4}:28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98A9DC1-F3A4-422F-A326-06ABC351812F}:286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9B5596D-161E-4C94-845E-57BA94ABC6EC}:25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C5CC101-B56B-418B-ABED-7B165EFE845B}:26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014F345-D21A-4666-9D55-42EEDF560528}:25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8FB27F9-A9E6-4578-A86E-C928B7EC26D2}:29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4299200-61C2-46F4-A9B8-57CFF04F4952}:26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DBF00E7-CA6E-4171-B63D-313AB4993308}:29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DF326D0-FAA2-46AD-B723-4F510C71294C}:28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F9EFC22-3577-4417-85E9-13AEF73CA982}:28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F9EFC22-3577-4417-85E9-13AEF73CA982}:282"/>
</p:tagLst>
</file>

<file path=ppt/theme/theme1.xml><?xml version="1.0" encoding="utf-8"?>
<a:theme xmlns:a="http://schemas.openxmlformats.org/drawingml/2006/main" name="P.E. Subject for Middle School - 6th Grade: Sports &amp; Games by Slidesgo">
  <a:themeElements>
    <a:clrScheme name="Simple Light">
      <a:dk1>
        <a:srgbClr val="241826"/>
      </a:dk1>
      <a:lt1>
        <a:srgbClr val="FFFFFF"/>
      </a:lt1>
      <a:dk2>
        <a:srgbClr val="EA942B"/>
      </a:dk2>
      <a:lt2>
        <a:srgbClr val="F5D550"/>
      </a:lt2>
      <a:accent1>
        <a:srgbClr val="DE5344"/>
      </a:accent1>
      <a:accent2>
        <a:srgbClr val="E15C7A"/>
      </a:accent2>
      <a:accent3>
        <a:srgbClr val="E5859B"/>
      </a:accent3>
      <a:accent4>
        <a:srgbClr val="01A7CF"/>
      </a:accent4>
      <a:accent5>
        <a:srgbClr val="C9E0E6"/>
      </a:accent5>
      <a:accent6>
        <a:srgbClr val="E7E8ED"/>
      </a:accent6>
      <a:hlink>
        <a:srgbClr val="241826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Nature Activities Binder by Slidesgo">
  <a:themeElements>
    <a:clrScheme name="Simple Light">
      <a:dk1>
        <a:srgbClr val="000000"/>
      </a:dk1>
      <a:lt1>
        <a:srgbClr val="FFFFFF"/>
      </a:lt1>
      <a:dk2>
        <a:srgbClr val="D9D9D9"/>
      </a:dk2>
      <a:lt2>
        <a:srgbClr val="C1D2F1"/>
      </a:lt2>
      <a:accent1>
        <a:srgbClr val="A8BFE9"/>
      </a:accent1>
      <a:accent2>
        <a:srgbClr val="EC7459"/>
      </a:accent2>
      <a:accent3>
        <a:srgbClr val="596AEC"/>
      </a:accent3>
      <a:accent4>
        <a:srgbClr val="D4E7C7"/>
      </a:accent4>
      <a:accent5>
        <a:srgbClr val="BFEEA0"/>
      </a:accent5>
      <a:accent6>
        <a:srgbClr val="FFA87B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7159</TotalTime>
  <Words>901</Words>
  <Application>Microsoft Office PowerPoint</Application>
  <PresentationFormat>Widescreen</PresentationFormat>
  <Paragraphs>217</Paragraphs>
  <Slides>47</Slides>
  <Notes>16</Notes>
  <HiddenSlides>0</HiddenSlides>
  <MMClips>13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47</vt:i4>
      </vt:variant>
    </vt:vector>
  </HeadingPairs>
  <TitlesOfParts>
    <vt:vector size="62" baseType="lpstr">
      <vt:lpstr>-apple-system</vt:lpstr>
      <vt:lpstr>Arial</vt:lpstr>
      <vt:lpstr>Bebas Neue</vt:lpstr>
      <vt:lpstr>Calibri</vt:lpstr>
      <vt:lpstr>Comic Sans MS</vt:lpstr>
      <vt:lpstr>Jua</vt:lpstr>
      <vt:lpstr>Myriad Pro</vt:lpstr>
      <vt:lpstr>Nunito</vt:lpstr>
      <vt:lpstr>PT Sans</vt:lpstr>
      <vt:lpstr>Quicksand</vt:lpstr>
      <vt:lpstr>Quicksand Medium</vt:lpstr>
      <vt:lpstr>Roboto</vt:lpstr>
      <vt:lpstr>Times New Roman</vt:lpstr>
      <vt:lpstr>P.E. Subject for Middle School - 6th Grade: Sports &amp; Games by Slidesgo</vt:lpstr>
      <vt:lpstr>Nature Activities Binder by Slidesgo</vt:lpstr>
      <vt:lpstr> OBJECTIVES ( mục tiêu)</vt:lpstr>
      <vt:lpstr>                                        LESSON PROCEDURE  I. Activity 1: Warm up (5’) II. Activity 2: Presentation  (task 1) (8’) III. Activity 3: Practice (task 2 ) (12’) IV. Activity 4: Production (task 3) (13’) V. Activity 5: Assessment (2’)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Have you got                   for your breakfast/ lunch/ dinner?  Yes, I have.        No, I haven’t. 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102.Unit 9 - Lesson 1 - Period 1</dc:title>
  <dc:creator>Le Thi Phep</dc:creator>
  <cp:lastModifiedBy>admin</cp:lastModifiedBy>
  <cp:revision>158</cp:revision>
  <dcterms:created xsi:type="dcterms:W3CDTF">2022-03-03T09:13:00Z</dcterms:created>
  <dcterms:modified xsi:type="dcterms:W3CDTF">2023-08-16T08:08:49Z</dcterms:modified>
</cp:coreProperties>
</file>