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31"/>
  </p:notesMasterIdLst>
  <p:sldIdLst>
    <p:sldId id="256" r:id="rId2"/>
    <p:sldId id="262" r:id="rId3"/>
    <p:sldId id="313" r:id="rId4"/>
    <p:sldId id="338" r:id="rId5"/>
    <p:sldId id="317" r:id="rId6"/>
    <p:sldId id="337" r:id="rId7"/>
    <p:sldId id="335" r:id="rId8"/>
    <p:sldId id="322" r:id="rId9"/>
    <p:sldId id="343" r:id="rId10"/>
    <p:sldId id="314" r:id="rId11"/>
    <p:sldId id="344" r:id="rId12"/>
    <p:sldId id="345" r:id="rId13"/>
    <p:sldId id="342" r:id="rId14"/>
    <p:sldId id="346" r:id="rId15"/>
    <p:sldId id="347" r:id="rId16"/>
    <p:sldId id="348" r:id="rId17"/>
    <p:sldId id="321" r:id="rId18"/>
    <p:sldId id="349" r:id="rId19"/>
    <p:sldId id="350" r:id="rId20"/>
    <p:sldId id="351" r:id="rId21"/>
    <p:sldId id="352" r:id="rId22"/>
    <p:sldId id="332" r:id="rId23"/>
    <p:sldId id="646" r:id="rId24"/>
    <p:sldId id="648" r:id="rId25"/>
    <p:sldId id="647" r:id="rId26"/>
    <p:sldId id="649" r:id="rId27"/>
    <p:sldId id="650" r:id="rId28"/>
    <p:sldId id="652" r:id="rId29"/>
    <p:sldId id="276" r:id="rId30"/>
  </p:sldIdLst>
  <p:sldSz cx="9144000" cy="5143500" type="screen16x9"/>
  <p:notesSz cx="6858000" cy="9144000"/>
  <p:embeddedFontLst>
    <p:embeddedFont>
      <p:font typeface="#9Slide07 Soup of Justice" charset="0"/>
      <p:regular r:id="rId32"/>
    </p:embeddedFont>
    <p:embeddedFont>
      <p:font typeface="#9Slide05 VL Fadilla" charset="0"/>
      <p:regular r:id="rId33"/>
    </p:embeddedFont>
    <p:embeddedFont>
      <p:font typeface="#9Slide07 SVNBango" charset="0"/>
      <p:regular r:id="rId34"/>
    </p:embeddedFont>
    <p:embeddedFont>
      <p:font typeface="Lato" charset="0"/>
      <p:regular r:id="rId35"/>
      <p:bold r:id="rId36"/>
      <p:italic r:id="rId37"/>
      <p:boldItalic r:id="rId38"/>
    </p:embeddedFont>
    <p:embeddedFont>
      <p:font typeface="#9Slide06 SVNStella" charset="0"/>
      <p:regular r:id="rId39"/>
    </p:embeddedFont>
    <p:embeddedFont>
      <p:font typeface="Montserrat Medium" charset="0"/>
      <p:regular r:id="rId40"/>
      <p:italic r:id="rId41"/>
    </p:embeddedFont>
    <p:embeddedFont>
      <p:font typeface="#9Slide07 HoneyCream" charset="0"/>
      <p:regular r:id="rId42"/>
    </p:embeddedFont>
    <p:embeddedFont>
      <p:font typeface="#9Slide07 SVNDessert Menu Scrip" charset="0"/>
      <p:regular r:id="rId43"/>
    </p:embeddedFont>
    <p:embeddedFont>
      <p:font typeface="#9Slide07 SVNPrima" charset="0"/>
      <p:regular r:id="rId44"/>
    </p:embeddedFont>
    <p:embeddedFont>
      <p:font typeface="Just Another Hand" charset="0"/>
      <p:regular r:id="rId45"/>
    </p:embeddedFont>
    <p:embeddedFont>
      <p:font typeface="#9Slide03 SVNLifehack Sans" charset="0"/>
      <p:regular r:id="rId46"/>
    </p:embeddedFont>
    <p:embeddedFont>
      <p:font typeface="#9Slide03 AllRoundGothic" charset="0"/>
      <p:regular r:id="rId47"/>
    </p:embeddedFont>
    <p:embeddedFont>
      <p:font typeface="#9Slide06 DeathRattle BB" charset="0"/>
      <p:regular r:id="rId48"/>
    </p:embeddedFont>
    <p:embeddedFont>
      <p:font typeface="Bebas Neue" charset="0"/>
      <p:regular r:id="rId49"/>
    </p:embeddedFont>
    <p:embeddedFont>
      <p:font typeface="Calibri" pitchFamily="34" charset="0"/>
      <p:regular r:id="rId50"/>
      <p:bold r:id="rId51"/>
      <p:italic r:id="rId52"/>
      <p:boldItalic r:id="rId53"/>
    </p:embeddedFont>
    <p:embeddedFont>
      <p:font typeface="#9Slide07 SVNStick A Round" charset="0"/>
      <p:regular r:id="rId54"/>
    </p:embeddedFont>
    <p:embeddedFont>
      <p:font typeface="#9Slide03 AmpleSoft Bold" charset="0"/>
      <p:regular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DFE78DA-A4D0-42EB-90B3-D74D75F3A940}">
  <a:tblStyle styleId="{4DFE78DA-A4D0-42EB-90B3-D74D75F3A9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6" d="100"/>
          <a:sy n="66" d="100"/>
        </p:scale>
        <p:origin x="-2094" y="-9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66823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23397a8659_0_1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23397a8659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12</a:t>
            </a:fld>
            <a:endParaRPr lang="zh-CN" altLang="en-US"/>
          </a:p>
        </p:txBody>
      </p:sp>
    </p:spTree>
    <p:extLst>
      <p:ext uri="{BB962C8B-B14F-4D97-AF65-F5344CB8AC3E}">
        <p14:creationId xmlns:p14="http://schemas.microsoft.com/office/powerpoint/2010/main" val="151058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13</a:t>
            </a:fld>
            <a:endParaRPr lang="zh-CN" altLang="en-US"/>
          </a:p>
        </p:txBody>
      </p:sp>
    </p:spTree>
    <p:extLst>
      <p:ext uri="{BB962C8B-B14F-4D97-AF65-F5344CB8AC3E}">
        <p14:creationId xmlns:p14="http://schemas.microsoft.com/office/powerpoint/2010/main" val="359757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14</a:t>
            </a:fld>
            <a:endParaRPr lang="zh-CN" altLang="en-US"/>
          </a:p>
        </p:txBody>
      </p:sp>
    </p:spTree>
    <p:extLst>
      <p:ext uri="{BB962C8B-B14F-4D97-AF65-F5344CB8AC3E}">
        <p14:creationId xmlns:p14="http://schemas.microsoft.com/office/powerpoint/2010/main" val="46863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15</a:t>
            </a:fld>
            <a:endParaRPr lang="zh-CN" altLang="en-US"/>
          </a:p>
        </p:txBody>
      </p:sp>
    </p:spTree>
    <p:extLst>
      <p:ext uri="{BB962C8B-B14F-4D97-AF65-F5344CB8AC3E}">
        <p14:creationId xmlns:p14="http://schemas.microsoft.com/office/powerpoint/2010/main" val="2504921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16</a:t>
            </a:fld>
            <a:endParaRPr lang="zh-CN" altLang="en-US"/>
          </a:p>
        </p:txBody>
      </p:sp>
    </p:spTree>
    <p:extLst>
      <p:ext uri="{BB962C8B-B14F-4D97-AF65-F5344CB8AC3E}">
        <p14:creationId xmlns:p14="http://schemas.microsoft.com/office/powerpoint/2010/main" val="215067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17</a:t>
            </a:fld>
            <a:endParaRPr lang="zh-CN" altLang="en-US"/>
          </a:p>
        </p:txBody>
      </p:sp>
    </p:spTree>
    <p:extLst>
      <p:ext uri="{BB962C8B-B14F-4D97-AF65-F5344CB8AC3E}">
        <p14:creationId xmlns:p14="http://schemas.microsoft.com/office/powerpoint/2010/main" val="2848603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063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19</a:t>
            </a:fld>
            <a:endParaRPr lang="zh-CN" altLang="en-US"/>
          </a:p>
        </p:txBody>
      </p:sp>
    </p:spTree>
    <p:extLst>
      <p:ext uri="{BB962C8B-B14F-4D97-AF65-F5344CB8AC3E}">
        <p14:creationId xmlns:p14="http://schemas.microsoft.com/office/powerpoint/2010/main" val="142872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235f5d282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235f5d282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20</a:t>
            </a:fld>
            <a:endParaRPr lang="zh-CN" altLang="en-US"/>
          </a:p>
        </p:txBody>
      </p:sp>
    </p:spTree>
    <p:extLst>
      <p:ext uri="{BB962C8B-B14F-4D97-AF65-F5344CB8AC3E}">
        <p14:creationId xmlns:p14="http://schemas.microsoft.com/office/powerpoint/2010/main" val="376850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21</a:t>
            </a:fld>
            <a:endParaRPr lang="zh-CN" altLang="en-US"/>
          </a:p>
        </p:txBody>
      </p:sp>
    </p:spTree>
    <p:extLst>
      <p:ext uri="{BB962C8B-B14F-4D97-AF65-F5344CB8AC3E}">
        <p14:creationId xmlns:p14="http://schemas.microsoft.com/office/powerpoint/2010/main" val="346047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22</a:t>
            </a:fld>
            <a:endParaRPr lang="zh-CN" altLang="en-US"/>
          </a:p>
        </p:txBody>
      </p:sp>
    </p:spTree>
    <p:extLst>
      <p:ext uri="{BB962C8B-B14F-4D97-AF65-F5344CB8AC3E}">
        <p14:creationId xmlns:p14="http://schemas.microsoft.com/office/powerpoint/2010/main" val="56144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3</a:t>
            </a:fld>
            <a:endParaRPr lang="zh-CN" altLang="en-US"/>
          </a:p>
        </p:txBody>
      </p:sp>
    </p:spTree>
    <p:extLst>
      <p:ext uri="{BB962C8B-B14F-4D97-AF65-F5344CB8AC3E}">
        <p14:creationId xmlns:p14="http://schemas.microsoft.com/office/powerpoint/2010/main" val="102306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77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5</a:t>
            </a:fld>
            <a:endParaRPr lang="zh-CN" altLang="en-US"/>
          </a:p>
        </p:txBody>
      </p:sp>
    </p:spTree>
    <p:extLst>
      <p:ext uri="{BB962C8B-B14F-4D97-AF65-F5344CB8AC3E}">
        <p14:creationId xmlns:p14="http://schemas.microsoft.com/office/powerpoint/2010/main" val="4022398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6</a:t>
            </a:fld>
            <a:endParaRPr lang="zh-CN" altLang="en-US"/>
          </a:p>
        </p:txBody>
      </p:sp>
    </p:spTree>
    <p:extLst>
      <p:ext uri="{BB962C8B-B14F-4D97-AF65-F5344CB8AC3E}">
        <p14:creationId xmlns:p14="http://schemas.microsoft.com/office/powerpoint/2010/main" val="373800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43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8</a:t>
            </a:fld>
            <a:endParaRPr lang="zh-CN" altLang="en-US"/>
          </a:p>
        </p:txBody>
      </p:sp>
    </p:spTree>
    <p:extLst>
      <p:ext uri="{BB962C8B-B14F-4D97-AF65-F5344CB8AC3E}">
        <p14:creationId xmlns:p14="http://schemas.microsoft.com/office/powerpoint/2010/main" val="161765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9</a:t>
            </a:fld>
            <a:endParaRPr lang="zh-CN" altLang="en-US"/>
          </a:p>
        </p:txBody>
      </p:sp>
    </p:spTree>
    <p:extLst>
      <p:ext uri="{BB962C8B-B14F-4D97-AF65-F5344CB8AC3E}">
        <p14:creationId xmlns:p14="http://schemas.microsoft.com/office/powerpoint/2010/main" val="212368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583"/>
        <p:cNvGrpSpPr/>
        <p:nvPr/>
      </p:nvGrpSpPr>
      <p:grpSpPr>
        <a:xfrm>
          <a:off x="0" y="0"/>
          <a:ext cx="0" cy="0"/>
          <a:chOff x="0" y="0"/>
          <a:chExt cx="0" cy="0"/>
        </a:xfrm>
      </p:grpSpPr>
      <p:grpSp>
        <p:nvGrpSpPr>
          <p:cNvPr id="584" name="Google Shape;584;p34"/>
          <p:cNvGrpSpPr/>
          <p:nvPr/>
        </p:nvGrpSpPr>
        <p:grpSpPr>
          <a:xfrm>
            <a:off x="4437468" y="2881950"/>
            <a:ext cx="5153207" cy="2594325"/>
            <a:chOff x="4437468" y="2881950"/>
            <a:chExt cx="5153207" cy="2594325"/>
          </a:xfrm>
        </p:grpSpPr>
        <p:sp>
          <p:nvSpPr>
            <p:cNvPr id="585" name="Google Shape;585;p34"/>
            <p:cNvSpPr/>
            <p:nvPr/>
          </p:nvSpPr>
          <p:spPr>
            <a:xfrm flipH="1">
              <a:off x="4437468"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rot="10800000" flipH="1">
              <a:off x="6937100"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rot="10800000" flipH="1">
              <a:off x="4864975"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flipH="1">
              <a:off x="8423050"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flipH="1">
              <a:off x="6523873"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7020397"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flipH="1">
              <a:off x="5809271"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61200" y="-93587"/>
            <a:ext cx="2781975" cy="1981112"/>
            <a:chOff x="-61200" y="-93587"/>
            <a:chExt cx="2781975" cy="1981112"/>
          </a:xfrm>
        </p:grpSpPr>
        <p:sp>
          <p:nvSpPr>
            <p:cNvPr id="593" name="Google Shape;593;p34"/>
            <p:cNvSpPr/>
            <p:nvPr/>
          </p:nvSpPr>
          <p:spPr>
            <a:xfrm rot="10800000">
              <a:off x="-6623"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flipH="1">
              <a:off x="62475"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566648"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flipH="1">
              <a:off x="964197"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2093821"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rot="10800000">
              <a:off x="-61200"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599"/>
        <p:cNvGrpSpPr/>
        <p:nvPr/>
      </p:nvGrpSpPr>
      <p:grpSpPr>
        <a:xfrm>
          <a:off x="0" y="0"/>
          <a:ext cx="0" cy="0"/>
          <a:chOff x="0" y="0"/>
          <a:chExt cx="0" cy="0"/>
        </a:xfrm>
      </p:grpSpPr>
      <p:grpSp>
        <p:nvGrpSpPr>
          <p:cNvPr id="600" name="Google Shape;600;p35"/>
          <p:cNvGrpSpPr/>
          <p:nvPr/>
        </p:nvGrpSpPr>
        <p:grpSpPr>
          <a:xfrm>
            <a:off x="-61200" y="3257550"/>
            <a:ext cx="2781975" cy="1981112"/>
            <a:chOff x="-61200" y="3257550"/>
            <a:chExt cx="2781975" cy="1981112"/>
          </a:xfrm>
        </p:grpSpPr>
        <p:sp>
          <p:nvSpPr>
            <p:cNvPr id="601" name="Google Shape;601;p35"/>
            <p:cNvSpPr/>
            <p:nvPr/>
          </p:nvSpPr>
          <p:spPr>
            <a:xfrm flipH="1">
              <a:off x="-6623" y="3257550"/>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flipH="1">
              <a:off x="62475" y="41698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566648" y="490608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flipH="1">
              <a:off x="964197" y="4605081"/>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93821" y="398375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flipH="1">
              <a:off x="-61200" y="3419338"/>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5"/>
          <p:cNvGrpSpPr/>
          <p:nvPr/>
        </p:nvGrpSpPr>
        <p:grpSpPr>
          <a:xfrm>
            <a:off x="4437468" y="-331200"/>
            <a:ext cx="5153207" cy="2594325"/>
            <a:chOff x="4437468" y="-331200"/>
            <a:chExt cx="5153207" cy="2594325"/>
          </a:xfrm>
        </p:grpSpPr>
        <p:sp>
          <p:nvSpPr>
            <p:cNvPr id="608" name="Google Shape;608;p35"/>
            <p:cNvSpPr/>
            <p:nvPr/>
          </p:nvSpPr>
          <p:spPr>
            <a:xfrm rot="10800000">
              <a:off x="4437468" y="1580"/>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6937100" y="-331200"/>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4864975" y="-297825"/>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flipH="1">
              <a:off x="8423050" y="3004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flipH="1">
              <a:off x="6523873" y="85603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7020397" y="535056"/>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flipH="1">
              <a:off x="5809271" y="14180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19610809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90000481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0539534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9715400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4066878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5311132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404047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3872748"/>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84327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85762804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428798636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22603583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139777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96304307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55195542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1212600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7436704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83678349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04994538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007205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45" name="Google Shape;45;p4"/>
          <p:cNvSpPr txBox="1">
            <a:spLocks noGrp="1"/>
          </p:cNvSpPr>
          <p:nvPr>
            <p:ph type="body" idx="1"/>
          </p:nvPr>
        </p:nvSpPr>
        <p:spPr>
          <a:xfrm>
            <a:off x="2092350" y="1216800"/>
            <a:ext cx="4959300" cy="33867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46" name="Google Shape;46;p4"/>
          <p:cNvGrpSpPr/>
          <p:nvPr/>
        </p:nvGrpSpPr>
        <p:grpSpPr>
          <a:xfrm>
            <a:off x="-419800" y="3322400"/>
            <a:ext cx="4391425" cy="2560950"/>
            <a:chOff x="-419800" y="3322400"/>
            <a:chExt cx="4391425" cy="2560950"/>
          </a:xfrm>
        </p:grpSpPr>
        <p:sp>
          <p:nvSpPr>
            <p:cNvPr id="47" name="Google Shape;47;p4"/>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4"/>
          <p:cNvGrpSpPr/>
          <p:nvPr/>
        </p:nvGrpSpPr>
        <p:grpSpPr>
          <a:xfrm>
            <a:off x="7274138" y="-422257"/>
            <a:ext cx="2211340" cy="1144170"/>
            <a:chOff x="7274138" y="-422257"/>
            <a:chExt cx="2211340" cy="1144170"/>
          </a:xfrm>
        </p:grpSpPr>
        <p:sp>
          <p:nvSpPr>
            <p:cNvPr id="54" name="Google Shape;54;p4"/>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24942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7822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837047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Just Another Hand"/>
              <a:buNone/>
              <a:defRPr sz="4500">
                <a:solidFill>
                  <a:schemeClr val="accent2"/>
                </a:solidFill>
                <a:latin typeface="Just Another Hand"/>
                <a:ea typeface="Just Another Hand"/>
                <a:cs typeface="Just Another Hand"/>
                <a:sym typeface="Just Another Hand"/>
              </a:defRPr>
            </a:lvl1pPr>
            <a:lvl2pPr lvl="1"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2pPr>
            <a:lvl3pPr lvl="2"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3pPr>
            <a:lvl4pPr lvl="3"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4pPr>
            <a:lvl5pPr lvl="4"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5pPr>
            <a:lvl6pPr lvl="5"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6pPr>
            <a:lvl7pPr lvl="6"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7pPr>
            <a:lvl8pPr lvl="7"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8pPr>
            <a:lvl9pPr lvl="8"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
        <p:nvSpPr>
          <p:cNvPr id="9" name="Title 1">
            <a:extLst>
              <a:ext uri="{FF2B5EF4-FFF2-40B4-BE49-F238E27FC236}">
                <a16:creationId xmlns="" xmlns:a16="http://schemas.microsoft.com/office/drawing/2014/main" id="{7D749C12-E83C-F59E-A6A7-D912B82783A3}"/>
              </a:ext>
            </a:extLst>
          </p:cNvPr>
          <p:cNvSpPr txBox="1">
            <a:spLocks/>
          </p:cNvSpPr>
          <p:nvPr userDrawn="1"/>
        </p:nvSpPr>
        <p:spPr>
          <a:xfrm>
            <a:off x="72251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9" name="Title 1">
            <a:extLst>
              <a:ext uri="{FF2B5EF4-FFF2-40B4-BE49-F238E27FC236}">
                <a16:creationId xmlns="" xmlns:a16="http://schemas.microsoft.com/office/drawing/2014/main" id="{ED1C2627-D998-7652-BDCA-33CA5237DBBA}"/>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35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spTree>
  </p:cSld>
  <p:clrMap bg1="lt1" tx1="dk1" bg2="dk2" tx2="lt2" accent1="accent1" accent2="accent2" accent3="accent3" accent4="accent4" accent5="accent5" accent6="accent6" hlink="hlink" folHlink="folHlink"/>
  <p:sldLayoutIdLst>
    <p:sldLayoutId id="2147483648" r:id="rId1"/>
    <p:sldLayoutId id="2147483703" r:id="rId2"/>
    <p:sldLayoutId id="2147483687" r:id="rId3"/>
    <p:sldLayoutId id="2147483650" r:id="rId4"/>
    <p:sldLayoutId id="2147483654" r:id="rId5"/>
    <p:sldLayoutId id="2147483701" r:id="rId6"/>
    <p:sldLayoutId id="2147483694" r:id="rId7"/>
    <p:sldLayoutId id="2147483692" r:id="rId8"/>
    <p:sldLayoutId id="2147483658" r:id="rId9"/>
    <p:sldLayoutId id="2147483680" r:id="rId10"/>
    <p:sldLayoutId id="2147483681" r:id="rId11"/>
    <p:sldLayoutId id="2147483686" r:id="rId12"/>
    <p:sldLayoutId id="2147483708" r:id="rId13"/>
    <p:sldLayoutId id="2147483707" r:id="rId14"/>
    <p:sldLayoutId id="2147483706" r:id="rId15"/>
    <p:sldLayoutId id="2147483705" r:id="rId16"/>
    <p:sldLayoutId id="2147483704" r:id="rId17"/>
    <p:sldLayoutId id="2147483702" r:id="rId18"/>
    <p:sldLayoutId id="2147483700" r:id="rId19"/>
    <p:sldLayoutId id="2147483699" r:id="rId20"/>
    <p:sldLayoutId id="2147483698" r:id="rId21"/>
    <p:sldLayoutId id="2147483697" r:id="rId22"/>
    <p:sldLayoutId id="2147483696" r:id="rId23"/>
    <p:sldLayoutId id="2147483695" r:id="rId24"/>
    <p:sldLayoutId id="2147483693" r:id="rId25"/>
    <p:sldLayoutId id="2147483691" r:id="rId26"/>
    <p:sldLayoutId id="2147483690" r:id="rId27"/>
    <p:sldLayoutId id="2147483689" r:id="rId28"/>
    <p:sldLayoutId id="2147483688" r:id="rId2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7.wdp"/><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8.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microsoft.com/office/2007/relationships/hdphoto" Target="../media/hdphoto7.wdp"/><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8.wdp"/><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hdphoto" Target="../media/hdphoto7.wdp"/><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39"/>
          <p:cNvGrpSpPr/>
          <p:nvPr/>
        </p:nvGrpSpPr>
        <p:grpSpPr>
          <a:xfrm rot="179882">
            <a:off x="6216691" y="698585"/>
            <a:ext cx="2879910" cy="3960776"/>
            <a:chOff x="5914702" y="1257062"/>
            <a:chExt cx="2880000" cy="3960900"/>
          </a:xfrm>
        </p:grpSpPr>
        <p:sp>
          <p:nvSpPr>
            <p:cNvPr id="626" name="Google Shape;626;p39"/>
            <p:cNvSpPr/>
            <p:nvPr/>
          </p:nvSpPr>
          <p:spPr>
            <a:xfrm rot="-1432">
              <a:off x="5914702" y="1257662"/>
              <a:ext cx="2880000" cy="39597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rot="-1637">
              <a:off x="6094807" y="1437468"/>
              <a:ext cx="2520000" cy="360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265;p28">
            <a:extLst>
              <a:ext uri="{FF2B5EF4-FFF2-40B4-BE49-F238E27FC236}">
                <a16:creationId xmlns="" xmlns:a16="http://schemas.microsoft.com/office/drawing/2014/main" id="{D98CDE82-31A9-ACDF-1B4C-BFF12FAA6EEF}"/>
              </a:ext>
            </a:extLst>
          </p:cNvPr>
          <p:cNvSpPr/>
          <p:nvPr/>
        </p:nvSpPr>
        <p:spPr>
          <a:xfrm>
            <a:off x="2732570" y="4613197"/>
            <a:ext cx="3776700" cy="426900"/>
          </a:xfrm>
          <a:prstGeom prst="roundRect">
            <a:avLst>
              <a:gd name="adj" fmla="val 17991"/>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630" name="Google Shape;630;p39"/>
          <p:cNvGrpSpPr/>
          <p:nvPr/>
        </p:nvGrpSpPr>
        <p:grpSpPr>
          <a:xfrm>
            <a:off x="6598995" y="1069805"/>
            <a:ext cx="1917229" cy="3237273"/>
            <a:chOff x="9537144" y="986192"/>
            <a:chExt cx="1917229" cy="3237273"/>
          </a:xfrm>
        </p:grpSpPr>
        <p:sp>
          <p:nvSpPr>
            <p:cNvPr id="631" name="Google Shape;631;p39"/>
            <p:cNvSpPr/>
            <p:nvPr/>
          </p:nvSpPr>
          <p:spPr>
            <a:xfrm rot="179882">
              <a:off x="9754995" y="2609560"/>
              <a:ext cx="582947" cy="1527696"/>
            </a:xfrm>
            <a:custGeom>
              <a:avLst/>
              <a:gdLst/>
              <a:ahLst/>
              <a:cxnLst/>
              <a:rect l="l" t="t" r="r" b="b"/>
              <a:pathLst>
                <a:path w="13493" h="35344" extrusionOk="0">
                  <a:moveTo>
                    <a:pt x="9205" y="1"/>
                  </a:moveTo>
                  <a:cubicBezTo>
                    <a:pt x="7696" y="1"/>
                    <a:pt x="0" y="608"/>
                    <a:pt x="121" y="935"/>
                  </a:cubicBezTo>
                  <a:cubicBezTo>
                    <a:pt x="178" y="1106"/>
                    <a:pt x="1870" y="4435"/>
                    <a:pt x="3601" y="7725"/>
                  </a:cubicBezTo>
                  <a:cubicBezTo>
                    <a:pt x="6036" y="12423"/>
                    <a:pt x="6911" y="17768"/>
                    <a:pt x="6055" y="22980"/>
                  </a:cubicBezTo>
                  <a:cubicBezTo>
                    <a:pt x="5313" y="27583"/>
                    <a:pt x="4514" y="32300"/>
                    <a:pt x="4514" y="32300"/>
                  </a:cubicBezTo>
                  <a:lnTo>
                    <a:pt x="4438" y="32776"/>
                  </a:lnTo>
                  <a:cubicBezTo>
                    <a:pt x="4419" y="32890"/>
                    <a:pt x="4419" y="33023"/>
                    <a:pt x="4419" y="33156"/>
                  </a:cubicBezTo>
                  <a:cubicBezTo>
                    <a:pt x="4438" y="34381"/>
                    <a:pt x="5464" y="35344"/>
                    <a:pt x="6685" y="35344"/>
                  </a:cubicBezTo>
                  <a:cubicBezTo>
                    <a:pt x="6697" y="35344"/>
                    <a:pt x="6709" y="35344"/>
                    <a:pt x="6721" y="35344"/>
                  </a:cubicBezTo>
                  <a:lnTo>
                    <a:pt x="11495" y="35286"/>
                  </a:lnTo>
                  <a:cubicBezTo>
                    <a:pt x="12142" y="35286"/>
                    <a:pt x="12788" y="34906"/>
                    <a:pt x="13074" y="34259"/>
                  </a:cubicBezTo>
                  <a:cubicBezTo>
                    <a:pt x="13492" y="33384"/>
                    <a:pt x="13093" y="32338"/>
                    <a:pt x="12218" y="31939"/>
                  </a:cubicBezTo>
                  <a:lnTo>
                    <a:pt x="10221" y="31026"/>
                  </a:lnTo>
                  <a:cubicBezTo>
                    <a:pt x="10221" y="31026"/>
                    <a:pt x="11115" y="23627"/>
                    <a:pt x="11742" y="18453"/>
                  </a:cubicBezTo>
                  <a:cubicBezTo>
                    <a:pt x="12123" y="15239"/>
                    <a:pt x="12009" y="11967"/>
                    <a:pt x="11343" y="8810"/>
                  </a:cubicBezTo>
                  <a:cubicBezTo>
                    <a:pt x="10563" y="5062"/>
                    <a:pt x="9593" y="440"/>
                    <a:pt x="9460" y="22"/>
                  </a:cubicBezTo>
                  <a:cubicBezTo>
                    <a:pt x="9454" y="7"/>
                    <a:pt x="9364" y="1"/>
                    <a:pt x="9205"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p:cNvSpPr/>
            <p:nvPr/>
          </p:nvSpPr>
          <p:spPr>
            <a:xfrm rot="179882">
              <a:off x="9895834" y="3781344"/>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60" y="8465"/>
                    <a:pt x="9359" y="8141"/>
                    <a:pt x="9416" y="7723"/>
                  </a:cubicBezTo>
                  <a:cubicBezTo>
                    <a:pt x="10063" y="4109"/>
                    <a:pt x="6620" y="3710"/>
                    <a:pt x="6620" y="3710"/>
                  </a:cubicBezTo>
                  <a:lnTo>
                    <a:pt x="6924" y="305"/>
                  </a:lnTo>
                  <a:lnTo>
                    <a:pt x="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rot="179882">
              <a:off x="10361167" y="2378309"/>
              <a:ext cx="723186" cy="1812022"/>
            </a:xfrm>
            <a:custGeom>
              <a:avLst/>
              <a:gdLst/>
              <a:ahLst/>
              <a:cxnLst/>
              <a:rect l="l" t="t" r="r" b="b"/>
              <a:pathLst>
                <a:path w="16739" h="41922" extrusionOk="0">
                  <a:moveTo>
                    <a:pt x="5631" y="0"/>
                  </a:moveTo>
                  <a:lnTo>
                    <a:pt x="4109" y="7704"/>
                  </a:lnTo>
                  <a:cubicBezTo>
                    <a:pt x="3101" y="12763"/>
                    <a:pt x="2892" y="17937"/>
                    <a:pt x="3481" y="23072"/>
                  </a:cubicBezTo>
                  <a:cubicBezTo>
                    <a:pt x="3957" y="27181"/>
                    <a:pt x="4585" y="32355"/>
                    <a:pt x="5250" y="37376"/>
                  </a:cubicBezTo>
                  <a:cubicBezTo>
                    <a:pt x="2949" y="37585"/>
                    <a:pt x="1142" y="39069"/>
                    <a:pt x="400" y="40343"/>
                  </a:cubicBezTo>
                  <a:cubicBezTo>
                    <a:pt x="1" y="41047"/>
                    <a:pt x="514" y="41922"/>
                    <a:pt x="1332" y="41922"/>
                  </a:cubicBezTo>
                  <a:lnTo>
                    <a:pt x="10747" y="41922"/>
                  </a:lnTo>
                  <a:cubicBezTo>
                    <a:pt x="11641" y="41922"/>
                    <a:pt x="12402" y="41237"/>
                    <a:pt x="12478" y="40324"/>
                  </a:cubicBezTo>
                  <a:cubicBezTo>
                    <a:pt x="12745" y="37566"/>
                    <a:pt x="12364" y="32126"/>
                    <a:pt x="11851" y="27010"/>
                  </a:cubicBezTo>
                  <a:cubicBezTo>
                    <a:pt x="11128" y="19211"/>
                    <a:pt x="12231" y="11375"/>
                    <a:pt x="15122" y="4090"/>
                  </a:cubicBezTo>
                  <a:lnTo>
                    <a:pt x="167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p:cNvSpPr/>
            <p:nvPr/>
          </p:nvSpPr>
          <p:spPr>
            <a:xfrm rot="179882">
              <a:off x="10755083" y="2400866"/>
              <a:ext cx="640192" cy="1807094"/>
            </a:xfrm>
            <a:custGeom>
              <a:avLst/>
              <a:gdLst/>
              <a:ahLst/>
              <a:cxnLst/>
              <a:rect l="l" t="t" r="r" b="b"/>
              <a:pathLst>
                <a:path w="14818" h="41808" extrusionOk="0">
                  <a:moveTo>
                    <a:pt x="1" y="0"/>
                  </a:moveTo>
                  <a:cubicBezTo>
                    <a:pt x="1" y="0"/>
                    <a:pt x="58" y="3158"/>
                    <a:pt x="115" y="8560"/>
                  </a:cubicBezTo>
                  <a:cubicBezTo>
                    <a:pt x="191" y="14475"/>
                    <a:pt x="1256" y="20353"/>
                    <a:pt x="3291" y="25945"/>
                  </a:cubicBezTo>
                  <a:cubicBezTo>
                    <a:pt x="5098" y="30890"/>
                    <a:pt x="7000" y="35873"/>
                    <a:pt x="7381" y="36901"/>
                  </a:cubicBezTo>
                  <a:cubicBezTo>
                    <a:pt x="3805" y="36901"/>
                    <a:pt x="2492" y="38955"/>
                    <a:pt x="2017" y="40400"/>
                  </a:cubicBezTo>
                  <a:cubicBezTo>
                    <a:pt x="1808" y="41085"/>
                    <a:pt x="2340" y="41808"/>
                    <a:pt x="3044" y="41808"/>
                  </a:cubicBezTo>
                  <a:lnTo>
                    <a:pt x="12707" y="41808"/>
                  </a:lnTo>
                  <a:cubicBezTo>
                    <a:pt x="13905" y="41808"/>
                    <a:pt x="14818" y="40724"/>
                    <a:pt x="14609" y="39544"/>
                  </a:cubicBezTo>
                  <a:lnTo>
                    <a:pt x="11698" y="26344"/>
                  </a:lnTo>
                  <a:cubicBezTo>
                    <a:pt x="10367" y="20276"/>
                    <a:pt x="9815" y="14076"/>
                    <a:pt x="10082" y="7875"/>
                  </a:cubicBezTo>
                  <a:cubicBezTo>
                    <a:pt x="10253" y="4052"/>
                    <a:pt x="10386" y="476"/>
                    <a:pt x="10386" y="36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p:cNvSpPr/>
            <p:nvPr/>
          </p:nvSpPr>
          <p:spPr>
            <a:xfrm rot="179882">
              <a:off x="10366677" y="4176060"/>
              <a:ext cx="428191" cy="4971"/>
            </a:xfrm>
            <a:custGeom>
              <a:avLst/>
              <a:gdLst/>
              <a:ahLst/>
              <a:cxnLst/>
              <a:rect l="l" t="t" r="r" b="b"/>
              <a:pathLst>
                <a:path w="9911" h="115" extrusionOk="0">
                  <a:moveTo>
                    <a:pt x="39" y="1"/>
                  </a:moveTo>
                  <a:cubicBezTo>
                    <a:pt x="20" y="1"/>
                    <a:pt x="1" y="20"/>
                    <a:pt x="1" y="39"/>
                  </a:cubicBezTo>
                  <a:cubicBezTo>
                    <a:pt x="1" y="58"/>
                    <a:pt x="20" y="96"/>
                    <a:pt x="39" y="96"/>
                  </a:cubicBezTo>
                  <a:lnTo>
                    <a:pt x="9854" y="115"/>
                  </a:lnTo>
                  <a:cubicBezTo>
                    <a:pt x="9892" y="115"/>
                    <a:pt x="9911" y="96"/>
                    <a:pt x="9911" y="77"/>
                  </a:cubicBezTo>
                  <a:cubicBezTo>
                    <a:pt x="9911" y="39"/>
                    <a:pt x="9892" y="20"/>
                    <a:pt x="9854" y="20"/>
                  </a:cubicBezTo>
                  <a:lnTo>
                    <a:pt x="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p:nvPr/>
          </p:nvSpPr>
          <p:spPr>
            <a:xfrm rot="179882">
              <a:off x="10835168" y="4200962"/>
              <a:ext cx="442189" cy="4149"/>
            </a:xfrm>
            <a:custGeom>
              <a:avLst/>
              <a:gdLst/>
              <a:ahLst/>
              <a:cxnLst/>
              <a:rect l="l" t="t" r="r" b="b"/>
              <a:pathLst>
                <a:path w="10235" h="96" extrusionOk="0">
                  <a:moveTo>
                    <a:pt x="58" y="1"/>
                  </a:moveTo>
                  <a:cubicBezTo>
                    <a:pt x="20" y="1"/>
                    <a:pt x="1" y="20"/>
                    <a:pt x="1" y="39"/>
                  </a:cubicBezTo>
                  <a:cubicBezTo>
                    <a:pt x="1" y="77"/>
                    <a:pt x="20" y="96"/>
                    <a:pt x="58" y="96"/>
                  </a:cubicBezTo>
                  <a:lnTo>
                    <a:pt x="10177" y="96"/>
                  </a:lnTo>
                  <a:cubicBezTo>
                    <a:pt x="10196" y="96"/>
                    <a:pt x="10234" y="77"/>
                    <a:pt x="10196" y="39"/>
                  </a:cubicBezTo>
                  <a:cubicBezTo>
                    <a:pt x="10196" y="20"/>
                    <a:pt x="10177" y="1"/>
                    <a:pt x="10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9"/>
            <p:cNvSpPr/>
            <p:nvPr/>
          </p:nvSpPr>
          <p:spPr>
            <a:xfrm rot="179882">
              <a:off x="9922521" y="4141447"/>
              <a:ext cx="339451" cy="4149"/>
            </a:xfrm>
            <a:custGeom>
              <a:avLst/>
              <a:gdLst/>
              <a:ahLst/>
              <a:cxnLst/>
              <a:rect l="l" t="t" r="r" b="b"/>
              <a:pathLst>
                <a:path w="7857" h="96" extrusionOk="0">
                  <a:moveTo>
                    <a:pt x="39" y="1"/>
                  </a:moveTo>
                  <a:cubicBezTo>
                    <a:pt x="20" y="1"/>
                    <a:pt x="1" y="20"/>
                    <a:pt x="1" y="39"/>
                  </a:cubicBezTo>
                  <a:cubicBezTo>
                    <a:pt x="1" y="58"/>
                    <a:pt x="20" y="96"/>
                    <a:pt x="39" y="96"/>
                  </a:cubicBezTo>
                  <a:lnTo>
                    <a:pt x="7799" y="96"/>
                  </a:lnTo>
                  <a:cubicBezTo>
                    <a:pt x="7818" y="96"/>
                    <a:pt x="7856" y="58"/>
                    <a:pt x="7856" y="39"/>
                  </a:cubicBezTo>
                  <a:cubicBezTo>
                    <a:pt x="7856" y="20"/>
                    <a:pt x="7818" y="1"/>
                    <a:pt x="7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p:cNvSpPr/>
            <p:nvPr/>
          </p:nvSpPr>
          <p:spPr>
            <a:xfrm rot="179882">
              <a:off x="10095373" y="1659296"/>
              <a:ext cx="668144" cy="466945"/>
            </a:xfrm>
            <a:custGeom>
              <a:avLst/>
              <a:gdLst/>
              <a:ahLst/>
              <a:cxnLst/>
              <a:rect l="l" t="t" r="r" b="b"/>
              <a:pathLst>
                <a:path w="15465" h="10803" extrusionOk="0">
                  <a:moveTo>
                    <a:pt x="2805" y="0"/>
                  </a:moveTo>
                  <a:cubicBezTo>
                    <a:pt x="2253" y="0"/>
                    <a:pt x="2097" y="487"/>
                    <a:pt x="2727" y="845"/>
                  </a:cubicBezTo>
                  <a:cubicBezTo>
                    <a:pt x="3583" y="1321"/>
                    <a:pt x="3526" y="1720"/>
                    <a:pt x="3507" y="1815"/>
                  </a:cubicBezTo>
                  <a:cubicBezTo>
                    <a:pt x="3507" y="1834"/>
                    <a:pt x="3507" y="1834"/>
                    <a:pt x="3488" y="1834"/>
                  </a:cubicBezTo>
                  <a:lnTo>
                    <a:pt x="806" y="1568"/>
                  </a:lnTo>
                  <a:cubicBezTo>
                    <a:pt x="792" y="1567"/>
                    <a:pt x="778" y="1567"/>
                    <a:pt x="764" y="1567"/>
                  </a:cubicBezTo>
                  <a:cubicBezTo>
                    <a:pt x="188" y="1567"/>
                    <a:pt x="1" y="2334"/>
                    <a:pt x="540" y="2557"/>
                  </a:cubicBezTo>
                  <a:cubicBezTo>
                    <a:pt x="559" y="2576"/>
                    <a:pt x="559" y="2576"/>
                    <a:pt x="578" y="2576"/>
                  </a:cubicBezTo>
                  <a:cubicBezTo>
                    <a:pt x="673" y="2595"/>
                    <a:pt x="768" y="2652"/>
                    <a:pt x="844" y="2671"/>
                  </a:cubicBezTo>
                  <a:cubicBezTo>
                    <a:pt x="616" y="2671"/>
                    <a:pt x="387" y="2709"/>
                    <a:pt x="368" y="2938"/>
                  </a:cubicBezTo>
                  <a:cubicBezTo>
                    <a:pt x="330" y="3375"/>
                    <a:pt x="996" y="3603"/>
                    <a:pt x="1339" y="3660"/>
                  </a:cubicBezTo>
                  <a:cubicBezTo>
                    <a:pt x="1276" y="3653"/>
                    <a:pt x="1206" y="3646"/>
                    <a:pt x="1136" y="3646"/>
                  </a:cubicBezTo>
                  <a:cubicBezTo>
                    <a:pt x="868" y="3646"/>
                    <a:pt x="618" y="3739"/>
                    <a:pt x="920" y="4193"/>
                  </a:cubicBezTo>
                  <a:cubicBezTo>
                    <a:pt x="1015" y="4288"/>
                    <a:pt x="1110" y="4364"/>
                    <a:pt x="1205" y="4402"/>
                  </a:cubicBezTo>
                  <a:cubicBezTo>
                    <a:pt x="1129" y="4573"/>
                    <a:pt x="1148" y="4840"/>
                    <a:pt x="1852" y="5182"/>
                  </a:cubicBezTo>
                  <a:cubicBezTo>
                    <a:pt x="2271" y="5410"/>
                    <a:pt x="4458" y="6380"/>
                    <a:pt x="6950" y="7503"/>
                  </a:cubicBezTo>
                  <a:lnTo>
                    <a:pt x="7197" y="7617"/>
                  </a:lnTo>
                  <a:cubicBezTo>
                    <a:pt x="9632" y="8682"/>
                    <a:pt x="12333" y="9880"/>
                    <a:pt x="13987" y="10603"/>
                  </a:cubicBezTo>
                  <a:lnTo>
                    <a:pt x="14159" y="10679"/>
                  </a:lnTo>
                  <a:lnTo>
                    <a:pt x="14330" y="10755"/>
                  </a:lnTo>
                  <a:cubicBezTo>
                    <a:pt x="14406" y="10774"/>
                    <a:pt x="14444" y="10793"/>
                    <a:pt x="14520" y="10793"/>
                  </a:cubicBezTo>
                  <a:cubicBezTo>
                    <a:pt x="14559" y="10799"/>
                    <a:pt x="14598" y="10802"/>
                    <a:pt x="14637" y="10802"/>
                  </a:cubicBezTo>
                  <a:cubicBezTo>
                    <a:pt x="15084" y="10802"/>
                    <a:pt x="15465" y="10409"/>
                    <a:pt x="15395" y="9918"/>
                  </a:cubicBezTo>
                  <a:lnTo>
                    <a:pt x="15262" y="8929"/>
                  </a:lnTo>
                  <a:lnTo>
                    <a:pt x="14900" y="6552"/>
                  </a:lnTo>
                  <a:lnTo>
                    <a:pt x="13588" y="5981"/>
                  </a:lnTo>
                  <a:lnTo>
                    <a:pt x="10849" y="4878"/>
                  </a:lnTo>
                  <a:lnTo>
                    <a:pt x="5808" y="2881"/>
                  </a:lnTo>
                  <a:lnTo>
                    <a:pt x="5789" y="2862"/>
                  </a:lnTo>
                  <a:cubicBezTo>
                    <a:pt x="5751" y="2747"/>
                    <a:pt x="5238" y="1568"/>
                    <a:pt x="3982" y="522"/>
                  </a:cubicBezTo>
                  <a:cubicBezTo>
                    <a:pt x="3516" y="142"/>
                    <a:pt x="3103" y="0"/>
                    <a:pt x="280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9"/>
            <p:cNvSpPr/>
            <p:nvPr/>
          </p:nvSpPr>
          <p:spPr>
            <a:xfrm rot="179882">
              <a:off x="10637480" y="1507824"/>
              <a:ext cx="383821" cy="581920"/>
            </a:xfrm>
            <a:custGeom>
              <a:avLst/>
              <a:gdLst/>
              <a:ahLst/>
              <a:cxnLst/>
              <a:rect l="l" t="t" r="r" b="b"/>
              <a:pathLst>
                <a:path w="8884" h="13463" extrusionOk="0">
                  <a:moveTo>
                    <a:pt x="6656" y="1"/>
                  </a:moveTo>
                  <a:cubicBezTo>
                    <a:pt x="5984" y="1"/>
                    <a:pt x="5351" y="340"/>
                    <a:pt x="5041" y="959"/>
                  </a:cubicBezTo>
                  <a:lnTo>
                    <a:pt x="3044" y="4934"/>
                  </a:lnTo>
                  <a:lnTo>
                    <a:pt x="2854" y="5277"/>
                  </a:lnTo>
                  <a:lnTo>
                    <a:pt x="2835" y="5334"/>
                  </a:lnTo>
                  <a:lnTo>
                    <a:pt x="2721" y="5543"/>
                  </a:lnTo>
                  <a:lnTo>
                    <a:pt x="2492" y="5981"/>
                  </a:lnTo>
                  <a:lnTo>
                    <a:pt x="2112" y="6703"/>
                  </a:lnTo>
                  <a:lnTo>
                    <a:pt x="1408" y="8111"/>
                  </a:lnTo>
                  <a:lnTo>
                    <a:pt x="1009" y="8929"/>
                  </a:lnTo>
                  <a:lnTo>
                    <a:pt x="267" y="10374"/>
                  </a:lnTo>
                  <a:cubicBezTo>
                    <a:pt x="58" y="10774"/>
                    <a:pt x="1" y="11211"/>
                    <a:pt x="58" y="11630"/>
                  </a:cubicBezTo>
                  <a:cubicBezTo>
                    <a:pt x="153" y="12334"/>
                    <a:pt x="571" y="12942"/>
                    <a:pt x="1237" y="13247"/>
                  </a:cubicBezTo>
                  <a:cubicBezTo>
                    <a:pt x="1237" y="13285"/>
                    <a:pt x="1256" y="13285"/>
                    <a:pt x="1256" y="13285"/>
                  </a:cubicBezTo>
                  <a:cubicBezTo>
                    <a:pt x="1537" y="13406"/>
                    <a:pt x="1832" y="13463"/>
                    <a:pt x="2123" y="13463"/>
                  </a:cubicBezTo>
                  <a:cubicBezTo>
                    <a:pt x="2975" y="13463"/>
                    <a:pt x="3798" y="12975"/>
                    <a:pt x="4166" y="12181"/>
                  </a:cubicBezTo>
                  <a:lnTo>
                    <a:pt x="6639" y="6932"/>
                  </a:lnTo>
                  <a:lnTo>
                    <a:pt x="8541" y="2842"/>
                  </a:lnTo>
                  <a:cubicBezTo>
                    <a:pt x="8598" y="2728"/>
                    <a:pt x="8636" y="2633"/>
                    <a:pt x="8655" y="2500"/>
                  </a:cubicBezTo>
                  <a:cubicBezTo>
                    <a:pt x="8883" y="1644"/>
                    <a:pt x="8446" y="693"/>
                    <a:pt x="7609" y="236"/>
                  </a:cubicBezTo>
                  <a:cubicBezTo>
                    <a:pt x="7303" y="77"/>
                    <a:pt x="6975" y="1"/>
                    <a:pt x="6656"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p:nvPr/>
          </p:nvSpPr>
          <p:spPr>
            <a:xfrm rot="179882">
              <a:off x="10729853" y="1745607"/>
              <a:ext cx="150392" cy="86361"/>
            </a:xfrm>
            <a:custGeom>
              <a:avLst/>
              <a:gdLst/>
              <a:ahLst/>
              <a:cxnLst/>
              <a:rect l="l" t="t" r="r" b="b"/>
              <a:pathLst>
                <a:path w="3481" h="1998" extrusionOk="0">
                  <a:moveTo>
                    <a:pt x="590" y="0"/>
                  </a:moveTo>
                  <a:lnTo>
                    <a:pt x="361" y="438"/>
                  </a:lnTo>
                  <a:lnTo>
                    <a:pt x="0" y="1179"/>
                  </a:lnTo>
                  <a:lnTo>
                    <a:pt x="3062" y="1902"/>
                  </a:lnTo>
                  <a:lnTo>
                    <a:pt x="3481" y="1997"/>
                  </a:lnTo>
                  <a:lnTo>
                    <a:pt x="3100" y="1750"/>
                  </a:lnTo>
                  <a:lnTo>
                    <a:pt x="590"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rot="179882">
              <a:off x="10728547" y="1497629"/>
              <a:ext cx="309857" cy="352791"/>
            </a:xfrm>
            <a:custGeom>
              <a:avLst/>
              <a:gdLst/>
              <a:ahLst/>
              <a:cxnLst/>
              <a:rect l="l" t="t" r="r" b="b"/>
              <a:pathLst>
                <a:path w="7172" h="8162" extrusionOk="0">
                  <a:moveTo>
                    <a:pt x="4473" y="0"/>
                  </a:moveTo>
                  <a:cubicBezTo>
                    <a:pt x="3328" y="0"/>
                    <a:pt x="2142" y="845"/>
                    <a:pt x="1561" y="2208"/>
                  </a:cubicBezTo>
                  <a:lnTo>
                    <a:pt x="1" y="6012"/>
                  </a:lnTo>
                  <a:lnTo>
                    <a:pt x="1561" y="6982"/>
                  </a:lnTo>
                  <a:cubicBezTo>
                    <a:pt x="2702" y="7648"/>
                    <a:pt x="3995" y="8086"/>
                    <a:pt x="5346" y="8162"/>
                  </a:cubicBezTo>
                  <a:lnTo>
                    <a:pt x="6487" y="4224"/>
                  </a:lnTo>
                  <a:cubicBezTo>
                    <a:pt x="7172" y="2551"/>
                    <a:pt x="6639" y="705"/>
                    <a:pt x="5289" y="154"/>
                  </a:cubicBezTo>
                  <a:cubicBezTo>
                    <a:pt x="5025" y="50"/>
                    <a:pt x="4750" y="0"/>
                    <a:pt x="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rot="179882">
              <a:off x="10735010" y="1627408"/>
              <a:ext cx="247384" cy="222342"/>
            </a:xfrm>
            <a:custGeom>
              <a:avLst/>
              <a:gdLst/>
              <a:ahLst/>
              <a:cxnLst/>
              <a:rect l="l" t="t" r="r" b="b"/>
              <a:pathLst>
                <a:path w="5726" h="5144" extrusionOk="0">
                  <a:moveTo>
                    <a:pt x="1193" y="0"/>
                  </a:moveTo>
                  <a:cubicBezTo>
                    <a:pt x="1170" y="0"/>
                    <a:pt x="1141" y="14"/>
                    <a:pt x="1141" y="27"/>
                  </a:cubicBezTo>
                  <a:lnTo>
                    <a:pt x="0" y="3032"/>
                  </a:lnTo>
                  <a:cubicBezTo>
                    <a:pt x="0" y="3032"/>
                    <a:pt x="0" y="3051"/>
                    <a:pt x="19" y="3070"/>
                  </a:cubicBezTo>
                  <a:lnTo>
                    <a:pt x="1236" y="3888"/>
                  </a:lnTo>
                  <a:cubicBezTo>
                    <a:pt x="2378" y="4649"/>
                    <a:pt x="3709" y="5087"/>
                    <a:pt x="5098" y="5144"/>
                  </a:cubicBezTo>
                  <a:lnTo>
                    <a:pt x="5136" y="5144"/>
                  </a:lnTo>
                  <a:lnTo>
                    <a:pt x="5725" y="3793"/>
                  </a:lnTo>
                  <a:cubicBezTo>
                    <a:pt x="5725" y="3755"/>
                    <a:pt x="5725" y="3717"/>
                    <a:pt x="5706" y="3717"/>
                  </a:cubicBezTo>
                  <a:cubicBezTo>
                    <a:pt x="5687" y="3717"/>
                    <a:pt x="5630" y="3717"/>
                    <a:pt x="5630" y="3736"/>
                  </a:cubicBezTo>
                  <a:lnTo>
                    <a:pt x="5041" y="5049"/>
                  </a:lnTo>
                  <a:cubicBezTo>
                    <a:pt x="3709" y="4991"/>
                    <a:pt x="2416" y="4573"/>
                    <a:pt x="1293" y="3812"/>
                  </a:cubicBezTo>
                  <a:lnTo>
                    <a:pt x="133" y="3032"/>
                  </a:lnTo>
                  <a:lnTo>
                    <a:pt x="1236" y="84"/>
                  </a:lnTo>
                  <a:cubicBezTo>
                    <a:pt x="1255" y="46"/>
                    <a:pt x="1236" y="8"/>
                    <a:pt x="1217" y="8"/>
                  </a:cubicBezTo>
                  <a:cubicBezTo>
                    <a:pt x="1212" y="2"/>
                    <a:pt x="1203"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rot="179882">
              <a:off x="10368682" y="1978122"/>
              <a:ext cx="339408" cy="152147"/>
            </a:xfrm>
            <a:custGeom>
              <a:avLst/>
              <a:gdLst/>
              <a:ahLst/>
              <a:cxnLst/>
              <a:rect l="l" t="t" r="r" b="b"/>
              <a:pathLst>
                <a:path w="7856" h="3520" extrusionOk="0">
                  <a:moveTo>
                    <a:pt x="76" y="0"/>
                  </a:moveTo>
                  <a:cubicBezTo>
                    <a:pt x="57" y="0"/>
                    <a:pt x="0" y="0"/>
                    <a:pt x="0" y="19"/>
                  </a:cubicBezTo>
                  <a:cubicBezTo>
                    <a:pt x="0" y="57"/>
                    <a:pt x="0" y="95"/>
                    <a:pt x="19" y="95"/>
                  </a:cubicBezTo>
                  <a:lnTo>
                    <a:pt x="7799" y="3519"/>
                  </a:lnTo>
                  <a:cubicBezTo>
                    <a:pt x="7818" y="3519"/>
                    <a:pt x="7818" y="3519"/>
                    <a:pt x="7856" y="3500"/>
                  </a:cubicBezTo>
                  <a:cubicBezTo>
                    <a:pt x="7856" y="3481"/>
                    <a:pt x="7856" y="3424"/>
                    <a:pt x="7818" y="3424"/>
                  </a:cubicBezTo>
                  <a:lnTo>
                    <a:pt x="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rot="179882">
              <a:off x="10553631" y="3979344"/>
              <a:ext cx="101961" cy="25545"/>
            </a:xfrm>
            <a:custGeom>
              <a:avLst/>
              <a:gdLst/>
              <a:ahLst/>
              <a:cxnLst/>
              <a:rect l="l" t="t" r="r" b="b"/>
              <a:pathLst>
                <a:path w="2360" h="591" extrusionOk="0">
                  <a:moveTo>
                    <a:pt x="2245" y="1"/>
                  </a:moveTo>
                  <a:lnTo>
                    <a:pt x="0" y="39"/>
                  </a:lnTo>
                  <a:lnTo>
                    <a:pt x="2359" y="590"/>
                  </a:lnTo>
                  <a:lnTo>
                    <a:pt x="2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rot="179882">
              <a:off x="10551676" y="3981541"/>
              <a:ext cx="315603" cy="7434"/>
            </a:xfrm>
            <a:custGeom>
              <a:avLst/>
              <a:gdLst/>
              <a:ahLst/>
              <a:cxnLst/>
              <a:rect l="l" t="t" r="r" b="b"/>
              <a:pathLst>
                <a:path w="7305" h="172" extrusionOk="0">
                  <a:moveTo>
                    <a:pt x="76" y="1"/>
                  </a:moveTo>
                  <a:cubicBezTo>
                    <a:pt x="38" y="1"/>
                    <a:pt x="0" y="20"/>
                    <a:pt x="0" y="77"/>
                  </a:cubicBezTo>
                  <a:cubicBezTo>
                    <a:pt x="0" y="115"/>
                    <a:pt x="19" y="134"/>
                    <a:pt x="76" y="134"/>
                  </a:cubicBezTo>
                  <a:lnTo>
                    <a:pt x="7228" y="172"/>
                  </a:lnTo>
                  <a:cubicBezTo>
                    <a:pt x="7266" y="172"/>
                    <a:pt x="7304" y="115"/>
                    <a:pt x="7304" y="96"/>
                  </a:cubicBezTo>
                  <a:cubicBezTo>
                    <a:pt x="7304" y="39"/>
                    <a:pt x="7285" y="20"/>
                    <a:pt x="7228" y="20"/>
                  </a:cubicBezTo>
                  <a:lnTo>
                    <a:pt x="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9"/>
            <p:cNvSpPr/>
            <p:nvPr/>
          </p:nvSpPr>
          <p:spPr>
            <a:xfrm rot="179882">
              <a:off x="10626405" y="2430135"/>
              <a:ext cx="241638" cy="66651"/>
            </a:xfrm>
            <a:custGeom>
              <a:avLst/>
              <a:gdLst/>
              <a:ahLst/>
              <a:cxnLst/>
              <a:rect l="l" t="t" r="r" b="b"/>
              <a:pathLst>
                <a:path w="5593" h="1542" extrusionOk="0">
                  <a:moveTo>
                    <a:pt x="438" y="0"/>
                  </a:moveTo>
                  <a:lnTo>
                    <a:pt x="0" y="1541"/>
                  </a:lnTo>
                  <a:lnTo>
                    <a:pt x="5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rot="179882">
              <a:off x="11037297" y="3993622"/>
              <a:ext cx="87142" cy="29651"/>
            </a:xfrm>
            <a:custGeom>
              <a:avLst/>
              <a:gdLst/>
              <a:ahLst/>
              <a:cxnLst/>
              <a:rect l="l" t="t" r="r" b="b"/>
              <a:pathLst>
                <a:path w="2017" h="686" extrusionOk="0">
                  <a:moveTo>
                    <a:pt x="1" y="1"/>
                  </a:moveTo>
                  <a:lnTo>
                    <a:pt x="2017" y="685"/>
                  </a:lnTo>
                  <a:lnTo>
                    <a:pt x="2017" y="685"/>
                  </a:lnTo>
                  <a:lnTo>
                    <a:pt x="1998" y="2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rot="179882">
              <a:off x="10990720" y="2457158"/>
              <a:ext cx="188238" cy="211147"/>
            </a:xfrm>
            <a:custGeom>
              <a:avLst/>
              <a:gdLst/>
              <a:ahLst/>
              <a:cxnLst/>
              <a:rect l="l" t="t" r="r" b="b"/>
              <a:pathLst>
                <a:path w="4357" h="4885" extrusionOk="0">
                  <a:moveTo>
                    <a:pt x="58" y="0"/>
                  </a:moveTo>
                  <a:cubicBezTo>
                    <a:pt x="43" y="0"/>
                    <a:pt x="29" y="5"/>
                    <a:pt x="20" y="15"/>
                  </a:cubicBezTo>
                  <a:cubicBezTo>
                    <a:pt x="1" y="34"/>
                    <a:pt x="1" y="72"/>
                    <a:pt x="20" y="91"/>
                  </a:cubicBezTo>
                  <a:lnTo>
                    <a:pt x="4242" y="3400"/>
                  </a:lnTo>
                  <a:lnTo>
                    <a:pt x="4242" y="4846"/>
                  </a:lnTo>
                  <a:cubicBezTo>
                    <a:pt x="4242" y="4865"/>
                    <a:pt x="4261" y="4884"/>
                    <a:pt x="4280" y="4884"/>
                  </a:cubicBezTo>
                  <a:cubicBezTo>
                    <a:pt x="4299" y="4884"/>
                    <a:pt x="4337" y="4865"/>
                    <a:pt x="4356" y="4846"/>
                  </a:cubicBezTo>
                  <a:lnTo>
                    <a:pt x="4356" y="3362"/>
                  </a:lnTo>
                  <a:cubicBezTo>
                    <a:pt x="4356" y="3343"/>
                    <a:pt x="4318" y="3324"/>
                    <a:pt x="4318" y="3324"/>
                  </a:cubicBezTo>
                  <a:lnTo>
                    <a:pt x="96" y="15"/>
                  </a:lnTo>
                  <a:cubicBezTo>
                    <a:pt x="86" y="5"/>
                    <a:pt x="72"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rot="179882">
              <a:off x="11128453" y="2729054"/>
              <a:ext cx="146288" cy="1150224"/>
            </a:xfrm>
            <a:custGeom>
              <a:avLst/>
              <a:gdLst/>
              <a:ahLst/>
              <a:cxnLst/>
              <a:rect l="l" t="t" r="r" b="b"/>
              <a:pathLst>
                <a:path w="3386" h="26611" extrusionOk="0">
                  <a:moveTo>
                    <a:pt x="76" y="0"/>
                  </a:moveTo>
                  <a:cubicBezTo>
                    <a:pt x="19" y="0"/>
                    <a:pt x="0" y="38"/>
                    <a:pt x="0" y="77"/>
                  </a:cubicBezTo>
                  <a:lnTo>
                    <a:pt x="0" y="4908"/>
                  </a:lnTo>
                  <a:cubicBezTo>
                    <a:pt x="0" y="8103"/>
                    <a:pt x="343" y="11755"/>
                    <a:pt x="951" y="14894"/>
                  </a:cubicBezTo>
                  <a:lnTo>
                    <a:pt x="3215" y="26572"/>
                  </a:lnTo>
                  <a:cubicBezTo>
                    <a:pt x="3215" y="26591"/>
                    <a:pt x="3253" y="26610"/>
                    <a:pt x="3291" y="26610"/>
                  </a:cubicBezTo>
                  <a:cubicBezTo>
                    <a:pt x="3348" y="26610"/>
                    <a:pt x="3386" y="26572"/>
                    <a:pt x="3348" y="26534"/>
                  </a:cubicBezTo>
                  <a:lnTo>
                    <a:pt x="1103" y="14875"/>
                  </a:lnTo>
                  <a:cubicBezTo>
                    <a:pt x="495" y="11736"/>
                    <a:pt x="152" y="8103"/>
                    <a:pt x="152" y="4908"/>
                  </a:cubicBezTo>
                  <a:lnTo>
                    <a:pt x="152" y="77"/>
                  </a:lnTo>
                  <a:cubicBezTo>
                    <a:pt x="152" y="38"/>
                    <a:pt x="11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rot="179882">
              <a:off x="11031488" y="3993909"/>
              <a:ext cx="298364" cy="5792"/>
            </a:xfrm>
            <a:custGeom>
              <a:avLst/>
              <a:gdLst/>
              <a:ahLst/>
              <a:cxnLst/>
              <a:rect l="l" t="t" r="r" b="b"/>
              <a:pathLst>
                <a:path w="6906" h="134" extrusionOk="0">
                  <a:moveTo>
                    <a:pt x="77" y="0"/>
                  </a:moveTo>
                  <a:cubicBezTo>
                    <a:pt x="39" y="0"/>
                    <a:pt x="1" y="19"/>
                    <a:pt x="1" y="77"/>
                  </a:cubicBezTo>
                  <a:cubicBezTo>
                    <a:pt x="1" y="115"/>
                    <a:pt x="39" y="134"/>
                    <a:pt x="77" y="134"/>
                  </a:cubicBezTo>
                  <a:lnTo>
                    <a:pt x="6829" y="134"/>
                  </a:lnTo>
                  <a:cubicBezTo>
                    <a:pt x="6886" y="134"/>
                    <a:pt x="6905" y="115"/>
                    <a:pt x="6905" y="77"/>
                  </a:cubicBezTo>
                  <a:cubicBezTo>
                    <a:pt x="6905" y="19"/>
                    <a:pt x="6886" y="0"/>
                    <a:pt x="6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rot="179882">
              <a:off x="10564795" y="1448208"/>
              <a:ext cx="862863" cy="1044154"/>
            </a:xfrm>
            <a:custGeom>
              <a:avLst/>
              <a:gdLst/>
              <a:ahLst/>
              <a:cxnLst/>
              <a:rect l="l" t="t" r="r" b="b"/>
              <a:pathLst>
                <a:path w="19972" h="24157" extrusionOk="0">
                  <a:moveTo>
                    <a:pt x="13619" y="0"/>
                  </a:moveTo>
                  <a:cubicBezTo>
                    <a:pt x="13619" y="0"/>
                    <a:pt x="7818" y="932"/>
                    <a:pt x="7171" y="1427"/>
                  </a:cubicBezTo>
                  <a:cubicBezTo>
                    <a:pt x="3253" y="4451"/>
                    <a:pt x="0" y="23206"/>
                    <a:pt x="0" y="23244"/>
                  </a:cubicBezTo>
                  <a:lnTo>
                    <a:pt x="17899" y="24157"/>
                  </a:lnTo>
                  <a:cubicBezTo>
                    <a:pt x="17899" y="24157"/>
                    <a:pt x="19972" y="5421"/>
                    <a:pt x="18793" y="3519"/>
                  </a:cubicBezTo>
                  <a:cubicBezTo>
                    <a:pt x="17613" y="1617"/>
                    <a:pt x="13619" y="0"/>
                    <a:pt x="13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rot="179882">
              <a:off x="11019253" y="1244232"/>
              <a:ext cx="180850" cy="386419"/>
            </a:xfrm>
            <a:custGeom>
              <a:avLst/>
              <a:gdLst/>
              <a:ahLst/>
              <a:cxnLst/>
              <a:rect l="l" t="t" r="r" b="b"/>
              <a:pathLst>
                <a:path w="4186" h="8940" extrusionOk="0">
                  <a:moveTo>
                    <a:pt x="2093" y="0"/>
                  </a:moveTo>
                  <a:cubicBezTo>
                    <a:pt x="914" y="0"/>
                    <a:pt x="1" y="951"/>
                    <a:pt x="1" y="2092"/>
                  </a:cubicBezTo>
                  <a:lnTo>
                    <a:pt x="1" y="6847"/>
                  </a:lnTo>
                  <a:cubicBezTo>
                    <a:pt x="1" y="8027"/>
                    <a:pt x="952" y="8940"/>
                    <a:pt x="2093" y="8940"/>
                  </a:cubicBezTo>
                  <a:cubicBezTo>
                    <a:pt x="3253" y="8940"/>
                    <a:pt x="4185" y="7989"/>
                    <a:pt x="4185" y="6847"/>
                  </a:cubicBezTo>
                  <a:lnTo>
                    <a:pt x="4185" y="2092"/>
                  </a:lnTo>
                  <a:cubicBezTo>
                    <a:pt x="4185" y="1522"/>
                    <a:pt x="3938" y="1008"/>
                    <a:pt x="3558" y="628"/>
                  </a:cubicBezTo>
                  <a:cubicBezTo>
                    <a:pt x="3177" y="247"/>
                    <a:pt x="2664" y="0"/>
                    <a:pt x="209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rot="179882">
              <a:off x="11018929" y="1380239"/>
              <a:ext cx="112632" cy="125003"/>
            </a:xfrm>
            <a:custGeom>
              <a:avLst/>
              <a:gdLst/>
              <a:ahLst/>
              <a:cxnLst/>
              <a:rect l="l" t="t" r="r" b="b"/>
              <a:pathLst>
                <a:path w="2607" h="2892" extrusionOk="0">
                  <a:moveTo>
                    <a:pt x="2607" y="1"/>
                  </a:moveTo>
                  <a:lnTo>
                    <a:pt x="1" y="305"/>
                  </a:lnTo>
                  <a:lnTo>
                    <a:pt x="1" y="2892"/>
                  </a:lnTo>
                  <a:lnTo>
                    <a:pt x="26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rot="179882">
              <a:off x="10929829" y="1119495"/>
              <a:ext cx="272356" cy="310346"/>
            </a:xfrm>
            <a:custGeom>
              <a:avLst/>
              <a:gdLst/>
              <a:ahLst/>
              <a:cxnLst/>
              <a:rect l="l" t="t" r="r" b="b"/>
              <a:pathLst>
                <a:path w="6304" h="7180" extrusionOk="0">
                  <a:moveTo>
                    <a:pt x="3476" y="0"/>
                  </a:moveTo>
                  <a:cubicBezTo>
                    <a:pt x="2890" y="0"/>
                    <a:pt x="2311" y="247"/>
                    <a:pt x="1852" y="837"/>
                  </a:cubicBezTo>
                  <a:cubicBezTo>
                    <a:pt x="1472" y="1541"/>
                    <a:pt x="1149" y="2244"/>
                    <a:pt x="844" y="2967"/>
                  </a:cubicBezTo>
                  <a:cubicBezTo>
                    <a:pt x="407" y="3937"/>
                    <a:pt x="369" y="4717"/>
                    <a:pt x="122" y="5725"/>
                  </a:cubicBezTo>
                  <a:cubicBezTo>
                    <a:pt x="0" y="6279"/>
                    <a:pt x="2084" y="7179"/>
                    <a:pt x="3105" y="7179"/>
                  </a:cubicBezTo>
                  <a:cubicBezTo>
                    <a:pt x="3206" y="7179"/>
                    <a:pt x="3297" y="7171"/>
                    <a:pt x="3374" y="7152"/>
                  </a:cubicBezTo>
                  <a:cubicBezTo>
                    <a:pt x="5257" y="6638"/>
                    <a:pt x="6303" y="4527"/>
                    <a:pt x="6265" y="2777"/>
                  </a:cubicBezTo>
                  <a:cubicBezTo>
                    <a:pt x="6239" y="1328"/>
                    <a:pt x="4837" y="0"/>
                    <a:pt x="347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rot="179882">
              <a:off x="10912486" y="996158"/>
              <a:ext cx="390388" cy="355125"/>
            </a:xfrm>
            <a:custGeom>
              <a:avLst/>
              <a:gdLst/>
              <a:ahLst/>
              <a:cxnLst/>
              <a:rect l="l" t="t" r="r" b="b"/>
              <a:pathLst>
                <a:path w="9036" h="8216" extrusionOk="0">
                  <a:moveTo>
                    <a:pt x="2322" y="1"/>
                  </a:moveTo>
                  <a:cubicBezTo>
                    <a:pt x="1821" y="1"/>
                    <a:pt x="1280" y="541"/>
                    <a:pt x="1047" y="891"/>
                  </a:cubicBezTo>
                  <a:cubicBezTo>
                    <a:pt x="381" y="2089"/>
                    <a:pt x="1" y="4581"/>
                    <a:pt x="1294" y="4923"/>
                  </a:cubicBezTo>
                  <a:cubicBezTo>
                    <a:pt x="1331" y="4932"/>
                    <a:pt x="1366" y="4936"/>
                    <a:pt x="1402" y="4936"/>
                  </a:cubicBezTo>
                  <a:cubicBezTo>
                    <a:pt x="1998" y="4936"/>
                    <a:pt x="2466" y="3790"/>
                    <a:pt x="2664" y="3611"/>
                  </a:cubicBezTo>
                  <a:cubicBezTo>
                    <a:pt x="2869" y="3434"/>
                    <a:pt x="3092" y="3368"/>
                    <a:pt x="3321" y="3368"/>
                  </a:cubicBezTo>
                  <a:cubicBezTo>
                    <a:pt x="3708" y="3368"/>
                    <a:pt x="4112" y="3557"/>
                    <a:pt x="4471" y="3725"/>
                  </a:cubicBezTo>
                  <a:cubicBezTo>
                    <a:pt x="4851" y="3896"/>
                    <a:pt x="5403" y="4257"/>
                    <a:pt x="5574" y="4638"/>
                  </a:cubicBezTo>
                  <a:cubicBezTo>
                    <a:pt x="5707" y="4961"/>
                    <a:pt x="5289" y="5494"/>
                    <a:pt x="5593" y="5722"/>
                  </a:cubicBezTo>
                  <a:cubicBezTo>
                    <a:pt x="5668" y="5777"/>
                    <a:pt x="5761" y="5797"/>
                    <a:pt x="5863" y="5797"/>
                  </a:cubicBezTo>
                  <a:cubicBezTo>
                    <a:pt x="6100" y="5797"/>
                    <a:pt x="6384" y="5690"/>
                    <a:pt x="6601" y="5690"/>
                  </a:cubicBezTo>
                  <a:cubicBezTo>
                    <a:pt x="6642" y="5690"/>
                    <a:pt x="6680" y="5694"/>
                    <a:pt x="6715" y="5703"/>
                  </a:cubicBezTo>
                  <a:cubicBezTo>
                    <a:pt x="7191" y="5798"/>
                    <a:pt x="6924" y="6178"/>
                    <a:pt x="6791" y="6502"/>
                  </a:cubicBezTo>
                  <a:cubicBezTo>
                    <a:pt x="6696" y="6768"/>
                    <a:pt x="6601" y="7015"/>
                    <a:pt x="6601" y="7301"/>
                  </a:cubicBezTo>
                  <a:cubicBezTo>
                    <a:pt x="6601" y="7434"/>
                    <a:pt x="6696" y="8195"/>
                    <a:pt x="6848" y="8214"/>
                  </a:cubicBezTo>
                  <a:cubicBezTo>
                    <a:pt x="6853" y="8215"/>
                    <a:pt x="6858" y="8216"/>
                    <a:pt x="6864" y="8216"/>
                  </a:cubicBezTo>
                  <a:cubicBezTo>
                    <a:pt x="7021" y="8216"/>
                    <a:pt x="7326" y="7678"/>
                    <a:pt x="7400" y="7586"/>
                  </a:cubicBezTo>
                  <a:cubicBezTo>
                    <a:pt x="7856" y="6958"/>
                    <a:pt x="8807" y="5836"/>
                    <a:pt x="8807" y="5018"/>
                  </a:cubicBezTo>
                  <a:cubicBezTo>
                    <a:pt x="8807" y="4600"/>
                    <a:pt x="8427" y="4505"/>
                    <a:pt x="8503" y="4010"/>
                  </a:cubicBezTo>
                  <a:cubicBezTo>
                    <a:pt x="8560" y="3516"/>
                    <a:pt x="9036" y="2964"/>
                    <a:pt x="8712" y="2488"/>
                  </a:cubicBezTo>
                  <a:cubicBezTo>
                    <a:pt x="8617" y="2355"/>
                    <a:pt x="8465" y="2222"/>
                    <a:pt x="8275" y="2184"/>
                  </a:cubicBezTo>
                  <a:cubicBezTo>
                    <a:pt x="8263" y="2183"/>
                    <a:pt x="8251" y="2182"/>
                    <a:pt x="8239" y="2182"/>
                  </a:cubicBezTo>
                  <a:cubicBezTo>
                    <a:pt x="8106" y="2182"/>
                    <a:pt x="7950" y="2262"/>
                    <a:pt x="7816" y="2262"/>
                  </a:cubicBezTo>
                  <a:cubicBezTo>
                    <a:pt x="7804" y="2262"/>
                    <a:pt x="7792" y="2262"/>
                    <a:pt x="7780" y="2260"/>
                  </a:cubicBezTo>
                  <a:cubicBezTo>
                    <a:pt x="7552" y="2203"/>
                    <a:pt x="7590" y="2127"/>
                    <a:pt x="7571" y="1880"/>
                  </a:cubicBezTo>
                  <a:cubicBezTo>
                    <a:pt x="7513" y="1345"/>
                    <a:pt x="7312" y="1018"/>
                    <a:pt x="6910" y="1018"/>
                  </a:cubicBezTo>
                  <a:cubicBezTo>
                    <a:pt x="6783" y="1018"/>
                    <a:pt x="6636" y="1051"/>
                    <a:pt x="6468" y="1119"/>
                  </a:cubicBezTo>
                  <a:cubicBezTo>
                    <a:pt x="6266" y="1203"/>
                    <a:pt x="6120" y="1243"/>
                    <a:pt x="6006" y="1243"/>
                  </a:cubicBezTo>
                  <a:cubicBezTo>
                    <a:pt x="5736" y="1243"/>
                    <a:pt x="5650" y="1019"/>
                    <a:pt x="5422" y="643"/>
                  </a:cubicBezTo>
                  <a:cubicBezTo>
                    <a:pt x="5250" y="325"/>
                    <a:pt x="5046" y="217"/>
                    <a:pt x="4828" y="217"/>
                  </a:cubicBezTo>
                  <a:cubicBezTo>
                    <a:pt x="4563" y="217"/>
                    <a:pt x="4276" y="375"/>
                    <a:pt x="3995" y="510"/>
                  </a:cubicBezTo>
                  <a:cubicBezTo>
                    <a:pt x="3832" y="602"/>
                    <a:pt x="3642" y="661"/>
                    <a:pt x="3457" y="661"/>
                  </a:cubicBezTo>
                  <a:cubicBezTo>
                    <a:pt x="3296" y="661"/>
                    <a:pt x="3139" y="616"/>
                    <a:pt x="3006" y="510"/>
                  </a:cubicBezTo>
                  <a:cubicBezTo>
                    <a:pt x="2816" y="396"/>
                    <a:pt x="2740" y="111"/>
                    <a:pt x="2531" y="35"/>
                  </a:cubicBezTo>
                  <a:cubicBezTo>
                    <a:pt x="2462" y="11"/>
                    <a:pt x="2393" y="1"/>
                    <a:pt x="2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rot="179882">
              <a:off x="10993563" y="1211315"/>
              <a:ext cx="17325" cy="17635"/>
            </a:xfrm>
            <a:custGeom>
              <a:avLst/>
              <a:gdLst/>
              <a:ahLst/>
              <a:cxnLst/>
              <a:rect l="l" t="t" r="r" b="b"/>
              <a:pathLst>
                <a:path w="401" h="408" extrusionOk="0">
                  <a:moveTo>
                    <a:pt x="206" y="1"/>
                  </a:moveTo>
                  <a:cubicBezTo>
                    <a:pt x="104" y="1"/>
                    <a:pt x="1" y="72"/>
                    <a:pt x="1" y="208"/>
                  </a:cubicBezTo>
                  <a:cubicBezTo>
                    <a:pt x="1" y="341"/>
                    <a:pt x="101" y="407"/>
                    <a:pt x="201" y="407"/>
                  </a:cubicBezTo>
                  <a:cubicBezTo>
                    <a:pt x="301" y="407"/>
                    <a:pt x="400" y="341"/>
                    <a:pt x="400" y="208"/>
                  </a:cubicBezTo>
                  <a:cubicBezTo>
                    <a:pt x="400" y="67"/>
                    <a:pt x="304"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rot="179882">
              <a:off x="11065809" y="1227775"/>
              <a:ext cx="18146" cy="17289"/>
            </a:xfrm>
            <a:custGeom>
              <a:avLst/>
              <a:gdLst/>
              <a:ahLst/>
              <a:cxnLst/>
              <a:rect l="l" t="t" r="r" b="b"/>
              <a:pathLst>
                <a:path w="420" h="400" extrusionOk="0">
                  <a:moveTo>
                    <a:pt x="217" y="0"/>
                  </a:moveTo>
                  <a:cubicBezTo>
                    <a:pt x="115" y="0"/>
                    <a:pt x="10" y="67"/>
                    <a:pt x="1" y="200"/>
                  </a:cubicBezTo>
                  <a:cubicBezTo>
                    <a:pt x="1" y="333"/>
                    <a:pt x="105" y="400"/>
                    <a:pt x="210" y="400"/>
                  </a:cubicBezTo>
                  <a:cubicBezTo>
                    <a:pt x="315" y="400"/>
                    <a:pt x="419" y="333"/>
                    <a:pt x="419" y="200"/>
                  </a:cubicBezTo>
                  <a:cubicBezTo>
                    <a:pt x="419" y="67"/>
                    <a:pt x="319"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rot="179882">
              <a:off x="11152650" y="1240060"/>
              <a:ext cx="100837" cy="80137"/>
            </a:xfrm>
            <a:custGeom>
              <a:avLst/>
              <a:gdLst/>
              <a:ahLst/>
              <a:cxnLst/>
              <a:rect l="l" t="t" r="r" b="b"/>
              <a:pathLst>
                <a:path w="2334" h="1854" extrusionOk="0">
                  <a:moveTo>
                    <a:pt x="1260" y="1"/>
                  </a:moveTo>
                  <a:cubicBezTo>
                    <a:pt x="984" y="1"/>
                    <a:pt x="688" y="140"/>
                    <a:pt x="468" y="471"/>
                  </a:cubicBezTo>
                  <a:cubicBezTo>
                    <a:pt x="1" y="1198"/>
                    <a:pt x="480" y="1853"/>
                    <a:pt x="1061" y="1853"/>
                  </a:cubicBezTo>
                  <a:cubicBezTo>
                    <a:pt x="1333" y="1853"/>
                    <a:pt x="1626" y="1710"/>
                    <a:pt x="1856" y="1365"/>
                  </a:cubicBezTo>
                  <a:cubicBezTo>
                    <a:pt x="2333" y="618"/>
                    <a:pt x="1840" y="1"/>
                    <a:pt x="126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rot="179882">
              <a:off x="11190369" y="1248333"/>
              <a:ext cx="36982" cy="51047"/>
            </a:xfrm>
            <a:custGeom>
              <a:avLst/>
              <a:gdLst/>
              <a:ahLst/>
              <a:cxnLst/>
              <a:rect l="l" t="t" r="r" b="b"/>
              <a:pathLst>
                <a:path w="856" h="1181" extrusionOk="0">
                  <a:moveTo>
                    <a:pt x="380" y="1"/>
                  </a:moveTo>
                  <a:cubicBezTo>
                    <a:pt x="361" y="1"/>
                    <a:pt x="342" y="1"/>
                    <a:pt x="342" y="20"/>
                  </a:cubicBezTo>
                  <a:cubicBezTo>
                    <a:pt x="342" y="39"/>
                    <a:pt x="342" y="77"/>
                    <a:pt x="361" y="77"/>
                  </a:cubicBezTo>
                  <a:cubicBezTo>
                    <a:pt x="361" y="77"/>
                    <a:pt x="647" y="191"/>
                    <a:pt x="742" y="457"/>
                  </a:cubicBezTo>
                  <a:cubicBezTo>
                    <a:pt x="761" y="553"/>
                    <a:pt x="742" y="648"/>
                    <a:pt x="704" y="743"/>
                  </a:cubicBezTo>
                  <a:cubicBezTo>
                    <a:pt x="628" y="838"/>
                    <a:pt x="533" y="895"/>
                    <a:pt x="418" y="895"/>
                  </a:cubicBezTo>
                  <a:cubicBezTo>
                    <a:pt x="247" y="933"/>
                    <a:pt x="95" y="1028"/>
                    <a:pt x="38" y="1142"/>
                  </a:cubicBezTo>
                  <a:cubicBezTo>
                    <a:pt x="0" y="1161"/>
                    <a:pt x="38" y="1161"/>
                    <a:pt x="57" y="1180"/>
                  </a:cubicBezTo>
                  <a:cubicBezTo>
                    <a:pt x="76" y="1180"/>
                    <a:pt x="76" y="1180"/>
                    <a:pt x="95" y="1161"/>
                  </a:cubicBezTo>
                  <a:cubicBezTo>
                    <a:pt x="152" y="1066"/>
                    <a:pt x="285" y="971"/>
                    <a:pt x="437" y="971"/>
                  </a:cubicBezTo>
                  <a:cubicBezTo>
                    <a:pt x="571" y="971"/>
                    <a:pt x="704" y="895"/>
                    <a:pt x="761" y="781"/>
                  </a:cubicBezTo>
                  <a:cubicBezTo>
                    <a:pt x="837" y="667"/>
                    <a:pt x="856" y="553"/>
                    <a:pt x="818" y="419"/>
                  </a:cubicBezTo>
                  <a:cubicBezTo>
                    <a:pt x="723" y="115"/>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rot="179882">
              <a:off x="10931199" y="1446056"/>
              <a:ext cx="101140" cy="207214"/>
            </a:xfrm>
            <a:custGeom>
              <a:avLst/>
              <a:gdLst/>
              <a:ahLst/>
              <a:cxnLst/>
              <a:rect l="l" t="t" r="r" b="b"/>
              <a:pathLst>
                <a:path w="2341" h="4794" extrusionOk="0">
                  <a:moveTo>
                    <a:pt x="1903" y="0"/>
                  </a:moveTo>
                  <a:lnTo>
                    <a:pt x="1256" y="381"/>
                  </a:lnTo>
                  <a:cubicBezTo>
                    <a:pt x="857" y="552"/>
                    <a:pt x="571" y="951"/>
                    <a:pt x="495" y="1294"/>
                  </a:cubicBezTo>
                  <a:lnTo>
                    <a:pt x="286" y="2302"/>
                  </a:lnTo>
                  <a:cubicBezTo>
                    <a:pt x="286" y="2302"/>
                    <a:pt x="1" y="3614"/>
                    <a:pt x="495" y="4794"/>
                  </a:cubicBezTo>
                  <a:cubicBezTo>
                    <a:pt x="971" y="4147"/>
                    <a:pt x="2340" y="3348"/>
                    <a:pt x="2340" y="3348"/>
                  </a:cubicBezTo>
                  <a:lnTo>
                    <a:pt x="2245" y="3120"/>
                  </a:lnTo>
                  <a:cubicBezTo>
                    <a:pt x="1941" y="2359"/>
                    <a:pt x="1903" y="0"/>
                    <a:pt x="1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rot="179882">
              <a:off x="11031176" y="1461417"/>
              <a:ext cx="236713" cy="220397"/>
            </a:xfrm>
            <a:custGeom>
              <a:avLst/>
              <a:gdLst/>
              <a:ahLst/>
              <a:cxnLst/>
              <a:rect l="l" t="t" r="r" b="b"/>
              <a:pathLst>
                <a:path w="5479" h="5099" extrusionOk="0">
                  <a:moveTo>
                    <a:pt x="3709" y="0"/>
                  </a:moveTo>
                  <a:lnTo>
                    <a:pt x="3709" y="0"/>
                  </a:lnTo>
                  <a:cubicBezTo>
                    <a:pt x="3709" y="1"/>
                    <a:pt x="4261" y="2283"/>
                    <a:pt x="0" y="3196"/>
                  </a:cubicBezTo>
                  <a:cubicBezTo>
                    <a:pt x="0" y="3196"/>
                    <a:pt x="552" y="4204"/>
                    <a:pt x="476" y="5098"/>
                  </a:cubicBezTo>
                  <a:cubicBezTo>
                    <a:pt x="1769" y="4965"/>
                    <a:pt x="5288" y="2226"/>
                    <a:pt x="5478" y="1313"/>
                  </a:cubicBezTo>
                  <a:cubicBezTo>
                    <a:pt x="5269" y="438"/>
                    <a:pt x="3710" y="1"/>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rot="179882">
              <a:off x="10985058" y="1221356"/>
              <a:ext cx="43592" cy="72400"/>
            </a:xfrm>
            <a:custGeom>
              <a:avLst/>
              <a:gdLst/>
              <a:ahLst/>
              <a:cxnLst/>
              <a:rect l="l" t="t" r="r" b="b"/>
              <a:pathLst>
                <a:path w="1009" h="1675" extrusionOk="0">
                  <a:moveTo>
                    <a:pt x="971" y="1"/>
                  </a:moveTo>
                  <a:cubicBezTo>
                    <a:pt x="952" y="1"/>
                    <a:pt x="914" y="1"/>
                    <a:pt x="914" y="20"/>
                  </a:cubicBezTo>
                  <a:lnTo>
                    <a:pt x="552" y="837"/>
                  </a:lnTo>
                  <a:cubicBezTo>
                    <a:pt x="362" y="837"/>
                    <a:pt x="58" y="914"/>
                    <a:pt x="20" y="1199"/>
                  </a:cubicBezTo>
                  <a:cubicBezTo>
                    <a:pt x="1" y="1522"/>
                    <a:pt x="400" y="1636"/>
                    <a:pt x="571" y="1674"/>
                  </a:cubicBezTo>
                  <a:lnTo>
                    <a:pt x="667" y="1674"/>
                  </a:lnTo>
                  <a:cubicBezTo>
                    <a:pt x="686" y="1674"/>
                    <a:pt x="724" y="1636"/>
                    <a:pt x="724" y="1617"/>
                  </a:cubicBezTo>
                  <a:cubicBezTo>
                    <a:pt x="724" y="1598"/>
                    <a:pt x="686" y="1560"/>
                    <a:pt x="667" y="1560"/>
                  </a:cubicBezTo>
                  <a:cubicBezTo>
                    <a:pt x="667" y="1560"/>
                    <a:pt x="115" y="1503"/>
                    <a:pt x="153" y="1199"/>
                  </a:cubicBezTo>
                  <a:cubicBezTo>
                    <a:pt x="170" y="947"/>
                    <a:pt x="483" y="932"/>
                    <a:pt x="569" y="932"/>
                  </a:cubicBezTo>
                  <a:cubicBezTo>
                    <a:pt x="581" y="932"/>
                    <a:pt x="588" y="933"/>
                    <a:pt x="590" y="933"/>
                  </a:cubicBezTo>
                  <a:cubicBezTo>
                    <a:pt x="628" y="933"/>
                    <a:pt x="647" y="933"/>
                    <a:pt x="647" y="914"/>
                  </a:cubicBezTo>
                  <a:lnTo>
                    <a:pt x="1009" y="77"/>
                  </a:lnTo>
                  <a:cubicBezTo>
                    <a:pt x="1009" y="58"/>
                    <a:pt x="1009" y="1"/>
                    <a:pt x="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rot="179882">
              <a:off x="11077495" y="1262905"/>
              <a:ext cx="34563" cy="35400"/>
            </a:xfrm>
            <a:custGeom>
              <a:avLst/>
              <a:gdLst/>
              <a:ahLst/>
              <a:cxnLst/>
              <a:rect l="l" t="t" r="r" b="b"/>
              <a:pathLst>
                <a:path w="800" h="819" extrusionOk="0">
                  <a:moveTo>
                    <a:pt x="400" y="1"/>
                  </a:moveTo>
                  <a:cubicBezTo>
                    <a:pt x="171" y="1"/>
                    <a:pt x="0" y="172"/>
                    <a:pt x="0" y="400"/>
                  </a:cubicBezTo>
                  <a:cubicBezTo>
                    <a:pt x="0" y="628"/>
                    <a:pt x="171" y="818"/>
                    <a:pt x="400" y="818"/>
                  </a:cubicBezTo>
                  <a:cubicBezTo>
                    <a:pt x="609" y="818"/>
                    <a:pt x="799" y="647"/>
                    <a:pt x="799" y="400"/>
                  </a:cubicBezTo>
                  <a:cubicBezTo>
                    <a:pt x="79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rot="179882">
              <a:off x="10886757" y="1260461"/>
              <a:ext cx="312319" cy="180459"/>
            </a:xfrm>
            <a:custGeom>
              <a:avLst/>
              <a:gdLst/>
              <a:ahLst/>
              <a:cxnLst/>
              <a:rect l="l" t="t" r="r" b="b"/>
              <a:pathLst>
                <a:path w="7229" h="4175" extrusionOk="0">
                  <a:moveTo>
                    <a:pt x="1638" y="1"/>
                  </a:moveTo>
                  <a:cubicBezTo>
                    <a:pt x="1585" y="1"/>
                    <a:pt x="1506" y="31"/>
                    <a:pt x="1389" y="111"/>
                  </a:cubicBezTo>
                  <a:cubicBezTo>
                    <a:pt x="894" y="453"/>
                    <a:pt x="1332" y="1309"/>
                    <a:pt x="989" y="2032"/>
                  </a:cubicBezTo>
                  <a:cubicBezTo>
                    <a:pt x="628" y="2774"/>
                    <a:pt x="0" y="3496"/>
                    <a:pt x="1370" y="3839"/>
                  </a:cubicBezTo>
                  <a:cubicBezTo>
                    <a:pt x="1997" y="4007"/>
                    <a:pt x="2781" y="4175"/>
                    <a:pt x="3539" y="4175"/>
                  </a:cubicBezTo>
                  <a:cubicBezTo>
                    <a:pt x="4413" y="4175"/>
                    <a:pt x="5253" y="3952"/>
                    <a:pt x="5783" y="3249"/>
                  </a:cubicBezTo>
                  <a:cubicBezTo>
                    <a:pt x="6791" y="1937"/>
                    <a:pt x="7228" y="510"/>
                    <a:pt x="6905" y="396"/>
                  </a:cubicBezTo>
                  <a:cubicBezTo>
                    <a:pt x="6888" y="390"/>
                    <a:pt x="6871" y="388"/>
                    <a:pt x="6854" y="388"/>
                  </a:cubicBezTo>
                  <a:cubicBezTo>
                    <a:pt x="6504" y="388"/>
                    <a:pt x="5925" y="1410"/>
                    <a:pt x="5364" y="1518"/>
                  </a:cubicBezTo>
                  <a:cubicBezTo>
                    <a:pt x="5259" y="1539"/>
                    <a:pt x="5155" y="1547"/>
                    <a:pt x="5054" y="1547"/>
                  </a:cubicBezTo>
                  <a:cubicBezTo>
                    <a:pt x="4804" y="1547"/>
                    <a:pt x="4573" y="1501"/>
                    <a:pt x="4402" y="1501"/>
                  </a:cubicBezTo>
                  <a:cubicBezTo>
                    <a:pt x="4267" y="1501"/>
                    <a:pt x="4169" y="1529"/>
                    <a:pt x="4128" y="1632"/>
                  </a:cubicBezTo>
                  <a:cubicBezTo>
                    <a:pt x="3967" y="2024"/>
                    <a:pt x="3464" y="2283"/>
                    <a:pt x="2995" y="2283"/>
                  </a:cubicBezTo>
                  <a:cubicBezTo>
                    <a:pt x="2690" y="2283"/>
                    <a:pt x="2398" y="2173"/>
                    <a:pt x="2226" y="1918"/>
                  </a:cubicBezTo>
                  <a:cubicBezTo>
                    <a:pt x="1541" y="967"/>
                    <a:pt x="1712" y="282"/>
                    <a:pt x="1712" y="282"/>
                  </a:cubicBezTo>
                  <a:cubicBezTo>
                    <a:pt x="1712" y="282"/>
                    <a:pt x="1799" y="1"/>
                    <a:pt x="1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rot="179882">
              <a:off x="11014463" y="1359569"/>
              <a:ext cx="149614" cy="87225"/>
            </a:xfrm>
            <a:custGeom>
              <a:avLst/>
              <a:gdLst/>
              <a:ahLst/>
              <a:cxnLst/>
              <a:rect l="l" t="t" r="r" b="b"/>
              <a:pathLst>
                <a:path w="3463" h="2018" extrusionOk="0">
                  <a:moveTo>
                    <a:pt x="3443" y="1"/>
                  </a:moveTo>
                  <a:cubicBezTo>
                    <a:pt x="3424" y="1"/>
                    <a:pt x="3386" y="1"/>
                    <a:pt x="3386" y="20"/>
                  </a:cubicBezTo>
                  <a:cubicBezTo>
                    <a:pt x="2759" y="1256"/>
                    <a:pt x="1903" y="1713"/>
                    <a:pt x="1294" y="1846"/>
                  </a:cubicBezTo>
                  <a:cubicBezTo>
                    <a:pt x="1001" y="1919"/>
                    <a:pt x="735" y="1940"/>
                    <a:pt x="528" y="1940"/>
                  </a:cubicBezTo>
                  <a:cubicBezTo>
                    <a:pt x="251" y="1940"/>
                    <a:pt x="77" y="1903"/>
                    <a:pt x="77" y="1903"/>
                  </a:cubicBezTo>
                  <a:cubicBezTo>
                    <a:pt x="65" y="1891"/>
                    <a:pt x="55" y="1887"/>
                    <a:pt x="47" y="1887"/>
                  </a:cubicBezTo>
                  <a:cubicBezTo>
                    <a:pt x="29" y="1887"/>
                    <a:pt x="20" y="1909"/>
                    <a:pt x="20" y="1922"/>
                  </a:cubicBezTo>
                  <a:cubicBezTo>
                    <a:pt x="1" y="1941"/>
                    <a:pt x="20" y="1960"/>
                    <a:pt x="39" y="1960"/>
                  </a:cubicBezTo>
                  <a:cubicBezTo>
                    <a:pt x="77" y="1960"/>
                    <a:pt x="267" y="2017"/>
                    <a:pt x="571" y="2017"/>
                  </a:cubicBezTo>
                  <a:cubicBezTo>
                    <a:pt x="781" y="2017"/>
                    <a:pt x="1028" y="1998"/>
                    <a:pt x="1332" y="1941"/>
                  </a:cubicBezTo>
                  <a:cubicBezTo>
                    <a:pt x="1941" y="1770"/>
                    <a:pt x="2854" y="1313"/>
                    <a:pt x="3463" y="58"/>
                  </a:cubicBezTo>
                  <a:cubicBezTo>
                    <a:pt x="3463" y="39"/>
                    <a:pt x="3463" y="1"/>
                    <a:pt x="3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rot="179882">
              <a:off x="10622753" y="1885332"/>
              <a:ext cx="236713" cy="510731"/>
            </a:xfrm>
            <a:custGeom>
              <a:avLst/>
              <a:gdLst/>
              <a:ahLst/>
              <a:cxnLst/>
              <a:rect l="l" t="t" r="r" b="b"/>
              <a:pathLst>
                <a:path w="5479" h="11816" extrusionOk="0">
                  <a:moveTo>
                    <a:pt x="4263" y="1"/>
                  </a:moveTo>
                  <a:cubicBezTo>
                    <a:pt x="3330" y="1"/>
                    <a:pt x="1468" y="876"/>
                    <a:pt x="1142" y="1430"/>
                  </a:cubicBezTo>
                  <a:cubicBezTo>
                    <a:pt x="1142" y="1430"/>
                    <a:pt x="609" y="2895"/>
                    <a:pt x="343" y="4226"/>
                  </a:cubicBezTo>
                  <a:cubicBezTo>
                    <a:pt x="172" y="5025"/>
                    <a:pt x="172" y="5824"/>
                    <a:pt x="362" y="6604"/>
                  </a:cubicBezTo>
                  <a:lnTo>
                    <a:pt x="952" y="9191"/>
                  </a:lnTo>
                  <a:cubicBezTo>
                    <a:pt x="362" y="9419"/>
                    <a:pt x="1" y="10009"/>
                    <a:pt x="96" y="10636"/>
                  </a:cubicBezTo>
                  <a:cubicBezTo>
                    <a:pt x="210" y="11378"/>
                    <a:pt x="819" y="11816"/>
                    <a:pt x="1446" y="11816"/>
                  </a:cubicBezTo>
                  <a:cubicBezTo>
                    <a:pt x="1618" y="11816"/>
                    <a:pt x="1789" y="11797"/>
                    <a:pt x="1960" y="11721"/>
                  </a:cubicBezTo>
                  <a:lnTo>
                    <a:pt x="3044" y="11302"/>
                  </a:lnTo>
                  <a:cubicBezTo>
                    <a:pt x="3672" y="11055"/>
                    <a:pt x="4014" y="10370"/>
                    <a:pt x="3881" y="9723"/>
                  </a:cubicBezTo>
                  <a:lnTo>
                    <a:pt x="3291" y="7175"/>
                  </a:lnTo>
                  <a:cubicBezTo>
                    <a:pt x="3291" y="7137"/>
                    <a:pt x="3253" y="7117"/>
                    <a:pt x="3253" y="7060"/>
                  </a:cubicBezTo>
                  <a:cubicBezTo>
                    <a:pt x="3025" y="5862"/>
                    <a:pt x="3520" y="4588"/>
                    <a:pt x="4528" y="3846"/>
                  </a:cubicBezTo>
                  <a:lnTo>
                    <a:pt x="5098" y="3427"/>
                  </a:lnTo>
                  <a:cubicBezTo>
                    <a:pt x="5479" y="2781"/>
                    <a:pt x="5270" y="460"/>
                    <a:pt x="4642" y="80"/>
                  </a:cubicBezTo>
                  <a:cubicBezTo>
                    <a:pt x="4549" y="25"/>
                    <a:pt x="4419" y="1"/>
                    <a:pt x="4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rot="179882">
              <a:off x="10352682" y="1846585"/>
              <a:ext cx="417520" cy="494046"/>
            </a:xfrm>
            <a:custGeom>
              <a:avLst/>
              <a:gdLst/>
              <a:ahLst/>
              <a:cxnLst/>
              <a:rect l="l" t="t" r="r" b="b"/>
              <a:pathLst>
                <a:path w="9664" h="11430" extrusionOk="0">
                  <a:moveTo>
                    <a:pt x="6553" y="0"/>
                  </a:moveTo>
                  <a:cubicBezTo>
                    <a:pt x="6372" y="0"/>
                    <a:pt x="6200" y="56"/>
                    <a:pt x="6049" y="188"/>
                  </a:cubicBezTo>
                  <a:lnTo>
                    <a:pt x="3368" y="2794"/>
                  </a:lnTo>
                  <a:cubicBezTo>
                    <a:pt x="3158" y="2984"/>
                    <a:pt x="2512" y="4297"/>
                    <a:pt x="2436" y="4601"/>
                  </a:cubicBezTo>
                  <a:lnTo>
                    <a:pt x="1561" y="8386"/>
                  </a:lnTo>
                  <a:cubicBezTo>
                    <a:pt x="1548" y="8386"/>
                    <a:pt x="1536" y="8386"/>
                    <a:pt x="1524" y="8386"/>
                  </a:cubicBezTo>
                  <a:cubicBezTo>
                    <a:pt x="761" y="8386"/>
                    <a:pt x="133" y="8969"/>
                    <a:pt x="58" y="9737"/>
                  </a:cubicBezTo>
                  <a:cubicBezTo>
                    <a:pt x="1" y="10554"/>
                    <a:pt x="610" y="11258"/>
                    <a:pt x="1389" y="11315"/>
                  </a:cubicBezTo>
                  <a:lnTo>
                    <a:pt x="2588" y="11410"/>
                  </a:lnTo>
                  <a:cubicBezTo>
                    <a:pt x="2626" y="11429"/>
                    <a:pt x="2664" y="11429"/>
                    <a:pt x="2702" y="11429"/>
                  </a:cubicBezTo>
                  <a:cubicBezTo>
                    <a:pt x="3368" y="11429"/>
                    <a:pt x="3957" y="10954"/>
                    <a:pt x="4128" y="10288"/>
                  </a:cubicBezTo>
                  <a:lnTo>
                    <a:pt x="4699" y="7796"/>
                  </a:lnTo>
                  <a:cubicBezTo>
                    <a:pt x="5003" y="6465"/>
                    <a:pt x="5840" y="5343"/>
                    <a:pt x="7001" y="4620"/>
                  </a:cubicBezTo>
                  <a:lnTo>
                    <a:pt x="9074" y="3384"/>
                  </a:lnTo>
                  <a:cubicBezTo>
                    <a:pt x="9663" y="2851"/>
                    <a:pt x="8769" y="1615"/>
                    <a:pt x="8218" y="1006"/>
                  </a:cubicBezTo>
                  <a:cubicBezTo>
                    <a:pt x="7799" y="558"/>
                    <a:pt x="7127" y="0"/>
                    <a:pt x="6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rot="179882">
              <a:off x="10476676" y="1654547"/>
              <a:ext cx="97813" cy="118260"/>
            </a:xfrm>
            <a:custGeom>
              <a:avLst/>
              <a:gdLst/>
              <a:ahLst/>
              <a:cxnLst/>
              <a:rect l="l" t="t" r="r" b="b"/>
              <a:pathLst>
                <a:path w="2264" h="2736" extrusionOk="0">
                  <a:moveTo>
                    <a:pt x="404" y="0"/>
                  </a:moveTo>
                  <a:cubicBezTo>
                    <a:pt x="366" y="0"/>
                    <a:pt x="332" y="7"/>
                    <a:pt x="305" y="20"/>
                  </a:cubicBezTo>
                  <a:cubicBezTo>
                    <a:pt x="0" y="153"/>
                    <a:pt x="267" y="1238"/>
                    <a:pt x="571" y="1846"/>
                  </a:cubicBezTo>
                  <a:cubicBezTo>
                    <a:pt x="830" y="2380"/>
                    <a:pt x="1213" y="2736"/>
                    <a:pt x="1521" y="2736"/>
                  </a:cubicBezTo>
                  <a:cubicBezTo>
                    <a:pt x="1575" y="2736"/>
                    <a:pt x="1626" y="2725"/>
                    <a:pt x="1674" y="2702"/>
                  </a:cubicBezTo>
                  <a:cubicBezTo>
                    <a:pt x="1979" y="2569"/>
                    <a:pt x="2264" y="1846"/>
                    <a:pt x="1979" y="1238"/>
                  </a:cubicBezTo>
                  <a:cubicBezTo>
                    <a:pt x="1702" y="666"/>
                    <a:pt x="794"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rot="179882">
              <a:off x="10441364" y="1599641"/>
              <a:ext cx="234250" cy="168745"/>
            </a:xfrm>
            <a:custGeom>
              <a:avLst/>
              <a:gdLst/>
              <a:ahLst/>
              <a:cxnLst/>
              <a:rect l="l" t="t" r="r" b="b"/>
              <a:pathLst>
                <a:path w="5422" h="3904" extrusionOk="0">
                  <a:moveTo>
                    <a:pt x="3824" y="1"/>
                  </a:moveTo>
                  <a:cubicBezTo>
                    <a:pt x="3634" y="267"/>
                    <a:pt x="3576" y="362"/>
                    <a:pt x="3481" y="457"/>
                  </a:cubicBezTo>
                  <a:cubicBezTo>
                    <a:pt x="3329" y="571"/>
                    <a:pt x="3120" y="705"/>
                    <a:pt x="2663" y="990"/>
                  </a:cubicBezTo>
                  <a:lnTo>
                    <a:pt x="495" y="2397"/>
                  </a:lnTo>
                  <a:cubicBezTo>
                    <a:pt x="96" y="2645"/>
                    <a:pt x="1" y="3158"/>
                    <a:pt x="286" y="3539"/>
                  </a:cubicBezTo>
                  <a:cubicBezTo>
                    <a:pt x="441" y="3777"/>
                    <a:pt x="701" y="3904"/>
                    <a:pt x="967" y="3904"/>
                  </a:cubicBezTo>
                  <a:cubicBezTo>
                    <a:pt x="1125" y="3904"/>
                    <a:pt x="1285" y="3859"/>
                    <a:pt x="1427" y="3767"/>
                  </a:cubicBezTo>
                  <a:lnTo>
                    <a:pt x="3595" y="2378"/>
                  </a:lnTo>
                  <a:cubicBezTo>
                    <a:pt x="4642" y="1713"/>
                    <a:pt x="4737" y="1618"/>
                    <a:pt x="5326" y="724"/>
                  </a:cubicBezTo>
                  <a:cubicBezTo>
                    <a:pt x="5345" y="685"/>
                    <a:pt x="5402" y="628"/>
                    <a:pt x="5421" y="590"/>
                  </a:cubicBezTo>
                  <a:cubicBezTo>
                    <a:pt x="5060" y="419"/>
                    <a:pt x="4718" y="248"/>
                    <a:pt x="4337" y="96"/>
                  </a:cubicBezTo>
                  <a:cubicBezTo>
                    <a:pt x="4261" y="58"/>
                    <a:pt x="4185" y="58"/>
                    <a:pt x="4109" y="39"/>
                  </a:cubicBezTo>
                  <a:cubicBezTo>
                    <a:pt x="4071" y="39"/>
                    <a:pt x="4052" y="20"/>
                    <a:pt x="3995" y="20"/>
                  </a:cubicBezTo>
                  <a:cubicBezTo>
                    <a:pt x="3957" y="20"/>
                    <a:pt x="3881" y="20"/>
                    <a:pt x="382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rot="179882">
              <a:off x="10489869" y="1560233"/>
              <a:ext cx="230967" cy="213827"/>
            </a:xfrm>
            <a:custGeom>
              <a:avLst/>
              <a:gdLst/>
              <a:ahLst/>
              <a:cxnLst/>
              <a:rect l="l" t="t" r="r" b="b"/>
              <a:pathLst>
                <a:path w="5346" h="4947" extrusionOk="0">
                  <a:moveTo>
                    <a:pt x="3463" y="1"/>
                  </a:moveTo>
                  <a:cubicBezTo>
                    <a:pt x="2588" y="781"/>
                    <a:pt x="1713" y="2055"/>
                    <a:pt x="1" y="2321"/>
                  </a:cubicBezTo>
                  <a:cubicBezTo>
                    <a:pt x="1" y="2321"/>
                    <a:pt x="2131" y="2987"/>
                    <a:pt x="1618" y="4946"/>
                  </a:cubicBezTo>
                  <a:cubicBezTo>
                    <a:pt x="2683" y="4471"/>
                    <a:pt x="4414" y="3234"/>
                    <a:pt x="5327" y="1998"/>
                  </a:cubicBezTo>
                  <a:lnTo>
                    <a:pt x="5327" y="1941"/>
                  </a:lnTo>
                  <a:cubicBezTo>
                    <a:pt x="5346" y="914"/>
                    <a:pt x="4528" y="39"/>
                    <a:pt x="3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rot="179882">
              <a:off x="10385069" y="1674332"/>
              <a:ext cx="83858" cy="33282"/>
            </a:xfrm>
            <a:custGeom>
              <a:avLst/>
              <a:gdLst/>
              <a:ahLst/>
              <a:cxnLst/>
              <a:rect l="l" t="t" r="r" b="b"/>
              <a:pathLst>
                <a:path w="1941" h="770" extrusionOk="0">
                  <a:moveTo>
                    <a:pt x="811" y="0"/>
                  </a:moveTo>
                  <a:cubicBezTo>
                    <a:pt x="610" y="0"/>
                    <a:pt x="393" y="39"/>
                    <a:pt x="171" y="145"/>
                  </a:cubicBezTo>
                  <a:cubicBezTo>
                    <a:pt x="76" y="202"/>
                    <a:pt x="0" y="316"/>
                    <a:pt x="38" y="430"/>
                  </a:cubicBezTo>
                  <a:cubicBezTo>
                    <a:pt x="67" y="547"/>
                    <a:pt x="130" y="596"/>
                    <a:pt x="200" y="596"/>
                  </a:cubicBezTo>
                  <a:cubicBezTo>
                    <a:pt x="222" y="596"/>
                    <a:pt x="244" y="591"/>
                    <a:pt x="266" y="582"/>
                  </a:cubicBezTo>
                  <a:cubicBezTo>
                    <a:pt x="433" y="504"/>
                    <a:pt x="600" y="475"/>
                    <a:pt x="756" y="475"/>
                  </a:cubicBezTo>
                  <a:cubicBezTo>
                    <a:pt x="1204" y="475"/>
                    <a:pt x="1560" y="716"/>
                    <a:pt x="1560" y="716"/>
                  </a:cubicBezTo>
                  <a:cubicBezTo>
                    <a:pt x="1597" y="753"/>
                    <a:pt x="1640" y="769"/>
                    <a:pt x="1683" y="769"/>
                  </a:cubicBezTo>
                  <a:cubicBezTo>
                    <a:pt x="1750" y="769"/>
                    <a:pt x="1818" y="728"/>
                    <a:pt x="1864" y="659"/>
                  </a:cubicBezTo>
                  <a:cubicBezTo>
                    <a:pt x="1940" y="525"/>
                    <a:pt x="1902" y="392"/>
                    <a:pt x="1807" y="316"/>
                  </a:cubicBezTo>
                  <a:cubicBezTo>
                    <a:pt x="1793" y="302"/>
                    <a:pt x="1368" y="0"/>
                    <a:pt x="81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rot="179882">
              <a:off x="10411119" y="1738562"/>
              <a:ext cx="89648" cy="37950"/>
            </a:xfrm>
            <a:custGeom>
              <a:avLst/>
              <a:gdLst/>
              <a:ahLst/>
              <a:cxnLst/>
              <a:rect l="l" t="t" r="r" b="b"/>
              <a:pathLst>
                <a:path w="2075" h="878" extrusionOk="0">
                  <a:moveTo>
                    <a:pt x="1824" y="0"/>
                  </a:moveTo>
                  <a:cubicBezTo>
                    <a:pt x="1776" y="0"/>
                    <a:pt x="1726" y="19"/>
                    <a:pt x="1675" y="62"/>
                  </a:cubicBezTo>
                  <a:cubicBezTo>
                    <a:pt x="1417" y="264"/>
                    <a:pt x="1132" y="322"/>
                    <a:pt x="888" y="322"/>
                  </a:cubicBezTo>
                  <a:cubicBezTo>
                    <a:pt x="558" y="322"/>
                    <a:pt x="305" y="215"/>
                    <a:pt x="305" y="215"/>
                  </a:cubicBezTo>
                  <a:cubicBezTo>
                    <a:pt x="289" y="208"/>
                    <a:pt x="270" y="205"/>
                    <a:pt x="251" y="205"/>
                  </a:cubicBezTo>
                  <a:cubicBezTo>
                    <a:pt x="161" y="205"/>
                    <a:pt x="51" y="276"/>
                    <a:pt x="20" y="386"/>
                  </a:cubicBezTo>
                  <a:cubicBezTo>
                    <a:pt x="1" y="443"/>
                    <a:pt x="1" y="500"/>
                    <a:pt x="1" y="557"/>
                  </a:cubicBezTo>
                  <a:cubicBezTo>
                    <a:pt x="1" y="633"/>
                    <a:pt x="39" y="690"/>
                    <a:pt x="115" y="747"/>
                  </a:cubicBezTo>
                  <a:cubicBezTo>
                    <a:pt x="126" y="747"/>
                    <a:pt x="425" y="877"/>
                    <a:pt x="837" y="877"/>
                  </a:cubicBezTo>
                  <a:cubicBezTo>
                    <a:pt x="1164" y="877"/>
                    <a:pt x="1562" y="795"/>
                    <a:pt x="1941" y="500"/>
                  </a:cubicBezTo>
                  <a:cubicBezTo>
                    <a:pt x="2055" y="405"/>
                    <a:pt x="2074" y="234"/>
                    <a:pt x="2017" y="120"/>
                  </a:cubicBezTo>
                  <a:cubicBezTo>
                    <a:pt x="1970" y="49"/>
                    <a:pt x="1901" y="0"/>
                    <a:pt x="1824"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rot="179882">
              <a:off x="10380747" y="1724205"/>
              <a:ext cx="98634" cy="36308"/>
            </a:xfrm>
            <a:custGeom>
              <a:avLst/>
              <a:gdLst/>
              <a:ahLst/>
              <a:cxnLst/>
              <a:rect l="l" t="t" r="r" b="b"/>
              <a:pathLst>
                <a:path w="2283" h="840" extrusionOk="0">
                  <a:moveTo>
                    <a:pt x="1008" y="1"/>
                  </a:moveTo>
                  <a:cubicBezTo>
                    <a:pt x="696" y="1"/>
                    <a:pt x="369" y="96"/>
                    <a:pt x="95" y="382"/>
                  </a:cubicBezTo>
                  <a:cubicBezTo>
                    <a:pt x="57" y="459"/>
                    <a:pt x="0" y="535"/>
                    <a:pt x="19" y="649"/>
                  </a:cubicBezTo>
                  <a:cubicBezTo>
                    <a:pt x="19" y="668"/>
                    <a:pt x="57" y="706"/>
                    <a:pt x="57" y="744"/>
                  </a:cubicBezTo>
                  <a:cubicBezTo>
                    <a:pt x="86" y="791"/>
                    <a:pt x="138" y="815"/>
                    <a:pt x="195" y="815"/>
                  </a:cubicBezTo>
                  <a:cubicBezTo>
                    <a:pt x="252" y="815"/>
                    <a:pt x="314" y="791"/>
                    <a:pt x="361" y="744"/>
                  </a:cubicBezTo>
                  <a:cubicBezTo>
                    <a:pt x="528" y="566"/>
                    <a:pt x="741" y="504"/>
                    <a:pt x="955" y="504"/>
                  </a:cubicBezTo>
                  <a:cubicBezTo>
                    <a:pt x="1426" y="504"/>
                    <a:pt x="1902" y="801"/>
                    <a:pt x="1902" y="801"/>
                  </a:cubicBezTo>
                  <a:cubicBezTo>
                    <a:pt x="1941" y="827"/>
                    <a:pt x="1985" y="840"/>
                    <a:pt x="2028" y="840"/>
                  </a:cubicBezTo>
                  <a:cubicBezTo>
                    <a:pt x="2112" y="840"/>
                    <a:pt x="2195" y="793"/>
                    <a:pt x="2245" y="706"/>
                  </a:cubicBezTo>
                  <a:cubicBezTo>
                    <a:pt x="2283" y="592"/>
                    <a:pt x="2264" y="421"/>
                    <a:pt x="2149" y="363"/>
                  </a:cubicBezTo>
                  <a:cubicBezTo>
                    <a:pt x="2112" y="326"/>
                    <a:pt x="1586" y="1"/>
                    <a:pt x="100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rot="179882">
              <a:off x="10370235" y="1689214"/>
              <a:ext cx="89648" cy="35919"/>
            </a:xfrm>
            <a:custGeom>
              <a:avLst/>
              <a:gdLst/>
              <a:ahLst/>
              <a:cxnLst/>
              <a:rect l="l" t="t" r="r" b="b"/>
              <a:pathLst>
                <a:path w="2075" h="831" extrusionOk="0">
                  <a:moveTo>
                    <a:pt x="1081" y="0"/>
                  </a:moveTo>
                  <a:cubicBezTo>
                    <a:pt x="813" y="0"/>
                    <a:pt x="486" y="88"/>
                    <a:pt x="115" y="357"/>
                  </a:cubicBezTo>
                  <a:cubicBezTo>
                    <a:pt x="58" y="414"/>
                    <a:pt x="1" y="528"/>
                    <a:pt x="20" y="623"/>
                  </a:cubicBezTo>
                  <a:lnTo>
                    <a:pt x="20" y="699"/>
                  </a:lnTo>
                  <a:cubicBezTo>
                    <a:pt x="56" y="772"/>
                    <a:pt x="124" y="806"/>
                    <a:pt x="193" y="806"/>
                  </a:cubicBezTo>
                  <a:cubicBezTo>
                    <a:pt x="232" y="806"/>
                    <a:pt x="271" y="796"/>
                    <a:pt x="305" y="775"/>
                  </a:cubicBezTo>
                  <a:cubicBezTo>
                    <a:pt x="567" y="566"/>
                    <a:pt x="806" y="496"/>
                    <a:pt x="1008" y="496"/>
                  </a:cubicBezTo>
                  <a:cubicBezTo>
                    <a:pt x="1393" y="496"/>
                    <a:pt x="1643" y="750"/>
                    <a:pt x="1656" y="775"/>
                  </a:cubicBezTo>
                  <a:cubicBezTo>
                    <a:pt x="1686" y="813"/>
                    <a:pt x="1729" y="830"/>
                    <a:pt x="1776" y="830"/>
                  </a:cubicBezTo>
                  <a:cubicBezTo>
                    <a:pt x="1845" y="830"/>
                    <a:pt x="1922" y="794"/>
                    <a:pt x="1979" y="737"/>
                  </a:cubicBezTo>
                  <a:cubicBezTo>
                    <a:pt x="2074" y="642"/>
                    <a:pt x="2074" y="490"/>
                    <a:pt x="1979" y="395"/>
                  </a:cubicBezTo>
                  <a:cubicBezTo>
                    <a:pt x="1960" y="357"/>
                    <a:pt x="1751" y="147"/>
                    <a:pt x="1427" y="52"/>
                  </a:cubicBezTo>
                  <a:cubicBezTo>
                    <a:pt x="1328" y="21"/>
                    <a:pt x="1211" y="0"/>
                    <a:pt x="108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rot="179882">
              <a:off x="10371593" y="1708032"/>
              <a:ext cx="92931" cy="40501"/>
            </a:xfrm>
            <a:custGeom>
              <a:avLst/>
              <a:gdLst/>
              <a:ahLst/>
              <a:cxnLst/>
              <a:rect l="l" t="t" r="r" b="b"/>
              <a:pathLst>
                <a:path w="2151" h="937" extrusionOk="0">
                  <a:moveTo>
                    <a:pt x="1116" y="1"/>
                  </a:moveTo>
                  <a:cubicBezTo>
                    <a:pt x="747" y="1"/>
                    <a:pt x="336" y="117"/>
                    <a:pt x="39" y="533"/>
                  </a:cubicBezTo>
                  <a:cubicBezTo>
                    <a:pt x="1" y="571"/>
                    <a:pt x="1" y="666"/>
                    <a:pt x="1" y="742"/>
                  </a:cubicBezTo>
                  <a:cubicBezTo>
                    <a:pt x="1" y="781"/>
                    <a:pt x="20" y="838"/>
                    <a:pt x="39" y="876"/>
                  </a:cubicBezTo>
                  <a:cubicBezTo>
                    <a:pt x="80" y="917"/>
                    <a:pt x="132" y="937"/>
                    <a:pt x="182" y="937"/>
                  </a:cubicBezTo>
                  <a:cubicBezTo>
                    <a:pt x="248" y="937"/>
                    <a:pt x="311" y="902"/>
                    <a:pt x="343" y="838"/>
                  </a:cubicBezTo>
                  <a:cubicBezTo>
                    <a:pt x="528" y="576"/>
                    <a:pt x="797" y="498"/>
                    <a:pt x="1054" y="498"/>
                  </a:cubicBezTo>
                  <a:cubicBezTo>
                    <a:pt x="1432" y="498"/>
                    <a:pt x="1785" y="666"/>
                    <a:pt x="1808" y="666"/>
                  </a:cubicBezTo>
                  <a:cubicBezTo>
                    <a:pt x="1838" y="681"/>
                    <a:pt x="1869" y="688"/>
                    <a:pt x="1900" y="688"/>
                  </a:cubicBezTo>
                  <a:cubicBezTo>
                    <a:pt x="1986" y="688"/>
                    <a:pt x="2070" y="632"/>
                    <a:pt x="2112" y="533"/>
                  </a:cubicBezTo>
                  <a:cubicBezTo>
                    <a:pt x="2150" y="400"/>
                    <a:pt x="2112" y="248"/>
                    <a:pt x="1998" y="191"/>
                  </a:cubicBezTo>
                  <a:cubicBezTo>
                    <a:pt x="1966" y="180"/>
                    <a:pt x="1573" y="1"/>
                    <a:pt x="111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rot="179882">
              <a:off x="10445588" y="1681603"/>
              <a:ext cx="64373" cy="81433"/>
            </a:xfrm>
            <a:custGeom>
              <a:avLst/>
              <a:gdLst/>
              <a:ahLst/>
              <a:cxnLst/>
              <a:rect l="l" t="t" r="r" b="b"/>
              <a:pathLst>
                <a:path w="1490" h="1884" extrusionOk="0">
                  <a:moveTo>
                    <a:pt x="6" y="1"/>
                  </a:moveTo>
                  <a:cubicBezTo>
                    <a:pt x="1" y="2"/>
                    <a:pt x="1" y="3"/>
                    <a:pt x="6" y="5"/>
                  </a:cubicBezTo>
                  <a:lnTo>
                    <a:pt x="6" y="5"/>
                  </a:lnTo>
                  <a:lnTo>
                    <a:pt x="6" y="1"/>
                  </a:lnTo>
                  <a:close/>
                  <a:moveTo>
                    <a:pt x="6" y="5"/>
                  </a:moveTo>
                  <a:lnTo>
                    <a:pt x="101" y="1751"/>
                  </a:lnTo>
                  <a:cubicBezTo>
                    <a:pt x="101" y="1751"/>
                    <a:pt x="481" y="1884"/>
                    <a:pt x="828" y="1884"/>
                  </a:cubicBezTo>
                  <a:cubicBezTo>
                    <a:pt x="1176" y="1884"/>
                    <a:pt x="1489" y="1751"/>
                    <a:pt x="1356" y="1218"/>
                  </a:cubicBezTo>
                  <a:cubicBezTo>
                    <a:pt x="1090" y="99"/>
                    <a:pt x="76" y="25"/>
                    <a:pt x="6" y="5"/>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rot="179910">
              <a:off x="10569036" y="1525389"/>
              <a:ext cx="364125" cy="556640"/>
            </a:xfrm>
            <a:custGeom>
              <a:avLst/>
              <a:gdLst/>
              <a:ahLst/>
              <a:cxnLst/>
              <a:rect l="l" t="t" r="r" b="b"/>
              <a:pathLst>
                <a:path w="8428" h="12878" extrusionOk="0">
                  <a:moveTo>
                    <a:pt x="4528" y="1"/>
                  </a:moveTo>
                  <a:lnTo>
                    <a:pt x="2036" y="666"/>
                  </a:lnTo>
                  <a:cubicBezTo>
                    <a:pt x="1370" y="838"/>
                    <a:pt x="914" y="1465"/>
                    <a:pt x="952" y="2150"/>
                  </a:cubicBezTo>
                  <a:lnTo>
                    <a:pt x="1066" y="5954"/>
                  </a:lnTo>
                  <a:lnTo>
                    <a:pt x="800" y="8465"/>
                  </a:lnTo>
                  <a:lnTo>
                    <a:pt x="1" y="9967"/>
                  </a:lnTo>
                  <a:lnTo>
                    <a:pt x="5346" y="12878"/>
                  </a:lnTo>
                  <a:cubicBezTo>
                    <a:pt x="5346" y="12878"/>
                    <a:pt x="7933" y="11565"/>
                    <a:pt x="7952" y="8427"/>
                  </a:cubicBezTo>
                  <a:cubicBezTo>
                    <a:pt x="7990" y="7742"/>
                    <a:pt x="8427" y="2340"/>
                    <a:pt x="5707" y="647"/>
                  </a:cubicBezTo>
                  <a:lnTo>
                    <a:pt x="4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rot="179882">
              <a:off x="10679041" y="1539462"/>
              <a:ext cx="130691" cy="54332"/>
            </a:xfrm>
            <a:custGeom>
              <a:avLst/>
              <a:gdLst/>
              <a:ahLst/>
              <a:cxnLst/>
              <a:rect l="l" t="t" r="r" b="b"/>
              <a:pathLst>
                <a:path w="3025" h="1257" extrusionOk="0">
                  <a:moveTo>
                    <a:pt x="57" y="1"/>
                  </a:moveTo>
                  <a:cubicBezTo>
                    <a:pt x="38" y="1"/>
                    <a:pt x="0" y="20"/>
                    <a:pt x="0" y="39"/>
                  </a:cubicBezTo>
                  <a:cubicBezTo>
                    <a:pt x="0" y="705"/>
                    <a:pt x="438" y="1161"/>
                    <a:pt x="1142" y="1256"/>
                  </a:cubicBezTo>
                  <a:lnTo>
                    <a:pt x="1636" y="1256"/>
                  </a:lnTo>
                  <a:cubicBezTo>
                    <a:pt x="2112" y="1256"/>
                    <a:pt x="2454" y="1161"/>
                    <a:pt x="2720" y="952"/>
                  </a:cubicBezTo>
                  <a:cubicBezTo>
                    <a:pt x="3006" y="705"/>
                    <a:pt x="3025" y="419"/>
                    <a:pt x="3025" y="419"/>
                  </a:cubicBezTo>
                  <a:cubicBezTo>
                    <a:pt x="3025" y="400"/>
                    <a:pt x="3006" y="381"/>
                    <a:pt x="2987" y="381"/>
                  </a:cubicBezTo>
                  <a:cubicBezTo>
                    <a:pt x="2949" y="381"/>
                    <a:pt x="2930" y="400"/>
                    <a:pt x="2930" y="419"/>
                  </a:cubicBezTo>
                  <a:cubicBezTo>
                    <a:pt x="2930" y="419"/>
                    <a:pt x="2911" y="686"/>
                    <a:pt x="2663" y="876"/>
                  </a:cubicBezTo>
                  <a:cubicBezTo>
                    <a:pt x="2433" y="1078"/>
                    <a:pt x="2082" y="1170"/>
                    <a:pt x="1620" y="1170"/>
                  </a:cubicBezTo>
                  <a:cubicBezTo>
                    <a:pt x="1472" y="1170"/>
                    <a:pt x="1312" y="1161"/>
                    <a:pt x="1142" y="1142"/>
                  </a:cubicBezTo>
                  <a:cubicBezTo>
                    <a:pt x="229" y="1028"/>
                    <a:pt x="96" y="324"/>
                    <a:pt x="96" y="39"/>
                  </a:cubicBezTo>
                  <a:cubicBezTo>
                    <a:pt x="96" y="20"/>
                    <a:pt x="77"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rot="179882">
              <a:off x="10685281" y="1462056"/>
              <a:ext cx="138943" cy="127726"/>
            </a:xfrm>
            <a:custGeom>
              <a:avLst/>
              <a:gdLst/>
              <a:ahLst/>
              <a:cxnLst/>
              <a:rect l="l" t="t" r="r" b="b"/>
              <a:pathLst>
                <a:path w="3216" h="2955" extrusionOk="0">
                  <a:moveTo>
                    <a:pt x="438" y="0"/>
                  </a:moveTo>
                  <a:cubicBezTo>
                    <a:pt x="438" y="19"/>
                    <a:pt x="438" y="76"/>
                    <a:pt x="419" y="114"/>
                  </a:cubicBezTo>
                  <a:cubicBezTo>
                    <a:pt x="343" y="571"/>
                    <a:pt x="1" y="1921"/>
                    <a:pt x="1" y="1921"/>
                  </a:cubicBezTo>
                  <a:cubicBezTo>
                    <a:pt x="1" y="1921"/>
                    <a:pt x="58" y="2853"/>
                    <a:pt x="1275" y="2948"/>
                  </a:cubicBezTo>
                  <a:cubicBezTo>
                    <a:pt x="1343" y="2953"/>
                    <a:pt x="1409" y="2955"/>
                    <a:pt x="1471" y="2955"/>
                  </a:cubicBezTo>
                  <a:cubicBezTo>
                    <a:pt x="2503" y="2955"/>
                    <a:pt x="2740" y="2397"/>
                    <a:pt x="2740" y="2397"/>
                  </a:cubicBezTo>
                  <a:lnTo>
                    <a:pt x="3215" y="76"/>
                  </a:lnTo>
                  <a:lnTo>
                    <a:pt x="438"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rot="179882">
              <a:off x="10597709" y="1299732"/>
              <a:ext cx="278620" cy="256878"/>
            </a:xfrm>
            <a:custGeom>
              <a:avLst/>
              <a:gdLst/>
              <a:ahLst/>
              <a:cxnLst/>
              <a:rect l="l" t="t" r="r" b="b"/>
              <a:pathLst>
                <a:path w="6449" h="5943" extrusionOk="0">
                  <a:moveTo>
                    <a:pt x="3340" y="1"/>
                  </a:moveTo>
                  <a:cubicBezTo>
                    <a:pt x="2731" y="1"/>
                    <a:pt x="2201" y="184"/>
                    <a:pt x="1959" y="448"/>
                  </a:cubicBezTo>
                  <a:cubicBezTo>
                    <a:pt x="1370" y="1114"/>
                    <a:pt x="0" y="4956"/>
                    <a:pt x="1845" y="5774"/>
                  </a:cubicBezTo>
                  <a:cubicBezTo>
                    <a:pt x="2108" y="5892"/>
                    <a:pt x="2371" y="5943"/>
                    <a:pt x="2628" y="5943"/>
                  </a:cubicBezTo>
                  <a:cubicBezTo>
                    <a:pt x="4193" y="5943"/>
                    <a:pt x="5554" y="4062"/>
                    <a:pt x="5554" y="4062"/>
                  </a:cubicBezTo>
                  <a:cubicBezTo>
                    <a:pt x="5554" y="4062"/>
                    <a:pt x="6448" y="2750"/>
                    <a:pt x="5935" y="1628"/>
                  </a:cubicBezTo>
                  <a:cubicBezTo>
                    <a:pt x="5373" y="424"/>
                    <a:pt x="4265" y="1"/>
                    <a:pt x="334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rot="179882">
              <a:off x="10657834" y="1418435"/>
              <a:ext cx="29638" cy="36827"/>
            </a:xfrm>
            <a:custGeom>
              <a:avLst/>
              <a:gdLst/>
              <a:ahLst/>
              <a:cxnLst/>
              <a:rect l="l" t="t" r="r" b="b"/>
              <a:pathLst>
                <a:path w="686" h="852" extrusionOk="0">
                  <a:moveTo>
                    <a:pt x="624" y="1"/>
                  </a:moveTo>
                  <a:cubicBezTo>
                    <a:pt x="614" y="1"/>
                    <a:pt x="609" y="6"/>
                    <a:pt x="609" y="15"/>
                  </a:cubicBezTo>
                  <a:lnTo>
                    <a:pt x="400" y="357"/>
                  </a:lnTo>
                  <a:lnTo>
                    <a:pt x="381" y="357"/>
                  </a:lnTo>
                  <a:cubicBezTo>
                    <a:pt x="355" y="354"/>
                    <a:pt x="329" y="351"/>
                    <a:pt x="302" y="351"/>
                  </a:cubicBezTo>
                  <a:cubicBezTo>
                    <a:pt x="193" y="351"/>
                    <a:pt x="85" y="391"/>
                    <a:pt x="39" y="529"/>
                  </a:cubicBezTo>
                  <a:cubicBezTo>
                    <a:pt x="1" y="700"/>
                    <a:pt x="153" y="795"/>
                    <a:pt x="248" y="852"/>
                  </a:cubicBezTo>
                  <a:cubicBezTo>
                    <a:pt x="286" y="852"/>
                    <a:pt x="305" y="852"/>
                    <a:pt x="305" y="833"/>
                  </a:cubicBezTo>
                  <a:lnTo>
                    <a:pt x="286" y="814"/>
                  </a:lnTo>
                  <a:cubicBezTo>
                    <a:pt x="191" y="776"/>
                    <a:pt x="58" y="681"/>
                    <a:pt x="96" y="567"/>
                  </a:cubicBezTo>
                  <a:cubicBezTo>
                    <a:pt x="117" y="461"/>
                    <a:pt x="209" y="437"/>
                    <a:pt x="286" y="437"/>
                  </a:cubicBezTo>
                  <a:cubicBezTo>
                    <a:pt x="348" y="437"/>
                    <a:pt x="400" y="453"/>
                    <a:pt x="400" y="453"/>
                  </a:cubicBezTo>
                  <a:lnTo>
                    <a:pt x="419" y="433"/>
                  </a:lnTo>
                  <a:lnTo>
                    <a:pt x="666" y="72"/>
                  </a:lnTo>
                  <a:cubicBezTo>
                    <a:pt x="685" y="53"/>
                    <a:pt x="685" y="15"/>
                    <a:pt x="666" y="15"/>
                  </a:cubicBezTo>
                  <a:cubicBezTo>
                    <a:pt x="647" y="6"/>
                    <a:pt x="63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rot="179882">
              <a:off x="10657377" y="1406629"/>
              <a:ext cx="15683" cy="14869"/>
            </a:xfrm>
            <a:custGeom>
              <a:avLst/>
              <a:gdLst/>
              <a:ahLst/>
              <a:cxnLst/>
              <a:rect l="l" t="t" r="r" b="b"/>
              <a:pathLst>
                <a:path w="363" h="344" extrusionOk="0">
                  <a:moveTo>
                    <a:pt x="180" y="1"/>
                  </a:moveTo>
                  <a:cubicBezTo>
                    <a:pt x="90" y="1"/>
                    <a:pt x="1" y="58"/>
                    <a:pt x="1" y="165"/>
                  </a:cubicBezTo>
                  <a:cubicBezTo>
                    <a:pt x="1" y="286"/>
                    <a:pt x="87" y="343"/>
                    <a:pt x="176" y="343"/>
                  </a:cubicBezTo>
                  <a:cubicBezTo>
                    <a:pt x="268" y="343"/>
                    <a:pt x="362" y="281"/>
                    <a:pt x="362" y="165"/>
                  </a:cubicBezTo>
                  <a:cubicBezTo>
                    <a:pt x="353" y="53"/>
                    <a:pt x="266"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rot="179882">
              <a:off x="10709876" y="1424492"/>
              <a:ext cx="15640" cy="13918"/>
            </a:xfrm>
            <a:custGeom>
              <a:avLst/>
              <a:gdLst/>
              <a:ahLst/>
              <a:cxnLst/>
              <a:rect l="l" t="t" r="r" b="b"/>
              <a:pathLst>
                <a:path w="362" h="322" extrusionOk="0">
                  <a:moveTo>
                    <a:pt x="181" y="0"/>
                  </a:moveTo>
                  <a:cubicBezTo>
                    <a:pt x="90" y="0"/>
                    <a:pt x="0" y="53"/>
                    <a:pt x="0" y="157"/>
                  </a:cubicBezTo>
                  <a:cubicBezTo>
                    <a:pt x="0" y="269"/>
                    <a:pt x="87" y="321"/>
                    <a:pt x="175" y="321"/>
                  </a:cubicBezTo>
                  <a:cubicBezTo>
                    <a:pt x="267" y="321"/>
                    <a:pt x="361" y="264"/>
                    <a:pt x="361" y="157"/>
                  </a:cubicBezTo>
                  <a:cubicBezTo>
                    <a:pt x="361" y="53"/>
                    <a:pt x="271"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rot="179882">
              <a:off x="10618676" y="1285742"/>
              <a:ext cx="290112" cy="173673"/>
            </a:xfrm>
            <a:custGeom>
              <a:avLst/>
              <a:gdLst/>
              <a:ahLst/>
              <a:cxnLst/>
              <a:rect l="l" t="t" r="r" b="b"/>
              <a:pathLst>
                <a:path w="6715" h="4018" extrusionOk="0">
                  <a:moveTo>
                    <a:pt x="2990" y="0"/>
                  </a:moveTo>
                  <a:cubicBezTo>
                    <a:pt x="1534" y="0"/>
                    <a:pt x="913" y="1412"/>
                    <a:pt x="14" y="1412"/>
                  </a:cubicBezTo>
                  <a:cubicBezTo>
                    <a:pt x="9" y="1412"/>
                    <a:pt x="5" y="1412"/>
                    <a:pt x="1" y="1412"/>
                  </a:cubicBezTo>
                  <a:lnTo>
                    <a:pt x="1" y="1412"/>
                  </a:lnTo>
                  <a:cubicBezTo>
                    <a:pt x="362" y="1850"/>
                    <a:pt x="819" y="2420"/>
                    <a:pt x="1636" y="2839"/>
                  </a:cubicBezTo>
                  <a:cubicBezTo>
                    <a:pt x="1768" y="2894"/>
                    <a:pt x="1907" y="2922"/>
                    <a:pt x="2043" y="2922"/>
                  </a:cubicBezTo>
                  <a:cubicBezTo>
                    <a:pt x="2282" y="2922"/>
                    <a:pt x="2513" y="2837"/>
                    <a:pt x="2683" y="2667"/>
                  </a:cubicBezTo>
                  <a:cubicBezTo>
                    <a:pt x="2740" y="2610"/>
                    <a:pt x="2778" y="2572"/>
                    <a:pt x="2835" y="2553"/>
                  </a:cubicBezTo>
                  <a:lnTo>
                    <a:pt x="2835" y="2553"/>
                  </a:lnTo>
                  <a:cubicBezTo>
                    <a:pt x="2740" y="2686"/>
                    <a:pt x="2683" y="2877"/>
                    <a:pt x="2645" y="3048"/>
                  </a:cubicBezTo>
                  <a:cubicBezTo>
                    <a:pt x="2702" y="3067"/>
                    <a:pt x="2759" y="3086"/>
                    <a:pt x="2816" y="3105"/>
                  </a:cubicBezTo>
                  <a:cubicBezTo>
                    <a:pt x="2892" y="2820"/>
                    <a:pt x="3025" y="2401"/>
                    <a:pt x="3310" y="2287"/>
                  </a:cubicBezTo>
                  <a:lnTo>
                    <a:pt x="3310" y="2287"/>
                  </a:lnTo>
                  <a:cubicBezTo>
                    <a:pt x="3139" y="2572"/>
                    <a:pt x="3082" y="2991"/>
                    <a:pt x="3044" y="3219"/>
                  </a:cubicBezTo>
                  <a:cubicBezTo>
                    <a:pt x="4432" y="3733"/>
                    <a:pt x="5897" y="4018"/>
                    <a:pt x="5897" y="4018"/>
                  </a:cubicBezTo>
                  <a:cubicBezTo>
                    <a:pt x="5897" y="4018"/>
                    <a:pt x="6715" y="1336"/>
                    <a:pt x="4984" y="708"/>
                  </a:cubicBezTo>
                  <a:cubicBezTo>
                    <a:pt x="4171" y="190"/>
                    <a:pt x="3524" y="0"/>
                    <a:pt x="2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rot="179882">
              <a:off x="10798182" y="1444025"/>
              <a:ext cx="62732" cy="53208"/>
            </a:xfrm>
            <a:custGeom>
              <a:avLst/>
              <a:gdLst/>
              <a:ahLst/>
              <a:cxnLst/>
              <a:rect l="l" t="t" r="r" b="b"/>
              <a:pathLst>
                <a:path w="1452" h="1231" extrusionOk="0">
                  <a:moveTo>
                    <a:pt x="827" y="0"/>
                  </a:moveTo>
                  <a:cubicBezTo>
                    <a:pt x="658" y="0"/>
                    <a:pt x="487" y="47"/>
                    <a:pt x="362" y="127"/>
                  </a:cubicBezTo>
                  <a:lnTo>
                    <a:pt x="0" y="1211"/>
                  </a:lnTo>
                  <a:cubicBezTo>
                    <a:pt x="85" y="1220"/>
                    <a:pt x="212" y="1231"/>
                    <a:pt x="356" y="1231"/>
                  </a:cubicBezTo>
                  <a:cubicBezTo>
                    <a:pt x="797" y="1231"/>
                    <a:pt x="1398" y="1132"/>
                    <a:pt x="1427" y="602"/>
                  </a:cubicBezTo>
                  <a:cubicBezTo>
                    <a:pt x="1452" y="167"/>
                    <a:pt x="1144" y="0"/>
                    <a:pt x="82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rot="179882">
              <a:off x="10813769" y="1465496"/>
              <a:ext cx="29638" cy="9423"/>
            </a:xfrm>
            <a:custGeom>
              <a:avLst/>
              <a:gdLst/>
              <a:ahLst/>
              <a:cxnLst/>
              <a:rect l="l" t="t" r="r" b="b"/>
              <a:pathLst>
                <a:path w="686" h="218" extrusionOk="0">
                  <a:moveTo>
                    <a:pt x="344" y="1"/>
                  </a:moveTo>
                  <a:cubicBezTo>
                    <a:pt x="245" y="1"/>
                    <a:pt x="132" y="35"/>
                    <a:pt x="20" y="141"/>
                  </a:cubicBezTo>
                  <a:cubicBezTo>
                    <a:pt x="1" y="141"/>
                    <a:pt x="1" y="198"/>
                    <a:pt x="20" y="217"/>
                  </a:cubicBezTo>
                  <a:lnTo>
                    <a:pt x="77" y="217"/>
                  </a:lnTo>
                  <a:cubicBezTo>
                    <a:pt x="170" y="124"/>
                    <a:pt x="261" y="94"/>
                    <a:pt x="340" y="94"/>
                  </a:cubicBezTo>
                  <a:cubicBezTo>
                    <a:pt x="486" y="94"/>
                    <a:pt x="590" y="198"/>
                    <a:pt x="590" y="198"/>
                  </a:cubicBezTo>
                  <a:cubicBezTo>
                    <a:pt x="609" y="208"/>
                    <a:pt x="624" y="212"/>
                    <a:pt x="636" y="212"/>
                  </a:cubicBezTo>
                  <a:cubicBezTo>
                    <a:pt x="647" y="212"/>
                    <a:pt x="657" y="208"/>
                    <a:pt x="666" y="198"/>
                  </a:cubicBezTo>
                  <a:cubicBezTo>
                    <a:pt x="685" y="179"/>
                    <a:pt x="685" y="141"/>
                    <a:pt x="666" y="122"/>
                  </a:cubicBezTo>
                  <a:cubicBezTo>
                    <a:pt x="666" y="122"/>
                    <a:pt x="529"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rot="179882">
              <a:off x="10672951" y="1459131"/>
              <a:ext cx="59189" cy="38426"/>
            </a:xfrm>
            <a:custGeom>
              <a:avLst/>
              <a:gdLst/>
              <a:ahLst/>
              <a:cxnLst/>
              <a:rect l="l" t="t" r="r" b="b"/>
              <a:pathLst>
                <a:path w="1370" h="889" extrusionOk="0">
                  <a:moveTo>
                    <a:pt x="992" y="1"/>
                  </a:moveTo>
                  <a:cubicBezTo>
                    <a:pt x="930" y="1"/>
                    <a:pt x="863" y="29"/>
                    <a:pt x="799" y="98"/>
                  </a:cubicBezTo>
                  <a:cubicBezTo>
                    <a:pt x="628" y="269"/>
                    <a:pt x="400" y="307"/>
                    <a:pt x="190" y="307"/>
                  </a:cubicBezTo>
                  <a:cubicBezTo>
                    <a:pt x="38" y="326"/>
                    <a:pt x="0" y="479"/>
                    <a:pt x="95" y="593"/>
                  </a:cubicBezTo>
                  <a:cubicBezTo>
                    <a:pt x="133" y="669"/>
                    <a:pt x="209" y="707"/>
                    <a:pt x="285" y="764"/>
                  </a:cubicBezTo>
                  <a:cubicBezTo>
                    <a:pt x="409" y="851"/>
                    <a:pt x="549" y="888"/>
                    <a:pt x="684" y="888"/>
                  </a:cubicBezTo>
                  <a:cubicBezTo>
                    <a:pt x="901" y="888"/>
                    <a:pt x="1104" y="791"/>
                    <a:pt x="1198" y="650"/>
                  </a:cubicBezTo>
                  <a:cubicBezTo>
                    <a:pt x="1198" y="612"/>
                    <a:pt x="1237" y="612"/>
                    <a:pt x="1237" y="593"/>
                  </a:cubicBezTo>
                  <a:cubicBezTo>
                    <a:pt x="1369" y="342"/>
                    <a:pt x="1205" y="1"/>
                    <a:pt x="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rot="179882">
              <a:off x="10684824" y="1475076"/>
              <a:ext cx="41130" cy="22606"/>
            </a:xfrm>
            <a:custGeom>
              <a:avLst/>
              <a:gdLst/>
              <a:ahLst/>
              <a:cxnLst/>
              <a:rect l="l" t="t" r="r" b="b"/>
              <a:pathLst>
                <a:path w="952" h="523" extrusionOk="0">
                  <a:moveTo>
                    <a:pt x="683" y="0"/>
                  </a:moveTo>
                  <a:cubicBezTo>
                    <a:pt x="442" y="0"/>
                    <a:pt x="129" y="269"/>
                    <a:pt x="0" y="398"/>
                  </a:cubicBezTo>
                  <a:cubicBezTo>
                    <a:pt x="124" y="485"/>
                    <a:pt x="264" y="522"/>
                    <a:pt x="399" y="522"/>
                  </a:cubicBezTo>
                  <a:cubicBezTo>
                    <a:pt x="616" y="522"/>
                    <a:pt x="819" y="425"/>
                    <a:pt x="913" y="284"/>
                  </a:cubicBezTo>
                  <a:cubicBezTo>
                    <a:pt x="913" y="246"/>
                    <a:pt x="952" y="246"/>
                    <a:pt x="952" y="227"/>
                  </a:cubicBezTo>
                  <a:cubicBezTo>
                    <a:pt x="896" y="61"/>
                    <a:pt x="798" y="0"/>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rot="179882">
              <a:off x="10820344" y="1319260"/>
              <a:ext cx="73187" cy="114586"/>
            </a:xfrm>
            <a:custGeom>
              <a:avLst/>
              <a:gdLst/>
              <a:ahLst/>
              <a:cxnLst/>
              <a:rect l="l" t="t" r="r" b="b"/>
              <a:pathLst>
                <a:path w="1694" h="2651" extrusionOk="0">
                  <a:moveTo>
                    <a:pt x="182" y="0"/>
                  </a:moveTo>
                  <a:cubicBezTo>
                    <a:pt x="109" y="0"/>
                    <a:pt x="63" y="6"/>
                    <a:pt x="58" y="6"/>
                  </a:cubicBezTo>
                  <a:cubicBezTo>
                    <a:pt x="39" y="6"/>
                    <a:pt x="1" y="25"/>
                    <a:pt x="1" y="44"/>
                  </a:cubicBezTo>
                  <a:cubicBezTo>
                    <a:pt x="1" y="82"/>
                    <a:pt x="39" y="101"/>
                    <a:pt x="58" y="101"/>
                  </a:cubicBezTo>
                  <a:cubicBezTo>
                    <a:pt x="58" y="101"/>
                    <a:pt x="100" y="95"/>
                    <a:pt x="169" y="95"/>
                  </a:cubicBezTo>
                  <a:cubicBezTo>
                    <a:pt x="333" y="95"/>
                    <a:pt x="652" y="132"/>
                    <a:pt x="933" y="387"/>
                  </a:cubicBezTo>
                  <a:cubicBezTo>
                    <a:pt x="1389" y="786"/>
                    <a:pt x="1579" y="1528"/>
                    <a:pt x="1503" y="2593"/>
                  </a:cubicBezTo>
                  <a:cubicBezTo>
                    <a:pt x="1503" y="2612"/>
                    <a:pt x="1541" y="2650"/>
                    <a:pt x="1560" y="2650"/>
                  </a:cubicBezTo>
                  <a:cubicBezTo>
                    <a:pt x="1579" y="2650"/>
                    <a:pt x="1599" y="2612"/>
                    <a:pt x="1618" y="2593"/>
                  </a:cubicBezTo>
                  <a:cubicBezTo>
                    <a:pt x="1694" y="1490"/>
                    <a:pt x="1484" y="729"/>
                    <a:pt x="1028" y="311"/>
                  </a:cubicBezTo>
                  <a:cubicBezTo>
                    <a:pt x="715" y="39"/>
                    <a:pt x="36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rot="179882">
              <a:off x="10706713" y="1278407"/>
              <a:ext cx="137301" cy="52474"/>
            </a:xfrm>
            <a:custGeom>
              <a:avLst/>
              <a:gdLst/>
              <a:ahLst/>
              <a:cxnLst/>
              <a:rect l="l" t="t" r="r" b="b"/>
              <a:pathLst>
                <a:path w="3178" h="1214" extrusionOk="0">
                  <a:moveTo>
                    <a:pt x="1130" y="0"/>
                  </a:moveTo>
                  <a:cubicBezTo>
                    <a:pt x="804" y="0"/>
                    <a:pt x="434" y="63"/>
                    <a:pt x="20" y="225"/>
                  </a:cubicBezTo>
                  <a:cubicBezTo>
                    <a:pt x="1" y="225"/>
                    <a:pt x="1" y="263"/>
                    <a:pt x="1" y="282"/>
                  </a:cubicBezTo>
                  <a:cubicBezTo>
                    <a:pt x="1" y="301"/>
                    <a:pt x="20" y="301"/>
                    <a:pt x="39" y="301"/>
                  </a:cubicBezTo>
                  <a:cubicBezTo>
                    <a:pt x="420" y="140"/>
                    <a:pt x="790" y="62"/>
                    <a:pt x="1142" y="62"/>
                  </a:cubicBezTo>
                  <a:cubicBezTo>
                    <a:pt x="1580" y="62"/>
                    <a:pt x="1990" y="183"/>
                    <a:pt x="2359" y="415"/>
                  </a:cubicBezTo>
                  <a:cubicBezTo>
                    <a:pt x="2854" y="757"/>
                    <a:pt x="3082" y="1176"/>
                    <a:pt x="3082" y="1176"/>
                  </a:cubicBezTo>
                  <a:cubicBezTo>
                    <a:pt x="3120" y="1214"/>
                    <a:pt x="3120" y="1214"/>
                    <a:pt x="3139" y="1214"/>
                  </a:cubicBezTo>
                  <a:lnTo>
                    <a:pt x="3177" y="1157"/>
                  </a:lnTo>
                  <a:cubicBezTo>
                    <a:pt x="3177" y="1138"/>
                    <a:pt x="2949" y="700"/>
                    <a:pt x="2416" y="377"/>
                  </a:cubicBezTo>
                  <a:cubicBezTo>
                    <a:pt x="2116" y="185"/>
                    <a:pt x="1687"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rot="179882">
              <a:off x="10652561" y="1519796"/>
              <a:ext cx="137301" cy="38253"/>
            </a:xfrm>
            <a:custGeom>
              <a:avLst/>
              <a:gdLst/>
              <a:ahLst/>
              <a:cxnLst/>
              <a:rect l="l" t="t" r="r" b="b"/>
              <a:pathLst>
                <a:path w="3178" h="885" extrusionOk="0">
                  <a:moveTo>
                    <a:pt x="3120" y="0"/>
                  </a:moveTo>
                  <a:cubicBezTo>
                    <a:pt x="3106" y="0"/>
                    <a:pt x="3092" y="10"/>
                    <a:pt x="3082" y="29"/>
                  </a:cubicBezTo>
                  <a:cubicBezTo>
                    <a:pt x="3068" y="42"/>
                    <a:pt x="2222" y="790"/>
                    <a:pt x="1247" y="790"/>
                  </a:cubicBezTo>
                  <a:cubicBezTo>
                    <a:pt x="863" y="790"/>
                    <a:pt x="458" y="674"/>
                    <a:pt x="77" y="352"/>
                  </a:cubicBezTo>
                  <a:cubicBezTo>
                    <a:pt x="67" y="342"/>
                    <a:pt x="58" y="338"/>
                    <a:pt x="48" y="338"/>
                  </a:cubicBezTo>
                  <a:cubicBezTo>
                    <a:pt x="39" y="338"/>
                    <a:pt x="29" y="342"/>
                    <a:pt x="20" y="352"/>
                  </a:cubicBezTo>
                  <a:cubicBezTo>
                    <a:pt x="1" y="371"/>
                    <a:pt x="1" y="409"/>
                    <a:pt x="20" y="428"/>
                  </a:cubicBezTo>
                  <a:cubicBezTo>
                    <a:pt x="419" y="751"/>
                    <a:pt x="819" y="884"/>
                    <a:pt x="1237" y="884"/>
                  </a:cubicBezTo>
                  <a:cubicBezTo>
                    <a:pt x="2245" y="884"/>
                    <a:pt x="3139" y="124"/>
                    <a:pt x="3158" y="86"/>
                  </a:cubicBezTo>
                  <a:cubicBezTo>
                    <a:pt x="3177" y="67"/>
                    <a:pt x="3177" y="48"/>
                    <a:pt x="3158" y="29"/>
                  </a:cubicBezTo>
                  <a:cubicBezTo>
                    <a:pt x="3149" y="10"/>
                    <a:pt x="3134" y="0"/>
                    <a:pt x="3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rot="179882">
              <a:off x="10512448" y="1833323"/>
              <a:ext cx="698560" cy="416978"/>
            </a:xfrm>
            <a:custGeom>
              <a:avLst/>
              <a:gdLst/>
              <a:ahLst/>
              <a:cxnLst/>
              <a:rect l="l" t="t" r="r" b="b"/>
              <a:pathLst>
                <a:path w="16169" h="9647" extrusionOk="0">
                  <a:moveTo>
                    <a:pt x="2625" y="0"/>
                  </a:moveTo>
                  <a:cubicBezTo>
                    <a:pt x="1999" y="0"/>
                    <a:pt x="1846" y="545"/>
                    <a:pt x="2550" y="858"/>
                  </a:cubicBezTo>
                  <a:cubicBezTo>
                    <a:pt x="3444" y="1239"/>
                    <a:pt x="3425" y="1657"/>
                    <a:pt x="3425" y="1752"/>
                  </a:cubicBezTo>
                  <a:cubicBezTo>
                    <a:pt x="3425" y="1790"/>
                    <a:pt x="3406" y="1790"/>
                    <a:pt x="3406" y="1790"/>
                  </a:cubicBezTo>
                  <a:lnTo>
                    <a:pt x="705" y="1752"/>
                  </a:lnTo>
                  <a:cubicBezTo>
                    <a:pt x="134" y="1752"/>
                    <a:pt x="1" y="2589"/>
                    <a:pt x="552" y="2760"/>
                  </a:cubicBezTo>
                  <a:cubicBezTo>
                    <a:pt x="565" y="2760"/>
                    <a:pt x="569" y="2769"/>
                    <a:pt x="576" y="2769"/>
                  </a:cubicBezTo>
                  <a:cubicBezTo>
                    <a:pt x="580" y="2769"/>
                    <a:pt x="584" y="2767"/>
                    <a:pt x="590" y="2760"/>
                  </a:cubicBezTo>
                  <a:cubicBezTo>
                    <a:pt x="608" y="2754"/>
                    <a:pt x="624" y="2747"/>
                    <a:pt x="639" y="2742"/>
                  </a:cubicBezTo>
                  <a:lnTo>
                    <a:pt x="639" y="2742"/>
                  </a:lnTo>
                  <a:cubicBezTo>
                    <a:pt x="538" y="2809"/>
                    <a:pt x="409" y="2935"/>
                    <a:pt x="400" y="3122"/>
                  </a:cubicBezTo>
                  <a:cubicBezTo>
                    <a:pt x="386" y="3585"/>
                    <a:pt x="703" y="3641"/>
                    <a:pt x="854" y="3641"/>
                  </a:cubicBezTo>
                  <a:cubicBezTo>
                    <a:pt x="902" y="3641"/>
                    <a:pt x="933" y="3635"/>
                    <a:pt x="933" y="3635"/>
                  </a:cubicBezTo>
                  <a:lnTo>
                    <a:pt x="933" y="3635"/>
                  </a:lnTo>
                  <a:cubicBezTo>
                    <a:pt x="933" y="3635"/>
                    <a:pt x="229" y="4111"/>
                    <a:pt x="895" y="4586"/>
                  </a:cubicBezTo>
                  <a:cubicBezTo>
                    <a:pt x="895" y="4586"/>
                    <a:pt x="609" y="4986"/>
                    <a:pt x="2378" y="5499"/>
                  </a:cubicBezTo>
                  <a:cubicBezTo>
                    <a:pt x="3976" y="5937"/>
                    <a:pt x="11680" y="8486"/>
                    <a:pt x="15046" y="9608"/>
                  </a:cubicBezTo>
                  <a:cubicBezTo>
                    <a:pt x="15127" y="9635"/>
                    <a:pt x="15207" y="9647"/>
                    <a:pt x="15286" y="9647"/>
                  </a:cubicBezTo>
                  <a:cubicBezTo>
                    <a:pt x="15764" y="9647"/>
                    <a:pt x="16169" y="9185"/>
                    <a:pt x="16054" y="8695"/>
                  </a:cubicBezTo>
                  <a:lnTo>
                    <a:pt x="15160" y="5347"/>
                  </a:lnTo>
                  <a:lnTo>
                    <a:pt x="5802" y="2608"/>
                  </a:lnTo>
                  <a:cubicBezTo>
                    <a:pt x="5802" y="2608"/>
                    <a:pt x="5783" y="2608"/>
                    <a:pt x="5783" y="2589"/>
                  </a:cubicBezTo>
                  <a:cubicBezTo>
                    <a:pt x="5707" y="2475"/>
                    <a:pt x="5117" y="1353"/>
                    <a:pt x="3748" y="421"/>
                  </a:cubicBezTo>
                  <a:cubicBezTo>
                    <a:pt x="3299" y="115"/>
                    <a:pt x="2912" y="0"/>
                    <a:pt x="262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rot="179882">
              <a:off x="11086429" y="1585035"/>
              <a:ext cx="302426" cy="687688"/>
            </a:xfrm>
            <a:custGeom>
              <a:avLst/>
              <a:gdLst/>
              <a:ahLst/>
              <a:cxnLst/>
              <a:rect l="l" t="t" r="r" b="b"/>
              <a:pathLst>
                <a:path w="7000" h="15910" extrusionOk="0">
                  <a:moveTo>
                    <a:pt x="4729" y="0"/>
                  </a:moveTo>
                  <a:cubicBezTo>
                    <a:pt x="3839" y="0"/>
                    <a:pt x="3037" y="575"/>
                    <a:pt x="2834" y="1494"/>
                  </a:cubicBezTo>
                  <a:lnTo>
                    <a:pt x="1769" y="6325"/>
                  </a:lnTo>
                  <a:lnTo>
                    <a:pt x="1484" y="7600"/>
                  </a:lnTo>
                  <a:lnTo>
                    <a:pt x="286" y="12945"/>
                  </a:lnTo>
                  <a:cubicBezTo>
                    <a:pt x="0" y="14238"/>
                    <a:pt x="818" y="15569"/>
                    <a:pt x="2074" y="15855"/>
                  </a:cubicBezTo>
                  <a:cubicBezTo>
                    <a:pt x="2237" y="15892"/>
                    <a:pt x="2400" y="15910"/>
                    <a:pt x="2561" y="15910"/>
                  </a:cubicBezTo>
                  <a:cubicBezTo>
                    <a:pt x="3634" y="15910"/>
                    <a:pt x="4597" y="15116"/>
                    <a:pt x="4813" y="13991"/>
                  </a:cubicBezTo>
                  <a:lnTo>
                    <a:pt x="6943" y="2692"/>
                  </a:lnTo>
                  <a:cubicBezTo>
                    <a:pt x="7000" y="2578"/>
                    <a:pt x="7000" y="2426"/>
                    <a:pt x="7000" y="2312"/>
                  </a:cubicBezTo>
                  <a:cubicBezTo>
                    <a:pt x="7000" y="1342"/>
                    <a:pt x="6315" y="410"/>
                    <a:pt x="5326" y="87"/>
                  </a:cubicBezTo>
                  <a:cubicBezTo>
                    <a:pt x="5127" y="28"/>
                    <a:pt x="4926" y="0"/>
                    <a:pt x="472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rot="179882">
              <a:off x="11143594" y="1574495"/>
              <a:ext cx="267949" cy="343498"/>
            </a:xfrm>
            <a:custGeom>
              <a:avLst/>
              <a:gdLst/>
              <a:ahLst/>
              <a:cxnLst/>
              <a:rect l="l" t="t" r="r" b="b"/>
              <a:pathLst>
                <a:path w="6202" h="7947" extrusionOk="0">
                  <a:moveTo>
                    <a:pt x="3467" y="1"/>
                  </a:moveTo>
                  <a:cubicBezTo>
                    <a:pt x="2150" y="1"/>
                    <a:pt x="928" y="1226"/>
                    <a:pt x="666" y="2884"/>
                  </a:cubicBezTo>
                  <a:lnTo>
                    <a:pt x="0" y="6955"/>
                  </a:lnTo>
                  <a:lnTo>
                    <a:pt x="1750" y="7544"/>
                  </a:lnTo>
                  <a:cubicBezTo>
                    <a:pt x="2587" y="7807"/>
                    <a:pt x="3457" y="7946"/>
                    <a:pt x="4333" y="7946"/>
                  </a:cubicBezTo>
                  <a:cubicBezTo>
                    <a:pt x="4791" y="7946"/>
                    <a:pt x="5250" y="7908"/>
                    <a:pt x="5707" y="7830"/>
                  </a:cubicBezTo>
                  <a:lnTo>
                    <a:pt x="5916" y="3740"/>
                  </a:lnTo>
                  <a:cubicBezTo>
                    <a:pt x="6201" y="1933"/>
                    <a:pt x="5269" y="259"/>
                    <a:pt x="3824" y="31"/>
                  </a:cubicBezTo>
                  <a:cubicBezTo>
                    <a:pt x="3704" y="11"/>
                    <a:pt x="3585" y="1"/>
                    <a:pt x="3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rot="179882">
              <a:off x="11151652" y="1734179"/>
              <a:ext cx="248248" cy="185818"/>
            </a:xfrm>
            <a:custGeom>
              <a:avLst/>
              <a:gdLst/>
              <a:ahLst/>
              <a:cxnLst/>
              <a:rect l="l" t="t" r="r" b="b"/>
              <a:pathLst>
                <a:path w="5746" h="4299" extrusionOk="0">
                  <a:moveTo>
                    <a:pt x="495" y="0"/>
                  </a:moveTo>
                  <a:cubicBezTo>
                    <a:pt x="476" y="0"/>
                    <a:pt x="438" y="38"/>
                    <a:pt x="438" y="57"/>
                  </a:cubicBezTo>
                  <a:lnTo>
                    <a:pt x="1" y="3234"/>
                  </a:lnTo>
                  <a:cubicBezTo>
                    <a:pt x="1" y="3272"/>
                    <a:pt x="1" y="3291"/>
                    <a:pt x="20" y="3291"/>
                  </a:cubicBezTo>
                  <a:lnTo>
                    <a:pt x="1370" y="3823"/>
                  </a:lnTo>
                  <a:cubicBezTo>
                    <a:pt x="2226" y="4128"/>
                    <a:pt x="3120" y="4299"/>
                    <a:pt x="4014" y="4299"/>
                  </a:cubicBezTo>
                  <a:cubicBezTo>
                    <a:pt x="4471" y="4299"/>
                    <a:pt x="4946" y="4261"/>
                    <a:pt x="5422" y="4128"/>
                  </a:cubicBezTo>
                  <a:cubicBezTo>
                    <a:pt x="5441" y="4090"/>
                    <a:pt x="5460" y="4090"/>
                    <a:pt x="5460" y="4071"/>
                  </a:cubicBezTo>
                  <a:lnTo>
                    <a:pt x="5745" y="2625"/>
                  </a:lnTo>
                  <a:cubicBezTo>
                    <a:pt x="5745" y="2606"/>
                    <a:pt x="5726" y="2568"/>
                    <a:pt x="5707" y="2568"/>
                  </a:cubicBezTo>
                  <a:cubicBezTo>
                    <a:pt x="5688" y="2568"/>
                    <a:pt x="5650" y="2606"/>
                    <a:pt x="5650" y="2625"/>
                  </a:cubicBezTo>
                  <a:lnTo>
                    <a:pt x="5403" y="4052"/>
                  </a:lnTo>
                  <a:cubicBezTo>
                    <a:pt x="4969" y="4127"/>
                    <a:pt x="4527" y="4165"/>
                    <a:pt x="4085" y="4165"/>
                  </a:cubicBezTo>
                  <a:cubicBezTo>
                    <a:pt x="3188" y="4165"/>
                    <a:pt x="2287" y="4009"/>
                    <a:pt x="1446" y="3690"/>
                  </a:cubicBezTo>
                  <a:lnTo>
                    <a:pt x="115" y="3196"/>
                  </a:lnTo>
                  <a:lnTo>
                    <a:pt x="552" y="57"/>
                  </a:lnTo>
                  <a:cubicBezTo>
                    <a:pt x="552" y="38"/>
                    <a:pt x="514"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rot="179882">
              <a:off x="10514560" y="1907737"/>
              <a:ext cx="648443" cy="342850"/>
            </a:xfrm>
            <a:custGeom>
              <a:avLst/>
              <a:gdLst/>
              <a:ahLst/>
              <a:cxnLst/>
              <a:rect l="l" t="t" r="r" b="b"/>
              <a:pathLst>
                <a:path w="15009" h="7932" extrusionOk="0">
                  <a:moveTo>
                    <a:pt x="591" y="0"/>
                  </a:moveTo>
                  <a:cubicBezTo>
                    <a:pt x="400" y="0"/>
                    <a:pt x="39" y="95"/>
                    <a:pt x="20" y="495"/>
                  </a:cubicBezTo>
                  <a:cubicBezTo>
                    <a:pt x="1" y="818"/>
                    <a:pt x="210" y="970"/>
                    <a:pt x="400" y="1027"/>
                  </a:cubicBezTo>
                  <a:cubicBezTo>
                    <a:pt x="305" y="1103"/>
                    <a:pt x="210" y="1237"/>
                    <a:pt x="229" y="1503"/>
                  </a:cubicBezTo>
                  <a:cubicBezTo>
                    <a:pt x="286" y="1807"/>
                    <a:pt x="476" y="1902"/>
                    <a:pt x="610" y="1959"/>
                  </a:cubicBezTo>
                  <a:cubicBezTo>
                    <a:pt x="553" y="2016"/>
                    <a:pt x="457" y="2169"/>
                    <a:pt x="457" y="2397"/>
                  </a:cubicBezTo>
                  <a:cubicBezTo>
                    <a:pt x="457" y="2739"/>
                    <a:pt x="610" y="2853"/>
                    <a:pt x="705" y="2910"/>
                  </a:cubicBezTo>
                  <a:cubicBezTo>
                    <a:pt x="705" y="3005"/>
                    <a:pt x="743" y="3253"/>
                    <a:pt x="1180" y="3443"/>
                  </a:cubicBezTo>
                  <a:cubicBezTo>
                    <a:pt x="1713" y="3671"/>
                    <a:pt x="6639" y="5155"/>
                    <a:pt x="6848" y="5231"/>
                  </a:cubicBezTo>
                  <a:lnTo>
                    <a:pt x="14932" y="7932"/>
                  </a:lnTo>
                  <a:cubicBezTo>
                    <a:pt x="14932" y="7932"/>
                    <a:pt x="14944" y="7907"/>
                    <a:pt x="14959" y="7907"/>
                  </a:cubicBezTo>
                  <a:cubicBezTo>
                    <a:pt x="14963" y="7907"/>
                    <a:pt x="14967" y="7909"/>
                    <a:pt x="14970" y="7913"/>
                  </a:cubicBezTo>
                  <a:cubicBezTo>
                    <a:pt x="15008" y="7894"/>
                    <a:pt x="14970" y="7856"/>
                    <a:pt x="14951" y="7856"/>
                  </a:cubicBezTo>
                  <a:lnTo>
                    <a:pt x="6886" y="5155"/>
                  </a:lnTo>
                  <a:cubicBezTo>
                    <a:pt x="6848" y="5136"/>
                    <a:pt x="1751" y="3595"/>
                    <a:pt x="1237" y="3386"/>
                  </a:cubicBezTo>
                  <a:cubicBezTo>
                    <a:pt x="762" y="3196"/>
                    <a:pt x="838" y="2910"/>
                    <a:pt x="838" y="2910"/>
                  </a:cubicBezTo>
                  <a:lnTo>
                    <a:pt x="838" y="2853"/>
                  </a:lnTo>
                  <a:cubicBezTo>
                    <a:pt x="838" y="2834"/>
                    <a:pt x="838" y="2834"/>
                    <a:pt x="800" y="2834"/>
                  </a:cubicBezTo>
                  <a:cubicBezTo>
                    <a:pt x="781" y="2815"/>
                    <a:pt x="572" y="2758"/>
                    <a:pt x="572" y="2397"/>
                  </a:cubicBezTo>
                  <a:cubicBezTo>
                    <a:pt x="572" y="2073"/>
                    <a:pt x="762" y="1978"/>
                    <a:pt x="762" y="1978"/>
                  </a:cubicBezTo>
                  <a:cubicBezTo>
                    <a:pt x="781" y="1978"/>
                    <a:pt x="781" y="1959"/>
                    <a:pt x="781" y="1921"/>
                  </a:cubicBezTo>
                  <a:cubicBezTo>
                    <a:pt x="781" y="1902"/>
                    <a:pt x="762" y="1883"/>
                    <a:pt x="743" y="1883"/>
                  </a:cubicBezTo>
                  <a:cubicBezTo>
                    <a:pt x="705" y="1883"/>
                    <a:pt x="381" y="1883"/>
                    <a:pt x="324" y="1503"/>
                  </a:cubicBezTo>
                  <a:cubicBezTo>
                    <a:pt x="286" y="1122"/>
                    <a:pt x="553" y="1046"/>
                    <a:pt x="553" y="1046"/>
                  </a:cubicBezTo>
                  <a:cubicBezTo>
                    <a:pt x="572" y="1046"/>
                    <a:pt x="591" y="1027"/>
                    <a:pt x="591" y="1008"/>
                  </a:cubicBezTo>
                  <a:cubicBezTo>
                    <a:pt x="591" y="970"/>
                    <a:pt x="572" y="951"/>
                    <a:pt x="553" y="951"/>
                  </a:cubicBezTo>
                  <a:cubicBezTo>
                    <a:pt x="514" y="951"/>
                    <a:pt x="96" y="913"/>
                    <a:pt x="115" y="495"/>
                  </a:cubicBezTo>
                  <a:cubicBezTo>
                    <a:pt x="134" y="95"/>
                    <a:pt x="572" y="95"/>
                    <a:pt x="591" y="95"/>
                  </a:cubicBezTo>
                  <a:lnTo>
                    <a:pt x="3273" y="114"/>
                  </a:lnTo>
                  <a:cubicBezTo>
                    <a:pt x="3311" y="114"/>
                    <a:pt x="3330" y="95"/>
                    <a:pt x="3330" y="76"/>
                  </a:cubicBezTo>
                  <a:cubicBezTo>
                    <a:pt x="3330" y="57"/>
                    <a:pt x="3311" y="19"/>
                    <a:pt x="3273" y="19"/>
                  </a:cubicBezTo>
                  <a:lnTo>
                    <a:pt x="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rot="179882">
              <a:off x="10663784" y="1780139"/>
              <a:ext cx="120020" cy="92671"/>
            </a:xfrm>
            <a:custGeom>
              <a:avLst/>
              <a:gdLst/>
              <a:ahLst/>
              <a:cxnLst/>
              <a:rect l="l" t="t" r="r" b="b"/>
              <a:pathLst>
                <a:path w="2778" h="2144" extrusionOk="0">
                  <a:moveTo>
                    <a:pt x="626" y="0"/>
                  </a:moveTo>
                  <a:cubicBezTo>
                    <a:pt x="432" y="0"/>
                    <a:pt x="280" y="34"/>
                    <a:pt x="210" y="110"/>
                  </a:cubicBezTo>
                  <a:cubicBezTo>
                    <a:pt x="0" y="396"/>
                    <a:pt x="685" y="1251"/>
                    <a:pt x="1218" y="1670"/>
                  </a:cubicBezTo>
                  <a:cubicBezTo>
                    <a:pt x="1560" y="1974"/>
                    <a:pt x="1945" y="2143"/>
                    <a:pt x="2231" y="2143"/>
                  </a:cubicBezTo>
                  <a:cubicBezTo>
                    <a:pt x="2374" y="2143"/>
                    <a:pt x="2492" y="2101"/>
                    <a:pt x="2568" y="2012"/>
                  </a:cubicBezTo>
                  <a:cubicBezTo>
                    <a:pt x="2777" y="1746"/>
                    <a:pt x="2758" y="985"/>
                    <a:pt x="2245" y="529"/>
                  </a:cubicBezTo>
                  <a:cubicBezTo>
                    <a:pt x="1864" y="216"/>
                    <a:pt x="1113"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rot="179882">
              <a:off x="10629271" y="1883250"/>
              <a:ext cx="80575" cy="42619"/>
            </a:xfrm>
            <a:custGeom>
              <a:avLst/>
              <a:gdLst/>
              <a:ahLst/>
              <a:cxnLst/>
              <a:rect l="l" t="t" r="r" b="b"/>
              <a:pathLst>
                <a:path w="1865" h="986" extrusionOk="0">
                  <a:moveTo>
                    <a:pt x="1589" y="1"/>
                  </a:moveTo>
                  <a:cubicBezTo>
                    <a:pt x="1532" y="1"/>
                    <a:pt x="1475" y="24"/>
                    <a:pt x="1427" y="72"/>
                  </a:cubicBezTo>
                  <a:cubicBezTo>
                    <a:pt x="1427" y="72"/>
                    <a:pt x="1000" y="529"/>
                    <a:pt x="419" y="529"/>
                  </a:cubicBezTo>
                  <a:cubicBezTo>
                    <a:pt x="351" y="529"/>
                    <a:pt x="281" y="523"/>
                    <a:pt x="210" y="509"/>
                  </a:cubicBezTo>
                  <a:cubicBezTo>
                    <a:pt x="115" y="509"/>
                    <a:pt x="1" y="585"/>
                    <a:pt x="1" y="719"/>
                  </a:cubicBezTo>
                  <a:cubicBezTo>
                    <a:pt x="1" y="833"/>
                    <a:pt x="96" y="928"/>
                    <a:pt x="210" y="947"/>
                  </a:cubicBezTo>
                  <a:cubicBezTo>
                    <a:pt x="325" y="974"/>
                    <a:pt x="437" y="986"/>
                    <a:pt x="543" y="986"/>
                  </a:cubicBezTo>
                  <a:cubicBezTo>
                    <a:pt x="1260" y="986"/>
                    <a:pt x="1753" y="450"/>
                    <a:pt x="1770" y="433"/>
                  </a:cubicBezTo>
                  <a:cubicBezTo>
                    <a:pt x="1865" y="338"/>
                    <a:pt x="1846" y="186"/>
                    <a:pt x="1751" y="72"/>
                  </a:cubicBezTo>
                  <a:cubicBezTo>
                    <a:pt x="1703" y="24"/>
                    <a:pt x="1646" y="1"/>
                    <a:pt x="1589"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rot="179882">
              <a:off x="10643478" y="1818904"/>
              <a:ext cx="90468" cy="36308"/>
            </a:xfrm>
            <a:custGeom>
              <a:avLst/>
              <a:gdLst/>
              <a:ahLst/>
              <a:cxnLst/>
              <a:rect l="l" t="t" r="r" b="b"/>
              <a:pathLst>
                <a:path w="2094" h="840" extrusionOk="0">
                  <a:moveTo>
                    <a:pt x="1177" y="0"/>
                  </a:moveTo>
                  <a:cubicBezTo>
                    <a:pt x="548" y="0"/>
                    <a:pt x="86" y="334"/>
                    <a:pt x="58" y="348"/>
                  </a:cubicBezTo>
                  <a:cubicBezTo>
                    <a:pt x="39" y="406"/>
                    <a:pt x="1" y="482"/>
                    <a:pt x="1" y="577"/>
                  </a:cubicBezTo>
                  <a:cubicBezTo>
                    <a:pt x="1" y="615"/>
                    <a:pt x="39" y="672"/>
                    <a:pt x="58" y="710"/>
                  </a:cubicBezTo>
                  <a:cubicBezTo>
                    <a:pt x="110" y="788"/>
                    <a:pt x="189" y="840"/>
                    <a:pt x="264" y="840"/>
                  </a:cubicBezTo>
                  <a:cubicBezTo>
                    <a:pt x="299" y="840"/>
                    <a:pt x="332" y="829"/>
                    <a:pt x="362" y="805"/>
                  </a:cubicBezTo>
                  <a:cubicBezTo>
                    <a:pt x="362" y="805"/>
                    <a:pt x="733" y="548"/>
                    <a:pt x="1208" y="548"/>
                  </a:cubicBezTo>
                  <a:cubicBezTo>
                    <a:pt x="1380" y="548"/>
                    <a:pt x="1565" y="581"/>
                    <a:pt x="1751" y="672"/>
                  </a:cubicBezTo>
                  <a:cubicBezTo>
                    <a:pt x="1778" y="681"/>
                    <a:pt x="1806" y="686"/>
                    <a:pt x="1834" y="686"/>
                  </a:cubicBezTo>
                  <a:cubicBezTo>
                    <a:pt x="1924" y="686"/>
                    <a:pt x="2012" y="636"/>
                    <a:pt x="2055" y="520"/>
                  </a:cubicBezTo>
                  <a:cubicBezTo>
                    <a:pt x="2093" y="387"/>
                    <a:pt x="2017" y="215"/>
                    <a:pt x="1903" y="158"/>
                  </a:cubicBezTo>
                  <a:cubicBezTo>
                    <a:pt x="1648" y="43"/>
                    <a:pt x="1401" y="0"/>
                    <a:pt x="117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rot="179882">
              <a:off x="10616355" y="1829777"/>
              <a:ext cx="96171" cy="47978"/>
            </a:xfrm>
            <a:custGeom>
              <a:avLst/>
              <a:gdLst/>
              <a:ahLst/>
              <a:cxnLst/>
              <a:rect l="l" t="t" r="r" b="b"/>
              <a:pathLst>
                <a:path w="2226" h="1110" extrusionOk="0">
                  <a:moveTo>
                    <a:pt x="1955" y="0"/>
                  </a:moveTo>
                  <a:cubicBezTo>
                    <a:pt x="1902" y="0"/>
                    <a:pt x="1851" y="24"/>
                    <a:pt x="1807" y="67"/>
                  </a:cubicBezTo>
                  <a:cubicBezTo>
                    <a:pt x="1807" y="67"/>
                    <a:pt x="1267" y="620"/>
                    <a:pt x="719" y="620"/>
                  </a:cubicBezTo>
                  <a:cubicBezTo>
                    <a:pt x="585" y="620"/>
                    <a:pt x="451" y="587"/>
                    <a:pt x="324" y="505"/>
                  </a:cubicBezTo>
                  <a:cubicBezTo>
                    <a:pt x="280" y="476"/>
                    <a:pt x="236" y="460"/>
                    <a:pt x="195" y="460"/>
                  </a:cubicBezTo>
                  <a:cubicBezTo>
                    <a:pt x="130" y="460"/>
                    <a:pt x="73" y="499"/>
                    <a:pt x="38" y="581"/>
                  </a:cubicBezTo>
                  <a:cubicBezTo>
                    <a:pt x="0" y="581"/>
                    <a:pt x="0" y="619"/>
                    <a:pt x="0" y="676"/>
                  </a:cubicBezTo>
                  <a:cubicBezTo>
                    <a:pt x="0" y="771"/>
                    <a:pt x="38" y="866"/>
                    <a:pt x="133" y="904"/>
                  </a:cubicBezTo>
                  <a:cubicBezTo>
                    <a:pt x="358" y="1053"/>
                    <a:pt x="586" y="1110"/>
                    <a:pt x="804" y="1110"/>
                  </a:cubicBezTo>
                  <a:cubicBezTo>
                    <a:pt x="1507" y="1110"/>
                    <a:pt x="2102" y="515"/>
                    <a:pt x="2131" y="486"/>
                  </a:cubicBezTo>
                  <a:cubicBezTo>
                    <a:pt x="2226" y="391"/>
                    <a:pt x="2226" y="220"/>
                    <a:pt x="2131" y="106"/>
                  </a:cubicBezTo>
                  <a:cubicBezTo>
                    <a:pt x="2079" y="33"/>
                    <a:pt x="2016" y="0"/>
                    <a:pt x="1955"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rot="179882">
              <a:off x="10610345" y="1868158"/>
              <a:ext cx="89604" cy="43915"/>
            </a:xfrm>
            <a:custGeom>
              <a:avLst/>
              <a:gdLst/>
              <a:ahLst/>
              <a:cxnLst/>
              <a:rect l="l" t="t" r="r" b="b"/>
              <a:pathLst>
                <a:path w="2074" h="1016" extrusionOk="0">
                  <a:moveTo>
                    <a:pt x="1764" y="1"/>
                  </a:moveTo>
                  <a:cubicBezTo>
                    <a:pt x="1697" y="1"/>
                    <a:pt x="1638" y="35"/>
                    <a:pt x="1617" y="100"/>
                  </a:cubicBezTo>
                  <a:cubicBezTo>
                    <a:pt x="1602" y="114"/>
                    <a:pt x="1338" y="536"/>
                    <a:pt x="826" y="536"/>
                  </a:cubicBezTo>
                  <a:cubicBezTo>
                    <a:pt x="674" y="536"/>
                    <a:pt x="500" y="499"/>
                    <a:pt x="304" y="404"/>
                  </a:cubicBezTo>
                  <a:cubicBezTo>
                    <a:pt x="277" y="395"/>
                    <a:pt x="249" y="390"/>
                    <a:pt x="222" y="390"/>
                  </a:cubicBezTo>
                  <a:cubicBezTo>
                    <a:pt x="139" y="390"/>
                    <a:pt x="67" y="436"/>
                    <a:pt x="38" y="537"/>
                  </a:cubicBezTo>
                  <a:cubicBezTo>
                    <a:pt x="0" y="556"/>
                    <a:pt x="0" y="575"/>
                    <a:pt x="0" y="594"/>
                  </a:cubicBezTo>
                  <a:cubicBezTo>
                    <a:pt x="0" y="689"/>
                    <a:pt x="76" y="784"/>
                    <a:pt x="171" y="841"/>
                  </a:cubicBezTo>
                  <a:cubicBezTo>
                    <a:pt x="439" y="967"/>
                    <a:pt x="678" y="1015"/>
                    <a:pt x="885" y="1015"/>
                  </a:cubicBezTo>
                  <a:cubicBezTo>
                    <a:pt x="1149" y="1015"/>
                    <a:pt x="1362" y="937"/>
                    <a:pt x="1522" y="841"/>
                  </a:cubicBezTo>
                  <a:cubicBezTo>
                    <a:pt x="1826" y="670"/>
                    <a:pt x="1978" y="442"/>
                    <a:pt x="1997" y="404"/>
                  </a:cubicBezTo>
                  <a:cubicBezTo>
                    <a:pt x="2073" y="290"/>
                    <a:pt x="2016" y="157"/>
                    <a:pt x="1921" y="61"/>
                  </a:cubicBezTo>
                  <a:cubicBezTo>
                    <a:pt x="1872" y="20"/>
                    <a:pt x="1815" y="1"/>
                    <a:pt x="176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rot="179882">
              <a:off x="10607093" y="1854271"/>
              <a:ext cx="95350" cy="39377"/>
            </a:xfrm>
            <a:custGeom>
              <a:avLst/>
              <a:gdLst/>
              <a:ahLst/>
              <a:cxnLst/>
              <a:rect l="l" t="t" r="r" b="b"/>
              <a:pathLst>
                <a:path w="2207" h="911" extrusionOk="0">
                  <a:moveTo>
                    <a:pt x="1900" y="1"/>
                  </a:moveTo>
                  <a:cubicBezTo>
                    <a:pt x="1860" y="1"/>
                    <a:pt x="1822" y="13"/>
                    <a:pt x="1788" y="40"/>
                  </a:cubicBezTo>
                  <a:cubicBezTo>
                    <a:pt x="1788" y="40"/>
                    <a:pt x="1335" y="402"/>
                    <a:pt x="854" y="402"/>
                  </a:cubicBezTo>
                  <a:cubicBezTo>
                    <a:pt x="674" y="402"/>
                    <a:pt x="489" y="351"/>
                    <a:pt x="323" y="211"/>
                  </a:cubicBezTo>
                  <a:cubicBezTo>
                    <a:pt x="281" y="168"/>
                    <a:pt x="230" y="149"/>
                    <a:pt x="180" y="149"/>
                  </a:cubicBezTo>
                  <a:cubicBezTo>
                    <a:pt x="120" y="149"/>
                    <a:pt x="61" y="178"/>
                    <a:pt x="19" y="230"/>
                  </a:cubicBezTo>
                  <a:cubicBezTo>
                    <a:pt x="0" y="287"/>
                    <a:pt x="0" y="325"/>
                    <a:pt x="0" y="382"/>
                  </a:cubicBezTo>
                  <a:cubicBezTo>
                    <a:pt x="0" y="440"/>
                    <a:pt x="38" y="516"/>
                    <a:pt x="95" y="592"/>
                  </a:cubicBezTo>
                  <a:cubicBezTo>
                    <a:pt x="361" y="828"/>
                    <a:pt x="648" y="910"/>
                    <a:pt x="920" y="910"/>
                  </a:cubicBezTo>
                  <a:cubicBezTo>
                    <a:pt x="1525" y="910"/>
                    <a:pt x="2053" y="504"/>
                    <a:pt x="2092" y="478"/>
                  </a:cubicBezTo>
                  <a:cubicBezTo>
                    <a:pt x="2187" y="401"/>
                    <a:pt x="2206" y="230"/>
                    <a:pt x="2111" y="116"/>
                  </a:cubicBezTo>
                  <a:cubicBezTo>
                    <a:pt x="2050" y="42"/>
                    <a:pt x="1973" y="1"/>
                    <a:pt x="19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rot="179882">
              <a:off x="10679348" y="1828948"/>
              <a:ext cx="59535" cy="88349"/>
            </a:xfrm>
            <a:custGeom>
              <a:avLst/>
              <a:gdLst/>
              <a:ahLst/>
              <a:cxnLst/>
              <a:rect l="l" t="t" r="r" b="b"/>
              <a:pathLst>
                <a:path w="1378" h="2044" extrusionOk="0">
                  <a:moveTo>
                    <a:pt x="904" y="0"/>
                  </a:moveTo>
                  <a:cubicBezTo>
                    <a:pt x="507" y="0"/>
                    <a:pt x="1" y="313"/>
                    <a:pt x="1" y="313"/>
                  </a:cubicBezTo>
                  <a:lnTo>
                    <a:pt x="324" y="2040"/>
                  </a:lnTo>
                  <a:lnTo>
                    <a:pt x="324" y="2040"/>
                  </a:lnTo>
                  <a:cubicBezTo>
                    <a:pt x="386" y="2008"/>
                    <a:pt x="1370" y="1719"/>
                    <a:pt x="1370" y="579"/>
                  </a:cubicBezTo>
                  <a:cubicBezTo>
                    <a:pt x="1378" y="135"/>
                    <a:pt x="1165" y="0"/>
                    <a:pt x="904" y="0"/>
                  </a:cubicBezTo>
                  <a:close/>
                  <a:moveTo>
                    <a:pt x="324" y="2040"/>
                  </a:moveTo>
                  <a:lnTo>
                    <a:pt x="324" y="2040"/>
                  </a:lnTo>
                  <a:cubicBezTo>
                    <a:pt x="319" y="2043"/>
                    <a:pt x="319" y="2044"/>
                    <a:pt x="324" y="2044"/>
                  </a:cubicBezTo>
                  <a:lnTo>
                    <a:pt x="324" y="204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rot="179882">
              <a:off x="10668015" y="1589179"/>
              <a:ext cx="193984" cy="314971"/>
            </a:xfrm>
            <a:custGeom>
              <a:avLst/>
              <a:gdLst/>
              <a:ahLst/>
              <a:cxnLst/>
              <a:rect l="l" t="t" r="r" b="b"/>
              <a:pathLst>
                <a:path w="4490" h="7287" extrusionOk="0">
                  <a:moveTo>
                    <a:pt x="3600" y="1"/>
                  </a:moveTo>
                  <a:cubicBezTo>
                    <a:pt x="3211" y="1"/>
                    <a:pt x="2860" y="251"/>
                    <a:pt x="2777" y="629"/>
                  </a:cubicBezTo>
                  <a:lnTo>
                    <a:pt x="2568" y="1561"/>
                  </a:lnTo>
                  <a:lnTo>
                    <a:pt x="2568" y="1618"/>
                  </a:lnTo>
                  <a:cubicBezTo>
                    <a:pt x="2378" y="2702"/>
                    <a:pt x="1941" y="3710"/>
                    <a:pt x="1332" y="4604"/>
                  </a:cubicBezTo>
                  <a:lnTo>
                    <a:pt x="286" y="5955"/>
                  </a:lnTo>
                  <a:cubicBezTo>
                    <a:pt x="0" y="6316"/>
                    <a:pt x="76" y="6849"/>
                    <a:pt x="419" y="7134"/>
                  </a:cubicBezTo>
                  <a:cubicBezTo>
                    <a:pt x="590" y="7248"/>
                    <a:pt x="818" y="7286"/>
                    <a:pt x="1008" y="7286"/>
                  </a:cubicBezTo>
                  <a:cubicBezTo>
                    <a:pt x="1218" y="7267"/>
                    <a:pt x="1446" y="7172"/>
                    <a:pt x="1598" y="6963"/>
                  </a:cubicBezTo>
                  <a:lnTo>
                    <a:pt x="2644" y="5574"/>
                  </a:lnTo>
                  <a:lnTo>
                    <a:pt x="2663" y="5555"/>
                  </a:lnTo>
                  <a:cubicBezTo>
                    <a:pt x="3424" y="4471"/>
                    <a:pt x="3957" y="3235"/>
                    <a:pt x="4185" y="1922"/>
                  </a:cubicBezTo>
                  <a:lnTo>
                    <a:pt x="4394" y="1009"/>
                  </a:lnTo>
                  <a:cubicBezTo>
                    <a:pt x="4489" y="572"/>
                    <a:pt x="4223" y="115"/>
                    <a:pt x="3786" y="20"/>
                  </a:cubicBezTo>
                  <a:cubicBezTo>
                    <a:pt x="3723" y="7"/>
                    <a:pt x="3661" y="1"/>
                    <a:pt x="36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rot="179910">
              <a:off x="10676644" y="1579870"/>
              <a:ext cx="235895" cy="287181"/>
            </a:xfrm>
            <a:custGeom>
              <a:avLst/>
              <a:gdLst/>
              <a:ahLst/>
              <a:cxnLst/>
              <a:rect l="l" t="t" r="r" b="b"/>
              <a:pathLst>
                <a:path w="5460" h="6644" extrusionOk="0">
                  <a:moveTo>
                    <a:pt x="3311" y="1"/>
                  </a:moveTo>
                  <a:cubicBezTo>
                    <a:pt x="3138" y="1"/>
                    <a:pt x="2963" y="39"/>
                    <a:pt x="2797" y="119"/>
                  </a:cubicBezTo>
                  <a:cubicBezTo>
                    <a:pt x="1560" y="842"/>
                    <a:pt x="1979" y="3486"/>
                    <a:pt x="1" y="4855"/>
                  </a:cubicBezTo>
                  <a:cubicBezTo>
                    <a:pt x="1" y="4855"/>
                    <a:pt x="90" y="4844"/>
                    <a:pt x="236" y="4844"/>
                  </a:cubicBezTo>
                  <a:cubicBezTo>
                    <a:pt x="797" y="4844"/>
                    <a:pt x="2190" y="5012"/>
                    <a:pt x="2492" y="6643"/>
                  </a:cubicBezTo>
                  <a:cubicBezTo>
                    <a:pt x="3653" y="5293"/>
                    <a:pt x="5460" y="1508"/>
                    <a:pt x="4090" y="290"/>
                  </a:cubicBezTo>
                  <a:cubicBezTo>
                    <a:pt x="3866" y="102"/>
                    <a:pt x="3592"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rot="179882">
              <a:off x="9770102" y="1525643"/>
              <a:ext cx="452817" cy="177044"/>
            </a:xfrm>
            <a:custGeom>
              <a:avLst/>
              <a:gdLst/>
              <a:ahLst/>
              <a:cxnLst/>
              <a:rect l="l" t="t" r="r" b="b"/>
              <a:pathLst>
                <a:path w="10481" h="4096" extrusionOk="0">
                  <a:moveTo>
                    <a:pt x="8848" y="1"/>
                  </a:moveTo>
                  <a:cubicBezTo>
                    <a:pt x="7169" y="1"/>
                    <a:pt x="5328" y="297"/>
                    <a:pt x="3348" y="881"/>
                  </a:cubicBezTo>
                  <a:cubicBezTo>
                    <a:pt x="1389" y="1451"/>
                    <a:pt x="38" y="2117"/>
                    <a:pt x="0" y="2155"/>
                  </a:cubicBezTo>
                  <a:lnTo>
                    <a:pt x="780" y="4095"/>
                  </a:lnTo>
                  <a:cubicBezTo>
                    <a:pt x="818" y="4076"/>
                    <a:pt x="4489" y="2288"/>
                    <a:pt x="8313" y="2117"/>
                  </a:cubicBezTo>
                  <a:cubicBezTo>
                    <a:pt x="9435" y="2098"/>
                    <a:pt x="10367" y="1223"/>
                    <a:pt x="10481" y="101"/>
                  </a:cubicBezTo>
                  <a:cubicBezTo>
                    <a:pt x="9955" y="34"/>
                    <a:pt x="9411" y="1"/>
                    <a:pt x="884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rot="179882">
              <a:off x="10030235" y="1526223"/>
              <a:ext cx="234207" cy="147349"/>
            </a:xfrm>
            <a:custGeom>
              <a:avLst/>
              <a:gdLst/>
              <a:ahLst/>
              <a:cxnLst/>
              <a:rect l="l" t="t" r="r" b="b"/>
              <a:pathLst>
                <a:path w="5421" h="3409" extrusionOk="0">
                  <a:moveTo>
                    <a:pt x="3753" y="1"/>
                  </a:moveTo>
                  <a:cubicBezTo>
                    <a:pt x="2001" y="1"/>
                    <a:pt x="0" y="346"/>
                    <a:pt x="0" y="346"/>
                  </a:cubicBezTo>
                  <a:cubicBezTo>
                    <a:pt x="304" y="1278"/>
                    <a:pt x="495" y="2229"/>
                    <a:pt x="571" y="3199"/>
                  </a:cubicBezTo>
                  <a:lnTo>
                    <a:pt x="590" y="3408"/>
                  </a:lnTo>
                  <a:lnTo>
                    <a:pt x="3367" y="2514"/>
                  </a:lnTo>
                  <a:cubicBezTo>
                    <a:pt x="3367" y="2514"/>
                    <a:pt x="3937" y="2381"/>
                    <a:pt x="4603" y="1886"/>
                  </a:cubicBezTo>
                  <a:cubicBezTo>
                    <a:pt x="5421" y="1316"/>
                    <a:pt x="5002" y="22"/>
                    <a:pt x="4013" y="3"/>
                  </a:cubicBezTo>
                  <a:cubicBezTo>
                    <a:pt x="3927" y="2"/>
                    <a:pt x="3840" y="1"/>
                    <a:pt x="3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rot="179882">
              <a:off x="10029147" y="1532421"/>
              <a:ext cx="29638" cy="138186"/>
            </a:xfrm>
            <a:custGeom>
              <a:avLst/>
              <a:gdLst/>
              <a:ahLst/>
              <a:cxnLst/>
              <a:rect l="l" t="t" r="r" b="b"/>
              <a:pathLst>
                <a:path w="686" h="3197" extrusionOk="0">
                  <a:moveTo>
                    <a:pt x="20" y="1"/>
                  </a:moveTo>
                  <a:cubicBezTo>
                    <a:pt x="1" y="20"/>
                    <a:pt x="1" y="58"/>
                    <a:pt x="1" y="77"/>
                  </a:cubicBezTo>
                  <a:cubicBezTo>
                    <a:pt x="1" y="96"/>
                    <a:pt x="572" y="2055"/>
                    <a:pt x="572" y="3139"/>
                  </a:cubicBezTo>
                  <a:cubicBezTo>
                    <a:pt x="572" y="3158"/>
                    <a:pt x="591" y="3196"/>
                    <a:pt x="610" y="3196"/>
                  </a:cubicBezTo>
                  <a:cubicBezTo>
                    <a:pt x="629" y="3196"/>
                    <a:pt x="648" y="3158"/>
                    <a:pt x="686" y="3120"/>
                  </a:cubicBezTo>
                  <a:cubicBezTo>
                    <a:pt x="686" y="2017"/>
                    <a:pt x="96" y="39"/>
                    <a:pt x="96" y="20"/>
                  </a:cubicBezTo>
                  <a:cubicBezTo>
                    <a:pt x="58" y="1"/>
                    <a:pt x="39"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rot="179882">
              <a:off x="10055329" y="2958266"/>
              <a:ext cx="219475" cy="87182"/>
            </a:xfrm>
            <a:custGeom>
              <a:avLst/>
              <a:gdLst/>
              <a:ahLst/>
              <a:cxnLst/>
              <a:rect l="l" t="t" r="r" b="b"/>
              <a:pathLst>
                <a:path w="5080" h="2017" extrusionOk="0">
                  <a:moveTo>
                    <a:pt x="4756" y="1"/>
                  </a:moveTo>
                  <a:lnTo>
                    <a:pt x="1" y="533"/>
                  </a:lnTo>
                  <a:lnTo>
                    <a:pt x="5079" y="2017"/>
                  </a:lnTo>
                  <a:lnTo>
                    <a:pt x="5079" y="2017"/>
                  </a:lnTo>
                  <a:lnTo>
                    <a:pt x="47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rot="179882">
              <a:off x="9617128" y="2584719"/>
              <a:ext cx="407670" cy="1546542"/>
            </a:xfrm>
            <a:custGeom>
              <a:avLst/>
              <a:gdLst/>
              <a:ahLst/>
              <a:cxnLst/>
              <a:rect l="l" t="t" r="r" b="b"/>
              <a:pathLst>
                <a:path w="9436" h="35780" extrusionOk="0">
                  <a:moveTo>
                    <a:pt x="1142" y="1"/>
                  </a:moveTo>
                  <a:cubicBezTo>
                    <a:pt x="1294" y="457"/>
                    <a:pt x="2226" y="8218"/>
                    <a:pt x="2702" y="12117"/>
                  </a:cubicBezTo>
                  <a:cubicBezTo>
                    <a:pt x="2892" y="13600"/>
                    <a:pt x="2873" y="15122"/>
                    <a:pt x="2626" y="16587"/>
                  </a:cubicBezTo>
                  <a:cubicBezTo>
                    <a:pt x="1865" y="21703"/>
                    <a:pt x="58" y="33040"/>
                    <a:pt x="58" y="33173"/>
                  </a:cubicBezTo>
                  <a:cubicBezTo>
                    <a:pt x="1" y="34428"/>
                    <a:pt x="990" y="35512"/>
                    <a:pt x="2245" y="35569"/>
                  </a:cubicBezTo>
                  <a:lnTo>
                    <a:pt x="6582" y="35779"/>
                  </a:lnTo>
                  <a:cubicBezTo>
                    <a:pt x="6601" y="35779"/>
                    <a:pt x="6619" y="35779"/>
                    <a:pt x="6638" y="35779"/>
                  </a:cubicBezTo>
                  <a:cubicBezTo>
                    <a:pt x="7324" y="35779"/>
                    <a:pt x="8019" y="35437"/>
                    <a:pt x="8389" y="34752"/>
                  </a:cubicBezTo>
                  <a:cubicBezTo>
                    <a:pt x="8903" y="33839"/>
                    <a:pt x="8522" y="32659"/>
                    <a:pt x="7571" y="32146"/>
                  </a:cubicBezTo>
                  <a:lnTo>
                    <a:pt x="5935" y="31271"/>
                  </a:lnTo>
                  <a:cubicBezTo>
                    <a:pt x="5935" y="31119"/>
                    <a:pt x="6316" y="26953"/>
                    <a:pt x="6392" y="26173"/>
                  </a:cubicBezTo>
                  <a:cubicBezTo>
                    <a:pt x="6411" y="25869"/>
                    <a:pt x="8218" y="17595"/>
                    <a:pt x="8750" y="14856"/>
                  </a:cubicBezTo>
                  <a:cubicBezTo>
                    <a:pt x="8865" y="14266"/>
                    <a:pt x="9378" y="305"/>
                    <a:pt x="943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rot="179882">
              <a:off x="9577242" y="3764658"/>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78" y="8465"/>
                    <a:pt x="9359" y="8141"/>
                    <a:pt x="9416" y="7723"/>
                  </a:cubicBezTo>
                  <a:cubicBezTo>
                    <a:pt x="10063" y="4109"/>
                    <a:pt x="6620" y="3710"/>
                    <a:pt x="6620" y="3710"/>
                  </a:cubicBezTo>
                  <a:lnTo>
                    <a:pt x="6924" y="305"/>
                  </a:lnTo>
                  <a:lnTo>
                    <a:pt x="9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rot="179882">
              <a:off x="9817273" y="2978419"/>
              <a:ext cx="208760" cy="136500"/>
            </a:xfrm>
            <a:custGeom>
              <a:avLst/>
              <a:gdLst/>
              <a:ahLst/>
              <a:cxnLst/>
              <a:rect l="l" t="t" r="r" b="b"/>
              <a:pathLst>
                <a:path w="4832" h="3158" extrusionOk="0">
                  <a:moveTo>
                    <a:pt x="1" y="0"/>
                  </a:moveTo>
                  <a:lnTo>
                    <a:pt x="4718" y="3158"/>
                  </a:lnTo>
                  <a:lnTo>
                    <a:pt x="4832" y="57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rot="179882">
              <a:off x="9899577" y="3937597"/>
              <a:ext cx="94573" cy="152147"/>
            </a:xfrm>
            <a:custGeom>
              <a:avLst/>
              <a:gdLst/>
              <a:ahLst/>
              <a:cxnLst/>
              <a:rect l="l" t="t" r="r" b="b"/>
              <a:pathLst>
                <a:path w="2189" h="3520" extrusionOk="0">
                  <a:moveTo>
                    <a:pt x="39" y="1"/>
                  </a:moveTo>
                  <a:cubicBezTo>
                    <a:pt x="20" y="1"/>
                    <a:pt x="1" y="1"/>
                    <a:pt x="1" y="20"/>
                  </a:cubicBezTo>
                  <a:cubicBezTo>
                    <a:pt x="1" y="39"/>
                    <a:pt x="1" y="77"/>
                    <a:pt x="20" y="77"/>
                  </a:cubicBezTo>
                  <a:cubicBezTo>
                    <a:pt x="20" y="96"/>
                    <a:pt x="572" y="305"/>
                    <a:pt x="1085" y="838"/>
                  </a:cubicBezTo>
                  <a:cubicBezTo>
                    <a:pt x="1561" y="1313"/>
                    <a:pt x="2093" y="2169"/>
                    <a:pt x="1922" y="3462"/>
                  </a:cubicBezTo>
                  <a:cubicBezTo>
                    <a:pt x="1922" y="3500"/>
                    <a:pt x="1941" y="3520"/>
                    <a:pt x="1979" y="3520"/>
                  </a:cubicBezTo>
                  <a:cubicBezTo>
                    <a:pt x="1998" y="3520"/>
                    <a:pt x="2017" y="3520"/>
                    <a:pt x="2017" y="3462"/>
                  </a:cubicBezTo>
                  <a:cubicBezTo>
                    <a:pt x="2188" y="2131"/>
                    <a:pt x="1637" y="1256"/>
                    <a:pt x="1161" y="761"/>
                  </a:cubicBezTo>
                  <a:cubicBezTo>
                    <a:pt x="610" y="229"/>
                    <a:pt x="77"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rot="179882">
              <a:off x="9574758" y="1608184"/>
              <a:ext cx="854698" cy="1460700"/>
            </a:xfrm>
            <a:custGeom>
              <a:avLst/>
              <a:gdLst/>
              <a:ahLst/>
              <a:cxnLst/>
              <a:rect l="l" t="t" r="r" b="b"/>
              <a:pathLst>
                <a:path w="19783" h="33794" extrusionOk="0">
                  <a:moveTo>
                    <a:pt x="6889" y="0"/>
                  </a:moveTo>
                  <a:cubicBezTo>
                    <a:pt x="4153" y="0"/>
                    <a:pt x="2268" y="1826"/>
                    <a:pt x="1903" y="11037"/>
                  </a:cubicBezTo>
                  <a:cubicBezTo>
                    <a:pt x="1807" y="13034"/>
                    <a:pt x="0" y="30761"/>
                    <a:pt x="77" y="33519"/>
                  </a:cubicBezTo>
                  <a:cubicBezTo>
                    <a:pt x="77" y="33519"/>
                    <a:pt x="2195" y="33794"/>
                    <a:pt x="5010" y="33794"/>
                  </a:cubicBezTo>
                  <a:cubicBezTo>
                    <a:pt x="6579" y="33794"/>
                    <a:pt x="8364" y="33709"/>
                    <a:pt x="10120" y="33443"/>
                  </a:cubicBezTo>
                  <a:cubicBezTo>
                    <a:pt x="15027" y="32720"/>
                    <a:pt x="19725" y="30533"/>
                    <a:pt x="19763" y="30324"/>
                  </a:cubicBezTo>
                  <a:cubicBezTo>
                    <a:pt x="19782" y="30191"/>
                    <a:pt x="15122" y="13662"/>
                    <a:pt x="14875" y="12463"/>
                  </a:cubicBezTo>
                  <a:cubicBezTo>
                    <a:pt x="14057" y="8545"/>
                    <a:pt x="11869" y="594"/>
                    <a:pt x="8141" y="100"/>
                  </a:cubicBezTo>
                  <a:cubicBezTo>
                    <a:pt x="7707" y="39"/>
                    <a:pt x="7289" y="0"/>
                    <a:pt x="6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rot="179882">
              <a:off x="9850860" y="1616530"/>
              <a:ext cx="147972" cy="70714"/>
            </a:xfrm>
            <a:custGeom>
              <a:avLst/>
              <a:gdLst/>
              <a:ahLst/>
              <a:cxnLst/>
              <a:rect l="l" t="t" r="r" b="b"/>
              <a:pathLst>
                <a:path w="3425" h="1636" extrusionOk="0">
                  <a:moveTo>
                    <a:pt x="3367" y="0"/>
                  </a:moveTo>
                  <a:cubicBezTo>
                    <a:pt x="3348" y="0"/>
                    <a:pt x="3329" y="19"/>
                    <a:pt x="3329" y="57"/>
                  </a:cubicBezTo>
                  <a:cubicBezTo>
                    <a:pt x="3329" y="95"/>
                    <a:pt x="3310" y="1389"/>
                    <a:pt x="1846" y="1541"/>
                  </a:cubicBezTo>
                  <a:cubicBezTo>
                    <a:pt x="1761" y="1550"/>
                    <a:pt x="1680" y="1554"/>
                    <a:pt x="1602" y="1554"/>
                  </a:cubicBezTo>
                  <a:cubicBezTo>
                    <a:pt x="365" y="1554"/>
                    <a:pt x="95" y="473"/>
                    <a:pt x="77" y="437"/>
                  </a:cubicBezTo>
                  <a:cubicBezTo>
                    <a:pt x="77" y="399"/>
                    <a:pt x="39" y="399"/>
                    <a:pt x="20" y="399"/>
                  </a:cubicBezTo>
                  <a:cubicBezTo>
                    <a:pt x="1" y="399"/>
                    <a:pt x="1" y="437"/>
                    <a:pt x="1" y="457"/>
                  </a:cubicBezTo>
                  <a:cubicBezTo>
                    <a:pt x="20" y="457"/>
                    <a:pt x="305" y="1636"/>
                    <a:pt x="1617" y="1636"/>
                  </a:cubicBezTo>
                  <a:lnTo>
                    <a:pt x="1846" y="1636"/>
                  </a:lnTo>
                  <a:cubicBezTo>
                    <a:pt x="3405" y="1484"/>
                    <a:pt x="3424" y="76"/>
                    <a:pt x="3424" y="57"/>
                  </a:cubicBezTo>
                  <a:cubicBezTo>
                    <a:pt x="3424" y="19"/>
                    <a:pt x="3405" y="0"/>
                    <a:pt x="3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rot="179882">
              <a:off x="10051212" y="1298930"/>
              <a:ext cx="41130" cy="140434"/>
            </a:xfrm>
            <a:custGeom>
              <a:avLst/>
              <a:gdLst/>
              <a:ahLst/>
              <a:cxnLst/>
              <a:rect l="l" t="t" r="r" b="b"/>
              <a:pathLst>
                <a:path w="952" h="3249" extrusionOk="0">
                  <a:moveTo>
                    <a:pt x="190" y="1"/>
                  </a:moveTo>
                  <a:cubicBezTo>
                    <a:pt x="171" y="20"/>
                    <a:pt x="171" y="39"/>
                    <a:pt x="171" y="77"/>
                  </a:cubicBezTo>
                  <a:cubicBezTo>
                    <a:pt x="171" y="96"/>
                    <a:pt x="837" y="1541"/>
                    <a:pt x="0" y="3158"/>
                  </a:cubicBezTo>
                  <a:cubicBezTo>
                    <a:pt x="0" y="3177"/>
                    <a:pt x="0" y="3215"/>
                    <a:pt x="19" y="3234"/>
                  </a:cubicBezTo>
                  <a:cubicBezTo>
                    <a:pt x="29" y="3244"/>
                    <a:pt x="43" y="3249"/>
                    <a:pt x="57" y="3249"/>
                  </a:cubicBezTo>
                  <a:cubicBezTo>
                    <a:pt x="72" y="3249"/>
                    <a:pt x="86" y="3244"/>
                    <a:pt x="95" y="3234"/>
                  </a:cubicBezTo>
                  <a:cubicBezTo>
                    <a:pt x="951" y="1599"/>
                    <a:pt x="267" y="58"/>
                    <a:pt x="267" y="20"/>
                  </a:cubicBezTo>
                  <a:cubicBezTo>
                    <a:pt x="248" y="1"/>
                    <a:pt x="209"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rot="179882">
              <a:off x="9735654" y="1263417"/>
              <a:ext cx="247384" cy="286919"/>
            </a:xfrm>
            <a:custGeom>
              <a:avLst/>
              <a:gdLst/>
              <a:ahLst/>
              <a:cxnLst/>
              <a:rect l="l" t="t" r="r" b="b"/>
              <a:pathLst>
                <a:path w="5726" h="6638" extrusionOk="0">
                  <a:moveTo>
                    <a:pt x="1818" y="1"/>
                  </a:moveTo>
                  <a:cubicBezTo>
                    <a:pt x="1333" y="1"/>
                    <a:pt x="904" y="312"/>
                    <a:pt x="609" y="1081"/>
                  </a:cubicBezTo>
                  <a:cubicBezTo>
                    <a:pt x="1" y="2655"/>
                    <a:pt x="1360" y="6397"/>
                    <a:pt x="3010" y="6397"/>
                  </a:cubicBezTo>
                  <a:cubicBezTo>
                    <a:pt x="3116" y="6397"/>
                    <a:pt x="3222" y="6382"/>
                    <a:pt x="3329" y="6350"/>
                  </a:cubicBezTo>
                  <a:cubicBezTo>
                    <a:pt x="3362" y="6337"/>
                    <a:pt x="3397" y="6331"/>
                    <a:pt x="3433" y="6331"/>
                  </a:cubicBezTo>
                  <a:cubicBezTo>
                    <a:pt x="3697" y="6331"/>
                    <a:pt x="4034" y="6638"/>
                    <a:pt x="4298" y="6638"/>
                  </a:cubicBezTo>
                  <a:cubicBezTo>
                    <a:pt x="4311" y="6638"/>
                    <a:pt x="4324" y="6637"/>
                    <a:pt x="4337" y="6635"/>
                  </a:cubicBezTo>
                  <a:cubicBezTo>
                    <a:pt x="5726" y="6312"/>
                    <a:pt x="5726" y="4201"/>
                    <a:pt x="4717" y="2489"/>
                  </a:cubicBezTo>
                  <a:cubicBezTo>
                    <a:pt x="3936" y="1203"/>
                    <a:pt x="2770" y="1"/>
                    <a:pt x="1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rot="179882">
              <a:off x="9740967" y="1221239"/>
              <a:ext cx="332020" cy="264615"/>
            </a:xfrm>
            <a:custGeom>
              <a:avLst/>
              <a:gdLst/>
              <a:ahLst/>
              <a:cxnLst/>
              <a:rect l="l" t="t" r="r" b="b"/>
              <a:pathLst>
                <a:path w="7685" h="6122" extrusionOk="0">
                  <a:moveTo>
                    <a:pt x="4380" y="0"/>
                  </a:moveTo>
                  <a:cubicBezTo>
                    <a:pt x="3677" y="0"/>
                    <a:pt x="2937" y="158"/>
                    <a:pt x="2245" y="499"/>
                  </a:cubicBezTo>
                  <a:cubicBezTo>
                    <a:pt x="0" y="1602"/>
                    <a:pt x="628" y="5387"/>
                    <a:pt x="3310" y="5977"/>
                  </a:cubicBezTo>
                  <a:cubicBezTo>
                    <a:pt x="3310" y="5977"/>
                    <a:pt x="3667" y="6121"/>
                    <a:pt x="4197" y="6121"/>
                  </a:cubicBezTo>
                  <a:cubicBezTo>
                    <a:pt x="5093" y="6121"/>
                    <a:pt x="6483" y="5708"/>
                    <a:pt x="7476" y="3485"/>
                  </a:cubicBezTo>
                  <a:cubicBezTo>
                    <a:pt x="7609" y="3142"/>
                    <a:pt x="7685" y="2724"/>
                    <a:pt x="7647" y="2287"/>
                  </a:cubicBezTo>
                  <a:cubicBezTo>
                    <a:pt x="7487" y="872"/>
                    <a:pt x="6034" y="0"/>
                    <a:pt x="4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rot="179882">
              <a:off x="9826677" y="1421469"/>
              <a:ext cx="177567" cy="255668"/>
            </a:xfrm>
            <a:custGeom>
              <a:avLst/>
              <a:gdLst/>
              <a:ahLst/>
              <a:cxnLst/>
              <a:rect l="l" t="t" r="r" b="b"/>
              <a:pathLst>
                <a:path w="4110" h="5915" extrusionOk="0">
                  <a:moveTo>
                    <a:pt x="3291" y="0"/>
                  </a:moveTo>
                  <a:lnTo>
                    <a:pt x="1" y="533"/>
                  </a:lnTo>
                  <a:lnTo>
                    <a:pt x="647" y="4508"/>
                  </a:lnTo>
                  <a:cubicBezTo>
                    <a:pt x="786" y="5337"/>
                    <a:pt x="1519" y="5915"/>
                    <a:pt x="2336" y="5915"/>
                  </a:cubicBezTo>
                  <a:cubicBezTo>
                    <a:pt x="2419" y="5915"/>
                    <a:pt x="2503" y="5909"/>
                    <a:pt x="2588" y="5897"/>
                  </a:cubicBezTo>
                  <a:cubicBezTo>
                    <a:pt x="3482" y="5744"/>
                    <a:pt x="4109" y="4869"/>
                    <a:pt x="3938" y="3937"/>
                  </a:cubicBezTo>
                  <a:lnTo>
                    <a:pt x="3938" y="3899"/>
                  </a:lnTo>
                  <a:lnTo>
                    <a:pt x="3672" y="2302"/>
                  </a:lnTo>
                  <a:lnTo>
                    <a:pt x="3291"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rot="179882">
              <a:off x="9887837" y="1533674"/>
              <a:ext cx="110990" cy="78148"/>
            </a:xfrm>
            <a:custGeom>
              <a:avLst/>
              <a:gdLst/>
              <a:ahLst/>
              <a:cxnLst/>
              <a:rect l="l" t="t" r="r" b="b"/>
              <a:pathLst>
                <a:path w="2569" h="1808" extrusionOk="0">
                  <a:moveTo>
                    <a:pt x="2264" y="1"/>
                  </a:moveTo>
                  <a:lnTo>
                    <a:pt x="0" y="20"/>
                  </a:lnTo>
                  <a:lnTo>
                    <a:pt x="2568" y="1808"/>
                  </a:lnTo>
                  <a:lnTo>
                    <a:pt x="22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rot="179882">
              <a:off x="9793912" y="1255183"/>
              <a:ext cx="297543" cy="305894"/>
            </a:xfrm>
            <a:custGeom>
              <a:avLst/>
              <a:gdLst/>
              <a:ahLst/>
              <a:cxnLst/>
              <a:rect l="l" t="t" r="r" b="b"/>
              <a:pathLst>
                <a:path w="6887" h="7077" extrusionOk="0">
                  <a:moveTo>
                    <a:pt x="3441" y="1"/>
                  </a:moveTo>
                  <a:cubicBezTo>
                    <a:pt x="2534" y="1"/>
                    <a:pt x="1542" y="351"/>
                    <a:pt x="838" y="1335"/>
                  </a:cubicBezTo>
                  <a:cubicBezTo>
                    <a:pt x="1" y="2515"/>
                    <a:pt x="705" y="4207"/>
                    <a:pt x="705" y="4207"/>
                  </a:cubicBezTo>
                  <a:cubicBezTo>
                    <a:pt x="705" y="4207"/>
                    <a:pt x="2016" y="7076"/>
                    <a:pt x="4076" y="7076"/>
                  </a:cubicBezTo>
                  <a:cubicBezTo>
                    <a:pt x="4235" y="7076"/>
                    <a:pt x="4398" y="7059"/>
                    <a:pt x="4566" y="7023"/>
                  </a:cubicBezTo>
                  <a:cubicBezTo>
                    <a:pt x="6886" y="6490"/>
                    <a:pt x="6183" y="1811"/>
                    <a:pt x="5631" y="898"/>
                  </a:cubicBezTo>
                  <a:cubicBezTo>
                    <a:pt x="5341" y="428"/>
                    <a:pt x="4443" y="1"/>
                    <a:pt x="3441"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rot="179882">
              <a:off x="9976823" y="1263929"/>
              <a:ext cx="101917" cy="73351"/>
            </a:xfrm>
            <a:custGeom>
              <a:avLst/>
              <a:gdLst/>
              <a:ahLst/>
              <a:cxnLst/>
              <a:rect l="l" t="t" r="r" b="b"/>
              <a:pathLst>
                <a:path w="2359" h="1697" extrusionOk="0">
                  <a:moveTo>
                    <a:pt x="729" y="1"/>
                  </a:moveTo>
                  <a:cubicBezTo>
                    <a:pt x="517" y="1"/>
                    <a:pt x="342" y="68"/>
                    <a:pt x="248" y="205"/>
                  </a:cubicBezTo>
                  <a:cubicBezTo>
                    <a:pt x="0" y="510"/>
                    <a:pt x="305" y="833"/>
                    <a:pt x="837" y="1213"/>
                  </a:cubicBezTo>
                  <a:cubicBezTo>
                    <a:pt x="1194" y="1478"/>
                    <a:pt x="1570" y="1696"/>
                    <a:pt x="1836" y="1696"/>
                  </a:cubicBezTo>
                  <a:cubicBezTo>
                    <a:pt x="1952" y="1696"/>
                    <a:pt x="2048" y="1654"/>
                    <a:pt x="2112" y="1556"/>
                  </a:cubicBezTo>
                  <a:cubicBezTo>
                    <a:pt x="2359" y="1251"/>
                    <a:pt x="2112" y="681"/>
                    <a:pt x="1598" y="300"/>
                  </a:cubicBezTo>
                  <a:cubicBezTo>
                    <a:pt x="1305" y="102"/>
                    <a:pt x="98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rot="179882">
              <a:off x="9908303" y="1238893"/>
              <a:ext cx="162748" cy="106806"/>
            </a:xfrm>
            <a:custGeom>
              <a:avLst/>
              <a:gdLst/>
              <a:ahLst/>
              <a:cxnLst/>
              <a:rect l="l" t="t" r="r" b="b"/>
              <a:pathLst>
                <a:path w="3767" h="2471" extrusionOk="0">
                  <a:moveTo>
                    <a:pt x="676" y="0"/>
                  </a:moveTo>
                  <a:cubicBezTo>
                    <a:pt x="482" y="0"/>
                    <a:pt x="332" y="54"/>
                    <a:pt x="248" y="169"/>
                  </a:cubicBezTo>
                  <a:cubicBezTo>
                    <a:pt x="1" y="530"/>
                    <a:pt x="514" y="1329"/>
                    <a:pt x="1408" y="1976"/>
                  </a:cubicBezTo>
                  <a:cubicBezTo>
                    <a:pt x="1673" y="2157"/>
                    <a:pt x="1889" y="2208"/>
                    <a:pt x="2084" y="2208"/>
                  </a:cubicBezTo>
                  <a:cubicBezTo>
                    <a:pt x="2331" y="2208"/>
                    <a:pt x="2543" y="2126"/>
                    <a:pt x="2773" y="2126"/>
                  </a:cubicBezTo>
                  <a:cubicBezTo>
                    <a:pt x="2986" y="2126"/>
                    <a:pt x="3214" y="2197"/>
                    <a:pt x="3500" y="2470"/>
                  </a:cubicBezTo>
                  <a:cubicBezTo>
                    <a:pt x="3767" y="2128"/>
                    <a:pt x="3234" y="1310"/>
                    <a:pt x="2340" y="663"/>
                  </a:cubicBezTo>
                  <a:cubicBezTo>
                    <a:pt x="1717" y="248"/>
                    <a:pt x="1094"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rot="179882">
              <a:off x="9776517" y="1361255"/>
              <a:ext cx="80013" cy="115883"/>
            </a:xfrm>
            <a:custGeom>
              <a:avLst/>
              <a:gdLst/>
              <a:ahLst/>
              <a:cxnLst/>
              <a:rect l="l" t="t" r="r" b="b"/>
              <a:pathLst>
                <a:path w="1852" h="2681" extrusionOk="0">
                  <a:moveTo>
                    <a:pt x="1066" y="0"/>
                  </a:moveTo>
                  <a:cubicBezTo>
                    <a:pt x="696" y="0"/>
                    <a:pt x="298" y="596"/>
                    <a:pt x="139" y="1310"/>
                  </a:cubicBezTo>
                  <a:cubicBezTo>
                    <a:pt x="0" y="2006"/>
                    <a:pt x="278" y="2681"/>
                    <a:pt x="683" y="2681"/>
                  </a:cubicBezTo>
                  <a:cubicBezTo>
                    <a:pt x="832" y="2681"/>
                    <a:pt x="998" y="2590"/>
                    <a:pt x="1167" y="2375"/>
                  </a:cubicBezTo>
                  <a:cubicBezTo>
                    <a:pt x="1167" y="2375"/>
                    <a:pt x="1851" y="1519"/>
                    <a:pt x="1471" y="359"/>
                  </a:cubicBezTo>
                  <a:cubicBezTo>
                    <a:pt x="1452" y="245"/>
                    <a:pt x="1376" y="150"/>
                    <a:pt x="1281" y="74"/>
                  </a:cubicBezTo>
                  <a:cubicBezTo>
                    <a:pt x="1212" y="24"/>
                    <a:pt x="1139" y="0"/>
                    <a:pt x="1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rot="179882">
              <a:off x="9727226" y="1189108"/>
              <a:ext cx="309511" cy="224806"/>
            </a:xfrm>
            <a:custGeom>
              <a:avLst/>
              <a:gdLst/>
              <a:ahLst/>
              <a:cxnLst/>
              <a:rect l="l" t="t" r="r" b="b"/>
              <a:pathLst>
                <a:path w="7164" h="5201" extrusionOk="0">
                  <a:moveTo>
                    <a:pt x="4206" y="1"/>
                  </a:moveTo>
                  <a:cubicBezTo>
                    <a:pt x="3784" y="1"/>
                    <a:pt x="3349" y="65"/>
                    <a:pt x="2930" y="203"/>
                  </a:cubicBezTo>
                  <a:cubicBezTo>
                    <a:pt x="762" y="926"/>
                    <a:pt x="1" y="4483"/>
                    <a:pt x="2436" y="5149"/>
                  </a:cubicBezTo>
                  <a:cubicBezTo>
                    <a:pt x="2436" y="5149"/>
                    <a:pt x="2668" y="5200"/>
                    <a:pt x="3044" y="5200"/>
                  </a:cubicBezTo>
                  <a:cubicBezTo>
                    <a:pt x="3919" y="5200"/>
                    <a:pt x="5570" y="4921"/>
                    <a:pt x="6848" y="3057"/>
                  </a:cubicBezTo>
                  <a:cubicBezTo>
                    <a:pt x="7020" y="2790"/>
                    <a:pt x="7134" y="2486"/>
                    <a:pt x="7134" y="2125"/>
                  </a:cubicBezTo>
                  <a:cubicBezTo>
                    <a:pt x="7164" y="869"/>
                    <a:pt x="5760" y="1"/>
                    <a:pt x="4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rot="179882">
              <a:off x="9803843" y="1407902"/>
              <a:ext cx="55085" cy="55110"/>
            </a:xfrm>
            <a:custGeom>
              <a:avLst/>
              <a:gdLst/>
              <a:ahLst/>
              <a:cxnLst/>
              <a:rect l="l" t="t" r="r" b="b"/>
              <a:pathLst>
                <a:path w="1275" h="1275" extrusionOk="0">
                  <a:moveTo>
                    <a:pt x="601" y="0"/>
                  </a:moveTo>
                  <a:cubicBezTo>
                    <a:pt x="364" y="0"/>
                    <a:pt x="147" y="119"/>
                    <a:pt x="95" y="437"/>
                  </a:cubicBezTo>
                  <a:cubicBezTo>
                    <a:pt x="0" y="1103"/>
                    <a:pt x="970" y="1255"/>
                    <a:pt x="1274" y="1274"/>
                  </a:cubicBezTo>
                  <a:lnTo>
                    <a:pt x="1160" y="209"/>
                  </a:lnTo>
                  <a:cubicBezTo>
                    <a:pt x="1020" y="87"/>
                    <a:pt x="804" y="0"/>
                    <a:pt x="60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rot="179882">
              <a:off x="9817388" y="1419988"/>
              <a:ext cx="33742" cy="14350"/>
            </a:xfrm>
            <a:custGeom>
              <a:avLst/>
              <a:gdLst/>
              <a:ahLst/>
              <a:cxnLst/>
              <a:rect l="l" t="t" r="r" b="b"/>
              <a:pathLst>
                <a:path w="781" h="332" extrusionOk="0">
                  <a:moveTo>
                    <a:pt x="322" y="0"/>
                  </a:moveTo>
                  <a:cubicBezTo>
                    <a:pt x="163" y="0"/>
                    <a:pt x="38" y="65"/>
                    <a:pt x="38" y="65"/>
                  </a:cubicBezTo>
                  <a:cubicBezTo>
                    <a:pt x="19" y="84"/>
                    <a:pt x="0" y="122"/>
                    <a:pt x="19" y="141"/>
                  </a:cubicBezTo>
                  <a:cubicBezTo>
                    <a:pt x="33" y="155"/>
                    <a:pt x="46" y="168"/>
                    <a:pt x="66" y="168"/>
                  </a:cubicBezTo>
                  <a:cubicBezTo>
                    <a:pt x="75" y="168"/>
                    <a:pt x="84" y="166"/>
                    <a:pt x="95" y="160"/>
                  </a:cubicBezTo>
                  <a:cubicBezTo>
                    <a:pt x="106" y="160"/>
                    <a:pt x="205" y="108"/>
                    <a:pt x="330" y="108"/>
                  </a:cubicBezTo>
                  <a:cubicBezTo>
                    <a:pt x="443" y="108"/>
                    <a:pt x="577" y="150"/>
                    <a:pt x="685" y="312"/>
                  </a:cubicBezTo>
                  <a:cubicBezTo>
                    <a:pt x="685" y="332"/>
                    <a:pt x="704" y="332"/>
                    <a:pt x="742" y="332"/>
                  </a:cubicBezTo>
                  <a:cubicBezTo>
                    <a:pt x="780" y="312"/>
                    <a:pt x="780" y="255"/>
                    <a:pt x="761" y="236"/>
                  </a:cubicBezTo>
                  <a:cubicBezTo>
                    <a:pt x="628" y="50"/>
                    <a:pt x="462"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rot="179882">
              <a:off x="10009657" y="1413135"/>
              <a:ext cx="32921" cy="55975"/>
            </a:xfrm>
            <a:custGeom>
              <a:avLst/>
              <a:gdLst/>
              <a:ahLst/>
              <a:cxnLst/>
              <a:rect l="l" t="t" r="r" b="b"/>
              <a:pathLst>
                <a:path w="762" h="1295" extrusionOk="0">
                  <a:moveTo>
                    <a:pt x="19" y="1"/>
                  </a:moveTo>
                  <a:cubicBezTo>
                    <a:pt x="0" y="1"/>
                    <a:pt x="0" y="39"/>
                    <a:pt x="0" y="58"/>
                  </a:cubicBezTo>
                  <a:lnTo>
                    <a:pt x="248" y="704"/>
                  </a:lnTo>
                  <a:cubicBezTo>
                    <a:pt x="248" y="724"/>
                    <a:pt x="286" y="724"/>
                    <a:pt x="305" y="724"/>
                  </a:cubicBezTo>
                  <a:cubicBezTo>
                    <a:pt x="324" y="724"/>
                    <a:pt x="628" y="724"/>
                    <a:pt x="628" y="933"/>
                  </a:cubicBezTo>
                  <a:cubicBezTo>
                    <a:pt x="666" y="1180"/>
                    <a:pt x="229" y="1218"/>
                    <a:pt x="229" y="1218"/>
                  </a:cubicBezTo>
                  <a:cubicBezTo>
                    <a:pt x="210" y="1218"/>
                    <a:pt x="210" y="1237"/>
                    <a:pt x="210" y="1275"/>
                  </a:cubicBezTo>
                  <a:cubicBezTo>
                    <a:pt x="210" y="1294"/>
                    <a:pt x="229" y="1294"/>
                    <a:pt x="248" y="1294"/>
                  </a:cubicBezTo>
                  <a:lnTo>
                    <a:pt x="305" y="1294"/>
                  </a:lnTo>
                  <a:cubicBezTo>
                    <a:pt x="419" y="1275"/>
                    <a:pt x="761" y="1199"/>
                    <a:pt x="742" y="933"/>
                  </a:cubicBezTo>
                  <a:cubicBezTo>
                    <a:pt x="704" y="704"/>
                    <a:pt x="476" y="647"/>
                    <a:pt x="324" y="647"/>
                  </a:cubicBezTo>
                  <a:lnTo>
                    <a:pt x="57" y="39"/>
                  </a:lnTo>
                  <a:cubicBezTo>
                    <a:pt x="57" y="1"/>
                    <a:pt x="3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rot="179882">
              <a:off x="10030952" y="1405887"/>
              <a:ext cx="18102" cy="15344"/>
            </a:xfrm>
            <a:custGeom>
              <a:avLst/>
              <a:gdLst/>
              <a:ahLst/>
              <a:cxnLst/>
              <a:rect l="l" t="t" r="r" b="b"/>
              <a:pathLst>
                <a:path w="419" h="355" extrusionOk="0">
                  <a:moveTo>
                    <a:pt x="213" y="1"/>
                  </a:moveTo>
                  <a:cubicBezTo>
                    <a:pt x="140" y="1"/>
                    <a:pt x="66" y="44"/>
                    <a:pt x="35" y="147"/>
                  </a:cubicBezTo>
                  <a:cubicBezTo>
                    <a:pt x="1" y="271"/>
                    <a:pt x="115" y="355"/>
                    <a:pt x="224" y="355"/>
                  </a:cubicBezTo>
                  <a:cubicBezTo>
                    <a:pt x="300" y="355"/>
                    <a:pt x="373" y="316"/>
                    <a:pt x="396" y="223"/>
                  </a:cubicBezTo>
                  <a:cubicBezTo>
                    <a:pt x="419" y="89"/>
                    <a:pt x="316"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rot="179882">
              <a:off x="9973426" y="1406978"/>
              <a:ext cx="18102" cy="15344"/>
            </a:xfrm>
            <a:custGeom>
              <a:avLst/>
              <a:gdLst/>
              <a:ahLst/>
              <a:cxnLst/>
              <a:rect l="l" t="t" r="r" b="b"/>
              <a:pathLst>
                <a:path w="419" h="355" extrusionOk="0">
                  <a:moveTo>
                    <a:pt x="204" y="1"/>
                  </a:moveTo>
                  <a:cubicBezTo>
                    <a:pt x="130" y="1"/>
                    <a:pt x="58" y="45"/>
                    <a:pt x="34" y="147"/>
                  </a:cubicBezTo>
                  <a:cubicBezTo>
                    <a:pt x="0" y="271"/>
                    <a:pt x="114" y="355"/>
                    <a:pt x="224" y="355"/>
                  </a:cubicBezTo>
                  <a:cubicBezTo>
                    <a:pt x="299" y="355"/>
                    <a:pt x="373" y="316"/>
                    <a:pt x="396" y="223"/>
                  </a:cubicBezTo>
                  <a:cubicBezTo>
                    <a:pt x="418" y="89"/>
                    <a:pt x="309"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rot="179882">
              <a:off x="9985530" y="1473858"/>
              <a:ext cx="37458" cy="23341"/>
            </a:xfrm>
            <a:custGeom>
              <a:avLst/>
              <a:gdLst/>
              <a:ahLst/>
              <a:cxnLst/>
              <a:rect l="l" t="t" r="r" b="b"/>
              <a:pathLst>
                <a:path w="867" h="540" extrusionOk="0">
                  <a:moveTo>
                    <a:pt x="231" y="1"/>
                  </a:moveTo>
                  <a:cubicBezTo>
                    <a:pt x="86" y="1"/>
                    <a:pt x="0" y="224"/>
                    <a:pt x="106" y="375"/>
                  </a:cubicBezTo>
                  <a:cubicBezTo>
                    <a:pt x="174" y="477"/>
                    <a:pt x="298" y="539"/>
                    <a:pt x="430" y="539"/>
                  </a:cubicBezTo>
                  <a:cubicBezTo>
                    <a:pt x="519" y="539"/>
                    <a:pt x="612" y="512"/>
                    <a:pt x="695" y="451"/>
                  </a:cubicBezTo>
                  <a:cubicBezTo>
                    <a:pt x="734" y="432"/>
                    <a:pt x="772" y="375"/>
                    <a:pt x="810" y="337"/>
                  </a:cubicBezTo>
                  <a:cubicBezTo>
                    <a:pt x="867" y="261"/>
                    <a:pt x="829" y="165"/>
                    <a:pt x="734" y="165"/>
                  </a:cubicBezTo>
                  <a:cubicBezTo>
                    <a:pt x="619" y="165"/>
                    <a:pt x="448" y="146"/>
                    <a:pt x="353" y="51"/>
                  </a:cubicBezTo>
                  <a:cubicBezTo>
                    <a:pt x="310" y="16"/>
                    <a:pt x="268"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rot="179882">
              <a:off x="9947812" y="1436648"/>
              <a:ext cx="19787" cy="17462"/>
            </a:xfrm>
            <a:custGeom>
              <a:avLst/>
              <a:gdLst/>
              <a:ahLst/>
              <a:cxnLst/>
              <a:rect l="l" t="t" r="r" b="b"/>
              <a:pathLst>
                <a:path w="458" h="404" extrusionOk="0">
                  <a:moveTo>
                    <a:pt x="191" y="0"/>
                  </a:moveTo>
                  <a:cubicBezTo>
                    <a:pt x="77" y="19"/>
                    <a:pt x="1" y="115"/>
                    <a:pt x="20" y="229"/>
                  </a:cubicBezTo>
                  <a:cubicBezTo>
                    <a:pt x="36" y="345"/>
                    <a:pt x="111" y="403"/>
                    <a:pt x="219" y="403"/>
                  </a:cubicBezTo>
                  <a:cubicBezTo>
                    <a:pt x="234" y="403"/>
                    <a:pt x="250" y="402"/>
                    <a:pt x="267" y="400"/>
                  </a:cubicBezTo>
                  <a:cubicBezTo>
                    <a:pt x="381" y="381"/>
                    <a:pt x="457" y="286"/>
                    <a:pt x="419" y="172"/>
                  </a:cubicBezTo>
                  <a:cubicBezTo>
                    <a:pt x="400" y="76"/>
                    <a:pt x="305"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rot="179882">
              <a:off x="9655704" y="1118984"/>
              <a:ext cx="266264" cy="242701"/>
            </a:xfrm>
            <a:custGeom>
              <a:avLst/>
              <a:gdLst/>
              <a:ahLst/>
              <a:cxnLst/>
              <a:rect l="l" t="t" r="r" b="b"/>
              <a:pathLst>
                <a:path w="6163" h="5615" extrusionOk="0">
                  <a:moveTo>
                    <a:pt x="3074" y="1"/>
                  </a:moveTo>
                  <a:cubicBezTo>
                    <a:pt x="1807" y="1"/>
                    <a:pt x="651" y="868"/>
                    <a:pt x="342" y="2152"/>
                  </a:cubicBezTo>
                  <a:cubicBezTo>
                    <a:pt x="0" y="3674"/>
                    <a:pt x="932" y="5176"/>
                    <a:pt x="2435" y="5538"/>
                  </a:cubicBezTo>
                  <a:cubicBezTo>
                    <a:pt x="2651" y="5590"/>
                    <a:pt x="2867" y="5614"/>
                    <a:pt x="3080" y="5614"/>
                  </a:cubicBezTo>
                  <a:cubicBezTo>
                    <a:pt x="4350" y="5614"/>
                    <a:pt x="5508" y="4732"/>
                    <a:pt x="5801" y="3445"/>
                  </a:cubicBezTo>
                  <a:cubicBezTo>
                    <a:pt x="6163" y="1943"/>
                    <a:pt x="5231" y="421"/>
                    <a:pt x="3728" y="79"/>
                  </a:cubicBezTo>
                  <a:cubicBezTo>
                    <a:pt x="3509" y="26"/>
                    <a:pt x="3290" y="1"/>
                    <a:pt x="3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rot="179882">
              <a:off x="9661618" y="1062220"/>
              <a:ext cx="94530" cy="94573"/>
            </a:xfrm>
            <a:custGeom>
              <a:avLst/>
              <a:gdLst/>
              <a:ahLst/>
              <a:cxnLst/>
              <a:rect l="l" t="t" r="r" b="b"/>
              <a:pathLst>
                <a:path w="2188" h="2188" extrusionOk="0">
                  <a:moveTo>
                    <a:pt x="1084" y="0"/>
                  </a:moveTo>
                  <a:cubicBezTo>
                    <a:pt x="476" y="0"/>
                    <a:pt x="0" y="476"/>
                    <a:pt x="0" y="1084"/>
                  </a:cubicBezTo>
                  <a:cubicBezTo>
                    <a:pt x="0" y="1693"/>
                    <a:pt x="476" y="2188"/>
                    <a:pt x="1084" y="2188"/>
                  </a:cubicBezTo>
                  <a:cubicBezTo>
                    <a:pt x="1693" y="2188"/>
                    <a:pt x="2187" y="1693"/>
                    <a:pt x="2187" y="1084"/>
                  </a:cubicBezTo>
                  <a:cubicBezTo>
                    <a:pt x="2187" y="476"/>
                    <a:pt x="1693"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rot="179882">
              <a:off x="9648367" y="1142452"/>
              <a:ext cx="232608" cy="222818"/>
            </a:xfrm>
            <a:custGeom>
              <a:avLst/>
              <a:gdLst/>
              <a:ahLst/>
              <a:cxnLst/>
              <a:rect l="l" t="t" r="r" b="b"/>
              <a:pathLst>
                <a:path w="5384" h="5155" extrusionOk="0">
                  <a:moveTo>
                    <a:pt x="1656" y="0"/>
                  </a:moveTo>
                  <a:cubicBezTo>
                    <a:pt x="1637" y="0"/>
                    <a:pt x="1161" y="209"/>
                    <a:pt x="743" y="723"/>
                  </a:cubicBezTo>
                  <a:cubicBezTo>
                    <a:pt x="381" y="1199"/>
                    <a:pt x="1" y="2035"/>
                    <a:pt x="362" y="3348"/>
                  </a:cubicBezTo>
                  <a:cubicBezTo>
                    <a:pt x="648" y="4394"/>
                    <a:pt x="1599" y="5003"/>
                    <a:pt x="3120" y="5136"/>
                  </a:cubicBezTo>
                  <a:cubicBezTo>
                    <a:pt x="3330" y="5155"/>
                    <a:pt x="3558" y="5155"/>
                    <a:pt x="3748" y="5155"/>
                  </a:cubicBezTo>
                  <a:cubicBezTo>
                    <a:pt x="4623" y="5155"/>
                    <a:pt x="5346" y="5003"/>
                    <a:pt x="5327" y="5003"/>
                  </a:cubicBezTo>
                  <a:cubicBezTo>
                    <a:pt x="5384" y="5003"/>
                    <a:pt x="5384" y="4984"/>
                    <a:pt x="5384" y="4965"/>
                  </a:cubicBezTo>
                  <a:cubicBezTo>
                    <a:pt x="5384" y="4908"/>
                    <a:pt x="5365" y="4908"/>
                    <a:pt x="5327" y="4908"/>
                  </a:cubicBezTo>
                  <a:cubicBezTo>
                    <a:pt x="5327" y="4908"/>
                    <a:pt x="4597" y="5064"/>
                    <a:pt x="3710" y="5064"/>
                  </a:cubicBezTo>
                  <a:cubicBezTo>
                    <a:pt x="3525" y="5064"/>
                    <a:pt x="3333" y="5057"/>
                    <a:pt x="3139" y="5041"/>
                  </a:cubicBezTo>
                  <a:cubicBezTo>
                    <a:pt x="1656" y="4889"/>
                    <a:pt x="743" y="4318"/>
                    <a:pt x="476" y="3310"/>
                  </a:cubicBezTo>
                  <a:cubicBezTo>
                    <a:pt x="191" y="2340"/>
                    <a:pt x="343" y="1465"/>
                    <a:pt x="838" y="799"/>
                  </a:cubicBezTo>
                  <a:cubicBezTo>
                    <a:pt x="1218" y="305"/>
                    <a:pt x="1694" y="95"/>
                    <a:pt x="1694" y="95"/>
                  </a:cubicBezTo>
                  <a:cubicBezTo>
                    <a:pt x="1713" y="57"/>
                    <a:pt x="1713" y="38"/>
                    <a:pt x="1713" y="19"/>
                  </a:cubicBezTo>
                  <a:cubicBezTo>
                    <a:pt x="1694" y="0"/>
                    <a:pt x="1675" y="0"/>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rot="179882">
              <a:off x="9736045" y="1060281"/>
              <a:ext cx="28817" cy="75685"/>
            </a:xfrm>
            <a:custGeom>
              <a:avLst/>
              <a:gdLst/>
              <a:ahLst/>
              <a:cxnLst/>
              <a:rect l="l" t="t" r="r" b="b"/>
              <a:pathLst>
                <a:path w="667" h="1751" extrusionOk="0">
                  <a:moveTo>
                    <a:pt x="58" y="0"/>
                  </a:moveTo>
                  <a:cubicBezTo>
                    <a:pt x="39" y="0"/>
                    <a:pt x="1" y="0"/>
                    <a:pt x="1" y="19"/>
                  </a:cubicBezTo>
                  <a:cubicBezTo>
                    <a:pt x="1" y="38"/>
                    <a:pt x="1" y="76"/>
                    <a:pt x="20" y="95"/>
                  </a:cubicBezTo>
                  <a:cubicBezTo>
                    <a:pt x="20" y="95"/>
                    <a:pt x="343" y="285"/>
                    <a:pt x="476" y="666"/>
                  </a:cubicBezTo>
                  <a:cubicBezTo>
                    <a:pt x="572" y="970"/>
                    <a:pt x="495" y="1313"/>
                    <a:pt x="286" y="1693"/>
                  </a:cubicBezTo>
                  <a:cubicBezTo>
                    <a:pt x="286" y="1712"/>
                    <a:pt x="286" y="1731"/>
                    <a:pt x="324" y="1750"/>
                  </a:cubicBezTo>
                  <a:cubicBezTo>
                    <a:pt x="362" y="1750"/>
                    <a:pt x="381" y="1750"/>
                    <a:pt x="343" y="1731"/>
                  </a:cubicBezTo>
                  <a:cubicBezTo>
                    <a:pt x="591" y="1332"/>
                    <a:pt x="667" y="970"/>
                    <a:pt x="572" y="647"/>
                  </a:cubicBezTo>
                  <a:cubicBezTo>
                    <a:pt x="438" y="209"/>
                    <a:pt x="9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rot="179882">
              <a:off x="9739348" y="1354685"/>
              <a:ext cx="29638" cy="82946"/>
            </a:xfrm>
            <a:custGeom>
              <a:avLst/>
              <a:gdLst/>
              <a:ahLst/>
              <a:cxnLst/>
              <a:rect l="l" t="t" r="r" b="b"/>
              <a:pathLst>
                <a:path w="686" h="1919" extrusionOk="0">
                  <a:moveTo>
                    <a:pt x="421" y="0"/>
                  </a:moveTo>
                  <a:cubicBezTo>
                    <a:pt x="409" y="0"/>
                    <a:pt x="400" y="23"/>
                    <a:pt x="400" y="36"/>
                  </a:cubicBezTo>
                  <a:cubicBezTo>
                    <a:pt x="0" y="1120"/>
                    <a:pt x="571" y="1881"/>
                    <a:pt x="571" y="1881"/>
                  </a:cubicBezTo>
                  <a:cubicBezTo>
                    <a:pt x="609" y="1919"/>
                    <a:pt x="609" y="1919"/>
                    <a:pt x="628" y="1919"/>
                  </a:cubicBezTo>
                  <a:lnTo>
                    <a:pt x="647" y="1881"/>
                  </a:lnTo>
                  <a:cubicBezTo>
                    <a:pt x="647" y="1862"/>
                    <a:pt x="685" y="1843"/>
                    <a:pt x="647" y="1824"/>
                  </a:cubicBezTo>
                  <a:cubicBezTo>
                    <a:pt x="647" y="1824"/>
                    <a:pt x="114" y="1101"/>
                    <a:pt x="457" y="55"/>
                  </a:cubicBezTo>
                  <a:cubicBezTo>
                    <a:pt x="495" y="36"/>
                    <a:pt x="457" y="17"/>
                    <a:pt x="438" y="17"/>
                  </a:cubicBezTo>
                  <a:cubicBezTo>
                    <a:pt x="432" y="5"/>
                    <a:pt x="426"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rot="179882">
              <a:off x="9865121" y="1508515"/>
              <a:ext cx="164390" cy="55845"/>
            </a:xfrm>
            <a:custGeom>
              <a:avLst/>
              <a:gdLst/>
              <a:ahLst/>
              <a:cxnLst/>
              <a:rect l="l" t="t" r="r" b="b"/>
              <a:pathLst>
                <a:path w="3805" h="1292" extrusionOk="0">
                  <a:moveTo>
                    <a:pt x="44" y="0"/>
                  </a:moveTo>
                  <a:cubicBezTo>
                    <a:pt x="35" y="0"/>
                    <a:pt x="26" y="5"/>
                    <a:pt x="20" y="17"/>
                  </a:cubicBezTo>
                  <a:cubicBezTo>
                    <a:pt x="20" y="36"/>
                    <a:pt x="1" y="55"/>
                    <a:pt x="20" y="74"/>
                  </a:cubicBezTo>
                  <a:cubicBezTo>
                    <a:pt x="20" y="112"/>
                    <a:pt x="895" y="1292"/>
                    <a:pt x="2188" y="1292"/>
                  </a:cubicBezTo>
                  <a:cubicBezTo>
                    <a:pt x="2302" y="1292"/>
                    <a:pt x="2416" y="1292"/>
                    <a:pt x="2569" y="1273"/>
                  </a:cubicBezTo>
                  <a:cubicBezTo>
                    <a:pt x="3063" y="1178"/>
                    <a:pt x="3539" y="892"/>
                    <a:pt x="3767" y="531"/>
                  </a:cubicBezTo>
                  <a:cubicBezTo>
                    <a:pt x="3805" y="512"/>
                    <a:pt x="3805" y="493"/>
                    <a:pt x="3767" y="455"/>
                  </a:cubicBezTo>
                  <a:cubicBezTo>
                    <a:pt x="3757" y="445"/>
                    <a:pt x="3748" y="440"/>
                    <a:pt x="3738" y="440"/>
                  </a:cubicBezTo>
                  <a:cubicBezTo>
                    <a:pt x="3729" y="440"/>
                    <a:pt x="3719" y="445"/>
                    <a:pt x="3710" y="455"/>
                  </a:cubicBezTo>
                  <a:cubicBezTo>
                    <a:pt x="3482" y="797"/>
                    <a:pt x="3044" y="1063"/>
                    <a:pt x="2569" y="1159"/>
                  </a:cubicBezTo>
                  <a:cubicBezTo>
                    <a:pt x="2451" y="1179"/>
                    <a:pt x="2335" y="1188"/>
                    <a:pt x="2223" y="1188"/>
                  </a:cubicBezTo>
                  <a:cubicBezTo>
                    <a:pt x="976" y="1188"/>
                    <a:pt x="96" y="35"/>
                    <a:pt x="96" y="17"/>
                  </a:cubicBezTo>
                  <a:cubicBezTo>
                    <a:pt x="83" y="17"/>
                    <a:pt x="62"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179910">
              <a:off x="10079795" y="1527206"/>
              <a:ext cx="336992" cy="481560"/>
            </a:xfrm>
            <a:custGeom>
              <a:avLst/>
              <a:gdLst/>
              <a:ahLst/>
              <a:cxnLst/>
              <a:rect l="l" t="t" r="r" b="b"/>
              <a:pathLst>
                <a:path w="7800" h="11141" extrusionOk="0">
                  <a:moveTo>
                    <a:pt x="4210" y="1"/>
                  </a:moveTo>
                  <a:cubicBezTo>
                    <a:pt x="3744" y="1"/>
                    <a:pt x="3219" y="22"/>
                    <a:pt x="2625" y="70"/>
                  </a:cubicBezTo>
                  <a:cubicBezTo>
                    <a:pt x="742" y="204"/>
                    <a:pt x="1028" y="3856"/>
                    <a:pt x="856" y="4788"/>
                  </a:cubicBezTo>
                  <a:cubicBezTo>
                    <a:pt x="628" y="5986"/>
                    <a:pt x="495" y="6537"/>
                    <a:pt x="381" y="6956"/>
                  </a:cubicBezTo>
                  <a:cubicBezTo>
                    <a:pt x="0" y="8344"/>
                    <a:pt x="761" y="9790"/>
                    <a:pt x="2112" y="10247"/>
                  </a:cubicBezTo>
                  <a:cubicBezTo>
                    <a:pt x="4470" y="11007"/>
                    <a:pt x="7285" y="11140"/>
                    <a:pt x="7285" y="11140"/>
                  </a:cubicBezTo>
                  <a:cubicBezTo>
                    <a:pt x="7285" y="11140"/>
                    <a:pt x="7609" y="6062"/>
                    <a:pt x="7799" y="1117"/>
                  </a:cubicBezTo>
                  <a:cubicBezTo>
                    <a:pt x="7799" y="1117"/>
                    <a:pt x="7579" y="1"/>
                    <a:pt x="4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rot="179882">
              <a:off x="10281026" y="1224661"/>
              <a:ext cx="191522" cy="171511"/>
            </a:xfrm>
            <a:custGeom>
              <a:avLst/>
              <a:gdLst/>
              <a:ahLst/>
              <a:cxnLst/>
              <a:rect l="l" t="t" r="r" b="b"/>
              <a:pathLst>
                <a:path w="4433" h="3968" extrusionOk="0">
                  <a:moveTo>
                    <a:pt x="2128" y="1"/>
                  </a:moveTo>
                  <a:cubicBezTo>
                    <a:pt x="1864" y="1"/>
                    <a:pt x="1602" y="109"/>
                    <a:pt x="1409" y="303"/>
                  </a:cubicBezTo>
                  <a:cubicBezTo>
                    <a:pt x="1390" y="284"/>
                    <a:pt x="1370" y="284"/>
                    <a:pt x="1332" y="246"/>
                  </a:cubicBezTo>
                  <a:cubicBezTo>
                    <a:pt x="1217" y="182"/>
                    <a:pt x="1092" y="152"/>
                    <a:pt x="969" y="152"/>
                  </a:cubicBezTo>
                  <a:cubicBezTo>
                    <a:pt x="686" y="152"/>
                    <a:pt x="407" y="310"/>
                    <a:pt x="248" y="588"/>
                  </a:cubicBezTo>
                  <a:cubicBezTo>
                    <a:pt x="1" y="988"/>
                    <a:pt x="134" y="1501"/>
                    <a:pt x="477" y="1729"/>
                  </a:cubicBezTo>
                  <a:cubicBezTo>
                    <a:pt x="591" y="1791"/>
                    <a:pt x="719" y="1820"/>
                    <a:pt x="848" y="1820"/>
                  </a:cubicBezTo>
                  <a:cubicBezTo>
                    <a:pt x="998" y="1820"/>
                    <a:pt x="1152" y="1782"/>
                    <a:pt x="1294" y="1710"/>
                  </a:cubicBezTo>
                  <a:cubicBezTo>
                    <a:pt x="1351" y="1805"/>
                    <a:pt x="1428" y="1863"/>
                    <a:pt x="1523" y="1920"/>
                  </a:cubicBezTo>
                  <a:cubicBezTo>
                    <a:pt x="1654" y="1998"/>
                    <a:pt x="1813" y="2041"/>
                    <a:pt x="1973" y="2041"/>
                  </a:cubicBezTo>
                  <a:cubicBezTo>
                    <a:pt x="2045" y="2041"/>
                    <a:pt x="2118" y="2032"/>
                    <a:pt x="2188" y="2015"/>
                  </a:cubicBezTo>
                  <a:cubicBezTo>
                    <a:pt x="2226" y="2034"/>
                    <a:pt x="2226" y="2034"/>
                    <a:pt x="2226" y="2072"/>
                  </a:cubicBezTo>
                  <a:cubicBezTo>
                    <a:pt x="2264" y="2224"/>
                    <a:pt x="2360" y="2357"/>
                    <a:pt x="2455" y="2471"/>
                  </a:cubicBezTo>
                  <a:cubicBezTo>
                    <a:pt x="2455" y="2490"/>
                    <a:pt x="2436" y="2509"/>
                    <a:pt x="2398" y="2566"/>
                  </a:cubicBezTo>
                  <a:cubicBezTo>
                    <a:pt x="2188" y="3023"/>
                    <a:pt x="2455" y="3631"/>
                    <a:pt x="2968" y="3879"/>
                  </a:cubicBezTo>
                  <a:cubicBezTo>
                    <a:pt x="3110" y="3940"/>
                    <a:pt x="3256" y="3968"/>
                    <a:pt x="3398" y="3968"/>
                  </a:cubicBezTo>
                  <a:cubicBezTo>
                    <a:pt x="3788" y="3968"/>
                    <a:pt x="4146" y="3752"/>
                    <a:pt x="4300" y="3403"/>
                  </a:cubicBezTo>
                  <a:cubicBezTo>
                    <a:pt x="4433" y="3118"/>
                    <a:pt x="4376" y="2833"/>
                    <a:pt x="4243" y="2566"/>
                  </a:cubicBezTo>
                  <a:cubicBezTo>
                    <a:pt x="4148" y="2414"/>
                    <a:pt x="4148" y="2262"/>
                    <a:pt x="4186" y="2110"/>
                  </a:cubicBezTo>
                  <a:cubicBezTo>
                    <a:pt x="4262" y="1901"/>
                    <a:pt x="4262" y="1634"/>
                    <a:pt x="4186" y="1406"/>
                  </a:cubicBezTo>
                  <a:cubicBezTo>
                    <a:pt x="4071" y="1045"/>
                    <a:pt x="3767" y="778"/>
                    <a:pt x="3406" y="702"/>
                  </a:cubicBezTo>
                  <a:cubicBezTo>
                    <a:pt x="3196" y="664"/>
                    <a:pt x="2987" y="550"/>
                    <a:pt x="2835" y="360"/>
                  </a:cubicBezTo>
                  <a:cubicBezTo>
                    <a:pt x="2759" y="246"/>
                    <a:pt x="2664" y="189"/>
                    <a:pt x="2569" y="113"/>
                  </a:cubicBezTo>
                  <a:cubicBezTo>
                    <a:pt x="2430" y="36"/>
                    <a:pt x="2279" y="1"/>
                    <a:pt x="2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rot="179882">
              <a:off x="10166871" y="1347461"/>
              <a:ext cx="99455" cy="144281"/>
            </a:xfrm>
            <a:custGeom>
              <a:avLst/>
              <a:gdLst/>
              <a:ahLst/>
              <a:cxnLst/>
              <a:rect l="l" t="t" r="r" b="b"/>
              <a:pathLst>
                <a:path w="2302" h="3338" extrusionOk="0">
                  <a:moveTo>
                    <a:pt x="680" y="0"/>
                  </a:moveTo>
                  <a:cubicBezTo>
                    <a:pt x="463" y="0"/>
                    <a:pt x="244" y="119"/>
                    <a:pt x="114" y="327"/>
                  </a:cubicBezTo>
                  <a:cubicBezTo>
                    <a:pt x="0" y="536"/>
                    <a:pt x="0" y="803"/>
                    <a:pt x="76" y="974"/>
                  </a:cubicBezTo>
                  <a:cubicBezTo>
                    <a:pt x="133" y="1069"/>
                    <a:pt x="171" y="1221"/>
                    <a:pt x="171" y="1335"/>
                  </a:cubicBezTo>
                  <a:cubicBezTo>
                    <a:pt x="133" y="1697"/>
                    <a:pt x="305" y="2020"/>
                    <a:pt x="609" y="2191"/>
                  </a:cubicBezTo>
                  <a:cubicBezTo>
                    <a:pt x="666" y="2210"/>
                    <a:pt x="685" y="2210"/>
                    <a:pt x="704" y="2229"/>
                  </a:cubicBezTo>
                  <a:cubicBezTo>
                    <a:pt x="761" y="2324"/>
                    <a:pt x="780" y="2457"/>
                    <a:pt x="837" y="2553"/>
                  </a:cubicBezTo>
                  <a:cubicBezTo>
                    <a:pt x="1026" y="3020"/>
                    <a:pt x="1411" y="3338"/>
                    <a:pt x="1709" y="3338"/>
                  </a:cubicBezTo>
                  <a:cubicBezTo>
                    <a:pt x="1920" y="3338"/>
                    <a:pt x="2088" y="3178"/>
                    <a:pt x="2112" y="2800"/>
                  </a:cubicBezTo>
                  <a:cubicBezTo>
                    <a:pt x="2112" y="2800"/>
                    <a:pt x="2131" y="2400"/>
                    <a:pt x="1921" y="1944"/>
                  </a:cubicBezTo>
                  <a:cubicBezTo>
                    <a:pt x="1940" y="1906"/>
                    <a:pt x="1997" y="1849"/>
                    <a:pt x="2016" y="1811"/>
                  </a:cubicBezTo>
                  <a:cubicBezTo>
                    <a:pt x="2302" y="1316"/>
                    <a:pt x="2112" y="689"/>
                    <a:pt x="1655" y="422"/>
                  </a:cubicBezTo>
                  <a:cubicBezTo>
                    <a:pt x="1522" y="365"/>
                    <a:pt x="1370" y="308"/>
                    <a:pt x="1218" y="308"/>
                  </a:cubicBezTo>
                  <a:cubicBezTo>
                    <a:pt x="1161" y="213"/>
                    <a:pt x="1065" y="118"/>
                    <a:pt x="970" y="80"/>
                  </a:cubicBezTo>
                  <a:cubicBezTo>
                    <a:pt x="880" y="26"/>
                    <a:pt x="780" y="0"/>
                    <a:pt x="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rot="179882">
              <a:off x="10218535" y="1453071"/>
              <a:ext cx="134018" cy="124268"/>
            </a:xfrm>
            <a:custGeom>
              <a:avLst/>
              <a:gdLst/>
              <a:ahLst/>
              <a:cxnLst/>
              <a:rect l="l" t="t" r="r" b="b"/>
              <a:pathLst>
                <a:path w="3102" h="2875" extrusionOk="0">
                  <a:moveTo>
                    <a:pt x="1" y="0"/>
                  </a:moveTo>
                  <a:lnTo>
                    <a:pt x="419" y="2321"/>
                  </a:lnTo>
                  <a:cubicBezTo>
                    <a:pt x="419" y="2321"/>
                    <a:pt x="615" y="2874"/>
                    <a:pt x="1717" y="2874"/>
                  </a:cubicBezTo>
                  <a:cubicBezTo>
                    <a:pt x="1753" y="2874"/>
                    <a:pt x="1789" y="2874"/>
                    <a:pt x="1827" y="2873"/>
                  </a:cubicBezTo>
                  <a:cubicBezTo>
                    <a:pt x="2226" y="2854"/>
                    <a:pt x="2511" y="2720"/>
                    <a:pt x="2702" y="2587"/>
                  </a:cubicBezTo>
                  <a:cubicBezTo>
                    <a:pt x="2911" y="2416"/>
                    <a:pt x="3006" y="2245"/>
                    <a:pt x="3063" y="2112"/>
                  </a:cubicBezTo>
                  <a:cubicBezTo>
                    <a:pt x="3082" y="2017"/>
                    <a:pt x="3101" y="1941"/>
                    <a:pt x="3101" y="1941"/>
                  </a:cubicBezTo>
                  <a:cubicBezTo>
                    <a:pt x="3101" y="1941"/>
                    <a:pt x="2854" y="647"/>
                    <a:pt x="2778" y="248"/>
                  </a:cubicBezTo>
                  <a:cubicBezTo>
                    <a:pt x="2778" y="191"/>
                    <a:pt x="2759" y="153"/>
                    <a:pt x="2759" y="134"/>
                  </a:cubicBezTo>
                  <a:lnTo>
                    <a:pt x="1"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rot="179882">
              <a:off x="10269372" y="1509238"/>
              <a:ext cx="81093" cy="57704"/>
            </a:xfrm>
            <a:custGeom>
              <a:avLst/>
              <a:gdLst/>
              <a:ahLst/>
              <a:cxnLst/>
              <a:rect l="l" t="t" r="r" b="b"/>
              <a:pathLst>
                <a:path w="1877" h="1335" extrusionOk="0">
                  <a:moveTo>
                    <a:pt x="312" y="0"/>
                  </a:moveTo>
                  <a:cubicBezTo>
                    <a:pt x="0" y="0"/>
                    <a:pt x="112" y="293"/>
                    <a:pt x="1515" y="1334"/>
                  </a:cubicBezTo>
                  <a:cubicBezTo>
                    <a:pt x="1743" y="1163"/>
                    <a:pt x="1819" y="1011"/>
                    <a:pt x="1876" y="859"/>
                  </a:cubicBezTo>
                  <a:lnTo>
                    <a:pt x="1781" y="478"/>
                  </a:lnTo>
                  <a:cubicBezTo>
                    <a:pt x="1781" y="468"/>
                    <a:pt x="708"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rot="179882">
              <a:off x="10146891" y="1247664"/>
              <a:ext cx="294260" cy="233148"/>
            </a:xfrm>
            <a:custGeom>
              <a:avLst/>
              <a:gdLst/>
              <a:ahLst/>
              <a:cxnLst/>
              <a:rect l="l" t="t" r="r" b="b"/>
              <a:pathLst>
                <a:path w="6811" h="5394" extrusionOk="0">
                  <a:moveTo>
                    <a:pt x="3886" y="1"/>
                  </a:moveTo>
                  <a:cubicBezTo>
                    <a:pt x="3261" y="1"/>
                    <a:pt x="2600" y="143"/>
                    <a:pt x="1979" y="451"/>
                  </a:cubicBezTo>
                  <a:cubicBezTo>
                    <a:pt x="1" y="1402"/>
                    <a:pt x="552" y="4730"/>
                    <a:pt x="2930" y="5263"/>
                  </a:cubicBezTo>
                  <a:cubicBezTo>
                    <a:pt x="2930" y="5263"/>
                    <a:pt x="3252" y="5393"/>
                    <a:pt x="3728" y="5393"/>
                  </a:cubicBezTo>
                  <a:cubicBezTo>
                    <a:pt x="4524" y="5393"/>
                    <a:pt x="5751" y="5028"/>
                    <a:pt x="6620" y="3076"/>
                  </a:cubicBezTo>
                  <a:cubicBezTo>
                    <a:pt x="6753" y="2771"/>
                    <a:pt x="6810" y="2410"/>
                    <a:pt x="6753" y="2029"/>
                  </a:cubicBezTo>
                  <a:cubicBezTo>
                    <a:pt x="6620" y="777"/>
                    <a:pt x="5348" y="1"/>
                    <a:pt x="3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rot="179882">
              <a:off x="10193619" y="1276421"/>
              <a:ext cx="262203" cy="271661"/>
            </a:xfrm>
            <a:custGeom>
              <a:avLst/>
              <a:gdLst/>
              <a:ahLst/>
              <a:cxnLst/>
              <a:rect l="l" t="t" r="r" b="b"/>
              <a:pathLst>
                <a:path w="6069" h="6285" extrusionOk="0">
                  <a:moveTo>
                    <a:pt x="3054" y="1"/>
                  </a:moveTo>
                  <a:cubicBezTo>
                    <a:pt x="2249" y="1"/>
                    <a:pt x="1367" y="315"/>
                    <a:pt x="743" y="1192"/>
                  </a:cubicBezTo>
                  <a:cubicBezTo>
                    <a:pt x="1" y="2238"/>
                    <a:pt x="629" y="3760"/>
                    <a:pt x="629" y="3760"/>
                  </a:cubicBezTo>
                  <a:cubicBezTo>
                    <a:pt x="629" y="3760"/>
                    <a:pt x="1785" y="6285"/>
                    <a:pt x="3585" y="6285"/>
                  </a:cubicBezTo>
                  <a:cubicBezTo>
                    <a:pt x="3731" y="6285"/>
                    <a:pt x="3880" y="6268"/>
                    <a:pt x="4033" y="6233"/>
                  </a:cubicBezTo>
                  <a:cubicBezTo>
                    <a:pt x="6069" y="5757"/>
                    <a:pt x="5460" y="1611"/>
                    <a:pt x="4984" y="812"/>
                  </a:cubicBezTo>
                  <a:cubicBezTo>
                    <a:pt x="4735" y="383"/>
                    <a:pt x="3941" y="1"/>
                    <a:pt x="3054"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rot="179882">
              <a:off x="10166332" y="1267416"/>
              <a:ext cx="144343" cy="149683"/>
            </a:xfrm>
            <a:custGeom>
              <a:avLst/>
              <a:gdLst/>
              <a:ahLst/>
              <a:cxnLst/>
              <a:rect l="l" t="t" r="r" b="b"/>
              <a:pathLst>
                <a:path w="3341" h="3463" extrusionOk="0">
                  <a:moveTo>
                    <a:pt x="2000" y="0"/>
                  </a:moveTo>
                  <a:cubicBezTo>
                    <a:pt x="482" y="0"/>
                    <a:pt x="0" y="3009"/>
                    <a:pt x="1115" y="3425"/>
                  </a:cubicBezTo>
                  <a:cubicBezTo>
                    <a:pt x="1115" y="3425"/>
                    <a:pt x="1238" y="3463"/>
                    <a:pt x="1433" y="3463"/>
                  </a:cubicBezTo>
                  <a:cubicBezTo>
                    <a:pt x="1852" y="3463"/>
                    <a:pt x="2604" y="3286"/>
                    <a:pt x="3189" y="2169"/>
                  </a:cubicBezTo>
                  <a:cubicBezTo>
                    <a:pt x="3265" y="1998"/>
                    <a:pt x="3341" y="1808"/>
                    <a:pt x="3341" y="1599"/>
                  </a:cubicBezTo>
                  <a:cubicBezTo>
                    <a:pt x="3341" y="590"/>
                    <a:pt x="2998" y="20"/>
                    <a:pt x="2028" y="1"/>
                  </a:cubicBezTo>
                  <a:cubicBezTo>
                    <a:pt x="2019" y="1"/>
                    <a:pt x="2009" y="0"/>
                    <a:pt x="2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rot="179882">
              <a:off x="10202104" y="1411783"/>
              <a:ext cx="50159" cy="48929"/>
            </a:xfrm>
            <a:custGeom>
              <a:avLst/>
              <a:gdLst/>
              <a:ahLst/>
              <a:cxnLst/>
              <a:rect l="l" t="t" r="r" b="b"/>
              <a:pathLst>
                <a:path w="1161" h="1132" extrusionOk="0">
                  <a:moveTo>
                    <a:pt x="551" y="0"/>
                  </a:moveTo>
                  <a:cubicBezTo>
                    <a:pt x="336" y="0"/>
                    <a:pt x="137" y="109"/>
                    <a:pt x="95" y="409"/>
                  </a:cubicBezTo>
                  <a:cubicBezTo>
                    <a:pt x="0" y="999"/>
                    <a:pt x="875" y="1113"/>
                    <a:pt x="1160" y="1132"/>
                  </a:cubicBezTo>
                  <a:lnTo>
                    <a:pt x="1046" y="181"/>
                  </a:lnTo>
                  <a:cubicBezTo>
                    <a:pt x="925" y="77"/>
                    <a:pt x="732" y="0"/>
                    <a:pt x="55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rot="179882">
              <a:off x="10215571" y="1423544"/>
              <a:ext cx="29638" cy="11843"/>
            </a:xfrm>
            <a:custGeom>
              <a:avLst/>
              <a:gdLst/>
              <a:ahLst/>
              <a:cxnLst/>
              <a:rect l="l" t="t" r="r" b="b"/>
              <a:pathLst>
                <a:path w="686" h="274" extrusionOk="0">
                  <a:moveTo>
                    <a:pt x="301" y="1"/>
                  </a:moveTo>
                  <a:cubicBezTo>
                    <a:pt x="154" y="1"/>
                    <a:pt x="39" y="64"/>
                    <a:pt x="39" y="64"/>
                  </a:cubicBezTo>
                  <a:cubicBezTo>
                    <a:pt x="20" y="64"/>
                    <a:pt x="0" y="83"/>
                    <a:pt x="20" y="102"/>
                  </a:cubicBezTo>
                  <a:cubicBezTo>
                    <a:pt x="20" y="140"/>
                    <a:pt x="39" y="140"/>
                    <a:pt x="58" y="140"/>
                  </a:cubicBezTo>
                  <a:cubicBezTo>
                    <a:pt x="78" y="120"/>
                    <a:pt x="166" y="68"/>
                    <a:pt x="276" y="68"/>
                  </a:cubicBezTo>
                  <a:cubicBezTo>
                    <a:pt x="375" y="68"/>
                    <a:pt x="491" y="110"/>
                    <a:pt x="590" y="254"/>
                  </a:cubicBezTo>
                  <a:cubicBezTo>
                    <a:pt x="609" y="273"/>
                    <a:pt x="609" y="273"/>
                    <a:pt x="647" y="273"/>
                  </a:cubicBezTo>
                  <a:cubicBezTo>
                    <a:pt x="666" y="254"/>
                    <a:pt x="666" y="235"/>
                    <a:pt x="685" y="197"/>
                  </a:cubicBezTo>
                  <a:cubicBezTo>
                    <a:pt x="565" y="43"/>
                    <a:pt x="422"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rot="179882">
              <a:off x="10246102" y="1248637"/>
              <a:ext cx="201372" cy="141730"/>
            </a:xfrm>
            <a:custGeom>
              <a:avLst/>
              <a:gdLst/>
              <a:ahLst/>
              <a:cxnLst/>
              <a:rect l="l" t="t" r="r" b="b"/>
              <a:pathLst>
                <a:path w="4661" h="3279" extrusionOk="0">
                  <a:moveTo>
                    <a:pt x="1288" y="1"/>
                  </a:moveTo>
                  <a:cubicBezTo>
                    <a:pt x="902" y="1"/>
                    <a:pt x="584" y="106"/>
                    <a:pt x="419" y="358"/>
                  </a:cubicBezTo>
                  <a:cubicBezTo>
                    <a:pt x="0" y="1042"/>
                    <a:pt x="590" y="2184"/>
                    <a:pt x="1617" y="2830"/>
                  </a:cubicBezTo>
                  <a:cubicBezTo>
                    <a:pt x="2099" y="3130"/>
                    <a:pt x="2620" y="3278"/>
                    <a:pt x="3078" y="3278"/>
                  </a:cubicBezTo>
                  <a:cubicBezTo>
                    <a:pt x="3578" y="3278"/>
                    <a:pt x="4004" y="3102"/>
                    <a:pt x="4223" y="2754"/>
                  </a:cubicBezTo>
                  <a:cubicBezTo>
                    <a:pt x="4660" y="2088"/>
                    <a:pt x="4394" y="1309"/>
                    <a:pt x="3367" y="662"/>
                  </a:cubicBezTo>
                  <a:cubicBezTo>
                    <a:pt x="2740" y="284"/>
                    <a:pt x="1923" y="1"/>
                    <a:pt x="1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rot="179882">
              <a:off x="10375611" y="1419172"/>
              <a:ext cx="32921" cy="55931"/>
            </a:xfrm>
            <a:custGeom>
              <a:avLst/>
              <a:gdLst/>
              <a:ahLst/>
              <a:cxnLst/>
              <a:rect l="l" t="t" r="r" b="b"/>
              <a:pathLst>
                <a:path w="762" h="1294" extrusionOk="0">
                  <a:moveTo>
                    <a:pt x="20" y="0"/>
                  </a:moveTo>
                  <a:cubicBezTo>
                    <a:pt x="1" y="0"/>
                    <a:pt x="1" y="19"/>
                    <a:pt x="1" y="57"/>
                  </a:cubicBezTo>
                  <a:lnTo>
                    <a:pt x="267" y="685"/>
                  </a:lnTo>
                  <a:cubicBezTo>
                    <a:pt x="267" y="723"/>
                    <a:pt x="286" y="723"/>
                    <a:pt x="305" y="723"/>
                  </a:cubicBezTo>
                  <a:cubicBezTo>
                    <a:pt x="324" y="723"/>
                    <a:pt x="647" y="723"/>
                    <a:pt x="647" y="932"/>
                  </a:cubicBezTo>
                  <a:cubicBezTo>
                    <a:pt x="666" y="1161"/>
                    <a:pt x="229" y="1218"/>
                    <a:pt x="229" y="1218"/>
                  </a:cubicBezTo>
                  <a:cubicBezTo>
                    <a:pt x="210" y="1218"/>
                    <a:pt x="210" y="1237"/>
                    <a:pt x="210" y="1256"/>
                  </a:cubicBezTo>
                  <a:cubicBezTo>
                    <a:pt x="210" y="1294"/>
                    <a:pt x="229" y="1294"/>
                    <a:pt x="267" y="1294"/>
                  </a:cubicBezTo>
                  <a:lnTo>
                    <a:pt x="305" y="1294"/>
                  </a:lnTo>
                  <a:cubicBezTo>
                    <a:pt x="419" y="1256"/>
                    <a:pt x="761" y="1199"/>
                    <a:pt x="742" y="932"/>
                  </a:cubicBezTo>
                  <a:cubicBezTo>
                    <a:pt x="704" y="685"/>
                    <a:pt x="476" y="647"/>
                    <a:pt x="324" y="647"/>
                  </a:cubicBezTo>
                  <a:lnTo>
                    <a:pt x="77" y="19"/>
                  </a:lnTo>
                  <a:cubicBezTo>
                    <a:pt x="77" y="0"/>
                    <a:pt x="39"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rot="179882">
              <a:off x="10398630" y="1411288"/>
              <a:ext cx="16763" cy="14999"/>
            </a:xfrm>
            <a:custGeom>
              <a:avLst/>
              <a:gdLst/>
              <a:ahLst/>
              <a:cxnLst/>
              <a:rect l="l" t="t" r="r" b="b"/>
              <a:pathLst>
                <a:path w="388" h="347" extrusionOk="0">
                  <a:moveTo>
                    <a:pt x="183" y="0"/>
                  </a:moveTo>
                  <a:cubicBezTo>
                    <a:pt x="114" y="0"/>
                    <a:pt x="50" y="38"/>
                    <a:pt x="34" y="124"/>
                  </a:cubicBezTo>
                  <a:cubicBezTo>
                    <a:pt x="1" y="258"/>
                    <a:pt x="111" y="346"/>
                    <a:pt x="216" y="346"/>
                  </a:cubicBezTo>
                  <a:cubicBezTo>
                    <a:pt x="290" y="346"/>
                    <a:pt x="361" y="303"/>
                    <a:pt x="377" y="200"/>
                  </a:cubicBezTo>
                  <a:cubicBezTo>
                    <a:pt x="388" y="77"/>
                    <a:pt x="281"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rot="179882">
              <a:off x="10339909" y="1412738"/>
              <a:ext cx="18016" cy="15474"/>
            </a:xfrm>
            <a:custGeom>
              <a:avLst/>
              <a:gdLst/>
              <a:ahLst/>
              <a:cxnLst/>
              <a:rect l="l" t="t" r="r" b="b"/>
              <a:pathLst>
                <a:path w="417" h="358" extrusionOk="0">
                  <a:moveTo>
                    <a:pt x="209" y="0"/>
                  </a:moveTo>
                  <a:cubicBezTo>
                    <a:pt x="129" y="0"/>
                    <a:pt x="47" y="47"/>
                    <a:pt x="23" y="153"/>
                  </a:cubicBezTo>
                  <a:cubicBezTo>
                    <a:pt x="1" y="275"/>
                    <a:pt x="107" y="358"/>
                    <a:pt x="211" y="358"/>
                  </a:cubicBezTo>
                  <a:cubicBezTo>
                    <a:pt x="286" y="358"/>
                    <a:pt x="360" y="314"/>
                    <a:pt x="384" y="211"/>
                  </a:cubicBezTo>
                  <a:cubicBezTo>
                    <a:pt x="416" y="81"/>
                    <a:pt x="31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rot="179882">
              <a:off x="10337012" y="1472660"/>
              <a:ext cx="37544" cy="23254"/>
            </a:xfrm>
            <a:custGeom>
              <a:avLst/>
              <a:gdLst/>
              <a:ahLst/>
              <a:cxnLst/>
              <a:rect l="l" t="t" r="r" b="b"/>
              <a:pathLst>
                <a:path w="869" h="538" extrusionOk="0">
                  <a:moveTo>
                    <a:pt x="254" y="0"/>
                  </a:moveTo>
                  <a:cubicBezTo>
                    <a:pt x="102" y="0"/>
                    <a:pt x="1" y="239"/>
                    <a:pt x="108" y="391"/>
                  </a:cubicBezTo>
                  <a:cubicBezTo>
                    <a:pt x="186" y="481"/>
                    <a:pt x="305" y="538"/>
                    <a:pt x="436" y="538"/>
                  </a:cubicBezTo>
                  <a:cubicBezTo>
                    <a:pt x="526" y="538"/>
                    <a:pt x="623" y="511"/>
                    <a:pt x="716" y="448"/>
                  </a:cubicBezTo>
                  <a:cubicBezTo>
                    <a:pt x="754" y="429"/>
                    <a:pt x="773" y="391"/>
                    <a:pt x="831" y="334"/>
                  </a:cubicBezTo>
                  <a:cubicBezTo>
                    <a:pt x="869" y="258"/>
                    <a:pt x="850" y="163"/>
                    <a:pt x="754" y="163"/>
                  </a:cubicBezTo>
                  <a:cubicBezTo>
                    <a:pt x="640" y="163"/>
                    <a:pt x="469" y="144"/>
                    <a:pt x="374" y="49"/>
                  </a:cubicBezTo>
                  <a:cubicBezTo>
                    <a:pt x="333" y="15"/>
                    <a:pt x="292"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rot="179882">
              <a:off x="10302917" y="1430456"/>
              <a:ext cx="19787" cy="17592"/>
            </a:xfrm>
            <a:custGeom>
              <a:avLst/>
              <a:gdLst/>
              <a:ahLst/>
              <a:cxnLst/>
              <a:rect l="l" t="t" r="r" b="b"/>
              <a:pathLst>
                <a:path w="458" h="407" extrusionOk="0">
                  <a:moveTo>
                    <a:pt x="239" y="0"/>
                  </a:moveTo>
                  <a:cubicBezTo>
                    <a:pt x="224" y="0"/>
                    <a:pt x="208" y="1"/>
                    <a:pt x="191" y="4"/>
                  </a:cubicBezTo>
                  <a:cubicBezTo>
                    <a:pt x="77" y="23"/>
                    <a:pt x="1" y="118"/>
                    <a:pt x="39" y="232"/>
                  </a:cubicBezTo>
                  <a:cubicBezTo>
                    <a:pt x="55" y="349"/>
                    <a:pt x="130" y="407"/>
                    <a:pt x="225" y="407"/>
                  </a:cubicBezTo>
                  <a:cubicBezTo>
                    <a:pt x="239" y="407"/>
                    <a:pt x="253" y="406"/>
                    <a:pt x="267" y="403"/>
                  </a:cubicBezTo>
                  <a:cubicBezTo>
                    <a:pt x="381" y="384"/>
                    <a:pt x="457" y="289"/>
                    <a:pt x="438" y="175"/>
                  </a:cubicBezTo>
                  <a:cubicBezTo>
                    <a:pt x="422" y="58"/>
                    <a:pt x="347"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rot="179882">
              <a:off x="10271805" y="1516782"/>
              <a:ext cx="102738" cy="32720"/>
            </a:xfrm>
            <a:custGeom>
              <a:avLst/>
              <a:gdLst/>
              <a:ahLst/>
              <a:cxnLst/>
              <a:rect l="l" t="t" r="r" b="b"/>
              <a:pathLst>
                <a:path w="2378" h="757" extrusionOk="0">
                  <a:moveTo>
                    <a:pt x="57" y="1"/>
                  </a:moveTo>
                  <a:cubicBezTo>
                    <a:pt x="43" y="1"/>
                    <a:pt x="29" y="5"/>
                    <a:pt x="19" y="15"/>
                  </a:cubicBezTo>
                  <a:cubicBezTo>
                    <a:pt x="0" y="34"/>
                    <a:pt x="0" y="53"/>
                    <a:pt x="19" y="91"/>
                  </a:cubicBezTo>
                  <a:cubicBezTo>
                    <a:pt x="685" y="624"/>
                    <a:pt x="1255" y="757"/>
                    <a:pt x="1655" y="757"/>
                  </a:cubicBezTo>
                  <a:cubicBezTo>
                    <a:pt x="2092" y="757"/>
                    <a:pt x="2340" y="605"/>
                    <a:pt x="2340" y="605"/>
                  </a:cubicBezTo>
                  <a:cubicBezTo>
                    <a:pt x="2378" y="586"/>
                    <a:pt x="2378" y="567"/>
                    <a:pt x="2378" y="529"/>
                  </a:cubicBezTo>
                  <a:cubicBezTo>
                    <a:pt x="2340" y="510"/>
                    <a:pt x="2321" y="510"/>
                    <a:pt x="2302" y="510"/>
                  </a:cubicBezTo>
                  <a:cubicBezTo>
                    <a:pt x="2302" y="510"/>
                    <a:pt x="2055" y="648"/>
                    <a:pt x="1647" y="648"/>
                  </a:cubicBezTo>
                  <a:cubicBezTo>
                    <a:pt x="1254" y="648"/>
                    <a:pt x="711" y="519"/>
                    <a:pt x="95" y="15"/>
                  </a:cubicBezTo>
                  <a:cubicBezTo>
                    <a:pt x="86" y="5"/>
                    <a:pt x="71"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rot="179882">
              <a:off x="9887537" y="1918377"/>
              <a:ext cx="444609" cy="802966"/>
            </a:xfrm>
            <a:custGeom>
              <a:avLst/>
              <a:gdLst/>
              <a:ahLst/>
              <a:cxnLst/>
              <a:rect l="l" t="t" r="r" b="b"/>
              <a:pathLst>
                <a:path w="10291" h="18577" extrusionOk="0">
                  <a:moveTo>
                    <a:pt x="7553" y="1"/>
                  </a:moveTo>
                  <a:cubicBezTo>
                    <a:pt x="6824" y="1"/>
                    <a:pt x="6101" y="320"/>
                    <a:pt x="5611" y="931"/>
                  </a:cubicBezTo>
                  <a:lnTo>
                    <a:pt x="533" y="7246"/>
                  </a:lnTo>
                  <a:lnTo>
                    <a:pt x="400" y="7398"/>
                  </a:lnTo>
                  <a:cubicBezTo>
                    <a:pt x="57" y="7855"/>
                    <a:pt x="0" y="8464"/>
                    <a:pt x="305" y="8996"/>
                  </a:cubicBezTo>
                  <a:lnTo>
                    <a:pt x="3785" y="14607"/>
                  </a:lnTo>
                  <a:lnTo>
                    <a:pt x="3785" y="14759"/>
                  </a:lnTo>
                  <a:lnTo>
                    <a:pt x="2587" y="15958"/>
                  </a:lnTo>
                  <a:cubicBezTo>
                    <a:pt x="2530" y="16034"/>
                    <a:pt x="2454" y="16129"/>
                    <a:pt x="2378" y="16224"/>
                  </a:cubicBezTo>
                  <a:cubicBezTo>
                    <a:pt x="1883" y="17004"/>
                    <a:pt x="1979" y="18335"/>
                    <a:pt x="2892" y="18545"/>
                  </a:cubicBezTo>
                  <a:cubicBezTo>
                    <a:pt x="2984" y="18566"/>
                    <a:pt x="3079" y="18576"/>
                    <a:pt x="3175" y="18576"/>
                  </a:cubicBezTo>
                  <a:cubicBezTo>
                    <a:pt x="4769" y="18576"/>
                    <a:pt x="6715" y="15768"/>
                    <a:pt x="6715" y="15768"/>
                  </a:cubicBezTo>
                  <a:cubicBezTo>
                    <a:pt x="6715" y="15768"/>
                    <a:pt x="7266" y="14855"/>
                    <a:pt x="6810" y="14151"/>
                  </a:cubicBezTo>
                  <a:lnTo>
                    <a:pt x="5136" y="10518"/>
                  </a:lnTo>
                  <a:cubicBezTo>
                    <a:pt x="4584" y="9320"/>
                    <a:pt x="4965" y="7893"/>
                    <a:pt x="6049" y="7132"/>
                  </a:cubicBezTo>
                  <a:lnTo>
                    <a:pt x="9168" y="4907"/>
                  </a:lnTo>
                  <a:cubicBezTo>
                    <a:pt x="9321" y="4774"/>
                    <a:pt x="9321" y="4089"/>
                    <a:pt x="9435" y="3956"/>
                  </a:cubicBezTo>
                  <a:cubicBezTo>
                    <a:pt x="10291" y="2910"/>
                    <a:pt x="10100" y="1331"/>
                    <a:pt x="9035" y="494"/>
                  </a:cubicBezTo>
                  <a:cubicBezTo>
                    <a:pt x="8593" y="162"/>
                    <a:pt x="8071" y="1"/>
                    <a:pt x="7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rot="179882">
              <a:off x="10038079" y="2542059"/>
              <a:ext cx="46876" cy="5792"/>
            </a:xfrm>
            <a:custGeom>
              <a:avLst/>
              <a:gdLst/>
              <a:ahLst/>
              <a:cxnLst/>
              <a:rect l="l" t="t" r="r" b="b"/>
              <a:pathLst>
                <a:path w="1085" h="134" extrusionOk="0">
                  <a:moveTo>
                    <a:pt x="1047" y="0"/>
                  </a:moveTo>
                  <a:lnTo>
                    <a:pt x="39" y="38"/>
                  </a:lnTo>
                  <a:cubicBezTo>
                    <a:pt x="19" y="38"/>
                    <a:pt x="0" y="57"/>
                    <a:pt x="0" y="95"/>
                  </a:cubicBezTo>
                  <a:cubicBezTo>
                    <a:pt x="0" y="114"/>
                    <a:pt x="19" y="133"/>
                    <a:pt x="39" y="133"/>
                  </a:cubicBezTo>
                  <a:lnTo>
                    <a:pt x="1047" y="95"/>
                  </a:lnTo>
                  <a:cubicBezTo>
                    <a:pt x="1066" y="95"/>
                    <a:pt x="1085" y="57"/>
                    <a:pt x="1085" y="38"/>
                  </a:cubicBezTo>
                  <a:cubicBezTo>
                    <a:pt x="1085" y="19"/>
                    <a:pt x="1066" y="0"/>
                    <a:pt x="1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rot="179910">
              <a:off x="10357612" y="1628218"/>
              <a:ext cx="134797" cy="327941"/>
            </a:xfrm>
            <a:custGeom>
              <a:avLst/>
              <a:gdLst/>
              <a:ahLst/>
              <a:cxnLst/>
              <a:rect l="l" t="t" r="r" b="b"/>
              <a:pathLst>
                <a:path w="3120" h="7587" extrusionOk="0">
                  <a:moveTo>
                    <a:pt x="1150" y="0"/>
                  </a:moveTo>
                  <a:cubicBezTo>
                    <a:pt x="1085" y="0"/>
                    <a:pt x="1018" y="6"/>
                    <a:pt x="952" y="17"/>
                  </a:cubicBezTo>
                  <a:cubicBezTo>
                    <a:pt x="381" y="112"/>
                    <a:pt x="1" y="625"/>
                    <a:pt x="115" y="1177"/>
                  </a:cubicBezTo>
                  <a:lnTo>
                    <a:pt x="723" y="4220"/>
                  </a:lnTo>
                  <a:cubicBezTo>
                    <a:pt x="952" y="5342"/>
                    <a:pt x="1009" y="6503"/>
                    <a:pt x="837" y="7587"/>
                  </a:cubicBezTo>
                  <a:lnTo>
                    <a:pt x="2949" y="7568"/>
                  </a:lnTo>
                  <a:cubicBezTo>
                    <a:pt x="3120" y="6332"/>
                    <a:pt x="3044" y="5076"/>
                    <a:pt x="2797" y="3840"/>
                  </a:cubicBezTo>
                  <a:lnTo>
                    <a:pt x="2188" y="797"/>
                  </a:lnTo>
                  <a:cubicBezTo>
                    <a:pt x="2087" y="309"/>
                    <a:pt x="1645" y="0"/>
                    <a:pt x="115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rot="179910">
              <a:off x="10342435" y="1575527"/>
              <a:ext cx="166854" cy="261852"/>
            </a:xfrm>
            <a:custGeom>
              <a:avLst/>
              <a:gdLst/>
              <a:ahLst/>
              <a:cxnLst/>
              <a:rect l="l" t="t" r="r" b="b"/>
              <a:pathLst>
                <a:path w="3862" h="6058" extrusionOk="0">
                  <a:moveTo>
                    <a:pt x="1674" y="0"/>
                  </a:moveTo>
                  <a:cubicBezTo>
                    <a:pt x="0" y="1046"/>
                    <a:pt x="342" y="2530"/>
                    <a:pt x="342" y="2530"/>
                  </a:cubicBezTo>
                  <a:lnTo>
                    <a:pt x="1122" y="6011"/>
                  </a:lnTo>
                  <a:cubicBezTo>
                    <a:pt x="1307" y="6042"/>
                    <a:pt x="1495" y="6057"/>
                    <a:pt x="1684" y="6057"/>
                  </a:cubicBezTo>
                  <a:cubicBezTo>
                    <a:pt x="2309" y="6057"/>
                    <a:pt x="2940" y="5886"/>
                    <a:pt x="3481" y="5535"/>
                  </a:cubicBezTo>
                  <a:lnTo>
                    <a:pt x="3861" y="5345"/>
                  </a:lnTo>
                  <a:cubicBezTo>
                    <a:pt x="3861" y="5345"/>
                    <a:pt x="3234" y="1275"/>
                    <a:pt x="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rot="179882">
              <a:off x="10355508" y="1732387"/>
              <a:ext cx="143047" cy="106071"/>
            </a:xfrm>
            <a:custGeom>
              <a:avLst/>
              <a:gdLst/>
              <a:ahLst/>
              <a:cxnLst/>
              <a:rect l="l" t="t" r="r" b="b"/>
              <a:pathLst>
                <a:path w="3311" h="2454" extrusionOk="0">
                  <a:moveTo>
                    <a:pt x="58" y="0"/>
                  </a:moveTo>
                  <a:cubicBezTo>
                    <a:pt x="39" y="0"/>
                    <a:pt x="1" y="19"/>
                    <a:pt x="1" y="38"/>
                  </a:cubicBezTo>
                  <a:cubicBezTo>
                    <a:pt x="267" y="1712"/>
                    <a:pt x="419" y="2359"/>
                    <a:pt x="419" y="2359"/>
                  </a:cubicBezTo>
                  <a:cubicBezTo>
                    <a:pt x="438" y="2378"/>
                    <a:pt x="438" y="2397"/>
                    <a:pt x="457" y="2397"/>
                  </a:cubicBezTo>
                  <a:cubicBezTo>
                    <a:pt x="666" y="2416"/>
                    <a:pt x="875" y="2454"/>
                    <a:pt x="1085" y="2454"/>
                  </a:cubicBezTo>
                  <a:cubicBezTo>
                    <a:pt x="1865" y="2454"/>
                    <a:pt x="2625" y="2226"/>
                    <a:pt x="3215" y="1845"/>
                  </a:cubicBezTo>
                  <a:lnTo>
                    <a:pt x="3272" y="1826"/>
                  </a:lnTo>
                  <a:cubicBezTo>
                    <a:pt x="3291" y="1807"/>
                    <a:pt x="3310" y="1769"/>
                    <a:pt x="3291" y="1750"/>
                  </a:cubicBezTo>
                  <a:cubicBezTo>
                    <a:pt x="3278" y="1737"/>
                    <a:pt x="3264" y="1723"/>
                    <a:pt x="3244" y="1723"/>
                  </a:cubicBezTo>
                  <a:cubicBezTo>
                    <a:pt x="3236" y="1723"/>
                    <a:pt x="3226" y="1726"/>
                    <a:pt x="3215" y="1731"/>
                  </a:cubicBezTo>
                  <a:lnTo>
                    <a:pt x="3177" y="1750"/>
                  </a:lnTo>
                  <a:cubicBezTo>
                    <a:pt x="2528" y="2152"/>
                    <a:pt x="1766" y="2353"/>
                    <a:pt x="1003" y="2353"/>
                  </a:cubicBezTo>
                  <a:cubicBezTo>
                    <a:pt x="827" y="2353"/>
                    <a:pt x="651" y="2342"/>
                    <a:pt x="476" y="2321"/>
                  </a:cubicBezTo>
                  <a:cubicBezTo>
                    <a:pt x="457" y="2169"/>
                    <a:pt x="324" y="1484"/>
                    <a:pt x="96" y="38"/>
                  </a:cubicBezTo>
                  <a:cubicBezTo>
                    <a:pt x="96" y="1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rot="179910">
              <a:off x="10035068" y="1524849"/>
              <a:ext cx="404348" cy="659384"/>
            </a:xfrm>
            <a:custGeom>
              <a:avLst/>
              <a:gdLst/>
              <a:ahLst/>
              <a:cxnLst/>
              <a:rect l="l" t="t" r="r" b="b"/>
              <a:pathLst>
                <a:path w="9359" h="15255" extrusionOk="0">
                  <a:moveTo>
                    <a:pt x="3995" y="0"/>
                  </a:moveTo>
                  <a:lnTo>
                    <a:pt x="2663" y="38"/>
                  </a:lnTo>
                  <a:lnTo>
                    <a:pt x="1750" y="3671"/>
                  </a:lnTo>
                  <a:lnTo>
                    <a:pt x="1389" y="5440"/>
                  </a:lnTo>
                  <a:cubicBezTo>
                    <a:pt x="990" y="6772"/>
                    <a:pt x="856" y="9815"/>
                    <a:pt x="856" y="9815"/>
                  </a:cubicBezTo>
                  <a:lnTo>
                    <a:pt x="0" y="13353"/>
                  </a:lnTo>
                  <a:cubicBezTo>
                    <a:pt x="1674" y="13619"/>
                    <a:pt x="4223" y="14665"/>
                    <a:pt x="6315" y="15255"/>
                  </a:cubicBezTo>
                  <a:cubicBezTo>
                    <a:pt x="7304" y="14095"/>
                    <a:pt x="8389" y="12040"/>
                    <a:pt x="8160" y="10519"/>
                  </a:cubicBezTo>
                  <a:cubicBezTo>
                    <a:pt x="8122" y="10157"/>
                    <a:pt x="8065" y="9891"/>
                    <a:pt x="8065" y="9891"/>
                  </a:cubicBezTo>
                  <a:cubicBezTo>
                    <a:pt x="7019" y="9644"/>
                    <a:pt x="6315" y="8693"/>
                    <a:pt x="6315" y="7647"/>
                  </a:cubicBezTo>
                  <a:lnTo>
                    <a:pt x="6315" y="7342"/>
                  </a:lnTo>
                  <a:cubicBezTo>
                    <a:pt x="6315" y="5916"/>
                    <a:pt x="6829" y="4413"/>
                    <a:pt x="7780" y="3367"/>
                  </a:cubicBezTo>
                  <a:lnTo>
                    <a:pt x="9359" y="1427"/>
                  </a:lnTo>
                  <a:lnTo>
                    <a:pt x="8427" y="647"/>
                  </a:lnTo>
                  <a:lnTo>
                    <a:pt x="5555" y="4508"/>
                  </a:lnTo>
                  <a:lnTo>
                    <a:pt x="2987" y="3976"/>
                  </a:lnTo>
                  <a:lnTo>
                    <a:pt x="39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rot="179882">
              <a:off x="10138545" y="1728937"/>
              <a:ext cx="131512" cy="119254"/>
            </a:xfrm>
            <a:custGeom>
              <a:avLst/>
              <a:gdLst/>
              <a:ahLst/>
              <a:cxnLst/>
              <a:rect l="l" t="t" r="r" b="b"/>
              <a:pathLst>
                <a:path w="3044" h="2759" extrusionOk="0">
                  <a:moveTo>
                    <a:pt x="399" y="115"/>
                  </a:moveTo>
                  <a:lnTo>
                    <a:pt x="2891" y="685"/>
                  </a:lnTo>
                  <a:lnTo>
                    <a:pt x="2644" y="1731"/>
                  </a:lnTo>
                  <a:cubicBezTo>
                    <a:pt x="2530" y="2302"/>
                    <a:pt x="2011" y="2677"/>
                    <a:pt x="1434" y="2677"/>
                  </a:cubicBezTo>
                  <a:cubicBezTo>
                    <a:pt x="1337" y="2677"/>
                    <a:pt x="1239" y="2666"/>
                    <a:pt x="1141" y="2644"/>
                  </a:cubicBezTo>
                  <a:cubicBezTo>
                    <a:pt x="799" y="2568"/>
                    <a:pt x="514" y="2378"/>
                    <a:pt x="323" y="2093"/>
                  </a:cubicBezTo>
                  <a:cubicBezTo>
                    <a:pt x="152" y="1807"/>
                    <a:pt x="95" y="1465"/>
                    <a:pt x="152" y="1161"/>
                  </a:cubicBezTo>
                  <a:lnTo>
                    <a:pt x="399" y="115"/>
                  </a:lnTo>
                  <a:close/>
                  <a:moveTo>
                    <a:pt x="342" y="0"/>
                  </a:moveTo>
                  <a:cubicBezTo>
                    <a:pt x="323" y="0"/>
                    <a:pt x="323" y="0"/>
                    <a:pt x="323" y="19"/>
                  </a:cubicBezTo>
                  <a:lnTo>
                    <a:pt x="57" y="1104"/>
                  </a:lnTo>
                  <a:cubicBezTo>
                    <a:pt x="0" y="1446"/>
                    <a:pt x="57" y="1807"/>
                    <a:pt x="247" y="2112"/>
                  </a:cubicBezTo>
                  <a:cubicBezTo>
                    <a:pt x="437" y="2416"/>
                    <a:pt x="761" y="2644"/>
                    <a:pt x="1103" y="2701"/>
                  </a:cubicBezTo>
                  <a:cubicBezTo>
                    <a:pt x="1236" y="2739"/>
                    <a:pt x="1350" y="2758"/>
                    <a:pt x="1446" y="2758"/>
                  </a:cubicBezTo>
                  <a:cubicBezTo>
                    <a:pt x="2054" y="2758"/>
                    <a:pt x="2606" y="2359"/>
                    <a:pt x="2777" y="1731"/>
                  </a:cubicBezTo>
                  <a:lnTo>
                    <a:pt x="3043" y="647"/>
                  </a:lnTo>
                  <a:cubicBezTo>
                    <a:pt x="3043" y="609"/>
                    <a:pt x="3005" y="590"/>
                    <a:pt x="2986" y="590"/>
                  </a:cubicBez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rot="179882">
              <a:off x="10309624" y="2006704"/>
              <a:ext cx="138943" cy="148776"/>
            </a:xfrm>
            <a:custGeom>
              <a:avLst/>
              <a:gdLst/>
              <a:ahLst/>
              <a:cxnLst/>
              <a:rect l="l" t="t" r="r" b="b"/>
              <a:pathLst>
                <a:path w="3216" h="3442" extrusionOk="0">
                  <a:moveTo>
                    <a:pt x="2354" y="0"/>
                  </a:moveTo>
                  <a:cubicBezTo>
                    <a:pt x="1326" y="0"/>
                    <a:pt x="704" y="915"/>
                    <a:pt x="685" y="952"/>
                  </a:cubicBezTo>
                  <a:cubicBezTo>
                    <a:pt x="647" y="1028"/>
                    <a:pt x="647" y="1123"/>
                    <a:pt x="666" y="1200"/>
                  </a:cubicBezTo>
                  <a:cubicBezTo>
                    <a:pt x="685" y="1238"/>
                    <a:pt x="705" y="1295"/>
                    <a:pt x="762" y="1333"/>
                  </a:cubicBezTo>
                  <a:cubicBezTo>
                    <a:pt x="795" y="1360"/>
                    <a:pt x="841" y="1380"/>
                    <a:pt x="899" y="1380"/>
                  </a:cubicBezTo>
                  <a:cubicBezTo>
                    <a:pt x="973" y="1380"/>
                    <a:pt x="1067" y="1348"/>
                    <a:pt x="1181" y="1260"/>
                  </a:cubicBezTo>
                  <a:lnTo>
                    <a:pt x="1181" y="1260"/>
                  </a:lnTo>
                  <a:cubicBezTo>
                    <a:pt x="998" y="1442"/>
                    <a:pt x="814" y="1563"/>
                    <a:pt x="578" y="1563"/>
                  </a:cubicBezTo>
                  <a:cubicBezTo>
                    <a:pt x="522" y="1563"/>
                    <a:pt x="463" y="1556"/>
                    <a:pt x="400" y="1542"/>
                  </a:cubicBezTo>
                  <a:cubicBezTo>
                    <a:pt x="389" y="1540"/>
                    <a:pt x="378" y="1540"/>
                    <a:pt x="366" y="1540"/>
                  </a:cubicBezTo>
                  <a:cubicBezTo>
                    <a:pt x="245" y="1540"/>
                    <a:pt x="132" y="1631"/>
                    <a:pt x="115" y="1770"/>
                  </a:cubicBezTo>
                  <a:cubicBezTo>
                    <a:pt x="115" y="1808"/>
                    <a:pt x="115" y="1865"/>
                    <a:pt x="134" y="1884"/>
                  </a:cubicBezTo>
                  <a:cubicBezTo>
                    <a:pt x="134" y="1903"/>
                    <a:pt x="172" y="1960"/>
                    <a:pt x="191" y="1979"/>
                  </a:cubicBezTo>
                  <a:cubicBezTo>
                    <a:pt x="115" y="1998"/>
                    <a:pt x="39" y="2075"/>
                    <a:pt x="20" y="2151"/>
                  </a:cubicBezTo>
                  <a:cubicBezTo>
                    <a:pt x="1" y="2189"/>
                    <a:pt x="1" y="2265"/>
                    <a:pt x="20" y="2303"/>
                  </a:cubicBezTo>
                  <a:cubicBezTo>
                    <a:pt x="39" y="2379"/>
                    <a:pt x="115" y="2455"/>
                    <a:pt x="191" y="2493"/>
                  </a:cubicBezTo>
                  <a:cubicBezTo>
                    <a:pt x="267" y="2531"/>
                    <a:pt x="324" y="2550"/>
                    <a:pt x="419" y="2569"/>
                  </a:cubicBezTo>
                  <a:cubicBezTo>
                    <a:pt x="324" y="2626"/>
                    <a:pt x="286" y="2721"/>
                    <a:pt x="286" y="2835"/>
                  </a:cubicBezTo>
                  <a:cubicBezTo>
                    <a:pt x="286" y="2854"/>
                    <a:pt x="286" y="2873"/>
                    <a:pt x="305" y="2930"/>
                  </a:cubicBezTo>
                  <a:cubicBezTo>
                    <a:pt x="362" y="3045"/>
                    <a:pt x="457" y="3121"/>
                    <a:pt x="571" y="3121"/>
                  </a:cubicBezTo>
                  <a:cubicBezTo>
                    <a:pt x="705" y="3121"/>
                    <a:pt x="838" y="3121"/>
                    <a:pt x="952" y="3102"/>
                  </a:cubicBezTo>
                  <a:lnTo>
                    <a:pt x="952" y="3216"/>
                  </a:lnTo>
                  <a:lnTo>
                    <a:pt x="952" y="3235"/>
                  </a:lnTo>
                  <a:cubicBezTo>
                    <a:pt x="997" y="3357"/>
                    <a:pt x="1080" y="3442"/>
                    <a:pt x="1179" y="3442"/>
                  </a:cubicBezTo>
                  <a:cubicBezTo>
                    <a:pt x="1204" y="3442"/>
                    <a:pt x="1229" y="3436"/>
                    <a:pt x="1256" y="3425"/>
                  </a:cubicBezTo>
                  <a:cubicBezTo>
                    <a:pt x="3120" y="2911"/>
                    <a:pt x="3215" y="1238"/>
                    <a:pt x="2968" y="553"/>
                  </a:cubicBezTo>
                  <a:cubicBezTo>
                    <a:pt x="2911" y="325"/>
                    <a:pt x="2702" y="153"/>
                    <a:pt x="2588" y="96"/>
                  </a:cubicBezTo>
                  <a:cubicBezTo>
                    <a:pt x="2550" y="58"/>
                    <a:pt x="2473" y="20"/>
                    <a:pt x="2416" y="1"/>
                  </a:cubicBezTo>
                  <a:cubicBezTo>
                    <a:pt x="2396" y="1"/>
                    <a:pt x="2375" y="0"/>
                    <a:pt x="2354"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rot="179910">
              <a:off x="10343254" y="1872110"/>
              <a:ext cx="135618" cy="263148"/>
            </a:xfrm>
            <a:custGeom>
              <a:avLst/>
              <a:gdLst/>
              <a:ahLst/>
              <a:cxnLst/>
              <a:rect l="l" t="t" r="r" b="b"/>
              <a:pathLst>
                <a:path w="3139" h="6088" extrusionOk="0">
                  <a:moveTo>
                    <a:pt x="971" y="1"/>
                  </a:moveTo>
                  <a:lnTo>
                    <a:pt x="971" y="1"/>
                  </a:lnTo>
                  <a:cubicBezTo>
                    <a:pt x="1028" y="914"/>
                    <a:pt x="933" y="1903"/>
                    <a:pt x="742" y="2778"/>
                  </a:cubicBezTo>
                  <a:lnTo>
                    <a:pt x="153" y="4870"/>
                  </a:lnTo>
                  <a:cubicBezTo>
                    <a:pt x="0" y="5403"/>
                    <a:pt x="324" y="6087"/>
                    <a:pt x="894" y="6087"/>
                  </a:cubicBezTo>
                  <a:cubicBezTo>
                    <a:pt x="1579" y="6087"/>
                    <a:pt x="2074" y="5650"/>
                    <a:pt x="2226" y="5213"/>
                  </a:cubicBezTo>
                  <a:lnTo>
                    <a:pt x="2797" y="3291"/>
                  </a:lnTo>
                  <a:lnTo>
                    <a:pt x="2797" y="3234"/>
                  </a:lnTo>
                  <a:cubicBezTo>
                    <a:pt x="3025" y="2188"/>
                    <a:pt x="3139" y="1142"/>
                    <a:pt x="3101" y="96"/>
                  </a:cubicBezTo>
                  <a:lnTo>
                    <a:pt x="971" y="1"/>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rot="179882">
              <a:off x="10419572" y="2003022"/>
              <a:ext cx="43" cy="43"/>
            </a:xfrm>
            <a:custGeom>
              <a:avLst/>
              <a:gdLst/>
              <a:ahLst/>
              <a:cxnLst/>
              <a:rect l="l" t="t" r="r" b="b"/>
              <a:pathLst>
                <a:path w="1" h="1" extrusionOk="0">
                  <a:moveTo>
                    <a:pt x="0"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rot="179882">
              <a:off x="10448662" y="1822975"/>
              <a:ext cx="55906" cy="254890"/>
            </a:xfrm>
            <a:custGeom>
              <a:avLst/>
              <a:gdLst/>
              <a:ahLst/>
              <a:cxnLst/>
              <a:rect l="l" t="t" r="r" b="b"/>
              <a:pathLst>
                <a:path w="1294" h="5897" extrusionOk="0">
                  <a:moveTo>
                    <a:pt x="571" y="0"/>
                  </a:moveTo>
                  <a:cubicBezTo>
                    <a:pt x="552" y="0"/>
                    <a:pt x="552" y="39"/>
                    <a:pt x="552" y="58"/>
                  </a:cubicBezTo>
                  <a:cubicBezTo>
                    <a:pt x="552" y="77"/>
                    <a:pt x="1217" y="1998"/>
                    <a:pt x="0" y="5859"/>
                  </a:cubicBezTo>
                  <a:cubicBezTo>
                    <a:pt x="0" y="5878"/>
                    <a:pt x="0" y="5897"/>
                    <a:pt x="57" y="5897"/>
                  </a:cubicBezTo>
                  <a:cubicBezTo>
                    <a:pt x="57" y="5897"/>
                    <a:pt x="76" y="5897"/>
                    <a:pt x="76" y="5878"/>
                  </a:cubicBezTo>
                  <a:cubicBezTo>
                    <a:pt x="1294" y="1998"/>
                    <a:pt x="628" y="58"/>
                    <a:pt x="628" y="39"/>
                  </a:cubicBezTo>
                  <a:cubicBezTo>
                    <a:pt x="628" y="0"/>
                    <a:pt x="590"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rot="179882">
              <a:off x="10076411" y="2148731"/>
              <a:ext cx="224357" cy="180805"/>
            </a:xfrm>
            <a:custGeom>
              <a:avLst/>
              <a:gdLst/>
              <a:ahLst/>
              <a:cxnLst/>
              <a:rect l="l" t="t" r="r" b="b"/>
              <a:pathLst>
                <a:path w="5193" h="4183" extrusionOk="0">
                  <a:moveTo>
                    <a:pt x="3666" y="0"/>
                  </a:moveTo>
                  <a:cubicBezTo>
                    <a:pt x="3475" y="0"/>
                    <a:pt x="3401" y="219"/>
                    <a:pt x="3310" y="439"/>
                  </a:cubicBezTo>
                  <a:cubicBezTo>
                    <a:pt x="3100" y="876"/>
                    <a:pt x="2739" y="1218"/>
                    <a:pt x="2378" y="1466"/>
                  </a:cubicBezTo>
                  <a:cubicBezTo>
                    <a:pt x="2454" y="1390"/>
                    <a:pt x="2492" y="1352"/>
                    <a:pt x="2492" y="1333"/>
                  </a:cubicBezTo>
                  <a:cubicBezTo>
                    <a:pt x="2758" y="1085"/>
                    <a:pt x="2834" y="1028"/>
                    <a:pt x="2758" y="819"/>
                  </a:cubicBezTo>
                  <a:cubicBezTo>
                    <a:pt x="2739" y="743"/>
                    <a:pt x="2682" y="667"/>
                    <a:pt x="2625" y="629"/>
                  </a:cubicBezTo>
                  <a:cubicBezTo>
                    <a:pt x="2562" y="578"/>
                    <a:pt x="2473" y="553"/>
                    <a:pt x="2387" y="553"/>
                  </a:cubicBezTo>
                  <a:cubicBezTo>
                    <a:pt x="2344" y="553"/>
                    <a:pt x="2302" y="559"/>
                    <a:pt x="2264" y="572"/>
                  </a:cubicBezTo>
                  <a:cubicBezTo>
                    <a:pt x="2187" y="610"/>
                    <a:pt x="533" y="1199"/>
                    <a:pt x="19" y="2816"/>
                  </a:cubicBezTo>
                  <a:cubicBezTo>
                    <a:pt x="0" y="2911"/>
                    <a:pt x="0" y="3025"/>
                    <a:pt x="57" y="3101"/>
                  </a:cubicBezTo>
                  <a:cubicBezTo>
                    <a:pt x="57" y="3292"/>
                    <a:pt x="152" y="3501"/>
                    <a:pt x="399" y="3691"/>
                  </a:cubicBezTo>
                  <a:cubicBezTo>
                    <a:pt x="879" y="4061"/>
                    <a:pt x="1383" y="4182"/>
                    <a:pt x="1837" y="4182"/>
                  </a:cubicBezTo>
                  <a:cubicBezTo>
                    <a:pt x="2176" y="4182"/>
                    <a:pt x="2487" y="4115"/>
                    <a:pt x="2739" y="4034"/>
                  </a:cubicBezTo>
                  <a:lnTo>
                    <a:pt x="2777" y="4034"/>
                  </a:lnTo>
                  <a:cubicBezTo>
                    <a:pt x="2815" y="4034"/>
                    <a:pt x="3100" y="3938"/>
                    <a:pt x="3443" y="3710"/>
                  </a:cubicBezTo>
                  <a:cubicBezTo>
                    <a:pt x="3994" y="3406"/>
                    <a:pt x="4755" y="2835"/>
                    <a:pt x="5098" y="1884"/>
                  </a:cubicBezTo>
                  <a:cubicBezTo>
                    <a:pt x="5193" y="1751"/>
                    <a:pt x="5117" y="1561"/>
                    <a:pt x="5003" y="1466"/>
                  </a:cubicBezTo>
                  <a:cubicBezTo>
                    <a:pt x="5041" y="1352"/>
                    <a:pt x="5098" y="1237"/>
                    <a:pt x="5117" y="1123"/>
                  </a:cubicBezTo>
                  <a:cubicBezTo>
                    <a:pt x="5174" y="952"/>
                    <a:pt x="5117" y="762"/>
                    <a:pt x="4964" y="667"/>
                  </a:cubicBezTo>
                  <a:cubicBezTo>
                    <a:pt x="4945" y="648"/>
                    <a:pt x="4907" y="629"/>
                    <a:pt x="4850" y="629"/>
                  </a:cubicBezTo>
                  <a:cubicBezTo>
                    <a:pt x="4834" y="623"/>
                    <a:pt x="4817" y="621"/>
                    <a:pt x="4800" y="621"/>
                  </a:cubicBezTo>
                  <a:cubicBezTo>
                    <a:pt x="4760" y="621"/>
                    <a:pt x="4720" y="634"/>
                    <a:pt x="4679" y="648"/>
                  </a:cubicBezTo>
                  <a:cubicBezTo>
                    <a:pt x="4717" y="572"/>
                    <a:pt x="4717" y="477"/>
                    <a:pt x="4717" y="401"/>
                  </a:cubicBezTo>
                  <a:cubicBezTo>
                    <a:pt x="4717" y="286"/>
                    <a:pt x="4660" y="172"/>
                    <a:pt x="4565" y="96"/>
                  </a:cubicBezTo>
                  <a:cubicBezTo>
                    <a:pt x="4538" y="69"/>
                    <a:pt x="4483" y="42"/>
                    <a:pt x="4426" y="42"/>
                  </a:cubicBezTo>
                  <a:cubicBezTo>
                    <a:pt x="4402" y="42"/>
                    <a:pt x="4378" y="47"/>
                    <a:pt x="4356" y="58"/>
                  </a:cubicBezTo>
                  <a:cubicBezTo>
                    <a:pt x="4204" y="77"/>
                    <a:pt x="4070" y="172"/>
                    <a:pt x="3994" y="305"/>
                  </a:cubicBezTo>
                  <a:cubicBezTo>
                    <a:pt x="3975" y="210"/>
                    <a:pt x="3937" y="115"/>
                    <a:pt x="3861" y="77"/>
                  </a:cubicBezTo>
                  <a:cubicBezTo>
                    <a:pt x="3804" y="58"/>
                    <a:pt x="3728" y="39"/>
                    <a:pt x="3690" y="1"/>
                  </a:cubicBezTo>
                  <a:cubicBezTo>
                    <a:pt x="3682" y="0"/>
                    <a:pt x="3674" y="0"/>
                    <a:pt x="3666"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rot="179882">
              <a:off x="9691975" y="2062338"/>
              <a:ext cx="205477" cy="74042"/>
            </a:xfrm>
            <a:custGeom>
              <a:avLst/>
              <a:gdLst/>
              <a:ahLst/>
              <a:cxnLst/>
              <a:rect l="l" t="t" r="r" b="b"/>
              <a:pathLst>
                <a:path w="4756" h="1713" extrusionOk="0">
                  <a:moveTo>
                    <a:pt x="2397" y="0"/>
                  </a:moveTo>
                  <a:cubicBezTo>
                    <a:pt x="1141" y="0"/>
                    <a:pt x="0" y="476"/>
                    <a:pt x="0" y="951"/>
                  </a:cubicBezTo>
                  <a:cubicBezTo>
                    <a:pt x="0" y="1427"/>
                    <a:pt x="1141" y="1712"/>
                    <a:pt x="2397" y="1712"/>
                  </a:cubicBezTo>
                  <a:cubicBezTo>
                    <a:pt x="3652" y="1712"/>
                    <a:pt x="4755" y="1446"/>
                    <a:pt x="4755" y="971"/>
                  </a:cubicBezTo>
                  <a:cubicBezTo>
                    <a:pt x="4755" y="495"/>
                    <a:pt x="3652"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rot="179910">
              <a:off x="9708528" y="1783439"/>
              <a:ext cx="520221" cy="540691"/>
            </a:xfrm>
            <a:custGeom>
              <a:avLst/>
              <a:gdLst/>
              <a:ahLst/>
              <a:cxnLst/>
              <a:rect l="l" t="t" r="r" b="b"/>
              <a:pathLst>
                <a:path w="12041" h="12509" extrusionOk="0">
                  <a:moveTo>
                    <a:pt x="305" y="8141"/>
                  </a:moveTo>
                  <a:lnTo>
                    <a:pt x="305" y="8141"/>
                  </a:lnTo>
                  <a:cubicBezTo>
                    <a:pt x="305" y="8147"/>
                    <a:pt x="306" y="8154"/>
                    <a:pt x="307" y="8160"/>
                  </a:cubicBezTo>
                  <a:lnTo>
                    <a:pt x="307" y="8160"/>
                  </a:lnTo>
                  <a:cubicBezTo>
                    <a:pt x="306" y="8153"/>
                    <a:pt x="305" y="8147"/>
                    <a:pt x="305" y="8141"/>
                  </a:cubicBezTo>
                  <a:close/>
                  <a:moveTo>
                    <a:pt x="1237" y="0"/>
                  </a:moveTo>
                  <a:cubicBezTo>
                    <a:pt x="590" y="95"/>
                    <a:pt x="96" y="647"/>
                    <a:pt x="77" y="1313"/>
                  </a:cubicBezTo>
                  <a:lnTo>
                    <a:pt x="77" y="1332"/>
                  </a:lnTo>
                  <a:cubicBezTo>
                    <a:pt x="19" y="3633"/>
                    <a:pt x="0" y="5916"/>
                    <a:pt x="305" y="8274"/>
                  </a:cubicBezTo>
                  <a:cubicBezTo>
                    <a:pt x="311" y="8271"/>
                    <a:pt x="315" y="8266"/>
                    <a:pt x="318" y="8260"/>
                  </a:cubicBezTo>
                  <a:lnTo>
                    <a:pt x="318" y="8260"/>
                  </a:lnTo>
                  <a:cubicBezTo>
                    <a:pt x="352" y="8567"/>
                    <a:pt x="392" y="8884"/>
                    <a:pt x="476" y="9187"/>
                  </a:cubicBezTo>
                  <a:cubicBezTo>
                    <a:pt x="571" y="9511"/>
                    <a:pt x="685" y="9853"/>
                    <a:pt x="875" y="10138"/>
                  </a:cubicBezTo>
                  <a:cubicBezTo>
                    <a:pt x="1237" y="10728"/>
                    <a:pt x="1693" y="11184"/>
                    <a:pt x="2245" y="11584"/>
                  </a:cubicBezTo>
                  <a:cubicBezTo>
                    <a:pt x="2530" y="11793"/>
                    <a:pt x="2816" y="11907"/>
                    <a:pt x="3120" y="12059"/>
                  </a:cubicBezTo>
                  <a:cubicBezTo>
                    <a:pt x="3139" y="12078"/>
                    <a:pt x="3215" y="12078"/>
                    <a:pt x="3234" y="12097"/>
                  </a:cubicBezTo>
                  <a:cubicBezTo>
                    <a:pt x="3291" y="12135"/>
                    <a:pt x="3329" y="12154"/>
                    <a:pt x="3348" y="12154"/>
                  </a:cubicBezTo>
                  <a:cubicBezTo>
                    <a:pt x="3424" y="12173"/>
                    <a:pt x="3519" y="12192"/>
                    <a:pt x="3595" y="12231"/>
                  </a:cubicBezTo>
                  <a:cubicBezTo>
                    <a:pt x="3671" y="12250"/>
                    <a:pt x="3729" y="12250"/>
                    <a:pt x="3824" y="12269"/>
                  </a:cubicBezTo>
                  <a:cubicBezTo>
                    <a:pt x="3862" y="12269"/>
                    <a:pt x="3919" y="12288"/>
                    <a:pt x="3957" y="12288"/>
                  </a:cubicBezTo>
                  <a:lnTo>
                    <a:pt x="3995" y="12288"/>
                  </a:lnTo>
                  <a:cubicBezTo>
                    <a:pt x="4033" y="12288"/>
                    <a:pt x="3961" y="12279"/>
                    <a:pt x="3965" y="12279"/>
                  </a:cubicBezTo>
                  <a:cubicBezTo>
                    <a:pt x="3967" y="12279"/>
                    <a:pt x="3988" y="12281"/>
                    <a:pt x="4052" y="12288"/>
                  </a:cubicBezTo>
                  <a:cubicBezTo>
                    <a:pt x="4108" y="12299"/>
                    <a:pt x="4108" y="12302"/>
                    <a:pt x="4091" y="12302"/>
                  </a:cubicBezTo>
                  <a:cubicBezTo>
                    <a:pt x="4073" y="12302"/>
                    <a:pt x="4037" y="12299"/>
                    <a:pt x="4032" y="12299"/>
                  </a:cubicBezTo>
                  <a:cubicBezTo>
                    <a:pt x="4025" y="12299"/>
                    <a:pt x="4065" y="12303"/>
                    <a:pt x="4242" y="12326"/>
                  </a:cubicBezTo>
                  <a:cubicBezTo>
                    <a:pt x="4718" y="12364"/>
                    <a:pt x="4661" y="12440"/>
                    <a:pt x="5764" y="12478"/>
                  </a:cubicBezTo>
                  <a:cubicBezTo>
                    <a:pt x="6077" y="12499"/>
                    <a:pt x="6490" y="12508"/>
                    <a:pt x="6953" y="12508"/>
                  </a:cubicBezTo>
                  <a:cubicBezTo>
                    <a:pt x="8147" y="12508"/>
                    <a:pt x="9676" y="12446"/>
                    <a:pt x="10690" y="12364"/>
                  </a:cubicBezTo>
                  <a:cubicBezTo>
                    <a:pt x="11451" y="12288"/>
                    <a:pt x="11984" y="11831"/>
                    <a:pt x="12022" y="11108"/>
                  </a:cubicBezTo>
                  <a:cubicBezTo>
                    <a:pt x="12041" y="10309"/>
                    <a:pt x="11470" y="9739"/>
                    <a:pt x="10709" y="9701"/>
                  </a:cubicBezTo>
                  <a:cubicBezTo>
                    <a:pt x="9397" y="9625"/>
                    <a:pt x="7190" y="9720"/>
                    <a:pt x="6182" y="9549"/>
                  </a:cubicBezTo>
                  <a:cubicBezTo>
                    <a:pt x="5193" y="9415"/>
                    <a:pt x="5269" y="9415"/>
                    <a:pt x="4851" y="9339"/>
                  </a:cubicBezTo>
                  <a:cubicBezTo>
                    <a:pt x="4711" y="9313"/>
                    <a:pt x="4669" y="9305"/>
                    <a:pt x="4666" y="9305"/>
                  </a:cubicBezTo>
                  <a:cubicBezTo>
                    <a:pt x="4662" y="9305"/>
                    <a:pt x="4748" y="9324"/>
                    <a:pt x="4719" y="9324"/>
                  </a:cubicBezTo>
                  <a:cubicBezTo>
                    <a:pt x="4712" y="9324"/>
                    <a:pt x="4700" y="9323"/>
                    <a:pt x="4680" y="9320"/>
                  </a:cubicBezTo>
                  <a:cubicBezTo>
                    <a:pt x="4629" y="9314"/>
                    <a:pt x="4612" y="9312"/>
                    <a:pt x="4611" y="9312"/>
                  </a:cubicBezTo>
                  <a:lnTo>
                    <a:pt x="4611" y="9312"/>
                  </a:lnTo>
                  <a:cubicBezTo>
                    <a:pt x="4608" y="9312"/>
                    <a:pt x="4667" y="9320"/>
                    <a:pt x="4642" y="9320"/>
                  </a:cubicBezTo>
                  <a:lnTo>
                    <a:pt x="4565" y="9320"/>
                  </a:lnTo>
                  <a:cubicBezTo>
                    <a:pt x="4546" y="9320"/>
                    <a:pt x="4527" y="9301"/>
                    <a:pt x="4489" y="9301"/>
                  </a:cubicBezTo>
                  <a:cubicBezTo>
                    <a:pt x="4470" y="9263"/>
                    <a:pt x="4432" y="9263"/>
                    <a:pt x="4394" y="9244"/>
                  </a:cubicBezTo>
                  <a:cubicBezTo>
                    <a:pt x="4394" y="9225"/>
                    <a:pt x="4375" y="9225"/>
                    <a:pt x="4375" y="9225"/>
                  </a:cubicBezTo>
                  <a:cubicBezTo>
                    <a:pt x="4299" y="9187"/>
                    <a:pt x="4204" y="9130"/>
                    <a:pt x="4147" y="9054"/>
                  </a:cubicBezTo>
                  <a:cubicBezTo>
                    <a:pt x="3995" y="8940"/>
                    <a:pt x="3881" y="8788"/>
                    <a:pt x="3805" y="8636"/>
                  </a:cubicBezTo>
                  <a:cubicBezTo>
                    <a:pt x="3764" y="8545"/>
                    <a:pt x="3740" y="8460"/>
                    <a:pt x="3726" y="8378"/>
                  </a:cubicBezTo>
                  <a:lnTo>
                    <a:pt x="3726" y="8378"/>
                  </a:lnTo>
                  <a:cubicBezTo>
                    <a:pt x="3728" y="8422"/>
                    <a:pt x="3730" y="8451"/>
                    <a:pt x="3729" y="8451"/>
                  </a:cubicBezTo>
                  <a:cubicBezTo>
                    <a:pt x="3729" y="8451"/>
                    <a:pt x="3728" y="8428"/>
                    <a:pt x="3725" y="8373"/>
                  </a:cubicBezTo>
                  <a:lnTo>
                    <a:pt x="3725" y="8373"/>
                  </a:lnTo>
                  <a:cubicBezTo>
                    <a:pt x="3726" y="8374"/>
                    <a:pt x="3726" y="8376"/>
                    <a:pt x="3726" y="8378"/>
                  </a:cubicBezTo>
                  <a:lnTo>
                    <a:pt x="3726" y="8378"/>
                  </a:lnTo>
                  <a:cubicBezTo>
                    <a:pt x="3721" y="8268"/>
                    <a:pt x="3712" y="8061"/>
                    <a:pt x="3706" y="7959"/>
                  </a:cubicBezTo>
                  <a:lnTo>
                    <a:pt x="3706" y="7959"/>
                  </a:lnTo>
                  <a:cubicBezTo>
                    <a:pt x="3716" y="8169"/>
                    <a:pt x="3722" y="8299"/>
                    <a:pt x="3725" y="8373"/>
                  </a:cubicBezTo>
                  <a:lnTo>
                    <a:pt x="3725" y="8373"/>
                  </a:lnTo>
                  <a:cubicBezTo>
                    <a:pt x="3714" y="8301"/>
                    <a:pt x="3710" y="8230"/>
                    <a:pt x="3710" y="8160"/>
                  </a:cubicBezTo>
                  <a:cubicBezTo>
                    <a:pt x="3703" y="7969"/>
                    <a:pt x="3701" y="7898"/>
                    <a:pt x="3702" y="7898"/>
                  </a:cubicBezTo>
                  <a:lnTo>
                    <a:pt x="3702" y="7898"/>
                  </a:lnTo>
                  <a:cubicBezTo>
                    <a:pt x="3702" y="7898"/>
                    <a:pt x="3704" y="7922"/>
                    <a:pt x="3706" y="7959"/>
                  </a:cubicBezTo>
                  <a:lnTo>
                    <a:pt x="3706" y="7959"/>
                  </a:lnTo>
                  <a:cubicBezTo>
                    <a:pt x="3702" y="7865"/>
                    <a:pt x="3696" y="7755"/>
                    <a:pt x="3690" y="7627"/>
                  </a:cubicBezTo>
                  <a:cubicBezTo>
                    <a:pt x="3614" y="6011"/>
                    <a:pt x="3767" y="3976"/>
                    <a:pt x="3957" y="2111"/>
                  </a:cubicBezTo>
                  <a:cubicBezTo>
                    <a:pt x="4069" y="992"/>
                    <a:pt x="3173" y="18"/>
                    <a:pt x="2043" y="18"/>
                  </a:cubicBezTo>
                  <a:cubicBezTo>
                    <a:pt x="2022" y="18"/>
                    <a:pt x="2000" y="18"/>
                    <a:pt x="1979" y="19"/>
                  </a:cubicBezTo>
                  <a:cubicBezTo>
                    <a:pt x="1870" y="19"/>
                    <a:pt x="1755" y="32"/>
                    <a:pt x="1613" y="32"/>
                  </a:cubicBezTo>
                  <a:cubicBezTo>
                    <a:pt x="1506" y="32"/>
                    <a:pt x="1384" y="25"/>
                    <a:pt x="123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rot="179910">
              <a:off x="9703186" y="1694150"/>
              <a:ext cx="231747" cy="414433"/>
            </a:xfrm>
            <a:custGeom>
              <a:avLst/>
              <a:gdLst/>
              <a:ahLst/>
              <a:cxnLst/>
              <a:rect l="l" t="t" r="r" b="b"/>
              <a:pathLst>
                <a:path w="5364" h="9588" extrusionOk="0">
                  <a:moveTo>
                    <a:pt x="2695" y="1"/>
                  </a:moveTo>
                  <a:cubicBezTo>
                    <a:pt x="1543" y="1"/>
                    <a:pt x="56" y="584"/>
                    <a:pt x="0" y="9588"/>
                  </a:cubicBezTo>
                  <a:cubicBezTo>
                    <a:pt x="548" y="9039"/>
                    <a:pt x="1722" y="8592"/>
                    <a:pt x="2793" y="8592"/>
                  </a:cubicBezTo>
                  <a:cubicBezTo>
                    <a:pt x="3580" y="8592"/>
                    <a:pt x="4311" y="8834"/>
                    <a:pt x="4698" y="9454"/>
                  </a:cubicBezTo>
                  <a:cubicBezTo>
                    <a:pt x="4946" y="4699"/>
                    <a:pt x="5364" y="58"/>
                    <a:pt x="2758" y="1"/>
                  </a:cubicBezTo>
                  <a:cubicBezTo>
                    <a:pt x="2737" y="1"/>
                    <a:pt x="2716"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rot="179882">
              <a:off x="9696286" y="1830326"/>
              <a:ext cx="209581" cy="279571"/>
            </a:xfrm>
            <a:custGeom>
              <a:avLst/>
              <a:gdLst/>
              <a:ahLst/>
              <a:cxnLst/>
              <a:rect l="l" t="t" r="r" b="b"/>
              <a:pathLst>
                <a:path w="4851" h="6468" extrusionOk="0">
                  <a:moveTo>
                    <a:pt x="380" y="1"/>
                  </a:moveTo>
                  <a:cubicBezTo>
                    <a:pt x="361" y="1"/>
                    <a:pt x="342" y="20"/>
                    <a:pt x="342" y="39"/>
                  </a:cubicBezTo>
                  <a:lnTo>
                    <a:pt x="0" y="6411"/>
                  </a:lnTo>
                  <a:cubicBezTo>
                    <a:pt x="0" y="6430"/>
                    <a:pt x="0" y="6430"/>
                    <a:pt x="57" y="6468"/>
                  </a:cubicBezTo>
                  <a:cubicBezTo>
                    <a:pt x="72" y="6468"/>
                    <a:pt x="75" y="6443"/>
                    <a:pt x="76" y="6443"/>
                  </a:cubicBezTo>
                  <a:cubicBezTo>
                    <a:pt x="76" y="6443"/>
                    <a:pt x="76" y="6445"/>
                    <a:pt x="76" y="6449"/>
                  </a:cubicBezTo>
                  <a:cubicBezTo>
                    <a:pt x="76" y="6449"/>
                    <a:pt x="1103" y="5491"/>
                    <a:pt x="2807" y="5491"/>
                  </a:cubicBezTo>
                  <a:cubicBezTo>
                    <a:pt x="2884" y="5491"/>
                    <a:pt x="2963" y="5493"/>
                    <a:pt x="3043" y="5498"/>
                  </a:cubicBezTo>
                  <a:cubicBezTo>
                    <a:pt x="4508" y="5574"/>
                    <a:pt x="4755" y="6392"/>
                    <a:pt x="4755" y="6392"/>
                  </a:cubicBezTo>
                  <a:cubicBezTo>
                    <a:pt x="4755" y="6411"/>
                    <a:pt x="4793" y="6411"/>
                    <a:pt x="4812" y="6411"/>
                  </a:cubicBezTo>
                  <a:cubicBezTo>
                    <a:pt x="4831" y="6411"/>
                    <a:pt x="4850" y="6392"/>
                    <a:pt x="4850" y="6354"/>
                  </a:cubicBezTo>
                  <a:lnTo>
                    <a:pt x="4717" y="2036"/>
                  </a:lnTo>
                  <a:cubicBezTo>
                    <a:pt x="4717" y="2017"/>
                    <a:pt x="4698" y="1979"/>
                    <a:pt x="4660" y="1979"/>
                  </a:cubicBezTo>
                  <a:cubicBezTo>
                    <a:pt x="4641" y="1979"/>
                    <a:pt x="4622" y="2017"/>
                    <a:pt x="4622" y="2036"/>
                  </a:cubicBezTo>
                  <a:lnTo>
                    <a:pt x="4755" y="6144"/>
                  </a:lnTo>
                  <a:cubicBezTo>
                    <a:pt x="4603" y="5878"/>
                    <a:pt x="4147" y="5460"/>
                    <a:pt x="3081" y="5383"/>
                  </a:cubicBezTo>
                  <a:cubicBezTo>
                    <a:pt x="2987" y="5378"/>
                    <a:pt x="2895" y="5375"/>
                    <a:pt x="2804" y="5375"/>
                  </a:cubicBezTo>
                  <a:cubicBezTo>
                    <a:pt x="1341" y="5375"/>
                    <a:pt x="364" y="6064"/>
                    <a:pt x="95" y="6296"/>
                  </a:cubicBezTo>
                  <a:lnTo>
                    <a:pt x="438" y="39"/>
                  </a:lnTo>
                  <a:cubicBezTo>
                    <a:pt x="438" y="20"/>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9"/>
            <p:cNvGrpSpPr/>
            <p:nvPr/>
          </p:nvGrpSpPr>
          <p:grpSpPr>
            <a:xfrm rot="179816">
              <a:off x="9632263" y="1765397"/>
              <a:ext cx="713577" cy="1131544"/>
              <a:chOff x="3655029" y="1952295"/>
              <a:chExt cx="536799" cy="850835"/>
            </a:xfrm>
          </p:grpSpPr>
          <p:sp>
            <p:nvSpPr>
              <p:cNvPr id="773" name="Google Shape;773;p39"/>
              <p:cNvSpPr/>
              <p:nvPr/>
            </p:nvSpPr>
            <p:spPr>
              <a:xfrm>
                <a:off x="3703163" y="2758045"/>
                <a:ext cx="44468" cy="45085"/>
              </a:xfrm>
              <a:custGeom>
                <a:avLst/>
                <a:gdLst/>
                <a:ahLst/>
                <a:cxnLst/>
                <a:rect l="l" t="t" r="r" b="b"/>
                <a:pathLst>
                  <a:path w="1371" h="1390" extrusionOk="0">
                    <a:moveTo>
                      <a:pt x="685" y="1"/>
                    </a:moveTo>
                    <a:cubicBezTo>
                      <a:pt x="305" y="1"/>
                      <a:pt x="1" y="324"/>
                      <a:pt x="1" y="705"/>
                    </a:cubicBezTo>
                    <a:cubicBezTo>
                      <a:pt x="1" y="1085"/>
                      <a:pt x="305" y="1389"/>
                      <a:pt x="685" y="1389"/>
                    </a:cubicBezTo>
                    <a:cubicBezTo>
                      <a:pt x="1066" y="1389"/>
                      <a:pt x="1370" y="1085"/>
                      <a:pt x="1370" y="705"/>
                    </a:cubicBezTo>
                    <a:cubicBezTo>
                      <a:pt x="1370" y="324"/>
                      <a:pt x="1066"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3793851" y="2601935"/>
                <a:ext cx="24715" cy="24748"/>
              </a:xfrm>
              <a:custGeom>
                <a:avLst/>
                <a:gdLst/>
                <a:ahLst/>
                <a:cxnLst/>
                <a:rect l="l" t="t" r="r" b="b"/>
                <a:pathLst>
                  <a:path w="762" h="763" extrusionOk="0">
                    <a:moveTo>
                      <a:pt x="407" y="0"/>
                    </a:moveTo>
                    <a:cubicBezTo>
                      <a:pt x="399" y="0"/>
                      <a:pt x="390" y="1"/>
                      <a:pt x="381" y="2"/>
                    </a:cubicBezTo>
                    <a:cubicBezTo>
                      <a:pt x="172" y="2"/>
                      <a:pt x="1" y="173"/>
                      <a:pt x="1" y="382"/>
                    </a:cubicBezTo>
                    <a:cubicBezTo>
                      <a:pt x="1" y="591"/>
                      <a:pt x="172" y="762"/>
                      <a:pt x="381" y="762"/>
                    </a:cubicBezTo>
                    <a:cubicBezTo>
                      <a:pt x="590" y="762"/>
                      <a:pt x="761" y="591"/>
                      <a:pt x="761" y="382"/>
                    </a:cubicBezTo>
                    <a:cubicBezTo>
                      <a:pt x="761" y="182"/>
                      <a:pt x="588"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3655029" y="2444042"/>
                <a:ext cx="27797" cy="27797"/>
              </a:xfrm>
              <a:custGeom>
                <a:avLst/>
                <a:gdLst/>
                <a:ahLst/>
                <a:cxnLst/>
                <a:rect l="l" t="t" r="r" b="b"/>
                <a:pathLst>
                  <a:path w="857" h="857" extrusionOk="0">
                    <a:moveTo>
                      <a:pt x="438" y="0"/>
                    </a:moveTo>
                    <a:cubicBezTo>
                      <a:pt x="191" y="0"/>
                      <a:pt x="1" y="190"/>
                      <a:pt x="1" y="419"/>
                    </a:cubicBezTo>
                    <a:cubicBezTo>
                      <a:pt x="1" y="666"/>
                      <a:pt x="191" y="856"/>
                      <a:pt x="438" y="856"/>
                    </a:cubicBezTo>
                    <a:cubicBezTo>
                      <a:pt x="667" y="856"/>
                      <a:pt x="857" y="666"/>
                      <a:pt x="857" y="419"/>
                    </a:cubicBezTo>
                    <a:cubicBezTo>
                      <a:pt x="857" y="190"/>
                      <a:pt x="667"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4072695" y="2760510"/>
                <a:ext cx="30911" cy="30878"/>
              </a:xfrm>
              <a:custGeom>
                <a:avLst/>
                <a:gdLst/>
                <a:ahLst/>
                <a:cxnLst/>
                <a:rect l="l" t="t" r="r" b="b"/>
                <a:pathLst>
                  <a:path w="953" h="952" extrusionOk="0">
                    <a:moveTo>
                      <a:pt x="477" y="1"/>
                    </a:moveTo>
                    <a:cubicBezTo>
                      <a:pt x="210" y="1"/>
                      <a:pt x="1" y="210"/>
                      <a:pt x="1" y="476"/>
                    </a:cubicBezTo>
                    <a:cubicBezTo>
                      <a:pt x="1" y="743"/>
                      <a:pt x="210" y="952"/>
                      <a:pt x="477" y="952"/>
                    </a:cubicBezTo>
                    <a:cubicBezTo>
                      <a:pt x="724" y="952"/>
                      <a:pt x="952" y="743"/>
                      <a:pt x="952" y="476"/>
                    </a:cubicBezTo>
                    <a:cubicBezTo>
                      <a:pt x="952" y="210"/>
                      <a:pt x="724"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3883923" y="2695121"/>
                <a:ext cx="38890" cy="38890"/>
              </a:xfrm>
              <a:custGeom>
                <a:avLst/>
                <a:gdLst/>
                <a:ahLst/>
                <a:cxnLst/>
                <a:rect l="l" t="t" r="r" b="b"/>
                <a:pathLst>
                  <a:path w="1199" h="1199" extrusionOk="0">
                    <a:moveTo>
                      <a:pt x="609" y="1"/>
                    </a:moveTo>
                    <a:cubicBezTo>
                      <a:pt x="267" y="1"/>
                      <a:pt x="1" y="267"/>
                      <a:pt x="1" y="590"/>
                    </a:cubicBezTo>
                    <a:cubicBezTo>
                      <a:pt x="1" y="933"/>
                      <a:pt x="267" y="1199"/>
                      <a:pt x="609" y="1199"/>
                    </a:cubicBezTo>
                    <a:cubicBezTo>
                      <a:pt x="933" y="1199"/>
                      <a:pt x="1199" y="933"/>
                      <a:pt x="1199" y="590"/>
                    </a:cubicBezTo>
                    <a:cubicBezTo>
                      <a:pt x="1199" y="286"/>
                      <a:pt x="933" y="20"/>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3771017" y="2383583"/>
                <a:ext cx="41387" cy="41355"/>
              </a:xfrm>
              <a:custGeom>
                <a:avLst/>
                <a:gdLst/>
                <a:ahLst/>
                <a:cxnLst/>
                <a:rect l="l" t="t" r="r" b="b"/>
                <a:pathLst>
                  <a:path w="1276" h="1275" extrusionOk="0">
                    <a:moveTo>
                      <a:pt x="628" y="0"/>
                    </a:moveTo>
                    <a:cubicBezTo>
                      <a:pt x="286" y="0"/>
                      <a:pt x="1" y="285"/>
                      <a:pt x="1" y="647"/>
                    </a:cubicBezTo>
                    <a:cubicBezTo>
                      <a:pt x="1" y="989"/>
                      <a:pt x="286" y="1275"/>
                      <a:pt x="628" y="1275"/>
                    </a:cubicBezTo>
                    <a:cubicBezTo>
                      <a:pt x="990" y="1275"/>
                      <a:pt x="1275" y="989"/>
                      <a:pt x="1275" y="647"/>
                    </a:cubicBezTo>
                    <a:cubicBezTo>
                      <a:pt x="1275" y="285"/>
                      <a:pt x="990"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3896897" y="2009088"/>
                <a:ext cx="27764" cy="27797"/>
              </a:xfrm>
              <a:custGeom>
                <a:avLst/>
                <a:gdLst/>
                <a:ahLst/>
                <a:cxnLst/>
                <a:rect l="l" t="t" r="r" b="b"/>
                <a:pathLst>
                  <a:path w="856" h="857" extrusionOk="0">
                    <a:moveTo>
                      <a:pt x="419" y="1"/>
                    </a:moveTo>
                    <a:cubicBezTo>
                      <a:pt x="190" y="1"/>
                      <a:pt x="0" y="191"/>
                      <a:pt x="0" y="419"/>
                    </a:cubicBezTo>
                    <a:cubicBezTo>
                      <a:pt x="0" y="647"/>
                      <a:pt x="190" y="857"/>
                      <a:pt x="419" y="857"/>
                    </a:cubicBezTo>
                    <a:cubicBezTo>
                      <a:pt x="666" y="857"/>
                      <a:pt x="856" y="647"/>
                      <a:pt x="856" y="419"/>
                    </a:cubicBezTo>
                    <a:cubicBezTo>
                      <a:pt x="856" y="191"/>
                      <a:pt x="62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4112201" y="2571122"/>
                <a:ext cx="41971" cy="41355"/>
              </a:xfrm>
              <a:custGeom>
                <a:avLst/>
                <a:gdLst/>
                <a:ahLst/>
                <a:cxnLst/>
                <a:rect l="l" t="t" r="r" b="b"/>
                <a:pathLst>
                  <a:path w="1294" h="1275" extrusionOk="0">
                    <a:moveTo>
                      <a:pt x="647" y="0"/>
                    </a:moveTo>
                    <a:cubicBezTo>
                      <a:pt x="305" y="0"/>
                      <a:pt x="0" y="286"/>
                      <a:pt x="0" y="647"/>
                    </a:cubicBezTo>
                    <a:cubicBezTo>
                      <a:pt x="0" y="990"/>
                      <a:pt x="305" y="1275"/>
                      <a:pt x="647" y="1275"/>
                    </a:cubicBezTo>
                    <a:cubicBezTo>
                      <a:pt x="1008" y="1275"/>
                      <a:pt x="1294" y="990"/>
                      <a:pt x="1294" y="647"/>
                    </a:cubicBezTo>
                    <a:cubicBezTo>
                      <a:pt x="1294" y="286"/>
                      <a:pt x="1008"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4157837" y="2718572"/>
                <a:ext cx="33992" cy="33959"/>
              </a:xfrm>
              <a:custGeom>
                <a:avLst/>
                <a:gdLst/>
                <a:ahLst/>
                <a:cxnLst/>
                <a:rect l="l" t="t" r="r" b="b"/>
                <a:pathLst>
                  <a:path w="1048" h="1047" extrusionOk="0">
                    <a:moveTo>
                      <a:pt x="533" y="0"/>
                    </a:moveTo>
                    <a:cubicBezTo>
                      <a:pt x="248" y="0"/>
                      <a:pt x="1" y="229"/>
                      <a:pt x="1" y="514"/>
                    </a:cubicBezTo>
                    <a:cubicBezTo>
                      <a:pt x="1" y="799"/>
                      <a:pt x="248" y="1047"/>
                      <a:pt x="533" y="1047"/>
                    </a:cubicBezTo>
                    <a:cubicBezTo>
                      <a:pt x="819" y="1047"/>
                      <a:pt x="1047" y="799"/>
                      <a:pt x="1047" y="514"/>
                    </a:cubicBezTo>
                    <a:cubicBezTo>
                      <a:pt x="1047" y="229"/>
                      <a:pt x="819"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3716104" y="2123227"/>
                <a:ext cx="32143" cy="32111"/>
              </a:xfrm>
              <a:custGeom>
                <a:avLst/>
                <a:gdLst/>
                <a:ahLst/>
                <a:cxnLst/>
                <a:rect l="l" t="t" r="r" b="b"/>
                <a:pathLst>
                  <a:path w="991" h="990" extrusionOk="0">
                    <a:moveTo>
                      <a:pt x="495" y="0"/>
                    </a:moveTo>
                    <a:cubicBezTo>
                      <a:pt x="229" y="0"/>
                      <a:pt x="1" y="210"/>
                      <a:pt x="1" y="495"/>
                    </a:cubicBezTo>
                    <a:cubicBezTo>
                      <a:pt x="1" y="761"/>
                      <a:pt x="229" y="989"/>
                      <a:pt x="495" y="989"/>
                    </a:cubicBezTo>
                    <a:cubicBezTo>
                      <a:pt x="781" y="989"/>
                      <a:pt x="990" y="761"/>
                      <a:pt x="990" y="495"/>
                    </a:cubicBezTo>
                    <a:cubicBezTo>
                      <a:pt x="990" y="210"/>
                      <a:pt x="781" y="0"/>
                      <a:pt x="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3787072" y="2063320"/>
                <a:ext cx="19785" cy="20466"/>
              </a:xfrm>
              <a:custGeom>
                <a:avLst/>
                <a:gdLst/>
                <a:ahLst/>
                <a:cxnLst/>
                <a:rect l="l" t="t" r="r" b="b"/>
                <a:pathLst>
                  <a:path w="610" h="631" extrusionOk="0">
                    <a:moveTo>
                      <a:pt x="333" y="1"/>
                    </a:moveTo>
                    <a:cubicBezTo>
                      <a:pt x="324" y="1"/>
                      <a:pt x="314" y="1"/>
                      <a:pt x="305" y="2"/>
                    </a:cubicBezTo>
                    <a:cubicBezTo>
                      <a:pt x="153" y="2"/>
                      <a:pt x="0" y="155"/>
                      <a:pt x="0" y="326"/>
                    </a:cubicBezTo>
                    <a:cubicBezTo>
                      <a:pt x="0" y="478"/>
                      <a:pt x="133" y="630"/>
                      <a:pt x="305" y="630"/>
                    </a:cubicBezTo>
                    <a:cubicBezTo>
                      <a:pt x="476" y="630"/>
                      <a:pt x="609" y="478"/>
                      <a:pt x="609" y="326"/>
                    </a:cubicBezTo>
                    <a:cubicBezTo>
                      <a:pt x="609" y="146"/>
                      <a:pt x="49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3725997" y="1964069"/>
                <a:ext cx="20369" cy="20369"/>
              </a:xfrm>
              <a:custGeom>
                <a:avLst/>
                <a:gdLst/>
                <a:ahLst/>
                <a:cxnLst/>
                <a:rect l="l" t="t" r="r" b="b"/>
                <a:pathLst>
                  <a:path w="628" h="628" extrusionOk="0">
                    <a:moveTo>
                      <a:pt x="324" y="0"/>
                    </a:moveTo>
                    <a:cubicBezTo>
                      <a:pt x="152" y="0"/>
                      <a:pt x="0" y="152"/>
                      <a:pt x="0" y="304"/>
                    </a:cubicBezTo>
                    <a:cubicBezTo>
                      <a:pt x="0" y="476"/>
                      <a:pt x="152" y="628"/>
                      <a:pt x="324" y="628"/>
                    </a:cubicBezTo>
                    <a:cubicBezTo>
                      <a:pt x="476" y="628"/>
                      <a:pt x="628" y="476"/>
                      <a:pt x="628" y="304"/>
                    </a:cubicBezTo>
                    <a:cubicBezTo>
                      <a:pt x="628" y="152"/>
                      <a:pt x="476"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3833941" y="1952295"/>
                <a:ext cx="20402" cy="20434"/>
              </a:xfrm>
              <a:custGeom>
                <a:avLst/>
                <a:gdLst/>
                <a:ahLst/>
                <a:cxnLst/>
                <a:rect l="l" t="t" r="r" b="b"/>
                <a:pathLst>
                  <a:path w="629" h="630" extrusionOk="0">
                    <a:moveTo>
                      <a:pt x="350" y="0"/>
                    </a:moveTo>
                    <a:cubicBezTo>
                      <a:pt x="342" y="0"/>
                      <a:pt x="333" y="1"/>
                      <a:pt x="324" y="2"/>
                    </a:cubicBezTo>
                    <a:cubicBezTo>
                      <a:pt x="153" y="2"/>
                      <a:pt x="1" y="154"/>
                      <a:pt x="1" y="325"/>
                    </a:cubicBezTo>
                    <a:cubicBezTo>
                      <a:pt x="1" y="477"/>
                      <a:pt x="153" y="629"/>
                      <a:pt x="324" y="629"/>
                    </a:cubicBezTo>
                    <a:cubicBezTo>
                      <a:pt x="476" y="629"/>
                      <a:pt x="629" y="477"/>
                      <a:pt x="629" y="325"/>
                    </a:cubicBezTo>
                    <a:cubicBezTo>
                      <a:pt x="629" y="146"/>
                      <a:pt x="493" y="0"/>
                      <a:pt x="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9"/>
            <p:cNvSpPr/>
            <p:nvPr/>
          </p:nvSpPr>
          <p:spPr>
            <a:xfrm rot="179882">
              <a:off x="9693847" y="1623229"/>
              <a:ext cx="69083" cy="92369"/>
            </a:xfrm>
            <a:custGeom>
              <a:avLst/>
              <a:gdLst/>
              <a:ahLst/>
              <a:cxnLst/>
              <a:rect l="l" t="t" r="r" b="b"/>
              <a:pathLst>
                <a:path w="1599" h="2137" extrusionOk="0">
                  <a:moveTo>
                    <a:pt x="1240" y="1"/>
                  </a:moveTo>
                  <a:cubicBezTo>
                    <a:pt x="1169" y="1"/>
                    <a:pt x="1098" y="21"/>
                    <a:pt x="1047" y="64"/>
                  </a:cubicBezTo>
                  <a:cubicBezTo>
                    <a:pt x="1028" y="83"/>
                    <a:pt x="1" y="824"/>
                    <a:pt x="115" y="1889"/>
                  </a:cubicBezTo>
                  <a:cubicBezTo>
                    <a:pt x="134" y="2023"/>
                    <a:pt x="248" y="2137"/>
                    <a:pt x="419" y="2137"/>
                  </a:cubicBezTo>
                  <a:cubicBezTo>
                    <a:pt x="609" y="2099"/>
                    <a:pt x="723" y="1985"/>
                    <a:pt x="704" y="1851"/>
                  </a:cubicBezTo>
                  <a:cubicBezTo>
                    <a:pt x="609" y="1053"/>
                    <a:pt x="1427" y="444"/>
                    <a:pt x="1446" y="444"/>
                  </a:cubicBezTo>
                  <a:cubicBezTo>
                    <a:pt x="1560" y="349"/>
                    <a:pt x="1598" y="178"/>
                    <a:pt x="1465" y="83"/>
                  </a:cubicBezTo>
                  <a:cubicBezTo>
                    <a:pt x="1413" y="30"/>
                    <a:pt x="1326" y="1"/>
                    <a:pt x="12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rot="179882">
              <a:off x="9793263" y="1604664"/>
              <a:ext cx="61652" cy="97080"/>
            </a:xfrm>
            <a:custGeom>
              <a:avLst/>
              <a:gdLst/>
              <a:ahLst/>
              <a:cxnLst/>
              <a:rect l="l" t="t" r="r" b="b"/>
              <a:pathLst>
                <a:path w="1427" h="2246" extrusionOk="0">
                  <a:moveTo>
                    <a:pt x="706" y="0"/>
                  </a:moveTo>
                  <a:cubicBezTo>
                    <a:pt x="669" y="0"/>
                    <a:pt x="630" y="7"/>
                    <a:pt x="590" y="20"/>
                  </a:cubicBezTo>
                  <a:cubicBezTo>
                    <a:pt x="419" y="58"/>
                    <a:pt x="342" y="210"/>
                    <a:pt x="400" y="343"/>
                  </a:cubicBezTo>
                  <a:cubicBezTo>
                    <a:pt x="704" y="1085"/>
                    <a:pt x="95" y="1846"/>
                    <a:pt x="95" y="1846"/>
                  </a:cubicBezTo>
                  <a:cubicBezTo>
                    <a:pt x="0" y="1960"/>
                    <a:pt x="19" y="2131"/>
                    <a:pt x="171" y="2207"/>
                  </a:cubicBezTo>
                  <a:cubicBezTo>
                    <a:pt x="228" y="2226"/>
                    <a:pt x="285" y="2245"/>
                    <a:pt x="342" y="2245"/>
                  </a:cubicBezTo>
                  <a:cubicBezTo>
                    <a:pt x="457" y="2245"/>
                    <a:pt x="552" y="2207"/>
                    <a:pt x="609" y="2131"/>
                  </a:cubicBezTo>
                  <a:cubicBezTo>
                    <a:pt x="647" y="2074"/>
                    <a:pt x="1427" y="1142"/>
                    <a:pt x="989" y="153"/>
                  </a:cubicBezTo>
                  <a:cubicBezTo>
                    <a:pt x="931" y="66"/>
                    <a:pt x="828" y="0"/>
                    <a:pt x="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rot="179882">
              <a:off x="9741833" y="1625016"/>
              <a:ext cx="85500" cy="106719"/>
            </a:xfrm>
            <a:custGeom>
              <a:avLst/>
              <a:gdLst/>
              <a:ahLst/>
              <a:cxnLst/>
              <a:rect l="l" t="t" r="r" b="b"/>
              <a:pathLst>
                <a:path w="1979" h="2469" extrusionOk="0">
                  <a:moveTo>
                    <a:pt x="1656" y="0"/>
                  </a:moveTo>
                  <a:cubicBezTo>
                    <a:pt x="1580" y="0"/>
                    <a:pt x="1503" y="24"/>
                    <a:pt x="1446" y="71"/>
                  </a:cubicBezTo>
                  <a:cubicBezTo>
                    <a:pt x="1370" y="110"/>
                    <a:pt x="1" y="1270"/>
                    <a:pt x="686" y="2316"/>
                  </a:cubicBezTo>
                  <a:cubicBezTo>
                    <a:pt x="762" y="2411"/>
                    <a:pt x="857" y="2468"/>
                    <a:pt x="971" y="2468"/>
                  </a:cubicBezTo>
                  <a:cubicBezTo>
                    <a:pt x="1009" y="2468"/>
                    <a:pt x="1066" y="2468"/>
                    <a:pt x="1104" y="2449"/>
                  </a:cubicBezTo>
                  <a:cubicBezTo>
                    <a:pt x="1256" y="2373"/>
                    <a:pt x="1294" y="2202"/>
                    <a:pt x="1218" y="2088"/>
                  </a:cubicBezTo>
                  <a:cubicBezTo>
                    <a:pt x="743" y="1346"/>
                    <a:pt x="1865" y="414"/>
                    <a:pt x="1865" y="414"/>
                  </a:cubicBezTo>
                  <a:cubicBezTo>
                    <a:pt x="1979" y="319"/>
                    <a:pt x="1979" y="167"/>
                    <a:pt x="1865" y="71"/>
                  </a:cubicBezTo>
                  <a:cubicBezTo>
                    <a:pt x="1808" y="24"/>
                    <a:pt x="1732" y="0"/>
                    <a:pt x="165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rot="179882">
              <a:off x="9709285" y="1637195"/>
              <a:ext cx="69903" cy="101446"/>
            </a:xfrm>
            <a:custGeom>
              <a:avLst/>
              <a:gdLst/>
              <a:ahLst/>
              <a:cxnLst/>
              <a:rect l="l" t="t" r="r" b="b"/>
              <a:pathLst>
                <a:path w="1618" h="2347" extrusionOk="0">
                  <a:moveTo>
                    <a:pt x="1270" y="0"/>
                  </a:moveTo>
                  <a:cubicBezTo>
                    <a:pt x="1208" y="0"/>
                    <a:pt x="1144" y="16"/>
                    <a:pt x="1085" y="45"/>
                  </a:cubicBezTo>
                  <a:cubicBezTo>
                    <a:pt x="1066" y="64"/>
                    <a:pt x="743" y="235"/>
                    <a:pt x="477" y="596"/>
                  </a:cubicBezTo>
                  <a:cubicBezTo>
                    <a:pt x="229" y="920"/>
                    <a:pt x="1" y="1471"/>
                    <a:pt x="286" y="2175"/>
                  </a:cubicBezTo>
                  <a:cubicBezTo>
                    <a:pt x="324" y="2270"/>
                    <a:pt x="438" y="2346"/>
                    <a:pt x="591" y="2346"/>
                  </a:cubicBezTo>
                  <a:cubicBezTo>
                    <a:pt x="629" y="2346"/>
                    <a:pt x="650" y="2338"/>
                    <a:pt x="660" y="2338"/>
                  </a:cubicBezTo>
                  <a:cubicBezTo>
                    <a:pt x="665" y="2338"/>
                    <a:pt x="667" y="2340"/>
                    <a:pt x="667" y="2346"/>
                  </a:cubicBezTo>
                  <a:cubicBezTo>
                    <a:pt x="819" y="2308"/>
                    <a:pt x="895" y="2156"/>
                    <a:pt x="857" y="2023"/>
                  </a:cubicBezTo>
                  <a:cubicBezTo>
                    <a:pt x="438" y="996"/>
                    <a:pt x="1370" y="482"/>
                    <a:pt x="1428" y="463"/>
                  </a:cubicBezTo>
                  <a:cubicBezTo>
                    <a:pt x="1561" y="406"/>
                    <a:pt x="1618" y="235"/>
                    <a:pt x="1523" y="121"/>
                  </a:cubicBezTo>
                  <a:cubicBezTo>
                    <a:pt x="1464" y="39"/>
                    <a:pt x="1370" y="0"/>
                    <a:pt x="12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rot="179882">
              <a:off x="9715896" y="1634219"/>
              <a:ext cx="79754" cy="107497"/>
            </a:xfrm>
            <a:custGeom>
              <a:avLst/>
              <a:gdLst/>
              <a:ahLst/>
              <a:cxnLst/>
              <a:rect l="l" t="t" r="r" b="b"/>
              <a:pathLst>
                <a:path w="1846" h="2487" extrusionOk="0">
                  <a:moveTo>
                    <a:pt x="1515" y="0"/>
                  </a:moveTo>
                  <a:cubicBezTo>
                    <a:pt x="1429" y="0"/>
                    <a:pt x="1340" y="33"/>
                    <a:pt x="1275" y="109"/>
                  </a:cubicBezTo>
                  <a:cubicBezTo>
                    <a:pt x="1217" y="147"/>
                    <a:pt x="0" y="1402"/>
                    <a:pt x="894" y="2391"/>
                  </a:cubicBezTo>
                  <a:cubicBezTo>
                    <a:pt x="970" y="2448"/>
                    <a:pt x="1065" y="2486"/>
                    <a:pt x="1141" y="2486"/>
                  </a:cubicBezTo>
                  <a:cubicBezTo>
                    <a:pt x="1217" y="2486"/>
                    <a:pt x="1275" y="2448"/>
                    <a:pt x="1294" y="2429"/>
                  </a:cubicBezTo>
                  <a:cubicBezTo>
                    <a:pt x="1427" y="2334"/>
                    <a:pt x="1465" y="2201"/>
                    <a:pt x="1370" y="2068"/>
                  </a:cubicBezTo>
                  <a:cubicBezTo>
                    <a:pt x="761" y="1402"/>
                    <a:pt x="1750" y="432"/>
                    <a:pt x="1750" y="413"/>
                  </a:cubicBezTo>
                  <a:cubicBezTo>
                    <a:pt x="1845" y="299"/>
                    <a:pt x="1845" y="147"/>
                    <a:pt x="1693" y="52"/>
                  </a:cubicBezTo>
                  <a:cubicBezTo>
                    <a:pt x="1644" y="19"/>
                    <a:pt x="1581" y="0"/>
                    <a:pt x="151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rot="179882">
              <a:off x="9724035" y="1596429"/>
              <a:ext cx="137258" cy="61723"/>
            </a:xfrm>
            <a:custGeom>
              <a:avLst/>
              <a:gdLst/>
              <a:ahLst/>
              <a:cxnLst/>
              <a:rect l="l" t="t" r="r" b="b"/>
              <a:pathLst>
                <a:path w="3177" h="1428" extrusionOk="0">
                  <a:moveTo>
                    <a:pt x="0" y="1142"/>
                  </a:moveTo>
                  <a:cubicBezTo>
                    <a:pt x="0" y="1144"/>
                    <a:pt x="1" y="1145"/>
                    <a:pt x="2" y="1145"/>
                  </a:cubicBezTo>
                  <a:cubicBezTo>
                    <a:pt x="3" y="1145"/>
                    <a:pt x="4" y="1144"/>
                    <a:pt x="5" y="1143"/>
                  </a:cubicBezTo>
                  <a:lnTo>
                    <a:pt x="5" y="1143"/>
                  </a:lnTo>
                  <a:lnTo>
                    <a:pt x="0" y="1142"/>
                  </a:lnTo>
                  <a:close/>
                  <a:moveTo>
                    <a:pt x="1940" y="1"/>
                  </a:moveTo>
                  <a:cubicBezTo>
                    <a:pt x="579" y="1"/>
                    <a:pt x="61" y="1081"/>
                    <a:pt x="5" y="1143"/>
                  </a:cubicBezTo>
                  <a:lnTo>
                    <a:pt x="5" y="1143"/>
                  </a:lnTo>
                  <a:lnTo>
                    <a:pt x="2112" y="1427"/>
                  </a:lnTo>
                  <a:cubicBezTo>
                    <a:pt x="2112" y="1427"/>
                    <a:pt x="3177" y="1"/>
                    <a:pt x="19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rot="179882">
              <a:off x="10994441" y="1302999"/>
              <a:ext cx="48042" cy="27447"/>
            </a:xfrm>
            <a:custGeom>
              <a:avLst/>
              <a:gdLst/>
              <a:ahLst/>
              <a:cxnLst/>
              <a:rect l="l" t="t" r="r" b="b"/>
              <a:pathLst>
                <a:path w="1112" h="635" extrusionOk="0">
                  <a:moveTo>
                    <a:pt x="828" y="1"/>
                  </a:moveTo>
                  <a:cubicBezTo>
                    <a:pt x="795" y="1"/>
                    <a:pt x="759" y="9"/>
                    <a:pt x="720" y="26"/>
                  </a:cubicBezTo>
                  <a:cubicBezTo>
                    <a:pt x="640" y="61"/>
                    <a:pt x="553" y="76"/>
                    <a:pt x="466" y="76"/>
                  </a:cubicBezTo>
                  <a:cubicBezTo>
                    <a:pt x="367" y="76"/>
                    <a:pt x="269" y="56"/>
                    <a:pt x="187" y="26"/>
                  </a:cubicBezTo>
                  <a:cubicBezTo>
                    <a:pt x="177" y="24"/>
                    <a:pt x="168" y="23"/>
                    <a:pt x="159" y="23"/>
                  </a:cubicBezTo>
                  <a:cubicBezTo>
                    <a:pt x="61" y="23"/>
                    <a:pt x="0" y="112"/>
                    <a:pt x="35" y="216"/>
                  </a:cubicBezTo>
                  <a:cubicBezTo>
                    <a:pt x="73" y="292"/>
                    <a:pt x="111" y="349"/>
                    <a:pt x="168" y="406"/>
                  </a:cubicBezTo>
                  <a:cubicBezTo>
                    <a:pt x="292" y="564"/>
                    <a:pt x="470" y="635"/>
                    <a:pt x="629" y="635"/>
                  </a:cubicBezTo>
                  <a:cubicBezTo>
                    <a:pt x="739" y="635"/>
                    <a:pt x="840" y="601"/>
                    <a:pt x="910" y="539"/>
                  </a:cubicBezTo>
                  <a:lnTo>
                    <a:pt x="929" y="520"/>
                  </a:lnTo>
                  <a:cubicBezTo>
                    <a:pt x="1111" y="354"/>
                    <a:pt x="1048"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rot="179882">
              <a:off x="10953899" y="1289979"/>
              <a:ext cx="119804" cy="38815"/>
            </a:xfrm>
            <a:custGeom>
              <a:avLst/>
              <a:gdLst/>
              <a:ahLst/>
              <a:cxnLst/>
              <a:rect l="l" t="t" r="r" b="b"/>
              <a:pathLst>
                <a:path w="2773" h="898" extrusionOk="0">
                  <a:moveTo>
                    <a:pt x="1755" y="0"/>
                  </a:moveTo>
                  <a:cubicBezTo>
                    <a:pt x="1686" y="0"/>
                    <a:pt x="1625" y="13"/>
                    <a:pt x="1574" y="36"/>
                  </a:cubicBezTo>
                  <a:cubicBezTo>
                    <a:pt x="1498" y="74"/>
                    <a:pt x="1417" y="93"/>
                    <a:pt x="1338" y="93"/>
                  </a:cubicBezTo>
                  <a:cubicBezTo>
                    <a:pt x="1260" y="93"/>
                    <a:pt x="1184" y="74"/>
                    <a:pt x="1117" y="36"/>
                  </a:cubicBezTo>
                  <a:cubicBezTo>
                    <a:pt x="1060" y="14"/>
                    <a:pt x="1000" y="3"/>
                    <a:pt x="937" y="3"/>
                  </a:cubicBezTo>
                  <a:cubicBezTo>
                    <a:pt x="728" y="3"/>
                    <a:pt x="491" y="133"/>
                    <a:pt x="242" y="455"/>
                  </a:cubicBezTo>
                  <a:cubicBezTo>
                    <a:pt x="1" y="759"/>
                    <a:pt x="90" y="867"/>
                    <a:pt x="278" y="867"/>
                  </a:cubicBezTo>
                  <a:cubicBezTo>
                    <a:pt x="432" y="867"/>
                    <a:pt x="651" y="796"/>
                    <a:pt x="813" y="702"/>
                  </a:cubicBezTo>
                  <a:cubicBezTo>
                    <a:pt x="927" y="645"/>
                    <a:pt x="984" y="512"/>
                    <a:pt x="1136" y="455"/>
                  </a:cubicBezTo>
                  <a:cubicBezTo>
                    <a:pt x="1250" y="421"/>
                    <a:pt x="1337" y="393"/>
                    <a:pt x="1425" y="393"/>
                  </a:cubicBezTo>
                  <a:cubicBezTo>
                    <a:pt x="1484" y="393"/>
                    <a:pt x="1543" y="405"/>
                    <a:pt x="1612" y="436"/>
                  </a:cubicBezTo>
                  <a:cubicBezTo>
                    <a:pt x="1631" y="455"/>
                    <a:pt x="1878" y="607"/>
                    <a:pt x="1878" y="626"/>
                  </a:cubicBezTo>
                  <a:cubicBezTo>
                    <a:pt x="2068" y="778"/>
                    <a:pt x="2354" y="897"/>
                    <a:pt x="2530" y="897"/>
                  </a:cubicBezTo>
                  <a:cubicBezTo>
                    <a:pt x="2706" y="897"/>
                    <a:pt x="2772" y="778"/>
                    <a:pt x="2525" y="455"/>
                  </a:cubicBezTo>
                  <a:cubicBezTo>
                    <a:pt x="2252" y="124"/>
                    <a:pt x="1968"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rot="179882">
              <a:off x="9604747" y="4124804"/>
              <a:ext cx="339451" cy="4149"/>
            </a:xfrm>
            <a:custGeom>
              <a:avLst/>
              <a:gdLst/>
              <a:ahLst/>
              <a:cxnLst/>
              <a:rect l="l" t="t" r="r" b="b"/>
              <a:pathLst>
                <a:path w="7857" h="96" extrusionOk="0">
                  <a:moveTo>
                    <a:pt x="58" y="1"/>
                  </a:moveTo>
                  <a:cubicBezTo>
                    <a:pt x="39" y="1"/>
                    <a:pt x="1" y="20"/>
                    <a:pt x="1" y="39"/>
                  </a:cubicBezTo>
                  <a:cubicBezTo>
                    <a:pt x="1" y="58"/>
                    <a:pt x="39" y="96"/>
                    <a:pt x="58" y="96"/>
                  </a:cubicBezTo>
                  <a:lnTo>
                    <a:pt x="7818" y="96"/>
                  </a:lnTo>
                  <a:cubicBezTo>
                    <a:pt x="7837" y="96"/>
                    <a:pt x="7856" y="96"/>
                    <a:pt x="7856" y="39"/>
                  </a:cubicBezTo>
                  <a:cubicBezTo>
                    <a:pt x="7856" y="20"/>
                    <a:pt x="7837" y="1"/>
                    <a:pt x="7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39"/>
          <p:cNvGrpSpPr/>
          <p:nvPr/>
        </p:nvGrpSpPr>
        <p:grpSpPr>
          <a:xfrm rot="-2700000">
            <a:off x="8138031" y="432447"/>
            <a:ext cx="476942" cy="1078553"/>
            <a:chOff x="6443012" y="2544655"/>
            <a:chExt cx="528107" cy="1194257"/>
          </a:xfrm>
        </p:grpSpPr>
        <p:sp>
          <p:nvSpPr>
            <p:cNvPr id="796" name="Google Shape;796;p39"/>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9"/>
          <p:cNvGrpSpPr/>
          <p:nvPr/>
        </p:nvGrpSpPr>
        <p:grpSpPr>
          <a:xfrm flipH="1">
            <a:off x="7974983" y="4043134"/>
            <a:ext cx="1179735" cy="977297"/>
            <a:chOff x="4977006" y="3735346"/>
            <a:chExt cx="1228351" cy="977297"/>
          </a:xfrm>
        </p:grpSpPr>
        <p:grpSp>
          <p:nvGrpSpPr>
            <p:cNvPr id="806" name="Google Shape;806;p39"/>
            <p:cNvGrpSpPr/>
            <p:nvPr/>
          </p:nvGrpSpPr>
          <p:grpSpPr>
            <a:xfrm>
              <a:off x="4977006" y="3735346"/>
              <a:ext cx="1078224" cy="923805"/>
              <a:chOff x="4977006" y="3735346"/>
              <a:chExt cx="1078224" cy="923805"/>
            </a:xfrm>
          </p:grpSpPr>
          <p:sp>
            <p:nvSpPr>
              <p:cNvPr id="807" name="Google Shape;807;p39"/>
              <p:cNvSpPr/>
              <p:nvPr/>
            </p:nvSpPr>
            <p:spPr>
              <a:xfrm>
                <a:off x="4977006" y="3735346"/>
                <a:ext cx="1078224" cy="923805"/>
              </a:xfrm>
              <a:custGeom>
                <a:avLst/>
                <a:gdLst/>
                <a:ahLst/>
                <a:cxnLst/>
                <a:rect l="l" t="t" r="r" b="b"/>
                <a:pathLst>
                  <a:path w="24956" h="21372" extrusionOk="0">
                    <a:moveTo>
                      <a:pt x="6693" y="0"/>
                    </a:moveTo>
                    <a:cubicBezTo>
                      <a:pt x="5504" y="0"/>
                      <a:pt x="4402" y="376"/>
                      <a:pt x="3481" y="1152"/>
                    </a:cubicBezTo>
                    <a:cubicBezTo>
                      <a:pt x="381" y="3777"/>
                      <a:pt x="0" y="10377"/>
                      <a:pt x="2815" y="16426"/>
                    </a:cubicBezTo>
                    <a:lnTo>
                      <a:pt x="5155" y="21371"/>
                    </a:lnTo>
                    <a:lnTo>
                      <a:pt x="24955" y="21371"/>
                    </a:lnTo>
                    <a:lnTo>
                      <a:pt x="15521" y="6269"/>
                    </a:lnTo>
                    <a:cubicBezTo>
                      <a:pt x="12975" y="2214"/>
                      <a:pt x="9579" y="0"/>
                      <a:pt x="6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5181218" y="3853138"/>
                <a:ext cx="430667" cy="805757"/>
              </a:xfrm>
              <a:custGeom>
                <a:avLst/>
                <a:gdLst/>
                <a:ahLst/>
                <a:cxnLst/>
                <a:rect l="l" t="t" r="r" b="b"/>
                <a:pathLst>
                  <a:path w="9968" h="18641" extrusionOk="0">
                    <a:moveTo>
                      <a:pt x="142" y="0"/>
                    </a:moveTo>
                    <a:cubicBezTo>
                      <a:pt x="119" y="0"/>
                      <a:pt x="95" y="6"/>
                      <a:pt x="76" y="19"/>
                    </a:cubicBezTo>
                    <a:cubicBezTo>
                      <a:pt x="38" y="76"/>
                      <a:pt x="0" y="133"/>
                      <a:pt x="38" y="209"/>
                    </a:cubicBezTo>
                    <a:lnTo>
                      <a:pt x="9644" y="18640"/>
                    </a:lnTo>
                    <a:lnTo>
                      <a:pt x="9967" y="18640"/>
                    </a:lnTo>
                    <a:lnTo>
                      <a:pt x="248" y="76"/>
                    </a:lnTo>
                    <a:cubicBezTo>
                      <a:pt x="235" y="25"/>
                      <a:pt x="188"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5061477" y="3845892"/>
                <a:ext cx="397788" cy="335945"/>
              </a:xfrm>
              <a:custGeom>
                <a:avLst/>
                <a:gdLst/>
                <a:ahLst/>
                <a:cxnLst/>
                <a:rect l="l" t="t" r="r" b="b"/>
                <a:pathLst>
                  <a:path w="9207" h="7772" extrusionOk="0">
                    <a:moveTo>
                      <a:pt x="9051" y="1"/>
                    </a:moveTo>
                    <a:cubicBezTo>
                      <a:pt x="8998" y="1"/>
                      <a:pt x="8954" y="36"/>
                      <a:pt x="8940" y="92"/>
                    </a:cubicBezTo>
                    <a:lnTo>
                      <a:pt x="6639" y="7415"/>
                    </a:lnTo>
                    <a:lnTo>
                      <a:pt x="152" y="5152"/>
                    </a:lnTo>
                    <a:cubicBezTo>
                      <a:pt x="142" y="5149"/>
                      <a:pt x="132" y="5148"/>
                      <a:pt x="123" y="5148"/>
                    </a:cubicBezTo>
                    <a:cubicBezTo>
                      <a:pt x="62" y="5148"/>
                      <a:pt x="17" y="5197"/>
                      <a:pt x="0" y="5247"/>
                    </a:cubicBezTo>
                    <a:cubicBezTo>
                      <a:pt x="0" y="5342"/>
                      <a:pt x="19" y="5418"/>
                      <a:pt x="95" y="5437"/>
                    </a:cubicBezTo>
                    <a:lnTo>
                      <a:pt x="6715" y="7757"/>
                    </a:lnTo>
                    <a:cubicBezTo>
                      <a:pt x="6734" y="7767"/>
                      <a:pt x="6748" y="7772"/>
                      <a:pt x="6762" y="7772"/>
                    </a:cubicBezTo>
                    <a:cubicBezTo>
                      <a:pt x="6776" y="7772"/>
                      <a:pt x="6791" y="7767"/>
                      <a:pt x="6810" y="7757"/>
                    </a:cubicBezTo>
                    <a:cubicBezTo>
                      <a:pt x="6829" y="7757"/>
                      <a:pt x="6848" y="7700"/>
                      <a:pt x="6829" y="7681"/>
                    </a:cubicBezTo>
                    <a:lnTo>
                      <a:pt x="9187" y="206"/>
                    </a:lnTo>
                    <a:cubicBezTo>
                      <a:pt x="9206" y="149"/>
                      <a:pt x="9187" y="54"/>
                      <a:pt x="9111" y="16"/>
                    </a:cubicBezTo>
                    <a:cubicBezTo>
                      <a:pt x="9091" y="6"/>
                      <a:pt x="9070" y="1"/>
                      <a:pt x="90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5177941" y="4277464"/>
                <a:ext cx="594198" cy="380510"/>
              </a:xfrm>
              <a:custGeom>
                <a:avLst/>
                <a:gdLst/>
                <a:ahLst/>
                <a:cxnLst/>
                <a:rect l="l" t="t" r="r" b="b"/>
                <a:pathLst>
                  <a:path w="13753" h="8803" extrusionOk="0">
                    <a:moveTo>
                      <a:pt x="13564" y="1"/>
                    </a:moveTo>
                    <a:cubicBezTo>
                      <a:pt x="13518" y="1"/>
                      <a:pt x="13478" y="26"/>
                      <a:pt x="13467" y="72"/>
                    </a:cubicBezTo>
                    <a:lnTo>
                      <a:pt x="9853" y="8726"/>
                    </a:lnTo>
                    <a:lnTo>
                      <a:pt x="152" y="6082"/>
                    </a:lnTo>
                    <a:cubicBezTo>
                      <a:pt x="144" y="6080"/>
                      <a:pt x="136" y="6080"/>
                      <a:pt x="128" y="6080"/>
                    </a:cubicBezTo>
                    <a:cubicBezTo>
                      <a:pt x="61" y="6080"/>
                      <a:pt x="0" y="6148"/>
                      <a:pt x="0" y="6216"/>
                    </a:cubicBezTo>
                    <a:cubicBezTo>
                      <a:pt x="19" y="6311"/>
                      <a:pt x="57" y="6406"/>
                      <a:pt x="133" y="6425"/>
                    </a:cubicBezTo>
                    <a:lnTo>
                      <a:pt x="8826" y="8802"/>
                    </a:lnTo>
                    <a:lnTo>
                      <a:pt x="10157" y="8802"/>
                    </a:lnTo>
                    <a:lnTo>
                      <a:pt x="13733" y="262"/>
                    </a:lnTo>
                    <a:cubicBezTo>
                      <a:pt x="13752" y="186"/>
                      <a:pt x="13733" y="72"/>
                      <a:pt x="13657" y="34"/>
                    </a:cubicBezTo>
                    <a:cubicBezTo>
                      <a:pt x="13627" y="11"/>
                      <a:pt x="13594" y="1"/>
                      <a:pt x="13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39"/>
            <p:cNvGrpSpPr/>
            <p:nvPr/>
          </p:nvGrpSpPr>
          <p:grpSpPr>
            <a:xfrm>
              <a:off x="5296786" y="3951279"/>
              <a:ext cx="908571" cy="761365"/>
              <a:chOff x="5296786" y="3951279"/>
              <a:chExt cx="908571" cy="761365"/>
            </a:xfrm>
          </p:grpSpPr>
          <p:sp>
            <p:nvSpPr>
              <p:cNvPr id="812" name="Google Shape;812;p39"/>
              <p:cNvSpPr/>
              <p:nvPr/>
            </p:nvSpPr>
            <p:spPr>
              <a:xfrm>
                <a:off x="5485432" y="3951279"/>
                <a:ext cx="719925" cy="761365"/>
              </a:xfrm>
              <a:custGeom>
                <a:avLst/>
                <a:gdLst/>
                <a:ahLst/>
                <a:cxnLst/>
                <a:rect l="l" t="t" r="r" b="b"/>
                <a:pathLst>
                  <a:path w="16663" h="17614" extrusionOk="0">
                    <a:moveTo>
                      <a:pt x="9149" y="0"/>
                    </a:moveTo>
                    <a:cubicBezTo>
                      <a:pt x="9149" y="1"/>
                      <a:pt x="0" y="6297"/>
                      <a:pt x="3975" y="17576"/>
                    </a:cubicBezTo>
                    <a:lnTo>
                      <a:pt x="8198" y="17614"/>
                    </a:lnTo>
                    <a:cubicBezTo>
                      <a:pt x="16662" y="10804"/>
                      <a:pt x="9149" y="1"/>
                      <a:pt x="9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5599439" y="4168355"/>
                <a:ext cx="338598" cy="544289"/>
              </a:xfrm>
              <a:custGeom>
                <a:avLst/>
                <a:gdLst/>
                <a:ahLst/>
                <a:cxnLst/>
                <a:rect l="l" t="t" r="r" b="b"/>
                <a:pathLst>
                  <a:path w="7837" h="12592" extrusionOk="0">
                    <a:moveTo>
                      <a:pt x="3081" y="0"/>
                    </a:moveTo>
                    <a:cubicBezTo>
                      <a:pt x="3081" y="0"/>
                      <a:pt x="0" y="5706"/>
                      <a:pt x="3538" y="12592"/>
                    </a:cubicBezTo>
                    <a:lnTo>
                      <a:pt x="5326" y="12554"/>
                    </a:lnTo>
                    <a:cubicBezTo>
                      <a:pt x="7836" y="4546"/>
                      <a:pt x="3082" y="0"/>
                      <a:pt x="3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5400099" y="4285192"/>
                <a:ext cx="369878" cy="427452"/>
              </a:xfrm>
              <a:custGeom>
                <a:avLst/>
                <a:gdLst/>
                <a:ahLst/>
                <a:cxnLst/>
                <a:rect l="l" t="t" r="r" b="b"/>
                <a:pathLst>
                  <a:path w="8561" h="9889" extrusionOk="0">
                    <a:moveTo>
                      <a:pt x="2561" y="1"/>
                    </a:moveTo>
                    <a:cubicBezTo>
                      <a:pt x="2327" y="1"/>
                      <a:pt x="2100" y="84"/>
                      <a:pt x="1884" y="264"/>
                    </a:cubicBezTo>
                    <a:cubicBezTo>
                      <a:pt x="1" y="1767"/>
                      <a:pt x="3520" y="6864"/>
                      <a:pt x="5897" y="9889"/>
                    </a:cubicBezTo>
                    <a:lnTo>
                      <a:pt x="8560" y="9889"/>
                    </a:lnTo>
                    <a:cubicBezTo>
                      <a:pt x="7463" y="6906"/>
                      <a:pt x="4698" y="1"/>
                      <a:pt x="2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5296786" y="4460772"/>
                <a:ext cx="373939" cy="251872"/>
              </a:xfrm>
              <a:custGeom>
                <a:avLst/>
                <a:gdLst/>
                <a:ahLst/>
                <a:cxnLst/>
                <a:rect l="l" t="t" r="r" b="b"/>
                <a:pathLst>
                  <a:path w="8655" h="5827" extrusionOk="0">
                    <a:moveTo>
                      <a:pt x="2214" y="1"/>
                    </a:moveTo>
                    <a:cubicBezTo>
                      <a:pt x="1870" y="1"/>
                      <a:pt x="1553" y="110"/>
                      <a:pt x="1275" y="349"/>
                    </a:cubicBezTo>
                    <a:cubicBezTo>
                      <a:pt x="0" y="1433"/>
                      <a:pt x="1503" y="3677"/>
                      <a:pt x="3614" y="5827"/>
                    </a:cubicBezTo>
                    <a:lnTo>
                      <a:pt x="8655" y="5808"/>
                    </a:lnTo>
                    <a:cubicBezTo>
                      <a:pt x="6640" y="3025"/>
                      <a:pt x="4033" y="1"/>
                      <a:pt x="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5810531" y="4327034"/>
                <a:ext cx="276987" cy="385610"/>
              </a:xfrm>
              <a:custGeom>
                <a:avLst/>
                <a:gdLst/>
                <a:ahLst/>
                <a:cxnLst/>
                <a:rect l="l" t="t" r="r" b="b"/>
                <a:pathLst>
                  <a:path w="6411" h="8921" extrusionOk="0">
                    <a:moveTo>
                      <a:pt x="6145" y="0"/>
                    </a:moveTo>
                    <a:lnTo>
                      <a:pt x="6145" y="0"/>
                    </a:lnTo>
                    <a:cubicBezTo>
                      <a:pt x="6144" y="0"/>
                      <a:pt x="1" y="2967"/>
                      <a:pt x="1" y="8921"/>
                    </a:cubicBezTo>
                    <a:lnTo>
                      <a:pt x="2474" y="8921"/>
                    </a:lnTo>
                    <a:cubicBezTo>
                      <a:pt x="6411" y="4470"/>
                      <a:pt x="6145" y="0"/>
                      <a:pt x="6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5880234" y="4478753"/>
                <a:ext cx="281956" cy="233890"/>
              </a:xfrm>
              <a:custGeom>
                <a:avLst/>
                <a:gdLst/>
                <a:ahLst/>
                <a:cxnLst/>
                <a:rect l="l" t="t" r="r" b="b"/>
                <a:pathLst>
                  <a:path w="6526" h="5411" extrusionOk="0">
                    <a:moveTo>
                      <a:pt x="4847" y="0"/>
                    </a:moveTo>
                    <a:cubicBezTo>
                      <a:pt x="3488" y="0"/>
                      <a:pt x="1508" y="2814"/>
                      <a:pt x="1" y="5411"/>
                    </a:cubicBezTo>
                    <a:lnTo>
                      <a:pt x="3805" y="5411"/>
                    </a:lnTo>
                    <a:cubicBezTo>
                      <a:pt x="5403" y="3376"/>
                      <a:pt x="6525" y="1340"/>
                      <a:pt x="5536" y="313"/>
                    </a:cubicBezTo>
                    <a:cubicBezTo>
                      <a:pt x="5333" y="98"/>
                      <a:pt x="5101" y="0"/>
                      <a:pt x="4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39"/>
              <p:cNvGrpSpPr/>
              <p:nvPr/>
            </p:nvGrpSpPr>
            <p:grpSpPr>
              <a:xfrm>
                <a:off x="5724096" y="4351845"/>
                <a:ext cx="208606" cy="360799"/>
                <a:chOff x="5647896" y="4351089"/>
                <a:chExt cx="208606" cy="360799"/>
              </a:xfrm>
            </p:grpSpPr>
            <p:sp>
              <p:nvSpPr>
                <p:cNvPr id="819" name="Google Shape;819;p39"/>
                <p:cNvSpPr/>
                <p:nvPr/>
              </p:nvSpPr>
              <p:spPr>
                <a:xfrm>
                  <a:off x="5707746" y="4502868"/>
                  <a:ext cx="87144" cy="84721"/>
                </a:xfrm>
                <a:custGeom>
                  <a:avLst/>
                  <a:gdLst/>
                  <a:ahLst/>
                  <a:cxnLst/>
                  <a:rect l="l" t="t" r="r" b="b"/>
                  <a:pathLst>
                    <a:path w="2017" h="1960" extrusionOk="0">
                      <a:moveTo>
                        <a:pt x="1922" y="1"/>
                      </a:moveTo>
                      <a:lnTo>
                        <a:pt x="1" y="1865"/>
                      </a:lnTo>
                      <a:lnTo>
                        <a:pt x="96" y="1960"/>
                      </a:lnTo>
                      <a:lnTo>
                        <a:pt x="2017" y="96"/>
                      </a:lnTo>
                      <a:lnTo>
                        <a:pt x="19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5647896" y="4351089"/>
                  <a:ext cx="102741" cy="147224"/>
                </a:xfrm>
                <a:custGeom>
                  <a:avLst/>
                  <a:gdLst/>
                  <a:ahLst/>
                  <a:cxnLst/>
                  <a:rect l="l" t="t" r="r" b="b"/>
                  <a:pathLst>
                    <a:path w="2378" h="3406" extrusionOk="0">
                      <a:moveTo>
                        <a:pt x="1122" y="172"/>
                      </a:moveTo>
                      <a:cubicBezTo>
                        <a:pt x="1313" y="286"/>
                        <a:pt x="2149" y="895"/>
                        <a:pt x="2207" y="1675"/>
                      </a:cubicBezTo>
                      <a:cubicBezTo>
                        <a:pt x="2283" y="2530"/>
                        <a:pt x="1883" y="3272"/>
                        <a:pt x="1332" y="3291"/>
                      </a:cubicBezTo>
                      <a:cubicBezTo>
                        <a:pt x="1315" y="3292"/>
                        <a:pt x="1298" y="3293"/>
                        <a:pt x="1282" y="3293"/>
                      </a:cubicBezTo>
                      <a:cubicBezTo>
                        <a:pt x="1037" y="3293"/>
                        <a:pt x="824" y="3159"/>
                        <a:pt x="628" y="2892"/>
                      </a:cubicBezTo>
                      <a:cubicBezTo>
                        <a:pt x="400" y="2607"/>
                        <a:pt x="266" y="2226"/>
                        <a:pt x="247" y="1789"/>
                      </a:cubicBezTo>
                      <a:cubicBezTo>
                        <a:pt x="190" y="1028"/>
                        <a:pt x="951" y="324"/>
                        <a:pt x="1122" y="172"/>
                      </a:cubicBezTo>
                      <a:close/>
                      <a:moveTo>
                        <a:pt x="1065" y="1"/>
                      </a:moveTo>
                      <a:lnTo>
                        <a:pt x="1046" y="39"/>
                      </a:lnTo>
                      <a:cubicBezTo>
                        <a:pt x="1008" y="58"/>
                        <a:pt x="0" y="838"/>
                        <a:pt x="76" y="1770"/>
                      </a:cubicBezTo>
                      <a:cubicBezTo>
                        <a:pt x="114" y="2226"/>
                        <a:pt x="247" y="2626"/>
                        <a:pt x="476" y="2930"/>
                      </a:cubicBezTo>
                      <a:cubicBezTo>
                        <a:pt x="552" y="3025"/>
                        <a:pt x="628" y="3101"/>
                        <a:pt x="685" y="3177"/>
                      </a:cubicBezTo>
                      <a:cubicBezTo>
                        <a:pt x="875" y="3329"/>
                        <a:pt x="1103" y="3405"/>
                        <a:pt x="1313" y="3405"/>
                      </a:cubicBezTo>
                      <a:cubicBezTo>
                        <a:pt x="1902" y="3367"/>
                        <a:pt x="2378" y="2569"/>
                        <a:pt x="2302" y="1656"/>
                      </a:cubicBezTo>
                      <a:cubicBezTo>
                        <a:pt x="2264" y="723"/>
                        <a:pt x="1160" y="58"/>
                        <a:pt x="1122" y="39"/>
                      </a:cubicBezTo>
                      <a:lnTo>
                        <a:pt x="10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5696276" y="4430666"/>
                  <a:ext cx="24670" cy="281222"/>
                </a:xfrm>
                <a:custGeom>
                  <a:avLst/>
                  <a:gdLst/>
                  <a:ahLst/>
                  <a:cxnLst/>
                  <a:rect l="l" t="t" r="r" b="b"/>
                  <a:pathLst>
                    <a:path w="571" h="6506" extrusionOk="0">
                      <a:moveTo>
                        <a:pt x="19" y="1"/>
                      </a:moveTo>
                      <a:cubicBezTo>
                        <a:pt x="0" y="343"/>
                        <a:pt x="305" y="4623"/>
                        <a:pt x="419" y="6297"/>
                      </a:cubicBezTo>
                      <a:lnTo>
                        <a:pt x="571" y="6506"/>
                      </a:lnTo>
                      <a:cubicBezTo>
                        <a:pt x="476" y="5003"/>
                        <a:pt x="134" y="343"/>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728270" y="4452275"/>
                  <a:ext cx="128232" cy="114979"/>
                </a:xfrm>
                <a:custGeom>
                  <a:avLst/>
                  <a:gdLst/>
                  <a:ahLst/>
                  <a:cxnLst/>
                  <a:rect l="l" t="t" r="r" b="b"/>
                  <a:pathLst>
                    <a:path w="2968" h="2660" extrusionOk="0">
                      <a:moveTo>
                        <a:pt x="2190" y="105"/>
                      </a:moveTo>
                      <a:cubicBezTo>
                        <a:pt x="2391" y="105"/>
                        <a:pt x="2551" y="121"/>
                        <a:pt x="2625" y="127"/>
                      </a:cubicBezTo>
                      <a:cubicBezTo>
                        <a:pt x="2663" y="375"/>
                        <a:pt x="2758" y="1402"/>
                        <a:pt x="2207" y="1934"/>
                      </a:cubicBezTo>
                      <a:cubicBezTo>
                        <a:pt x="1902" y="2220"/>
                        <a:pt x="1541" y="2429"/>
                        <a:pt x="1179" y="2505"/>
                      </a:cubicBezTo>
                      <a:cubicBezTo>
                        <a:pt x="1087" y="2527"/>
                        <a:pt x="998" y="2538"/>
                        <a:pt x="913" y="2538"/>
                      </a:cubicBezTo>
                      <a:cubicBezTo>
                        <a:pt x="701" y="2538"/>
                        <a:pt x="516" y="2470"/>
                        <a:pt x="381" y="2334"/>
                      </a:cubicBezTo>
                      <a:cubicBezTo>
                        <a:pt x="190" y="2163"/>
                        <a:pt x="133" y="1858"/>
                        <a:pt x="209" y="1535"/>
                      </a:cubicBezTo>
                      <a:cubicBezTo>
                        <a:pt x="285" y="1174"/>
                        <a:pt x="495" y="850"/>
                        <a:pt x="799" y="546"/>
                      </a:cubicBezTo>
                      <a:cubicBezTo>
                        <a:pt x="1183" y="174"/>
                        <a:pt x="1775" y="105"/>
                        <a:pt x="2190" y="105"/>
                      </a:cubicBezTo>
                      <a:close/>
                      <a:moveTo>
                        <a:pt x="2196" y="0"/>
                      </a:moveTo>
                      <a:cubicBezTo>
                        <a:pt x="1756" y="0"/>
                        <a:pt x="1127" y="77"/>
                        <a:pt x="723" y="470"/>
                      </a:cubicBezTo>
                      <a:cubicBezTo>
                        <a:pt x="400" y="774"/>
                        <a:pt x="190" y="1155"/>
                        <a:pt x="95" y="1516"/>
                      </a:cubicBezTo>
                      <a:cubicBezTo>
                        <a:pt x="0" y="1877"/>
                        <a:pt x="57" y="2201"/>
                        <a:pt x="285" y="2410"/>
                      </a:cubicBezTo>
                      <a:lnTo>
                        <a:pt x="324" y="2467"/>
                      </a:lnTo>
                      <a:cubicBezTo>
                        <a:pt x="480" y="2595"/>
                        <a:pt x="702" y="2660"/>
                        <a:pt x="947" y="2660"/>
                      </a:cubicBezTo>
                      <a:cubicBezTo>
                        <a:pt x="1028" y="2660"/>
                        <a:pt x="1113" y="2652"/>
                        <a:pt x="1198" y="2638"/>
                      </a:cubicBezTo>
                      <a:cubicBezTo>
                        <a:pt x="1579" y="2543"/>
                        <a:pt x="1959" y="2315"/>
                        <a:pt x="2302" y="2010"/>
                      </a:cubicBezTo>
                      <a:cubicBezTo>
                        <a:pt x="2967" y="1364"/>
                        <a:pt x="2758" y="127"/>
                        <a:pt x="2758" y="89"/>
                      </a:cubicBezTo>
                      <a:lnTo>
                        <a:pt x="2758" y="32"/>
                      </a:lnTo>
                      <a:lnTo>
                        <a:pt x="2701" y="32"/>
                      </a:lnTo>
                      <a:cubicBezTo>
                        <a:pt x="2686" y="32"/>
                        <a:pt x="2480" y="0"/>
                        <a:pt x="2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55" name="Google Shape;5232;p50">
            <a:extLst>
              <a:ext uri="{FF2B5EF4-FFF2-40B4-BE49-F238E27FC236}">
                <a16:creationId xmlns="" xmlns:a16="http://schemas.microsoft.com/office/drawing/2014/main" id="{DEDF7A85-5EF5-F0DE-DA2E-984F34074045}"/>
              </a:ext>
            </a:extLst>
          </p:cNvPr>
          <p:cNvGrpSpPr/>
          <p:nvPr/>
        </p:nvGrpSpPr>
        <p:grpSpPr>
          <a:xfrm>
            <a:off x="-468138" y="3249481"/>
            <a:ext cx="2838086" cy="1900122"/>
            <a:chOff x="4677984" y="1950276"/>
            <a:chExt cx="4748578" cy="3544435"/>
          </a:xfrm>
        </p:grpSpPr>
        <p:sp>
          <p:nvSpPr>
            <p:cNvPr id="356" name="Google Shape;5233;p50">
              <a:extLst>
                <a:ext uri="{FF2B5EF4-FFF2-40B4-BE49-F238E27FC236}">
                  <a16:creationId xmlns="" xmlns:a16="http://schemas.microsoft.com/office/drawing/2014/main" id="{A52C3716-6C38-026C-83A3-F3A31C07BE43}"/>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5234;p50">
              <a:extLst>
                <a:ext uri="{FF2B5EF4-FFF2-40B4-BE49-F238E27FC236}">
                  <a16:creationId xmlns="" xmlns:a16="http://schemas.microsoft.com/office/drawing/2014/main" id="{D43707F7-2248-F260-9094-D3E47F0EE862}"/>
                </a:ext>
              </a:extLst>
            </p:cNvPr>
            <p:cNvGrpSpPr/>
            <p:nvPr/>
          </p:nvGrpSpPr>
          <p:grpSpPr>
            <a:xfrm>
              <a:off x="4677984" y="1950276"/>
              <a:ext cx="4748578" cy="3446142"/>
              <a:chOff x="4677984" y="1950276"/>
              <a:chExt cx="4748578" cy="3446142"/>
            </a:xfrm>
          </p:grpSpPr>
          <p:grpSp>
            <p:nvGrpSpPr>
              <p:cNvPr id="400" name="Google Shape;5235;p50">
                <a:extLst>
                  <a:ext uri="{FF2B5EF4-FFF2-40B4-BE49-F238E27FC236}">
                    <a16:creationId xmlns="" xmlns:a16="http://schemas.microsoft.com/office/drawing/2014/main" id="{D242875F-D1EA-6B26-8B18-DD77844C5260}"/>
                  </a:ext>
                </a:extLst>
              </p:cNvPr>
              <p:cNvGrpSpPr/>
              <p:nvPr/>
            </p:nvGrpSpPr>
            <p:grpSpPr>
              <a:xfrm rot="-1150073">
                <a:off x="5044290" y="2109783"/>
                <a:ext cx="1387923" cy="2465630"/>
                <a:chOff x="593002" y="2042708"/>
                <a:chExt cx="1261647" cy="2241302"/>
              </a:xfrm>
            </p:grpSpPr>
            <p:grpSp>
              <p:nvGrpSpPr>
                <p:cNvPr id="458" name="Google Shape;5236;p50">
                  <a:extLst>
                    <a:ext uri="{FF2B5EF4-FFF2-40B4-BE49-F238E27FC236}">
                      <a16:creationId xmlns="" xmlns:a16="http://schemas.microsoft.com/office/drawing/2014/main" id="{39720DA0-4651-388D-C776-D50F8FCFF7AE}"/>
                    </a:ext>
                  </a:extLst>
                </p:cNvPr>
                <p:cNvGrpSpPr/>
                <p:nvPr/>
              </p:nvGrpSpPr>
              <p:grpSpPr>
                <a:xfrm>
                  <a:off x="895855" y="2042708"/>
                  <a:ext cx="831800" cy="1661755"/>
                  <a:chOff x="895855" y="2042708"/>
                  <a:chExt cx="831800" cy="1661755"/>
                </a:xfrm>
              </p:grpSpPr>
              <p:sp>
                <p:nvSpPr>
                  <p:cNvPr id="466" name="Google Shape;5237;p50">
                    <a:extLst>
                      <a:ext uri="{FF2B5EF4-FFF2-40B4-BE49-F238E27FC236}">
                        <a16:creationId xmlns="" xmlns:a16="http://schemas.microsoft.com/office/drawing/2014/main" id="{5AF70A61-E859-A47E-6F60-5FA326C68A10}"/>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238;p50">
                    <a:extLst>
                      <a:ext uri="{FF2B5EF4-FFF2-40B4-BE49-F238E27FC236}">
                        <a16:creationId xmlns="" xmlns:a16="http://schemas.microsoft.com/office/drawing/2014/main" id="{9B9C1E9C-29E2-1E3F-793D-35946DE07E2E}"/>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239;p50">
                    <a:extLst>
                      <a:ext uri="{FF2B5EF4-FFF2-40B4-BE49-F238E27FC236}">
                        <a16:creationId xmlns="" xmlns:a16="http://schemas.microsoft.com/office/drawing/2014/main" id="{FB72768B-A4B1-A2C4-CEEF-D7C184760FDE}"/>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240;p50">
                    <a:extLst>
                      <a:ext uri="{FF2B5EF4-FFF2-40B4-BE49-F238E27FC236}">
                        <a16:creationId xmlns="" xmlns:a16="http://schemas.microsoft.com/office/drawing/2014/main" id="{37CB9E06-097B-1890-1A40-07F1D0994A27}"/>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241;p50">
                    <a:extLst>
                      <a:ext uri="{FF2B5EF4-FFF2-40B4-BE49-F238E27FC236}">
                        <a16:creationId xmlns="" xmlns:a16="http://schemas.microsoft.com/office/drawing/2014/main" id="{93F3DA9E-DAC9-A444-F25F-4B5A5D294C6B}"/>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242;p50">
                    <a:extLst>
                      <a:ext uri="{FF2B5EF4-FFF2-40B4-BE49-F238E27FC236}">
                        <a16:creationId xmlns="" xmlns:a16="http://schemas.microsoft.com/office/drawing/2014/main" id="{33C4AE41-D89A-BBB6-66CF-4962C675F4B6}"/>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243;p50">
                    <a:extLst>
                      <a:ext uri="{FF2B5EF4-FFF2-40B4-BE49-F238E27FC236}">
                        <a16:creationId xmlns="" xmlns:a16="http://schemas.microsoft.com/office/drawing/2014/main" id="{CB713C56-237F-DB62-E17A-20294D8A66FD}"/>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244;p50">
                    <a:extLst>
                      <a:ext uri="{FF2B5EF4-FFF2-40B4-BE49-F238E27FC236}">
                        <a16:creationId xmlns="" xmlns:a16="http://schemas.microsoft.com/office/drawing/2014/main" id="{57AE5383-1CE7-FEFF-68FB-87D44E5BB380}"/>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245;p50">
                    <a:extLst>
                      <a:ext uri="{FF2B5EF4-FFF2-40B4-BE49-F238E27FC236}">
                        <a16:creationId xmlns="" xmlns:a16="http://schemas.microsoft.com/office/drawing/2014/main" id="{F680718E-913A-55D3-975C-A47D43E9883D}"/>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246;p50">
                    <a:extLst>
                      <a:ext uri="{FF2B5EF4-FFF2-40B4-BE49-F238E27FC236}">
                        <a16:creationId xmlns="" xmlns:a16="http://schemas.microsoft.com/office/drawing/2014/main" id="{B4BB9DBB-46AD-212D-BE1D-EC2B0CFCA56F}"/>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247;p50">
                    <a:extLst>
                      <a:ext uri="{FF2B5EF4-FFF2-40B4-BE49-F238E27FC236}">
                        <a16:creationId xmlns="" xmlns:a16="http://schemas.microsoft.com/office/drawing/2014/main" id="{FC6E44F5-B472-40FB-92E6-299700C26161}"/>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5248;p50">
                  <a:extLst>
                    <a:ext uri="{FF2B5EF4-FFF2-40B4-BE49-F238E27FC236}">
                      <a16:creationId xmlns="" xmlns:a16="http://schemas.microsoft.com/office/drawing/2014/main" id="{8F73C030-0E71-94B9-8032-2AB557F252E1}"/>
                    </a:ext>
                  </a:extLst>
                </p:cNvPr>
                <p:cNvGrpSpPr/>
                <p:nvPr/>
              </p:nvGrpSpPr>
              <p:grpSpPr>
                <a:xfrm>
                  <a:off x="593002" y="2212351"/>
                  <a:ext cx="1261647" cy="2071660"/>
                  <a:chOff x="593002" y="2212351"/>
                  <a:chExt cx="1261647" cy="2071660"/>
                </a:xfrm>
              </p:grpSpPr>
              <p:sp>
                <p:nvSpPr>
                  <p:cNvPr id="460" name="Google Shape;5249;p50">
                    <a:extLst>
                      <a:ext uri="{FF2B5EF4-FFF2-40B4-BE49-F238E27FC236}">
                        <a16:creationId xmlns="" xmlns:a16="http://schemas.microsoft.com/office/drawing/2014/main" id="{984D01B3-1900-D605-A47C-7EA7AF778705}"/>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250;p50">
                    <a:extLst>
                      <a:ext uri="{FF2B5EF4-FFF2-40B4-BE49-F238E27FC236}">
                        <a16:creationId xmlns="" xmlns:a16="http://schemas.microsoft.com/office/drawing/2014/main" id="{2B9C7748-6C09-AE1F-B9A8-C7CE271FADA0}"/>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251;p50">
                    <a:extLst>
                      <a:ext uri="{FF2B5EF4-FFF2-40B4-BE49-F238E27FC236}">
                        <a16:creationId xmlns="" xmlns:a16="http://schemas.microsoft.com/office/drawing/2014/main" id="{5585E63D-BF25-DCFF-FD7C-CA93FC32C32C}"/>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252;p50">
                    <a:extLst>
                      <a:ext uri="{FF2B5EF4-FFF2-40B4-BE49-F238E27FC236}">
                        <a16:creationId xmlns="" xmlns:a16="http://schemas.microsoft.com/office/drawing/2014/main" id="{C54411B7-23FB-ED86-369B-F38B63E4044F}"/>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253;p50">
                    <a:extLst>
                      <a:ext uri="{FF2B5EF4-FFF2-40B4-BE49-F238E27FC236}">
                        <a16:creationId xmlns="" xmlns:a16="http://schemas.microsoft.com/office/drawing/2014/main" id="{675D6F14-FDFF-846C-1194-F6DDCD6C8AD7}"/>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254;p50">
                    <a:extLst>
                      <a:ext uri="{FF2B5EF4-FFF2-40B4-BE49-F238E27FC236}">
                        <a16:creationId xmlns="" xmlns:a16="http://schemas.microsoft.com/office/drawing/2014/main" id="{87C0EFD3-8309-5289-E254-BBD50F064ABB}"/>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5255;p50">
                <a:extLst>
                  <a:ext uri="{FF2B5EF4-FFF2-40B4-BE49-F238E27FC236}">
                    <a16:creationId xmlns="" xmlns:a16="http://schemas.microsoft.com/office/drawing/2014/main" id="{F78091E1-FE29-8528-F20C-FE232E7B93C8}"/>
                  </a:ext>
                </a:extLst>
              </p:cNvPr>
              <p:cNvGrpSpPr/>
              <p:nvPr/>
            </p:nvGrpSpPr>
            <p:grpSpPr>
              <a:xfrm rot="400947">
                <a:off x="4770825" y="3781640"/>
                <a:ext cx="1548786" cy="1294488"/>
                <a:chOff x="457474" y="3580802"/>
                <a:chExt cx="1408022" cy="1176837"/>
              </a:xfrm>
            </p:grpSpPr>
            <p:sp>
              <p:nvSpPr>
                <p:cNvPr id="434" name="Google Shape;5256;p50">
                  <a:extLst>
                    <a:ext uri="{FF2B5EF4-FFF2-40B4-BE49-F238E27FC236}">
                      <a16:creationId xmlns="" xmlns:a16="http://schemas.microsoft.com/office/drawing/2014/main" id="{DA848499-933A-C610-6ED6-A14F37CA9778}"/>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257;p50">
                  <a:extLst>
                    <a:ext uri="{FF2B5EF4-FFF2-40B4-BE49-F238E27FC236}">
                      <a16:creationId xmlns="" xmlns:a16="http://schemas.microsoft.com/office/drawing/2014/main" id="{04132D93-0662-154C-C1D2-97A8EDCF9DAD}"/>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258;p50">
                  <a:extLst>
                    <a:ext uri="{FF2B5EF4-FFF2-40B4-BE49-F238E27FC236}">
                      <a16:creationId xmlns="" xmlns:a16="http://schemas.microsoft.com/office/drawing/2014/main" id="{4C6C4EEC-972C-9860-F440-D6D81008CA17}"/>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259;p50">
                  <a:extLst>
                    <a:ext uri="{FF2B5EF4-FFF2-40B4-BE49-F238E27FC236}">
                      <a16:creationId xmlns="" xmlns:a16="http://schemas.microsoft.com/office/drawing/2014/main" id="{8499A3B2-9FA4-FC58-4216-74D13A75E70F}"/>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260;p50">
                  <a:extLst>
                    <a:ext uri="{FF2B5EF4-FFF2-40B4-BE49-F238E27FC236}">
                      <a16:creationId xmlns="" xmlns:a16="http://schemas.microsoft.com/office/drawing/2014/main" id="{44125DB1-E878-9AFE-3048-C4214026D83B}"/>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261;p50">
                  <a:extLst>
                    <a:ext uri="{FF2B5EF4-FFF2-40B4-BE49-F238E27FC236}">
                      <a16:creationId xmlns="" xmlns:a16="http://schemas.microsoft.com/office/drawing/2014/main" id="{0291A3B2-6A65-D773-8378-ABE7B3AF155B}"/>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262;p50">
                  <a:extLst>
                    <a:ext uri="{FF2B5EF4-FFF2-40B4-BE49-F238E27FC236}">
                      <a16:creationId xmlns="" xmlns:a16="http://schemas.microsoft.com/office/drawing/2014/main" id="{73607ADD-E74D-8F41-8E0A-77A4B00DB51C}"/>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263;p50">
                  <a:extLst>
                    <a:ext uri="{FF2B5EF4-FFF2-40B4-BE49-F238E27FC236}">
                      <a16:creationId xmlns="" xmlns:a16="http://schemas.microsoft.com/office/drawing/2014/main" id="{EFB6BBB3-FB88-A413-8D3A-1F1FE116AD15}"/>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264;p50">
                  <a:extLst>
                    <a:ext uri="{FF2B5EF4-FFF2-40B4-BE49-F238E27FC236}">
                      <a16:creationId xmlns="" xmlns:a16="http://schemas.microsoft.com/office/drawing/2014/main" id="{935B319F-8801-7F05-D85A-0537FC6A6166}"/>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265;p50">
                  <a:extLst>
                    <a:ext uri="{FF2B5EF4-FFF2-40B4-BE49-F238E27FC236}">
                      <a16:creationId xmlns="" xmlns:a16="http://schemas.microsoft.com/office/drawing/2014/main" id="{0ACEF929-8727-AAE5-F7CD-42AE6D0C84CF}"/>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266;p50">
                  <a:extLst>
                    <a:ext uri="{FF2B5EF4-FFF2-40B4-BE49-F238E27FC236}">
                      <a16:creationId xmlns="" xmlns:a16="http://schemas.microsoft.com/office/drawing/2014/main" id="{B9AF9470-7786-DC54-14EB-E1BF3263C8A4}"/>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267;p50">
                  <a:extLst>
                    <a:ext uri="{FF2B5EF4-FFF2-40B4-BE49-F238E27FC236}">
                      <a16:creationId xmlns="" xmlns:a16="http://schemas.microsoft.com/office/drawing/2014/main" id="{B1179A23-F3DA-717B-C3BA-48DCC24CFC6C}"/>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268;p50">
                  <a:extLst>
                    <a:ext uri="{FF2B5EF4-FFF2-40B4-BE49-F238E27FC236}">
                      <a16:creationId xmlns="" xmlns:a16="http://schemas.microsoft.com/office/drawing/2014/main" id="{426522F0-A84F-6DF0-3231-76307FAC287E}"/>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269;p50">
                  <a:extLst>
                    <a:ext uri="{FF2B5EF4-FFF2-40B4-BE49-F238E27FC236}">
                      <a16:creationId xmlns="" xmlns:a16="http://schemas.microsoft.com/office/drawing/2014/main" id="{2C8F5D25-AE03-1381-A671-01E04E0A1865}"/>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270;p50">
                  <a:extLst>
                    <a:ext uri="{FF2B5EF4-FFF2-40B4-BE49-F238E27FC236}">
                      <a16:creationId xmlns="" xmlns:a16="http://schemas.microsoft.com/office/drawing/2014/main" id="{B9EFBF5F-1835-B3FD-01FC-8584BF83428E}"/>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271;p50">
                  <a:extLst>
                    <a:ext uri="{FF2B5EF4-FFF2-40B4-BE49-F238E27FC236}">
                      <a16:creationId xmlns="" xmlns:a16="http://schemas.microsoft.com/office/drawing/2014/main" id="{1C4EF73B-590B-00E0-3F39-E311D831068C}"/>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272;p50">
                  <a:extLst>
                    <a:ext uri="{FF2B5EF4-FFF2-40B4-BE49-F238E27FC236}">
                      <a16:creationId xmlns="" xmlns:a16="http://schemas.microsoft.com/office/drawing/2014/main" id="{698F6EE4-540B-8AB5-A304-D9384B6B7B70}"/>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273;p50">
                  <a:extLst>
                    <a:ext uri="{FF2B5EF4-FFF2-40B4-BE49-F238E27FC236}">
                      <a16:creationId xmlns="" xmlns:a16="http://schemas.microsoft.com/office/drawing/2014/main" id="{88A9D2F9-9C5E-F4F0-4555-A80EBD01BD4F}"/>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5274;p50">
                  <a:extLst>
                    <a:ext uri="{FF2B5EF4-FFF2-40B4-BE49-F238E27FC236}">
                      <a16:creationId xmlns="" xmlns:a16="http://schemas.microsoft.com/office/drawing/2014/main" id="{D2BA7E47-E1F2-F4F3-F3C9-962541D6D7C2}"/>
                    </a:ext>
                  </a:extLst>
                </p:cNvPr>
                <p:cNvGrpSpPr/>
                <p:nvPr/>
              </p:nvGrpSpPr>
              <p:grpSpPr>
                <a:xfrm>
                  <a:off x="660396" y="3746459"/>
                  <a:ext cx="1205100" cy="947215"/>
                  <a:chOff x="660396" y="3746459"/>
                  <a:chExt cx="1205100" cy="947215"/>
                </a:xfrm>
              </p:grpSpPr>
              <p:sp>
                <p:nvSpPr>
                  <p:cNvPr id="453" name="Google Shape;5275;p50">
                    <a:extLst>
                      <a:ext uri="{FF2B5EF4-FFF2-40B4-BE49-F238E27FC236}">
                        <a16:creationId xmlns="" xmlns:a16="http://schemas.microsoft.com/office/drawing/2014/main" id="{5B7B9EC4-84F0-8FA3-F9BC-5997AC80292E}"/>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276;p50">
                    <a:extLst>
                      <a:ext uri="{FF2B5EF4-FFF2-40B4-BE49-F238E27FC236}">
                        <a16:creationId xmlns="" xmlns:a16="http://schemas.microsoft.com/office/drawing/2014/main" id="{6E290F2E-FEA2-E283-388D-96525A6C9196}"/>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277;p50">
                    <a:extLst>
                      <a:ext uri="{FF2B5EF4-FFF2-40B4-BE49-F238E27FC236}">
                        <a16:creationId xmlns="" xmlns:a16="http://schemas.microsoft.com/office/drawing/2014/main" id="{79C282BA-AC32-5739-91A7-AB1F0BB3AE05}"/>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278;p50">
                    <a:extLst>
                      <a:ext uri="{FF2B5EF4-FFF2-40B4-BE49-F238E27FC236}">
                        <a16:creationId xmlns="" xmlns:a16="http://schemas.microsoft.com/office/drawing/2014/main" id="{EFAD9265-FD67-90FF-6C31-9295ADE720C5}"/>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279;p50">
                    <a:extLst>
                      <a:ext uri="{FF2B5EF4-FFF2-40B4-BE49-F238E27FC236}">
                        <a16:creationId xmlns="" xmlns:a16="http://schemas.microsoft.com/office/drawing/2014/main" id="{A01A0D86-1313-0A1F-A633-6F0BCBFD0880}"/>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 name="Google Shape;5280;p50">
                <a:extLst>
                  <a:ext uri="{FF2B5EF4-FFF2-40B4-BE49-F238E27FC236}">
                    <a16:creationId xmlns="" xmlns:a16="http://schemas.microsoft.com/office/drawing/2014/main" id="{6D94BB65-769A-5A5D-1D98-B4D3637439CB}"/>
                  </a:ext>
                </a:extLst>
              </p:cNvPr>
              <p:cNvGrpSpPr/>
              <p:nvPr/>
            </p:nvGrpSpPr>
            <p:grpSpPr>
              <a:xfrm rot="921995" flipH="1">
                <a:off x="7736855" y="2791113"/>
                <a:ext cx="1387844" cy="2465490"/>
                <a:chOff x="593002" y="2042708"/>
                <a:chExt cx="1261647" cy="2241302"/>
              </a:xfrm>
            </p:grpSpPr>
            <p:grpSp>
              <p:nvGrpSpPr>
                <p:cNvPr id="415" name="Google Shape;5281;p50">
                  <a:extLst>
                    <a:ext uri="{FF2B5EF4-FFF2-40B4-BE49-F238E27FC236}">
                      <a16:creationId xmlns="" xmlns:a16="http://schemas.microsoft.com/office/drawing/2014/main" id="{3A4E8128-5936-5B04-34E6-1BBC44C62961}"/>
                    </a:ext>
                  </a:extLst>
                </p:cNvPr>
                <p:cNvGrpSpPr/>
                <p:nvPr/>
              </p:nvGrpSpPr>
              <p:grpSpPr>
                <a:xfrm>
                  <a:off x="895855" y="2042708"/>
                  <a:ext cx="831800" cy="1661755"/>
                  <a:chOff x="895855" y="2042708"/>
                  <a:chExt cx="831800" cy="1661755"/>
                </a:xfrm>
              </p:grpSpPr>
              <p:sp>
                <p:nvSpPr>
                  <p:cNvPr id="423" name="Google Shape;5282;p50">
                    <a:extLst>
                      <a:ext uri="{FF2B5EF4-FFF2-40B4-BE49-F238E27FC236}">
                        <a16:creationId xmlns="" xmlns:a16="http://schemas.microsoft.com/office/drawing/2014/main" id="{8E03ABFF-8F2B-EBA7-EBB9-7F61542A002D}"/>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283;p50">
                    <a:extLst>
                      <a:ext uri="{FF2B5EF4-FFF2-40B4-BE49-F238E27FC236}">
                        <a16:creationId xmlns="" xmlns:a16="http://schemas.microsoft.com/office/drawing/2014/main" id="{718AFF87-B635-3CC2-B620-9A3D64AD6C70}"/>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284;p50">
                    <a:extLst>
                      <a:ext uri="{FF2B5EF4-FFF2-40B4-BE49-F238E27FC236}">
                        <a16:creationId xmlns="" xmlns:a16="http://schemas.microsoft.com/office/drawing/2014/main" id="{3D3D350B-8B99-31BD-E715-4E1E60F053C9}"/>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285;p50">
                    <a:extLst>
                      <a:ext uri="{FF2B5EF4-FFF2-40B4-BE49-F238E27FC236}">
                        <a16:creationId xmlns="" xmlns:a16="http://schemas.microsoft.com/office/drawing/2014/main" id="{9ADD1EB9-60FD-CE63-05C6-24DBCDA3FD9D}"/>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286;p50">
                    <a:extLst>
                      <a:ext uri="{FF2B5EF4-FFF2-40B4-BE49-F238E27FC236}">
                        <a16:creationId xmlns="" xmlns:a16="http://schemas.microsoft.com/office/drawing/2014/main" id="{3B82D441-BC44-B3BF-93C9-0120A70EB839}"/>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287;p50">
                    <a:extLst>
                      <a:ext uri="{FF2B5EF4-FFF2-40B4-BE49-F238E27FC236}">
                        <a16:creationId xmlns="" xmlns:a16="http://schemas.microsoft.com/office/drawing/2014/main" id="{EE2E7873-EE79-B717-139C-B5994DC5E85F}"/>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288;p50">
                    <a:extLst>
                      <a:ext uri="{FF2B5EF4-FFF2-40B4-BE49-F238E27FC236}">
                        <a16:creationId xmlns="" xmlns:a16="http://schemas.microsoft.com/office/drawing/2014/main" id="{6BDA3A56-EC28-A648-47F0-8034C7C0A73B}"/>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289;p50">
                    <a:extLst>
                      <a:ext uri="{FF2B5EF4-FFF2-40B4-BE49-F238E27FC236}">
                        <a16:creationId xmlns="" xmlns:a16="http://schemas.microsoft.com/office/drawing/2014/main" id="{C3D003B7-FCEB-C544-4D20-37A893E85DE2}"/>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290;p50">
                    <a:extLst>
                      <a:ext uri="{FF2B5EF4-FFF2-40B4-BE49-F238E27FC236}">
                        <a16:creationId xmlns="" xmlns:a16="http://schemas.microsoft.com/office/drawing/2014/main" id="{0B4FE94B-0344-ECBE-5372-4BFC982D3B39}"/>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291;p50">
                    <a:extLst>
                      <a:ext uri="{FF2B5EF4-FFF2-40B4-BE49-F238E27FC236}">
                        <a16:creationId xmlns="" xmlns:a16="http://schemas.microsoft.com/office/drawing/2014/main" id="{182C342D-12AD-0717-83DA-E4FFCD813B04}"/>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292;p50">
                    <a:extLst>
                      <a:ext uri="{FF2B5EF4-FFF2-40B4-BE49-F238E27FC236}">
                        <a16:creationId xmlns="" xmlns:a16="http://schemas.microsoft.com/office/drawing/2014/main" id="{AF7D3A25-B071-8A25-BA17-A2D8FCBE9F73}"/>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5293;p50">
                  <a:extLst>
                    <a:ext uri="{FF2B5EF4-FFF2-40B4-BE49-F238E27FC236}">
                      <a16:creationId xmlns="" xmlns:a16="http://schemas.microsoft.com/office/drawing/2014/main" id="{0FF03CF4-9AF6-9116-50FA-7AA154728825}"/>
                    </a:ext>
                  </a:extLst>
                </p:cNvPr>
                <p:cNvGrpSpPr/>
                <p:nvPr/>
              </p:nvGrpSpPr>
              <p:grpSpPr>
                <a:xfrm>
                  <a:off x="593002" y="2212351"/>
                  <a:ext cx="1261647" cy="2071660"/>
                  <a:chOff x="593002" y="2212351"/>
                  <a:chExt cx="1261647" cy="2071660"/>
                </a:xfrm>
              </p:grpSpPr>
              <p:sp>
                <p:nvSpPr>
                  <p:cNvPr id="417" name="Google Shape;5294;p50">
                    <a:extLst>
                      <a:ext uri="{FF2B5EF4-FFF2-40B4-BE49-F238E27FC236}">
                        <a16:creationId xmlns="" xmlns:a16="http://schemas.microsoft.com/office/drawing/2014/main" id="{07F35FE8-1207-2548-D649-60CFA05664B4}"/>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295;p50">
                    <a:extLst>
                      <a:ext uri="{FF2B5EF4-FFF2-40B4-BE49-F238E27FC236}">
                        <a16:creationId xmlns="" xmlns:a16="http://schemas.microsoft.com/office/drawing/2014/main" id="{3384F4A0-9BC2-362C-4C71-C193AF167B19}"/>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296;p50">
                    <a:extLst>
                      <a:ext uri="{FF2B5EF4-FFF2-40B4-BE49-F238E27FC236}">
                        <a16:creationId xmlns="" xmlns:a16="http://schemas.microsoft.com/office/drawing/2014/main" id="{DB608436-31AE-55AC-4753-924EEA372A1A}"/>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297;p50">
                    <a:extLst>
                      <a:ext uri="{FF2B5EF4-FFF2-40B4-BE49-F238E27FC236}">
                        <a16:creationId xmlns="" xmlns:a16="http://schemas.microsoft.com/office/drawing/2014/main" id="{AE5A6B92-713C-9BA0-B640-74A0EB30D080}"/>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298;p50">
                    <a:extLst>
                      <a:ext uri="{FF2B5EF4-FFF2-40B4-BE49-F238E27FC236}">
                        <a16:creationId xmlns="" xmlns:a16="http://schemas.microsoft.com/office/drawing/2014/main" id="{5956B9DD-8E8E-559D-31D5-55A7B8FF25EB}"/>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299;p50">
                    <a:extLst>
                      <a:ext uri="{FF2B5EF4-FFF2-40B4-BE49-F238E27FC236}">
                        <a16:creationId xmlns="" xmlns:a16="http://schemas.microsoft.com/office/drawing/2014/main" id="{E489DAF7-7EB6-DE58-9134-AB3D7256738C}"/>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 name="Google Shape;5300;p50">
                <a:extLst>
                  <a:ext uri="{FF2B5EF4-FFF2-40B4-BE49-F238E27FC236}">
                    <a16:creationId xmlns="" xmlns:a16="http://schemas.microsoft.com/office/drawing/2014/main" id="{E0D93320-7936-4FD6-CA2A-B7CFA622C91D}"/>
                  </a:ext>
                </a:extLst>
              </p:cNvPr>
              <p:cNvGrpSpPr/>
              <p:nvPr/>
            </p:nvGrpSpPr>
            <p:grpSpPr>
              <a:xfrm>
                <a:off x="7675621" y="2576914"/>
                <a:ext cx="139466" cy="159114"/>
                <a:chOff x="11250843" y="1932532"/>
                <a:chExt cx="402616" cy="459335"/>
              </a:xfrm>
            </p:grpSpPr>
            <p:sp>
              <p:nvSpPr>
                <p:cNvPr id="412" name="Google Shape;5301;p50">
                  <a:extLst>
                    <a:ext uri="{FF2B5EF4-FFF2-40B4-BE49-F238E27FC236}">
                      <a16:creationId xmlns="" xmlns:a16="http://schemas.microsoft.com/office/drawing/2014/main" id="{38BC2E1D-416D-EA9E-C8AA-A6D02EC2AE4D}"/>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302;p50">
                  <a:extLst>
                    <a:ext uri="{FF2B5EF4-FFF2-40B4-BE49-F238E27FC236}">
                      <a16:creationId xmlns="" xmlns:a16="http://schemas.microsoft.com/office/drawing/2014/main" id="{BCC15354-D18C-446A-EB7F-C9DD171951C2}"/>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303;p50">
                  <a:extLst>
                    <a:ext uri="{FF2B5EF4-FFF2-40B4-BE49-F238E27FC236}">
                      <a16:creationId xmlns="" xmlns:a16="http://schemas.microsoft.com/office/drawing/2014/main" id="{F4714E6D-185E-D361-0B2D-743D1603C69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5304;p50">
                <a:extLst>
                  <a:ext uri="{FF2B5EF4-FFF2-40B4-BE49-F238E27FC236}">
                    <a16:creationId xmlns="" xmlns:a16="http://schemas.microsoft.com/office/drawing/2014/main" id="{0EC84AAD-2004-CC0C-2A91-452A26958D9E}"/>
                  </a:ext>
                </a:extLst>
              </p:cNvPr>
              <p:cNvGrpSpPr/>
              <p:nvPr/>
            </p:nvGrpSpPr>
            <p:grpSpPr>
              <a:xfrm>
                <a:off x="7275133" y="2185264"/>
                <a:ext cx="139466" cy="159114"/>
                <a:chOff x="11250843" y="1932532"/>
                <a:chExt cx="402616" cy="459335"/>
              </a:xfrm>
            </p:grpSpPr>
            <p:sp>
              <p:nvSpPr>
                <p:cNvPr id="409" name="Google Shape;5305;p50">
                  <a:extLst>
                    <a:ext uri="{FF2B5EF4-FFF2-40B4-BE49-F238E27FC236}">
                      <a16:creationId xmlns="" xmlns:a16="http://schemas.microsoft.com/office/drawing/2014/main" id="{651BE2A4-291D-9ECA-314C-DB4E46C2C836}"/>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306;p50">
                  <a:extLst>
                    <a:ext uri="{FF2B5EF4-FFF2-40B4-BE49-F238E27FC236}">
                      <a16:creationId xmlns="" xmlns:a16="http://schemas.microsoft.com/office/drawing/2014/main" id="{72BBBB76-B845-0A42-69D8-EA518BF08B85}"/>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307;p50">
                  <a:extLst>
                    <a:ext uri="{FF2B5EF4-FFF2-40B4-BE49-F238E27FC236}">
                      <a16:creationId xmlns="" xmlns:a16="http://schemas.microsoft.com/office/drawing/2014/main" id="{279E31BA-2ADE-5EDF-0498-2B7388761F61}"/>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5308;p50">
                <a:extLst>
                  <a:ext uri="{FF2B5EF4-FFF2-40B4-BE49-F238E27FC236}">
                    <a16:creationId xmlns="" xmlns:a16="http://schemas.microsoft.com/office/drawing/2014/main" id="{8FF06DA9-56B2-1700-FC93-C70E4E089F7C}"/>
                  </a:ext>
                </a:extLst>
              </p:cNvPr>
              <p:cNvGrpSpPr/>
              <p:nvPr/>
            </p:nvGrpSpPr>
            <p:grpSpPr>
              <a:xfrm>
                <a:off x="6078171" y="2736014"/>
                <a:ext cx="139466" cy="159114"/>
                <a:chOff x="11250843" y="1932532"/>
                <a:chExt cx="402616" cy="459335"/>
              </a:xfrm>
            </p:grpSpPr>
            <p:sp>
              <p:nvSpPr>
                <p:cNvPr id="406" name="Google Shape;5309;p50">
                  <a:extLst>
                    <a:ext uri="{FF2B5EF4-FFF2-40B4-BE49-F238E27FC236}">
                      <a16:creationId xmlns="" xmlns:a16="http://schemas.microsoft.com/office/drawing/2014/main" id="{74AA76FC-BFF5-18FB-B505-DD1B1301C020}"/>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310;p50">
                  <a:extLst>
                    <a:ext uri="{FF2B5EF4-FFF2-40B4-BE49-F238E27FC236}">
                      <a16:creationId xmlns="" xmlns:a16="http://schemas.microsoft.com/office/drawing/2014/main" id="{44B3C326-FDD7-FB67-5788-95BF3E01233D}"/>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311;p50">
                  <a:extLst>
                    <a:ext uri="{FF2B5EF4-FFF2-40B4-BE49-F238E27FC236}">
                      <a16:creationId xmlns="" xmlns:a16="http://schemas.microsoft.com/office/drawing/2014/main" id="{BC2DDD63-2205-D63F-4E4C-F9DD8AC77095}"/>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8" name="Google Shape;5312;p50">
              <a:extLst>
                <a:ext uri="{FF2B5EF4-FFF2-40B4-BE49-F238E27FC236}">
                  <a16:creationId xmlns="" xmlns:a16="http://schemas.microsoft.com/office/drawing/2014/main" id="{D9C23BE2-1CB9-9F22-9A9D-51AE4DA84933}"/>
                </a:ext>
              </a:extLst>
            </p:cNvPr>
            <p:cNvGrpSpPr/>
            <p:nvPr/>
          </p:nvGrpSpPr>
          <p:grpSpPr>
            <a:xfrm>
              <a:off x="5754246" y="2185276"/>
              <a:ext cx="2340836" cy="3309436"/>
              <a:chOff x="12358971" y="3021926"/>
              <a:chExt cx="2340836" cy="3309436"/>
            </a:xfrm>
          </p:grpSpPr>
          <p:sp>
            <p:nvSpPr>
              <p:cNvPr id="359" name="Google Shape;5313;p50">
                <a:extLst>
                  <a:ext uri="{FF2B5EF4-FFF2-40B4-BE49-F238E27FC236}">
                    <a16:creationId xmlns="" xmlns:a16="http://schemas.microsoft.com/office/drawing/2014/main" id="{2ADD3999-180C-27C7-002B-67A7993E7621}"/>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14;p50">
                <a:extLst>
                  <a:ext uri="{FF2B5EF4-FFF2-40B4-BE49-F238E27FC236}">
                    <a16:creationId xmlns="" xmlns:a16="http://schemas.microsoft.com/office/drawing/2014/main" id="{5F8BB6B5-59BA-973F-13A3-BBCDFB41F285}"/>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15;p50">
                <a:extLst>
                  <a:ext uri="{FF2B5EF4-FFF2-40B4-BE49-F238E27FC236}">
                    <a16:creationId xmlns="" xmlns:a16="http://schemas.microsoft.com/office/drawing/2014/main" id="{C14478C8-6C76-DBF1-9299-6499CC961C43}"/>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16;p50">
                <a:extLst>
                  <a:ext uri="{FF2B5EF4-FFF2-40B4-BE49-F238E27FC236}">
                    <a16:creationId xmlns="" xmlns:a16="http://schemas.microsoft.com/office/drawing/2014/main" id="{D1E9E901-7988-B08B-C695-8378639EBB2B}"/>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17;p50">
                <a:extLst>
                  <a:ext uri="{FF2B5EF4-FFF2-40B4-BE49-F238E27FC236}">
                    <a16:creationId xmlns="" xmlns:a16="http://schemas.microsoft.com/office/drawing/2014/main" id="{8609FB47-4FD5-1693-3FC7-76178F324443}"/>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18;p50">
                <a:extLst>
                  <a:ext uri="{FF2B5EF4-FFF2-40B4-BE49-F238E27FC236}">
                    <a16:creationId xmlns="" xmlns:a16="http://schemas.microsoft.com/office/drawing/2014/main" id="{36F32E1C-F1BF-7AC6-A467-3F8B31B28312}"/>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19;p50">
                <a:extLst>
                  <a:ext uri="{FF2B5EF4-FFF2-40B4-BE49-F238E27FC236}">
                    <a16:creationId xmlns="" xmlns:a16="http://schemas.microsoft.com/office/drawing/2014/main" id="{BDBCCB78-8C5F-B996-B8FA-5483B0B764A2}"/>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20;p50">
                <a:extLst>
                  <a:ext uri="{FF2B5EF4-FFF2-40B4-BE49-F238E27FC236}">
                    <a16:creationId xmlns="" xmlns:a16="http://schemas.microsoft.com/office/drawing/2014/main" id="{426DD057-CAFC-4877-B5C5-2EF49702FACF}"/>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21;p50">
                <a:extLst>
                  <a:ext uri="{FF2B5EF4-FFF2-40B4-BE49-F238E27FC236}">
                    <a16:creationId xmlns="" xmlns:a16="http://schemas.microsoft.com/office/drawing/2014/main" id="{45E2B2D7-FA7F-D648-695F-4245D01E6844}"/>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22;p50">
                <a:extLst>
                  <a:ext uri="{FF2B5EF4-FFF2-40B4-BE49-F238E27FC236}">
                    <a16:creationId xmlns="" xmlns:a16="http://schemas.microsoft.com/office/drawing/2014/main" id="{FAE068E1-2A7E-3F71-8A67-BDAB54E398F7}"/>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23;p50">
                <a:extLst>
                  <a:ext uri="{FF2B5EF4-FFF2-40B4-BE49-F238E27FC236}">
                    <a16:creationId xmlns="" xmlns:a16="http://schemas.microsoft.com/office/drawing/2014/main" id="{75261805-97A1-D3B0-290E-0D3F090F2EB7}"/>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24;p50">
                <a:extLst>
                  <a:ext uri="{FF2B5EF4-FFF2-40B4-BE49-F238E27FC236}">
                    <a16:creationId xmlns="" xmlns:a16="http://schemas.microsoft.com/office/drawing/2014/main" id="{AEC74E5C-946B-925F-F851-F546EED006FB}"/>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25;p50">
                <a:extLst>
                  <a:ext uri="{FF2B5EF4-FFF2-40B4-BE49-F238E27FC236}">
                    <a16:creationId xmlns="" xmlns:a16="http://schemas.microsoft.com/office/drawing/2014/main" id="{34673667-79DB-8268-6F20-F199CD941944}"/>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26;p50">
                <a:extLst>
                  <a:ext uri="{FF2B5EF4-FFF2-40B4-BE49-F238E27FC236}">
                    <a16:creationId xmlns="" xmlns:a16="http://schemas.microsoft.com/office/drawing/2014/main" id="{1A355398-41CD-F596-C15D-BEE01D54D734}"/>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27;p50">
                <a:extLst>
                  <a:ext uri="{FF2B5EF4-FFF2-40B4-BE49-F238E27FC236}">
                    <a16:creationId xmlns="" xmlns:a16="http://schemas.microsoft.com/office/drawing/2014/main" id="{C0C2A375-937A-11C5-25F6-865E9A35AEE9}"/>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28;p50">
                <a:extLst>
                  <a:ext uri="{FF2B5EF4-FFF2-40B4-BE49-F238E27FC236}">
                    <a16:creationId xmlns="" xmlns:a16="http://schemas.microsoft.com/office/drawing/2014/main" id="{E45AB4B1-AA24-D9AA-4E6B-0B494C9F89C1}"/>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29;p50">
                <a:extLst>
                  <a:ext uri="{FF2B5EF4-FFF2-40B4-BE49-F238E27FC236}">
                    <a16:creationId xmlns="" xmlns:a16="http://schemas.microsoft.com/office/drawing/2014/main" id="{83038F21-AC9D-7959-3EA0-569AFBE02746}"/>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30;p50">
                <a:extLst>
                  <a:ext uri="{FF2B5EF4-FFF2-40B4-BE49-F238E27FC236}">
                    <a16:creationId xmlns="" xmlns:a16="http://schemas.microsoft.com/office/drawing/2014/main" id="{24297157-19D0-E4EF-B109-4AE24DE6C818}"/>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31;p50">
                <a:extLst>
                  <a:ext uri="{FF2B5EF4-FFF2-40B4-BE49-F238E27FC236}">
                    <a16:creationId xmlns="" xmlns:a16="http://schemas.microsoft.com/office/drawing/2014/main" id="{F5DC4544-7BE8-EA4F-1976-475D1FC2FA5B}"/>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32;p50">
                <a:extLst>
                  <a:ext uri="{FF2B5EF4-FFF2-40B4-BE49-F238E27FC236}">
                    <a16:creationId xmlns="" xmlns:a16="http://schemas.microsoft.com/office/drawing/2014/main" id="{90135BCC-15A0-19B2-7A27-542E613724C9}"/>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33;p50">
                <a:extLst>
                  <a:ext uri="{FF2B5EF4-FFF2-40B4-BE49-F238E27FC236}">
                    <a16:creationId xmlns="" xmlns:a16="http://schemas.microsoft.com/office/drawing/2014/main" id="{DF94F465-4FAA-AEF1-1E86-A97B172442D3}"/>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34;p50">
                <a:extLst>
                  <a:ext uri="{FF2B5EF4-FFF2-40B4-BE49-F238E27FC236}">
                    <a16:creationId xmlns="" xmlns:a16="http://schemas.microsoft.com/office/drawing/2014/main" id="{6F1F5F95-E858-1C5A-9CA8-DE77F1AC9ACF}"/>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35;p50">
                <a:extLst>
                  <a:ext uri="{FF2B5EF4-FFF2-40B4-BE49-F238E27FC236}">
                    <a16:creationId xmlns="" xmlns:a16="http://schemas.microsoft.com/office/drawing/2014/main" id="{9FE19E8F-ECF1-BCB0-C949-584CCAC37534}"/>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36;p50">
                <a:extLst>
                  <a:ext uri="{FF2B5EF4-FFF2-40B4-BE49-F238E27FC236}">
                    <a16:creationId xmlns="" xmlns:a16="http://schemas.microsoft.com/office/drawing/2014/main" id="{780CC8CD-FB31-C8E9-5EC9-528A854C0857}"/>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37;p50">
                <a:extLst>
                  <a:ext uri="{FF2B5EF4-FFF2-40B4-BE49-F238E27FC236}">
                    <a16:creationId xmlns="" xmlns:a16="http://schemas.microsoft.com/office/drawing/2014/main" id="{67408CCD-5454-27E5-C95B-615E529AA112}"/>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38;p50">
                <a:extLst>
                  <a:ext uri="{FF2B5EF4-FFF2-40B4-BE49-F238E27FC236}">
                    <a16:creationId xmlns="" xmlns:a16="http://schemas.microsoft.com/office/drawing/2014/main" id="{454A3B7D-616A-649F-F67B-CD80BA33E03B}"/>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39;p50">
                <a:extLst>
                  <a:ext uri="{FF2B5EF4-FFF2-40B4-BE49-F238E27FC236}">
                    <a16:creationId xmlns="" xmlns:a16="http://schemas.microsoft.com/office/drawing/2014/main" id="{CFD2A105-3740-627D-C182-03D0CD3CAB48}"/>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40;p50">
                <a:extLst>
                  <a:ext uri="{FF2B5EF4-FFF2-40B4-BE49-F238E27FC236}">
                    <a16:creationId xmlns="" xmlns:a16="http://schemas.microsoft.com/office/drawing/2014/main" id="{7EFC82C0-3E48-4659-EAC4-6B91A7048FEC}"/>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41;p50">
                <a:extLst>
                  <a:ext uri="{FF2B5EF4-FFF2-40B4-BE49-F238E27FC236}">
                    <a16:creationId xmlns="" xmlns:a16="http://schemas.microsoft.com/office/drawing/2014/main" id="{F1EDB41D-BA14-ACD0-15DB-4BC5CFEF7936}"/>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342;p50">
                <a:extLst>
                  <a:ext uri="{FF2B5EF4-FFF2-40B4-BE49-F238E27FC236}">
                    <a16:creationId xmlns="" xmlns:a16="http://schemas.microsoft.com/office/drawing/2014/main" id="{E53CC696-3206-D9D4-75D0-5D316A147579}"/>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343;p50">
                <a:extLst>
                  <a:ext uri="{FF2B5EF4-FFF2-40B4-BE49-F238E27FC236}">
                    <a16:creationId xmlns="" xmlns:a16="http://schemas.microsoft.com/office/drawing/2014/main" id="{CE01205E-CDAD-ECE7-48E8-EEB84B2A5583}"/>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344;p50">
                <a:extLst>
                  <a:ext uri="{FF2B5EF4-FFF2-40B4-BE49-F238E27FC236}">
                    <a16:creationId xmlns="" xmlns:a16="http://schemas.microsoft.com/office/drawing/2014/main" id="{E732E863-B5E7-2B75-5A45-CE1F32939330}"/>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345;p50">
                <a:extLst>
                  <a:ext uri="{FF2B5EF4-FFF2-40B4-BE49-F238E27FC236}">
                    <a16:creationId xmlns="" xmlns:a16="http://schemas.microsoft.com/office/drawing/2014/main" id="{E42A755D-7610-95FC-8AA8-E68893FDAB4B}"/>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346;p50">
                <a:extLst>
                  <a:ext uri="{FF2B5EF4-FFF2-40B4-BE49-F238E27FC236}">
                    <a16:creationId xmlns="" xmlns:a16="http://schemas.microsoft.com/office/drawing/2014/main" id="{B7D11B4A-0D82-E299-4E21-FE7CEC1667A7}"/>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347;p50">
                <a:extLst>
                  <a:ext uri="{FF2B5EF4-FFF2-40B4-BE49-F238E27FC236}">
                    <a16:creationId xmlns="" xmlns:a16="http://schemas.microsoft.com/office/drawing/2014/main" id="{963BE6C5-76C0-F2AE-F85E-212EA9B5A25C}"/>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348;p50">
                <a:extLst>
                  <a:ext uri="{FF2B5EF4-FFF2-40B4-BE49-F238E27FC236}">
                    <a16:creationId xmlns="" xmlns:a16="http://schemas.microsoft.com/office/drawing/2014/main" id="{747CE99A-9779-2E2A-1FCD-610993A3EBD8}"/>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349;p50">
                <a:extLst>
                  <a:ext uri="{FF2B5EF4-FFF2-40B4-BE49-F238E27FC236}">
                    <a16:creationId xmlns="" xmlns:a16="http://schemas.microsoft.com/office/drawing/2014/main" id="{84D28543-8655-6356-BFEA-42F334A4EF83}"/>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350;p50">
                <a:extLst>
                  <a:ext uri="{FF2B5EF4-FFF2-40B4-BE49-F238E27FC236}">
                    <a16:creationId xmlns="" xmlns:a16="http://schemas.microsoft.com/office/drawing/2014/main" id="{153FCF46-FD8F-6A9C-EAFC-83D9AE404886}"/>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351;p50">
                <a:extLst>
                  <a:ext uri="{FF2B5EF4-FFF2-40B4-BE49-F238E27FC236}">
                    <a16:creationId xmlns="" xmlns:a16="http://schemas.microsoft.com/office/drawing/2014/main" id="{9AD82BAB-623D-BB88-BFA7-45149DDFD888}"/>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352;p50">
                <a:extLst>
                  <a:ext uri="{FF2B5EF4-FFF2-40B4-BE49-F238E27FC236}">
                    <a16:creationId xmlns="" xmlns:a16="http://schemas.microsoft.com/office/drawing/2014/main" id="{C2FFF57E-841F-AF70-95E7-AED768B001AD}"/>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353;p50">
                <a:extLst>
                  <a:ext uri="{FF2B5EF4-FFF2-40B4-BE49-F238E27FC236}">
                    <a16:creationId xmlns="" xmlns:a16="http://schemas.microsoft.com/office/drawing/2014/main" id="{736BAFC1-95BC-9AE2-50C4-8D6ACB98868E}"/>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7" name="Google Shape;266;p28">
            <a:extLst>
              <a:ext uri="{FF2B5EF4-FFF2-40B4-BE49-F238E27FC236}">
                <a16:creationId xmlns="" xmlns:a16="http://schemas.microsoft.com/office/drawing/2014/main" id="{D4928BDC-C56D-5D49-91E9-BA268C4100A0}"/>
              </a:ext>
            </a:extLst>
          </p:cNvPr>
          <p:cNvSpPr txBox="1">
            <a:spLocks noGrp="1"/>
          </p:cNvSpPr>
          <p:nvPr>
            <p:ph type="subTitle" idx="1"/>
          </p:nvPr>
        </p:nvSpPr>
        <p:spPr>
          <a:xfrm rot="-546">
            <a:off x="2876101" y="4622877"/>
            <a:ext cx="3776700" cy="4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solidFill>
                <a:latin typeface="#9Slide07 SVNDessert Menu Scrip" panose="00000500000000000000" pitchFamily="2" charset="0"/>
              </a:rPr>
              <a:t>CHỦ ĐỀ 1 : GIA ĐÌNH</a:t>
            </a:r>
            <a:endParaRPr sz="2400" dirty="0">
              <a:solidFill>
                <a:schemeClr val="tx1"/>
              </a:solidFill>
              <a:latin typeface="#9Slide07 SVNDessert Menu Scrip" panose="00000500000000000000" pitchFamily="2" charset="0"/>
            </a:endParaRPr>
          </a:p>
        </p:txBody>
      </p:sp>
      <p:sp>
        <p:nvSpPr>
          <p:cNvPr id="578" name="Google Shape;267;p28">
            <a:extLst>
              <a:ext uri="{FF2B5EF4-FFF2-40B4-BE49-F238E27FC236}">
                <a16:creationId xmlns="" xmlns:a16="http://schemas.microsoft.com/office/drawing/2014/main" id="{F288B8EB-4614-D702-7492-BF53AF0F2C56}"/>
              </a:ext>
            </a:extLst>
          </p:cNvPr>
          <p:cNvSpPr txBox="1">
            <a:spLocks noGrp="1"/>
          </p:cNvSpPr>
          <p:nvPr>
            <p:ph type="ctrTitle"/>
          </p:nvPr>
        </p:nvSpPr>
        <p:spPr>
          <a:xfrm>
            <a:off x="382761" y="1351383"/>
            <a:ext cx="5821769" cy="205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6600" b="1" dirty="0">
                <a:solidFill>
                  <a:schemeClr val="bg2">
                    <a:lumMod val="75000"/>
                  </a:schemeClr>
                </a:solidFill>
                <a:latin typeface="#9Slide07 SVNStick A Round" panose="02000503000000000000" pitchFamily="2" charset="0"/>
              </a:rPr>
              <a:t>VÀ NHỮNG ngày kỉ niệm của </a:t>
            </a:r>
            <a:endParaRPr sz="6600" b="1" dirty="0">
              <a:solidFill>
                <a:schemeClr val="bg2">
                  <a:lumMod val="75000"/>
                </a:schemeClr>
              </a:solidFill>
              <a:latin typeface="#9Slide07 SVNStick A Round" panose="02000503000000000000" pitchFamily="2" charset="0"/>
            </a:endParaRPr>
          </a:p>
        </p:txBody>
      </p:sp>
      <p:sp>
        <p:nvSpPr>
          <p:cNvPr id="579" name="TextBox 578">
            <a:extLst>
              <a:ext uri="{FF2B5EF4-FFF2-40B4-BE49-F238E27FC236}">
                <a16:creationId xmlns="" xmlns:a16="http://schemas.microsoft.com/office/drawing/2014/main" id="{A637B6CD-CE37-C3F5-300B-56B7143B24A9}"/>
              </a:ext>
            </a:extLst>
          </p:cNvPr>
          <p:cNvSpPr txBox="1"/>
          <p:nvPr/>
        </p:nvSpPr>
        <p:spPr>
          <a:xfrm>
            <a:off x="3080256" y="2456974"/>
            <a:ext cx="3420267" cy="1107996"/>
          </a:xfrm>
          <a:custGeom>
            <a:avLst/>
            <a:gdLst>
              <a:gd name="connsiteX0" fmla="*/ 0 w 3713316"/>
              <a:gd name="connsiteY0" fmla="*/ 0 h 1107996"/>
              <a:gd name="connsiteX1" fmla="*/ 3713316 w 3713316"/>
              <a:gd name="connsiteY1" fmla="*/ 0 h 1107996"/>
              <a:gd name="connsiteX2" fmla="*/ 3713316 w 3713316"/>
              <a:gd name="connsiteY2" fmla="*/ 1107996 h 1107996"/>
              <a:gd name="connsiteX3" fmla="*/ 0 w 3713316"/>
              <a:gd name="connsiteY3" fmla="*/ 1107996 h 1107996"/>
              <a:gd name="connsiteX4" fmla="*/ 0 w 3713316"/>
              <a:gd name="connsiteY4" fmla="*/ 0 h 1107996"/>
              <a:gd name="connsiteX0" fmla="*/ 177800 w 3713316"/>
              <a:gd name="connsiteY0" fmla="*/ 262467 h 1107996"/>
              <a:gd name="connsiteX1" fmla="*/ 3713316 w 3713316"/>
              <a:gd name="connsiteY1" fmla="*/ 0 h 1107996"/>
              <a:gd name="connsiteX2" fmla="*/ 3713316 w 3713316"/>
              <a:gd name="connsiteY2" fmla="*/ 1107996 h 1107996"/>
              <a:gd name="connsiteX3" fmla="*/ 0 w 3713316"/>
              <a:gd name="connsiteY3" fmla="*/ 1107996 h 1107996"/>
              <a:gd name="connsiteX4" fmla="*/ 177800 w 3713316"/>
              <a:gd name="connsiteY4" fmla="*/ 262467 h 1107996"/>
              <a:gd name="connsiteX0" fmla="*/ 177800 w 3747183"/>
              <a:gd name="connsiteY0" fmla="*/ 0 h 845529"/>
              <a:gd name="connsiteX1" fmla="*/ 3747183 w 3747183"/>
              <a:gd name="connsiteY1" fmla="*/ 220133 h 845529"/>
              <a:gd name="connsiteX2" fmla="*/ 3713316 w 3747183"/>
              <a:gd name="connsiteY2" fmla="*/ 845529 h 845529"/>
              <a:gd name="connsiteX3" fmla="*/ 0 w 3747183"/>
              <a:gd name="connsiteY3" fmla="*/ 845529 h 845529"/>
              <a:gd name="connsiteX4" fmla="*/ 177800 w 3747183"/>
              <a:gd name="connsiteY4" fmla="*/ 0 h 8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183" h="845529">
                <a:moveTo>
                  <a:pt x="177800" y="0"/>
                </a:moveTo>
                <a:lnTo>
                  <a:pt x="3747183" y="220133"/>
                </a:lnTo>
                <a:lnTo>
                  <a:pt x="3713316" y="845529"/>
                </a:lnTo>
                <a:lnTo>
                  <a:pt x="0" y="845529"/>
                </a:lnTo>
                <a:lnTo>
                  <a:pt x="17780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rPr>
              <a:t>GIA ĐÌNH</a:t>
            </a:r>
            <a:endPar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endParaRPr>
          </a:p>
        </p:txBody>
      </p:sp>
      <p:sp>
        <p:nvSpPr>
          <p:cNvPr id="580" name="TextBox 579">
            <a:extLst>
              <a:ext uri="{FF2B5EF4-FFF2-40B4-BE49-F238E27FC236}">
                <a16:creationId xmlns="" xmlns:a16="http://schemas.microsoft.com/office/drawing/2014/main" id="{EC1689A2-D7E5-C340-8701-79F992B7EA5B}"/>
              </a:ext>
            </a:extLst>
          </p:cNvPr>
          <p:cNvSpPr txBox="1"/>
          <p:nvPr/>
        </p:nvSpPr>
        <p:spPr>
          <a:xfrm rot="21268070">
            <a:off x="629604" y="292748"/>
            <a:ext cx="4625228" cy="1015663"/>
          </a:xfrm>
          <a:custGeom>
            <a:avLst/>
            <a:gdLst>
              <a:gd name="connsiteX0" fmla="*/ 0 w 3982861"/>
              <a:gd name="connsiteY0" fmla="*/ 0 h 1015663"/>
              <a:gd name="connsiteX1" fmla="*/ 3982861 w 3982861"/>
              <a:gd name="connsiteY1" fmla="*/ 0 h 1015663"/>
              <a:gd name="connsiteX2" fmla="*/ 3982861 w 3982861"/>
              <a:gd name="connsiteY2" fmla="*/ 1015663 h 1015663"/>
              <a:gd name="connsiteX3" fmla="*/ 0 w 3982861"/>
              <a:gd name="connsiteY3" fmla="*/ 1015663 h 1015663"/>
              <a:gd name="connsiteX4" fmla="*/ 0 w 3982861"/>
              <a:gd name="connsiteY4" fmla="*/ 0 h 1015663"/>
              <a:gd name="connsiteX0" fmla="*/ 306888 w 3982861"/>
              <a:gd name="connsiteY0" fmla="*/ 344456 h 1015663"/>
              <a:gd name="connsiteX1" fmla="*/ 3982861 w 3982861"/>
              <a:gd name="connsiteY1" fmla="*/ 0 h 1015663"/>
              <a:gd name="connsiteX2" fmla="*/ 3982861 w 3982861"/>
              <a:gd name="connsiteY2" fmla="*/ 1015663 h 1015663"/>
              <a:gd name="connsiteX3" fmla="*/ 0 w 3982861"/>
              <a:gd name="connsiteY3" fmla="*/ 1015663 h 1015663"/>
              <a:gd name="connsiteX4" fmla="*/ 306888 w 3982861"/>
              <a:gd name="connsiteY4" fmla="*/ 344456 h 1015663"/>
              <a:gd name="connsiteX0" fmla="*/ 0 w 3675973"/>
              <a:gd name="connsiteY0" fmla="*/ 344456 h 1015663"/>
              <a:gd name="connsiteX1" fmla="*/ 3675973 w 3675973"/>
              <a:gd name="connsiteY1" fmla="*/ 0 h 1015663"/>
              <a:gd name="connsiteX2" fmla="*/ 3675973 w 3675973"/>
              <a:gd name="connsiteY2" fmla="*/ 1015663 h 1015663"/>
              <a:gd name="connsiteX3" fmla="*/ 215070 w 3675973"/>
              <a:gd name="connsiteY3" fmla="*/ 896092 h 1015663"/>
              <a:gd name="connsiteX4" fmla="*/ 0 w 3675973"/>
              <a:gd name="connsiteY4" fmla="*/ 344456 h 1015663"/>
              <a:gd name="connsiteX0" fmla="*/ 0 w 3675973"/>
              <a:gd name="connsiteY0" fmla="*/ 0 h 671207"/>
              <a:gd name="connsiteX1" fmla="*/ 3314930 w 3675973"/>
              <a:gd name="connsiteY1" fmla="*/ 45889 h 671207"/>
              <a:gd name="connsiteX2" fmla="*/ 3675973 w 3675973"/>
              <a:gd name="connsiteY2" fmla="*/ 671207 h 671207"/>
              <a:gd name="connsiteX3" fmla="*/ 215070 w 3675973"/>
              <a:gd name="connsiteY3" fmla="*/ 551636 h 671207"/>
              <a:gd name="connsiteX4" fmla="*/ 0 w 3675973"/>
              <a:gd name="connsiteY4" fmla="*/ 0 h 67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973" h="671207">
                <a:moveTo>
                  <a:pt x="0" y="0"/>
                </a:moveTo>
                <a:lnTo>
                  <a:pt x="3314930" y="45889"/>
                </a:lnTo>
                <a:lnTo>
                  <a:pt x="3675973" y="671207"/>
                </a:lnTo>
                <a:lnTo>
                  <a:pt x="215070" y="551636"/>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rPr>
              <a:t>HỌ HÀNG</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endParaRPr>
          </a:p>
        </p:txBody>
      </p:sp>
      <p:pic>
        <p:nvPicPr>
          <p:cNvPr id="3" name="Picture 2">
            <a:extLst>
              <a:ext uri="{FF2B5EF4-FFF2-40B4-BE49-F238E27FC236}">
                <a16:creationId xmlns="" xmlns:a16="http://schemas.microsoft.com/office/drawing/2014/main" id="{3B945CDA-0C08-5098-71DC-E841D45A0B18}"/>
              </a:ext>
            </a:extLst>
          </p:cNvPr>
          <p:cNvPicPr>
            <a:picLocks noChangeAspect="1"/>
          </p:cNvPicPr>
          <p:nvPr/>
        </p:nvPicPr>
        <p:blipFill>
          <a:blip r:embed="rId3"/>
          <a:stretch>
            <a:fillRect/>
          </a:stretch>
        </p:blipFill>
        <p:spPr>
          <a:xfrm>
            <a:off x="5185106" y="-7520"/>
            <a:ext cx="1173607" cy="1161988"/>
          </a:xfrm>
          <a:prstGeom prst="rect">
            <a:avLst/>
          </a:prstGeom>
        </p:spPr>
      </p:pic>
      <p:sp>
        <p:nvSpPr>
          <p:cNvPr id="327" name="Google Shape;400;p29">
            <a:extLst>
              <a:ext uri="{FF2B5EF4-FFF2-40B4-BE49-F238E27FC236}">
                <a16:creationId xmlns="" xmlns:a16="http://schemas.microsoft.com/office/drawing/2014/main" id="{495AD3D5-3B20-FF8F-4174-CEE18F31BF15}"/>
              </a:ext>
            </a:extLst>
          </p:cNvPr>
          <p:cNvSpPr txBox="1">
            <a:spLocks/>
          </p:cNvSpPr>
          <p:nvPr/>
        </p:nvSpPr>
        <p:spPr>
          <a:xfrm>
            <a:off x="3126469" y="3698889"/>
            <a:ext cx="1745031" cy="9304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indent="0"/>
            <a:r>
              <a:rPr lang="en-US" sz="4400" dirty="0">
                <a:solidFill>
                  <a:schemeClr val="tx1">
                    <a:lumMod val="25000"/>
                  </a:schemeClr>
                </a:solidFill>
                <a:latin typeface="#9Slide03 SVNLifehack Sans" panose="00000500000000000000" pitchFamily="2" charset="0"/>
              </a:rPr>
              <a:t>(</a:t>
            </a:r>
            <a:r>
              <a:rPr lang="en-US" sz="4400" dirty="0" err="1">
                <a:solidFill>
                  <a:schemeClr val="tx1">
                    <a:lumMod val="25000"/>
                  </a:schemeClr>
                </a:solidFill>
                <a:latin typeface="#9Slide03 SVNLifehack Sans" panose="00000500000000000000" pitchFamily="2" charset="0"/>
              </a:rPr>
              <a:t>Tiết</a:t>
            </a:r>
            <a:r>
              <a:rPr lang="en-US" sz="4400" dirty="0">
                <a:solidFill>
                  <a:schemeClr val="tx1">
                    <a:lumMod val="25000"/>
                  </a:schemeClr>
                </a:solidFill>
                <a:latin typeface="#9Slide03 SVNLifehack Sans" panose="000005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28;p3">
            <a:extLst>
              <a:ext uri="{FF2B5EF4-FFF2-40B4-BE49-F238E27FC236}">
                <a16:creationId xmlns="" xmlns:a16="http://schemas.microsoft.com/office/drawing/2014/main" id="{5F7447AC-615C-CA25-3198-8340BC0049BE}"/>
              </a:ext>
            </a:extLst>
          </p:cNvPr>
          <p:cNvGrpSpPr/>
          <p:nvPr/>
        </p:nvGrpSpPr>
        <p:grpSpPr>
          <a:xfrm>
            <a:off x="6422275" y="-93587"/>
            <a:ext cx="2781975" cy="1981112"/>
            <a:chOff x="6422275" y="-93587"/>
            <a:chExt cx="2781975" cy="1981112"/>
          </a:xfrm>
        </p:grpSpPr>
        <p:sp>
          <p:nvSpPr>
            <p:cNvPr id="20" name="Google Shape;29;p3">
              <a:extLst>
                <a:ext uri="{FF2B5EF4-FFF2-40B4-BE49-F238E27FC236}">
                  <a16:creationId xmlns="" xmlns:a16="http://schemas.microsoft.com/office/drawing/2014/main" id="{449CA114-128C-A824-CC02-82BA6773AAD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p3">
              <a:extLst>
                <a:ext uri="{FF2B5EF4-FFF2-40B4-BE49-F238E27FC236}">
                  <a16:creationId xmlns="" xmlns:a16="http://schemas.microsoft.com/office/drawing/2014/main" id="{47ABC563-B2DE-A5CD-9029-4CD2ACD7654D}"/>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p3">
              <a:extLst>
                <a:ext uri="{FF2B5EF4-FFF2-40B4-BE49-F238E27FC236}">
                  <a16:creationId xmlns="" xmlns:a16="http://schemas.microsoft.com/office/drawing/2014/main" id="{0CD44554-F7A8-9734-FD74-9CB27D3465E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p3">
              <a:extLst>
                <a:ext uri="{FF2B5EF4-FFF2-40B4-BE49-F238E27FC236}">
                  <a16:creationId xmlns="" xmlns:a16="http://schemas.microsoft.com/office/drawing/2014/main" id="{F04F59D1-3E44-6939-34BA-4044B36CD7F8}"/>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p3">
              <a:extLst>
                <a:ext uri="{FF2B5EF4-FFF2-40B4-BE49-F238E27FC236}">
                  <a16:creationId xmlns="" xmlns:a16="http://schemas.microsoft.com/office/drawing/2014/main" id="{1B6EAC02-7F83-1260-E187-7B4D8BC9E150}"/>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p3">
              <a:extLst>
                <a:ext uri="{FF2B5EF4-FFF2-40B4-BE49-F238E27FC236}">
                  <a16:creationId xmlns="" xmlns:a16="http://schemas.microsoft.com/office/drawing/2014/main" id="{2EBB397B-2562-41F5-1B27-FB6572F5C043}"/>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210163" y="0"/>
            <a:ext cx="8723671" cy="4821953"/>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870079" y="844590"/>
            <a:ext cx="7403841" cy="3722914"/>
          </a:xfrm>
          <a:prstGeom prst="rect">
            <a:avLst/>
          </a:prstGeom>
          <a:solidFill>
            <a:schemeClr val="accent5">
              <a:lumMod val="20000"/>
              <a:lumOff val="80000"/>
              <a:alpha val="54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3407398" y="97108"/>
            <a:ext cx="3032936" cy="769441"/>
          </a:xfrm>
          <a:prstGeom prst="rect">
            <a:avLst/>
          </a:prstGeom>
        </p:spPr>
        <p:txBody>
          <a:bodyPr wrap="square">
            <a:spAutoFit/>
          </a:bodyPr>
          <a:lstStyle/>
          <a:p>
            <a:r>
              <a:rPr lang="en-US" sz="4400" b="1" dirty="0">
                <a:solidFill>
                  <a:srgbClr val="32947B"/>
                </a:solidFill>
                <a:latin typeface="UTM Alberta Heavy" panose="02040603050506020204" pitchFamily="18" charset="0"/>
              </a:rPr>
              <a:t>GHI NHỚ</a:t>
            </a:r>
          </a:p>
        </p:txBody>
      </p:sp>
      <p:sp>
        <p:nvSpPr>
          <p:cNvPr id="31" name="Rectangle 30"/>
          <p:cNvSpPr/>
          <p:nvPr/>
        </p:nvSpPr>
        <p:spPr>
          <a:xfrm>
            <a:off x="950159" y="907012"/>
            <a:ext cx="6260182" cy="3416320"/>
          </a:xfrm>
          <a:prstGeom prst="rect">
            <a:avLst/>
          </a:prstGeom>
        </p:spPr>
        <p:txBody>
          <a:bodyPr wrap="square">
            <a:spAutoFit/>
          </a:bodyPr>
          <a:lstStyle/>
          <a:p>
            <a:pPr algn="just"/>
            <a:r>
              <a:rPr lang="en-US" sz="2400" dirty="0">
                <a:solidFill>
                  <a:srgbClr val="002060"/>
                </a:solidFill>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Họ hàng là người có mối quan hệ dựa trên huyết thống. Những người có mối quan hệ huyết thống với bố là họ hàng bên nội, với mẹ là họ hàng bên ngoại. Những người trong gia đình của người có mối quan hệ huyết thống với bố là thành viên trong gia đình thuộc họ hàng bên nội. Những người trong gia đình của người có mối quan hệ huyết thống với mẹ là thành viên trong gia đình thuộc họ hàng bên ngoại.</a:t>
            </a:r>
            <a:r>
              <a:rPr lang="vi-VN" sz="2400" dirty="0">
                <a:solidFill>
                  <a:srgbClr val="002060"/>
                </a:solidFill>
                <a:latin typeface="Calibri" panose="020F0502020204030204" pitchFamily="34" charset="0"/>
                <a:cs typeface="Calibri" panose="020F0502020204030204" pitchFamily="34" charset="0"/>
              </a:rPr>
              <a:t>. </a:t>
            </a:r>
            <a:endParaRPr lang="en-US" sz="2400" dirty="0">
              <a:solidFill>
                <a:srgbClr val="002060"/>
              </a:solidFill>
              <a:latin typeface="Calibri" panose="020F0502020204030204" pitchFamily="34" charset="0"/>
              <a:cs typeface="Calibri" panose="020F0502020204030204" pitchFamily="34" charset="0"/>
            </a:endParaRPr>
          </a:p>
        </p:txBody>
      </p:sp>
      <p:grpSp>
        <p:nvGrpSpPr>
          <p:cNvPr id="26" name="Google Shape;35;p3">
            <a:extLst>
              <a:ext uri="{FF2B5EF4-FFF2-40B4-BE49-F238E27FC236}">
                <a16:creationId xmlns="" xmlns:a16="http://schemas.microsoft.com/office/drawing/2014/main" id="{705F2755-763B-25E8-2495-857F25B2A647}"/>
              </a:ext>
            </a:extLst>
          </p:cNvPr>
          <p:cNvGrpSpPr/>
          <p:nvPr/>
        </p:nvGrpSpPr>
        <p:grpSpPr>
          <a:xfrm>
            <a:off x="-1398350" y="2961835"/>
            <a:ext cx="5153207" cy="2594325"/>
            <a:chOff x="-447625" y="2881950"/>
            <a:chExt cx="5153207" cy="2594325"/>
          </a:xfrm>
        </p:grpSpPr>
        <p:sp>
          <p:nvSpPr>
            <p:cNvPr id="27" name="Google Shape;36;p3">
              <a:extLst>
                <a:ext uri="{FF2B5EF4-FFF2-40B4-BE49-F238E27FC236}">
                  <a16:creationId xmlns="" xmlns:a16="http://schemas.microsoft.com/office/drawing/2014/main" id="{51D81F27-303D-E9FA-A9C1-CEFCEC59F36F}"/>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p3">
              <a:extLst>
                <a:ext uri="{FF2B5EF4-FFF2-40B4-BE49-F238E27FC236}">
                  <a16:creationId xmlns="" xmlns:a16="http://schemas.microsoft.com/office/drawing/2014/main" id="{0932F87C-4001-F65F-4EC7-98FF60968DA6}"/>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p3">
              <a:extLst>
                <a:ext uri="{FF2B5EF4-FFF2-40B4-BE49-F238E27FC236}">
                  <a16:creationId xmlns="" xmlns:a16="http://schemas.microsoft.com/office/drawing/2014/main" id="{77EAB38D-4CF2-150A-2CDD-FE819AB6FBF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p3">
              <a:extLst>
                <a:ext uri="{FF2B5EF4-FFF2-40B4-BE49-F238E27FC236}">
                  <a16:creationId xmlns="" xmlns:a16="http://schemas.microsoft.com/office/drawing/2014/main" id="{91B1DAF4-46F6-4BC2-46D8-188AAADF803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p3">
              <a:extLst>
                <a:ext uri="{FF2B5EF4-FFF2-40B4-BE49-F238E27FC236}">
                  <a16:creationId xmlns="" xmlns:a16="http://schemas.microsoft.com/office/drawing/2014/main" id="{9A014603-611C-44DC-A289-CC51835FF9B7}"/>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p3">
              <a:extLst>
                <a:ext uri="{FF2B5EF4-FFF2-40B4-BE49-F238E27FC236}">
                  <a16:creationId xmlns="" xmlns:a16="http://schemas.microsoft.com/office/drawing/2014/main" id="{B0AF3769-1DA8-D9F3-4E5A-4B2789D2B04C}"/>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p3">
              <a:extLst>
                <a:ext uri="{FF2B5EF4-FFF2-40B4-BE49-F238E27FC236}">
                  <a16:creationId xmlns="" xmlns:a16="http://schemas.microsoft.com/office/drawing/2014/main" id="{01D68F3A-E268-B31A-DF52-64FBFFDF1C34}"/>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roup 43">
            <a:extLst>
              <a:ext uri="{FF2B5EF4-FFF2-40B4-BE49-F238E27FC236}">
                <a16:creationId xmlns="" xmlns:a16="http://schemas.microsoft.com/office/drawing/2014/main" id="{3BEB8103-78E8-788F-A696-4C73B1979336}"/>
              </a:ext>
            </a:extLst>
          </p:cNvPr>
          <p:cNvGrpSpPr/>
          <p:nvPr/>
        </p:nvGrpSpPr>
        <p:grpSpPr>
          <a:xfrm>
            <a:off x="7126167" y="2782423"/>
            <a:ext cx="2017830" cy="2229622"/>
            <a:chOff x="1349291" y="1500568"/>
            <a:chExt cx="2932677" cy="3240492"/>
          </a:xfrm>
        </p:grpSpPr>
        <p:grpSp>
          <p:nvGrpSpPr>
            <p:cNvPr id="45" name="Google Shape;1096;p47">
              <a:extLst>
                <a:ext uri="{FF2B5EF4-FFF2-40B4-BE49-F238E27FC236}">
                  <a16:creationId xmlns="" xmlns:a16="http://schemas.microsoft.com/office/drawing/2014/main" id="{BED18730-0455-8F09-ED2B-8A1DE484EAC8}"/>
                </a:ext>
              </a:extLst>
            </p:cNvPr>
            <p:cNvGrpSpPr/>
            <p:nvPr/>
          </p:nvGrpSpPr>
          <p:grpSpPr>
            <a:xfrm rot="-180243">
              <a:off x="1612985" y="1500568"/>
              <a:ext cx="2241917" cy="3240492"/>
              <a:chOff x="1831095" y="1501031"/>
              <a:chExt cx="2242200" cy="3240900"/>
            </a:xfrm>
          </p:grpSpPr>
          <p:sp>
            <p:nvSpPr>
              <p:cNvPr id="153" name="Google Shape;1097;p47">
                <a:extLst>
                  <a:ext uri="{FF2B5EF4-FFF2-40B4-BE49-F238E27FC236}">
                    <a16:creationId xmlns="" xmlns:a16="http://schemas.microsoft.com/office/drawing/2014/main" id="{CAD9D4D7-0FD4-2331-E3FA-3375B72C22A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98;p47">
                <a:extLst>
                  <a:ext uri="{FF2B5EF4-FFF2-40B4-BE49-F238E27FC236}">
                    <a16:creationId xmlns="" xmlns:a16="http://schemas.microsoft.com/office/drawing/2014/main" id="{26D9CA5F-2AE0-8EF2-549E-47C5F74FAC8A}"/>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099;p47">
              <a:extLst>
                <a:ext uri="{FF2B5EF4-FFF2-40B4-BE49-F238E27FC236}">
                  <a16:creationId xmlns="" xmlns:a16="http://schemas.microsoft.com/office/drawing/2014/main" id="{676C4751-4DB6-A8F4-35D5-CB4E5C60EB04}"/>
                </a:ext>
              </a:extLst>
            </p:cNvPr>
            <p:cNvGrpSpPr/>
            <p:nvPr/>
          </p:nvGrpSpPr>
          <p:grpSpPr>
            <a:xfrm>
              <a:off x="2283497" y="1769583"/>
              <a:ext cx="867630" cy="2732393"/>
              <a:chOff x="2283497" y="1769583"/>
              <a:chExt cx="867630" cy="2732393"/>
            </a:xfrm>
          </p:grpSpPr>
          <p:sp>
            <p:nvSpPr>
              <p:cNvPr id="62" name="Google Shape;1100;p47">
                <a:extLst>
                  <a:ext uri="{FF2B5EF4-FFF2-40B4-BE49-F238E27FC236}">
                    <a16:creationId xmlns="" xmlns:a16="http://schemas.microsoft.com/office/drawing/2014/main" id="{0BD8FB5E-E5D5-E0C2-A2A8-D6576C4773A0}"/>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1;p47">
                <a:extLst>
                  <a:ext uri="{FF2B5EF4-FFF2-40B4-BE49-F238E27FC236}">
                    <a16:creationId xmlns="" xmlns:a16="http://schemas.microsoft.com/office/drawing/2014/main" id="{890759E3-BDC1-26C4-A038-B1E0B5B52B5E}"/>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2;p47">
                <a:extLst>
                  <a:ext uri="{FF2B5EF4-FFF2-40B4-BE49-F238E27FC236}">
                    <a16:creationId xmlns="" xmlns:a16="http://schemas.microsoft.com/office/drawing/2014/main" id="{AEFE8961-B995-C472-1F0D-389EAF44B80D}"/>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3;p47">
                <a:extLst>
                  <a:ext uri="{FF2B5EF4-FFF2-40B4-BE49-F238E27FC236}">
                    <a16:creationId xmlns="" xmlns:a16="http://schemas.microsoft.com/office/drawing/2014/main" id="{0B91C0F3-A2FA-B2DC-7E97-BA4E4AC4AB01}"/>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04;p47">
                <a:extLst>
                  <a:ext uri="{FF2B5EF4-FFF2-40B4-BE49-F238E27FC236}">
                    <a16:creationId xmlns="" xmlns:a16="http://schemas.microsoft.com/office/drawing/2014/main" id="{455326E6-8261-6EA0-A9DB-0231648ACF3F}"/>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5;p47">
                <a:extLst>
                  <a:ext uri="{FF2B5EF4-FFF2-40B4-BE49-F238E27FC236}">
                    <a16:creationId xmlns="" xmlns:a16="http://schemas.microsoft.com/office/drawing/2014/main" id="{1E9CD7FD-3135-DE50-C755-C269C172DE49}"/>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06;p47">
                <a:extLst>
                  <a:ext uri="{FF2B5EF4-FFF2-40B4-BE49-F238E27FC236}">
                    <a16:creationId xmlns="" xmlns:a16="http://schemas.microsoft.com/office/drawing/2014/main" id="{3403571D-3181-EAE4-6BE6-A61745441A1A}"/>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07;p47">
                <a:extLst>
                  <a:ext uri="{FF2B5EF4-FFF2-40B4-BE49-F238E27FC236}">
                    <a16:creationId xmlns="" xmlns:a16="http://schemas.microsoft.com/office/drawing/2014/main" id="{9CADE0F6-F22E-4D2B-1C07-D4B4CBEB5421}"/>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08;p47">
                <a:extLst>
                  <a:ext uri="{FF2B5EF4-FFF2-40B4-BE49-F238E27FC236}">
                    <a16:creationId xmlns="" xmlns:a16="http://schemas.microsoft.com/office/drawing/2014/main" id="{A9AEAEE6-A404-D879-1598-C32FAD8779E1}"/>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9;p47">
                <a:extLst>
                  <a:ext uri="{FF2B5EF4-FFF2-40B4-BE49-F238E27FC236}">
                    <a16:creationId xmlns="" xmlns:a16="http://schemas.microsoft.com/office/drawing/2014/main" id="{060187E7-DD8F-9673-3FD8-EC08D38CF777}"/>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0;p47">
                <a:extLst>
                  <a:ext uri="{FF2B5EF4-FFF2-40B4-BE49-F238E27FC236}">
                    <a16:creationId xmlns="" xmlns:a16="http://schemas.microsoft.com/office/drawing/2014/main" id="{263104C2-5671-40F2-4643-93E0A7B9ED2B}"/>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11;p47">
                <a:extLst>
                  <a:ext uri="{FF2B5EF4-FFF2-40B4-BE49-F238E27FC236}">
                    <a16:creationId xmlns="" xmlns:a16="http://schemas.microsoft.com/office/drawing/2014/main" id="{F166C558-633B-CA38-2237-A0D695B880DD}"/>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2;p47">
                <a:extLst>
                  <a:ext uri="{FF2B5EF4-FFF2-40B4-BE49-F238E27FC236}">
                    <a16:creationId xmlns="" xmlns:a16="http://schemas.microsoft.com/office/drawing/2014/main" id="{27E5D978-7F88-2F47-D3C5-42EF906B5B49}"/>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13;p47">
                <a:extLst>
                  <a:ext uri="{FF2B5EF4-FFF2-40B4-BE49-F238E27FC236}">
                    <a16:creationId xmlns="" xmlns:a16="http://schemas.microsoft.com/office/drawing/2014/main" id="{7666171D-3F60-CD2C-6A0D-41906629302F}"/>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4;p47">
                <a:extLst>
                  <a:ext uri="{FF2B5EF4-FFF2-40B4-BE49-F238E27FC236}">
                    <a16:creationId xmlns="" xmlns:a16="http://schemas.microsoft.com/office/drawing/2014/main" id="{49FDA271-78C9-E415-AD1F-285B07455FEF}"/>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15;p47">
                <a:extLst>
                  <a:ext uri="{FF2B5EF4-FFF2-40B4-BE49-F238E27FC236}">
                    <a16:creationId xmlns="" xmlns:a16="http://schemas.microsoft.com/office/drawing/2014/main" id="{2C7F3118-BBFA-AD66-CBEA-227BBF46DB0A}"/>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16;p47">
                <a:extLst>
                  <a:ext uri="{FF2B5EF4-FFF2-40B4-BE49-F238E27FC236}">
                    <a16:creationId xmlns="" xmlns:a16="http://schemas.microsoft.com/office/drawing/2014/main" id="{4E577847-EF6B-C567-68F2-523680D1B48D}"/>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17;p47">
                <a:extLst>
                  <a:ext uri="{FF2B5EF4-FFF2-40B4-BE49-F238E27FC236}">
                    <a16:creationId xmlns="" xmlns:a16="http://schemas.microsoft.com/office/drawing/2014/main" id="{87D300F1-52A1-5BAB-F28F-58D3C6B2916F}"/>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18;p47">
                <a:extLst>
                  <a:ext uri="{FF2B5EF4-FFF2-40B4-BE49-F238E27FC236}">
                    <a16:creationId xmlns="" xmlns:a16="http://schemas.microsoft.com/office/drawing/2014/main" id="{F3B996E4-1D7E-4FA0-06DD-AE9BFCAA44AE}"/>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19;p47">
                <a:extLst>
                  <a:ext uri="{FF2B5EF4-FFF2-40B4-BE49-F238E27FC236}">
                    <a16:creationId xmlns="" xmlns:a16="http://schemas.microsoft.com/office/drawing/2014/main" id="{4C3653A5-C069-D58B-1BB9-CD5DD14A8781}"/>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20;p47">
                <a:extLst>
                  <a:ext uri="{FF2B5EF4-FFF2-40B4-BE49-F238E27FC236}">
                    <a16:creationId xmlns="" xmlns:a16="http://schemas.microsoft.com/office/drawing/2014/main" id="{DDC234BB-1863-166B-7978-C852AB34327E}"/>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21;p47">
                <a:extLst>
                  <a:ext uri="{FF2B5EF4-FFF2-40B4-BE49-F238E27FC236}">
                    <a16:creationId xmlns="" xmlns:a16="http://schemas.microsoft.com/office/drawing/2014/main" id="{1EF4EA4D-6A39-04A4-4CD6-6093BF5EE990}"/>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22;p47">
                <a:extLst>
                  <a:ext uri="{FF2B5EF4-FFF2-40B4-BE49-F238E27FC236}">
                    <a16:creationId xmlns="" xmlns:a16="http://schemas.microsoft.com/office/drawing/2014/main" id="{C15CA211-029D-4889-E7B9-1F18606D538F}"/>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23;p47">
                <a:extLst>
                  <a:ext uri="{FF2B5EF4-FFF2-40B4-BE49-F238E27FC236}">
                    <a16:creationId xmlns="" xmlns:a16="http://schemas.microsoft.com/office/drawing/2014/main" id="{BDADB9FA-FD77-B553-2D1E-9240DD4BA662}"/>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24;p47">
                <a:extLst>
                  <a:ext uri="{FF2B5EF4-FFF2-40B4-BE49-F238E27FC236}">
                    <a16:creationId xmlns="" xmlns:a16="http://schemas.microsoft.com/office/drawing/2014/main" id="{AC4511C5-1B3B-770E-2AA4-1C82CE4ED39B}"/>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25;p47">
                <a:extLst>
                  <a:ext uri="{FF2B5EF4-FFF2-40B4-BE49-F238E27FC236}">
                    <a16:creationId xmlns="" xmlns:a16="http://schemas.microsoft.com/office/drawing/2014/main" id="{62B6459B-A2DE-0A51-5CAF-21F40DC8DB3D}"/>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26;p47">
                <a:extLst>
                  <a:ext uri="{FF2B5EF4-FFF2-40B4-BE49-F238E27FC236}">
                    <a16:creationId xmlns="" xmlns:a16="http://schemas.microsoft.com/office/drawing/2014/main" id="{B020F0D8-13AF-E804-BF31-D0861801777D}"/>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27;p47">
                <a:extLst>
                  <a:ext uri="{FF2B5EF4-FFF2-40B4-BE49-F238E27FC236}">
                    <a16:creationId xmlns="" xmlns:a16="http://schemas.microsoft.com/office/drawing/2014/main" id="{A68BEF7C-8A41-8DA6-5C45-086B398754A9}"/>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28;p47">
                <a:extLst>
                  <a:ext uri="{FF2B5EF4-FFF2-40B4-BE49-F238E27FC236}">
                    <a16:creationId xmlns="" xmlns:a16="http://schemas.microsoft.com/office/drawing/2014/main" id="{37AB09A8-7F9F-55B1-B3B1-9646CFCD2A63}"/>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29;p47">
                <a:extLst>
                  <a:ext uri="{FF2B5EF4-FFF2-40B4-BE49-F238E27FC236}">
                    <a16:creationId xmlns="" xmlns:a16="http://schemas.microsoft.com/office/drawing/2014/main" id="{3EDE5AB7-8F7A-B99B-0C5C-70AB11CC7245}"/>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0;p47">
                <a:extLst>
                  <a:ext uri="{FF2B5EF4-FFF2-40B4-BE49-F238E27FC236}">
                    <a16:creationId xmlns="" xmlns:a16="http://schemas.microsoft.com/office/drawing/2014/main" id="{A3D8B314-68C8-A99D-4866-1C119466D31C}"/>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1;p47">
                <a:extLst>
                  <a:ext uri="{FF2B5EF4-FFF2-40B4-BE49-F238E27FC236}">
                    <a16:creationId xmlns="" xmlns:a16="http://schemas.microsoft.com/office/drawing/2014/main" id="{E79F2134-A7EB-CA4E-08F3-DC85379F7433}"/>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p47">
                <a:extLst>
                  <a:ext uri="{FF2B5EF4-FFF2-40B4-BE49-F238E27FC236}">
                    <a16:creationId xmlns="" xmlns:a16="http://schemas.microsoft.com/office/drawing/2014/main" id="{A084334A-F852-6B36-8B6F-8D1A77F4D4F1}"/>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3;p47">
                <a:extLst>
                  <a:ext uri="{FF2B5EF4-FFF2-40B4-BE49-F238E27FC236}">
                    <a16:creationId xmlns="" xmlns:a16="http://schemas.microsoft.com/office/drawing/2014/main" id="{A975A435-D638-82F9-E8BD-390B1CEDC70E}"/>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4;p47">
                <a:extLst>
                  <a:ext uri="{FF2B5EF4-FFF2-40B4-BE49-F238E27FC236}">
                    <a16:creationId xmlns="" xmlns:a16="http://schemas.microsoft.com/office/drawing/2014/main" id="{F5A9EAFB-3DEB-7315-0CD4-D570E68AD109}"/>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5;p47">
                <a:extLst>
                  <a:ext uri="{FF2B5EF4-FFF2-40B4-BE49-F238E27FC236}">
                    <a16:creationId xmlns="" xmlns:a16="http://schemas.microsoft.com/office/drawing/2014/main" id="{1A316876-B15B-3986-F694-B3E9759EA4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6;p47">
                <a:extLst>
                  <a:ext uri="{FF2B5EF4-FFF2-40B4-BE49-F238E27FC236}">
                    <a16:creationId xmlns="" xmlns:a16="http://schemas.microsoft.com/office/drawing/2014/main" id="{96EE3CEF-F081-9CC5-12AA-F1BB3CFC30C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7;p47">
                <a:extLst>
                  <a:ext uri="{FF2B5EF4-FFF2-40B4-BE49-F238E27FC236}">
                    <a16:creationId xmlns="" xmlns:a16="http://schemas.microsoft.com/office/drawing/2014/main" id="{2DB1B37C-8401-CB15-9624-CADC76D88E03}"/>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8;p47">
                <a:extLst>
                  <a:ext uri="{FF2B5EF4-FFF2-40B4-BE49-F238E27FC236}">
                    <a16:creationId xmlns="" xmlns:a16="http://schemas.microsoft.com/office/drawing/2014/main" id="{5400D301-4BD3-2BE0-52FB-19B18082308F}"/>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9;p47">
                <a:extLst>
                  <a:ext uri="{FF2B5EF4-FFF2-40B4-BE49-F238E27FC236}">
                    <a16:creationId xmlns="" xmlns:a16="http://schemas.microsoft.com/office/drawing/2014/main" id="{886E9BC4-D344-DCFC-8ABD-0FC728DCFEE3}"/>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0;p47">
                <a:extLst>
                  <a:ext uri="{FF2B5EF4-FFF2-40B4-BE49-F238E27FC236}">
                    <a16:creationId xmlns="" xmlns:a16="http://schemas.microsoft.com/office/drawing/2014/main" id="{23C0E569-7B2E-512A-B6EF-7C045415466E}"/>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41;p47">
                <a:extLst>
                  <a:ext uri="{FF2B5EF4-FFF2-40B4-BE49-F238E27FC236}">
                    <a16:creationId xmlns="" xmlns:a16="http://schemas.microsoft.com/office/drawing/2014/main" id="{E487D82B-A196-F65E-071E-47C385DF9F3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42;p47">
                <a:extLst>
                  <a:ext uri="{FF2B5EF4-FFF2-40B4-BE49-F238E27FC236}">
                    <a16:creationId xmlns="" xmlns:a16="http://schemas.microsoft.com/office/drawing/2014/main" id="{846B6D82-1665-339B-087B-99A61E2960BF}"/>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43;p47">
                <a:extLst>
                  <a:ext uri="{FF2B5EF4-FFF2-40B4-BE49-F238E27FC236}">
                    <a16:creationId xmlns="" xmlns:a16="http://schemas.microsoft.com/office/drawing/2014/main" id="{660D4800-F13E-3EB1-600D-E196FC83A22A}"/>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44;p47">
                <a:extLst>
                  <a:ext uri="{FF2B5EF4-FFF2-40B4-BE49-F238E27FC236}">
                    <a16:creationId xmlns="" xmlns:a16="http://schemas.microsoft.com/office/drawing/2014/main" id="{E7BB5042-FDA8-A4EC-3B76-8B0EBDC3C6E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45;p47">
                <a:extLst>
                  <a:ext uri="{FF2B5EF4-FFF2-40B4-BE49-F238E27FC236}">
                    <a16:creationId xmlns="" xmlns:a16="http://schemas.microsoft.com/office/drawing/2014/main" id="{B25CD770-591D-C8CB-27F9-622EB297627B}"/>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46;p47">
                <a:extLst>
                  <a:ext uri="{FF2B5EF4-FFF2-40B4-BE49-F238E27FC236}">
                    <a16:creationId xmlns="" xmlns:a16="http://schemas.microsoft.com/office/drawing/2014/main" id="{6970393C-8022-92C8-6F33-F06E054D7A2C}"/>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47;p47">
                <a:extLst>
                  <a:ext uri="{FF2B5EF4-FFF2-40B4-BE49-F238E27FC236}">
                    <a16:creationId xmlns="" xmlns:a16="http://schemas.microsoft.com/office/drawing/2014/main" id="{6CD7DAD8-B29F-9680-1D3F-8F701B0F999A}"/>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48;p47">
                <a:extLst>
                  <a:ext uri="{FF2B5EF4-FFF2-40B4-BE49-F238E27FC236}">
                    <a16:creationId xmlns="" xmlns:a16="http://schemas.microsoft.com/office/drawing/2014/main" id="{B0ABF6D0-BB79-A4D3-6A76-EAFD52D65407}"/>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49;p47">
                <a:extLst>
                  <a:ext uri="{FF2B5EF4-FFF2-40B4-BE49-F238E27FC236}">
                    <a16:creationId xmlns="" xmlns:a16="http://schemas.microsoft.com/office/drawing/2014/main" id="{512908A3-986C-B357-F3DF-D3E38E69E0D5}"/>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50;p47">
                <a:extLst>
                  <a:ext uri="{FF2B5EF4-FFF2-40B4-BE49-F238E27FC236}">
                    <a16:creationId xmlns="" xmlns:a16="http://schemas.microsoft.com/office/drawing/2014/main" id="{0073053D-BC45-FD48-778A-28CCAD8BFA98}"/>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51;p47">
                <a:extLst>
                  <a:ext uri="{FF2B5EF4-FFF2-40B4-BE49-F238E27FC236}">
                    <a16:creationId xmlns="" xmlns:a16="http://schemas.microsoft.com/office/drawing/2014/main" id="{20C9BC64-ED2F-73C2-ED9D-CF232C237E93}"/>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52;p47">
                <a:extLst>
                  <a:ext uri="{FF2B5EF4-FFF2-40B4-BE49-F238E27FC236}">
                    <a16:creationId xmlns="" xmlns:a16="http://schemas.microsoft.com/office/drawing/2014/main" id="{39910F11-E204-F709-6AED-31D3DE7DEDE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3;p47">
                <a:extLst>
                  <a:ext uri="{FF2B5EF4-FFF2-40B4-BE49-F238E27FC236}">
                    <a16:creationId xmlns="" xmlns:a16="http://schemas.microsoft.com/office/drawing/2014/main" id="{EC1E255B-2E24-1B02-8588-CCDE39551958}"/>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54;p47">
                <a:extLst>
                  <a:ext uri="{FF2B5EF4-FFF2-40B4-BE49-F238E27FC236}">
                    <a16:creationId xmlns="" xmlns:a16="http://schemas.microsoft.com/office/drawing/2014/main" id="{B95C9490-8E3B-753F-6673-6FF10734513C}"/>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55;p47">
                <a:extLst>
                  <a:ext uri="{FF2B5EF4-FFF2-40B4-BE49-F238E27FC236}">
                    <a16:creationId xmlns="" xmlns:a16="http://schemas.microsoft.com/office/drawing/2014/main" id="{CC0729AE-A150-CC4E-1288-7B08C83FB8E5}"/>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56;p47">
                <a:extLst>
                  <a:ext uri="{FF2B5EF4-FFF2-40B4-BE49-F238E27FC236}">
                    <a16:creationId xmlns="" xmlns:a16="http://schemas.microsoft.com/office/drawing/2014/main" id="{A91E1180-5FCE-B9FA-FFD2-EC39B26EA8C9}"/>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57;p47">
                <a:extLst>
                  <a:ext uri="{FF2B5EF4-FFF2-40B4-BE49-F238E27FC236}">
                    <a16:creationId xmlns="" xmlns:a16="http://schemas.microsoft.com/office/drawing/2014/main" id="{771CA74F-80A7-6B2B-D654-C06EF716B305}"/>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58;p47">
                <a:extLst>
                  <a:ext uri="{FF2B5EF4-FFF2-40B4-BE49-F238E27FC236}">
                    <a16:creationId xmlns="" xmlns:a16="http://schemas.microsoft.com/office/drawing/2014/main" id="{CADE39A2-6EAC-7BD9-1289-2A34027D55A0}"/>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59;p47">
                <a:extLst>
                  <a:ext uri="{FF2B5EF4-FFF2-40B4-BE49-F238E27FC236}">
                    <a16:creationId xmlns="" xmlns:a16="http://schemas.microsoft.com/office/drawing/2014/main" id="{7B2C927A-3E59-1825-27EA-1199A483EC88}"/>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60;p47">
                <a:extLst>
                  <a:ext uri="{FF2B5EF4-FFF2-40B4-BE49-F238E27FC236}">
                    <a16:creationId xmlns="" xmlns:a16="http://schemas.microsoft.com/office/drawing/2014/main" id="{E021AC54-B7CD-DD55-0A37-9906B8ADF7A4}"/>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61;p47">
                <a:extLst>
                  <a:ext uri="{FF2B5EF4-FFF2-40B4-BE49-F238E27FC236}">
                    <a16:creationId xmlns="" xmlns:a16="http://schemas.microsoft.com/office/drawing/2014/main" id="{E8DB5E42-CAC6-2524-6221-FA7DD1D110ED}"/>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62;p47">
                <a:extLst>
                  <a:ext uri="{FF2B5EF4-FFF2-40B4-BE49-F238E27FC236}">
                    <a16:creationId xmlns="" xmlns:a16="http://schemas.microsoft.com/office/drawing/2014/main" id="{438FBDED-B199-1277-E0F9-FD562E66942B}"/>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63;p47">
                <a:extLst>
                  <a:ext uri="{FF2B5EF4-FFF2-40B4-BE49-F238E27FC236}">
                    <a16:creationId xmlns="" xmlns:a16="http://schemas.microsoft.com/office/drawing/2014/main" id="{354B1A41-75D9-D70B-4C23-0027F9C1B939}"/>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64;p47">
                <a:extLst>
                  <a:ext uri="{FF2B5EF4-FFF2-40B4-BE49-F238E27FC236}">
                    <a16:creationId xmlns="" xmlns:a16="http://schemas.microsoft.com/office/drawing/2014/main" id="{8E6045BE-1377-DD69-01FC-4C66A2F5BED6}"/>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65;p47">
                <a:extLst>
                  <a:ext uri="{FF2B5EF4-FFF2-40B4-BE49-F238E27FC236}">
                    <a16:creationId xmlns="" xmlns:a16="http://schemas.microsoft.com/office/drawing/2014/main" id="{5B83C587-0B93-7C02-88E6-01F90FB267DF}"/>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66;p47">
                <a:extLst>
                  <a:ext uri="{FF2B5EF4-FFF2-40B4-BE49-F238E27FC236}">
                    <a16:creationId xmlns="" xmlns:a16="http://schemas.microsoft.com/office/drawing/2014/main" id="{072B4FBC-ED9F-A9F7-13FC-CC174ADD0F1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67;p47">
                <a:extLst>
                  <a:ext uri="{FF2B5EF4-FFF2-40B4-BE49-F238E27FC236}">
                    <a16:creationId xmlns="" xmlns:a16="http://schemas.microsoft.com/office/drawing/2014/main" id="{98F4FC0C-1E02-D48A-E400-1E36EA58D50B}"/>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68;p47">
                <a:extLst>
                  <a:ext uri="{FF2B5EF4-FFF2-40B4-BE49-F238E27FC236}">
                    <a16:creationId xmlns="" xmlns:a16="http://schemas.microsoft.com/office/drawing/2014/main" id="{948EB576-1F8D-3159-190F-5FD995A1AD44}"/>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69;p47">
                <a:extLst>
                  <a:ext uri="{FF2B5EF4-FFF2-40B4-BE49-F238E27FC236}">
                    <a16:creationId xmlns="" xmlns:a16="http://schemas.microsoft.com/office/drawing/2014/main" id="{40CDDD8C-2C10-42FD-8E76-AC22183BA090}"/>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70;p47">
                <a:extLst>
                  <a:ext uri="{FF2B5EF4-FFF2-40B4-BE49-F238E27FC236}">
                    <a16:creationId xmlns="" xmlns:a16="http://schemas.microsoft.com/office/drawing/2014/main" id="{169BDEB5-2B84-37BB-AB72-02270A27725B}"/>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171;p47">
                <a:extLst>
                  <a:ext uri="{FF2B5EF4-FFF2-40B4-BE49-F238E27FC236}">
                    <a16:creationId xmlns="" xmlns:a16="http://schemas.microsoft.com/office/drawing/2014/main" id="{F2C7540D-E527-9A4F-1929-05583AB01A85}"/>
                  </a:ext>
                </a:extLst>
              </p:cNvPr>
              <p:cNvGrpSpPr/>
              <p:nvPr/>
            </p:nvGrpSpPr>
            <p:grpSpPr>
              <a:xfrm>
                <a:off x="2377015" y="2375902"/>
                <a:ext cx="650490" cy="1020159"/>
                <a:chOff x="2377015" y="2375902"/>
                <a:chExt cx="650490" cy="1020159"/>
              </a:xfrm>
            </p:grpSpPr>
            <p:sp>
              <p:nvSpPr>
                <p:cNvPr id="140" name="Google Shape;1172;p47">
                  <a:extLst>
                    <a:ext uri="{FF2B5EF4-FFF2-40B4-BE49-F238E27FC236}">
                      <a16:creationId xmlns="" xmlns:a16="http://schemas.microsoft.com/office/drawing/2014/main" id="{73C34ACE-D2A9-73D3-195A-D36E520F5649}"/>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73;p47">
                  <a:extLst>
                    <a:ext uri="{FF2B5EF4-FFF2-40B4-BE49-F238E27FC236}">
                      <a16:creationId xmlns="" xmlns:a16="http://schemas.microsoft.com/office/drawing/2014/main" id="{965469FA-5FE8-FDC7-4184-122519CEC55A}"/>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74;p47">
                  <a:extLst>
                    <a:ext uri="{FF2B5EF4-FFF2-40B4-BE49-F238E27FC236}">
                      <a16:creationId xmlns="" xmlns:a16="http://schemas.microsoft.com/office/drawing/2014/main" id="{438BCDED-8D68-FB7D-54FE-5EDA2DFE9DD7}"/>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5;p47">
                  <a:extLst>
                    <a:ext uri="{FF2B5EF4-FFF2-40B4-BE49-F238E27FC236}">
                      <a16:creationId xmlns="" xmlns:a16="http://schemas.microsoft.com/office/drawing/2014/main" id="{B64220AE-CCDB-FA5B-3021-78E21CC9AAC8}"/>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6;p47">
                  <a:extLst>
                    <a:ext uri="{FF2B5EF4-FFF2-40B4-BE49-F238E27FC236}">
                      <a16:creationId xmlns="" xmlns:a16="http://schemas.microsoft.com/office/drawing/2014/main" id="{D3DF4341-ECB3-48BB-8FD6-1B55A66DADEF}"/>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7;p47">
                  <a:extLst>
                    <a:ext uri="{FF2B5EF4-FFF2-40B4-BE49-F238E27FC236}">
                      <a16:creationId xmlns="" xmlns:a16="http://schemas.microsoft.com/office/drawing/2014/main" id="{B5E6C943-E482-1AC7-50E8-C99C357D2A4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8;p47">
                  <a:extLst>
                    <a:ext uri="{FF2B5EF4-FFF2-40B4-BE49-F238E27FC236}">
                      <a16:creationId xmlns="" xmlns:a16="http://schemas.microsoft.com/office/drawing/2014/main" id="{E454F5BF-4394-E6DC-AE57-06AC666290EB}"/>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9;p47">
                  <a:extLst>
                    <a:ext uri="{FF2B5EF4-FFF2-40B4-BE49-F238E27FC236}">
                      <a16:creationId xmlns="" xmlns:a16="http://schemas.microsoft.com/office/drawing/2014/main" id="{CE173E4A-D6C7-BFAE-F229-60004B6CC7DC}"/>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80;p47">
                  <a:extLst>
                    <a:ext uri="{FF2B5EF4-FFF2-40B4-BE49-F238E27FC236}">
                      <a16:creationId xmlns="" xmlns:a16="http://schemas.microsoft.com/office/drawing/2014/main" id="{826BD9A1-DC8E-E696-0CA5-981F951B507C}"/>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1;p47">
                  <a:extLst>
                    <a:ext uri="{FF2B5EF4-FFF2-40B4-BE49-F238E27FC236}">
                      <a16:creationId xmlns="" xmlns:a16="http://schemas.microsoft.com/office/drawing/2014/main" id="{B5EE6908-FAC9-3C19-E5D3-4D2258E77BBE}"/>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2;p47">
                  <a:extLst>
                    <a:ext uri="{FF2B5EF4-FFF2-40B4-BE49-F238E27FC236}">
                      <a16:creationId xmlns="" xmlns:a16="http://schemas.microsoft.com/office/drawing/2014/main" id="{5A1239C6-5B12-6067-F767-50C1DDAE028B}"/>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3;p47">
                  <a:extLst>
                    <a:ext uri="{FF2B5EF4-FFF2-40B4-BE49-F238E27FC236}">
                      <a16:creationId xmlns="" xmlns:a16="http://schemas.microsoft.com/office/drawing/2014/main" id="{A5FD8510-3F85-53C8-D2F0-4E2F717549F8}"/>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4;p47">
                  <a:extLst>
                    <a:ext uri="{FF2B5EF4-FFF2-40B4-BE49-F238E27FC236}">
                      <a16:creationId xmlns="" xmlns:a16="http://schemas.microsoft.com/office/drawing/2014/main" id="{6BA6C9AD-F5A4-D406-F7FC-7AA24763195E}"/>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185;p47">
                <a:extLst>
                  <a:ext uri="{FF2B5EF4-FFF2-40B4-BE49-F238E27FC236}">
                    <a16:creationId xmlns="" xmlns:a16="http://schemas.microsoft.com/office/drawing/2014/main" id="{525474D2-F263-A203-F421-C1019141DCC8}"/>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86;p47">
                <a:extLst>
                  <a:ext uri="{FF2B5EF4-FFF2-40B4-BE49-F238E27FC236}">
                    <a16:creationId xmlns="" xmlns:a16="http://schemas.microsoft.com/office/drawing/2014/main" id="{6A4EC4C9-EB91-9A62-B666-93B86F8302E7}"/>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87;p47">
                <a:extLst>
                  <a:ext uri="{FF2B5EF4-FFF2-40B4-BE49-F238E27FC236}">
                    <a16:creationId xmlns="" xmlns:a16="http://schemas.microsoft.com/office/drawing/2014/main" id="{6130CD94-EFFE-A2D1-40D6-73DFB0A05F82}"/>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88;p47">
                <a:extLst>
                  <a:ext uri="{FF2B5EF4-FFF2-40B4-BE49-F238E27FC236}">
                    <a16:creationId xmlns="" xmlns:a16="http://schemas.microsoft.com/office/drawing/2014/main" id="{D1001C6F-CD2F-0F92-A890-40FF89C6405D}"/>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89;p47">
                <a:extLst>
                  <a:ext uri="{FF2B5EF4-FFF2-40B4-BE49-F238E27FC236}">
                    <a16:creationId xmlns="" xmlns:a16="http://schemas.microsoft.com/office/drawing/2014/main" id="{7FD68F3C-0AB1-8D1B-DE83-C88F1B23804A}"/>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90;p47">
                <a:extLst>
                  <a:ext uri="{FF2B5EF4-FFF2-40B4-BE49-F238E27FC236}">
                    <a16:creationId xmlns="" xmlns:a16="http://schemas.microsoft.com/office/drawing/2014/main" id="{4AEA04CD-27BF-27CD-0658-71C0955AB4B4}"/>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191;p47">
              <a:extLst>
                <a:ext uri="{FF2B5EF4-FFF2-40B4-BE49-F238E27FC236}">
                  <a16:creationId xmlns="" xmlns:a16="http://schemas.microsoft.com/office/drawing/2014/main" id="{5A2BD06A-84D7-B821-7222-5B5875FB44BC}"/>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47">
              <a:extLst>
                <a:ext uri="{FF2B5EF4-FFF2-40B4-BE49-F238E27FC236}">
                  <a16:creationId xmlns="" xmlns:a16="http://schemas.microsoft.com/office/drawing/2014/main" id="{5FF1E5CC-E10A-2ED2-8E0E-B1DC4439366F}"/>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93;p47">
              <a:extLst>
                <a:ext uri="{FF2B5EF4-FFF2-40B4-BE49-F238E27FC236}">
                  <a16:creationId xmlns="" xmlns:a16="http://schemas.microsoft.com/office/drawing/2014/main" id="{C5221EB7-343E-96A4-5A89-91B744661945}"/>
                </a:ext>
              </a:extLst>
            </p:cNvPr>
            <p:cNvGrpSpPr/>
            <p:nvPr/>
          </p:nvGrpSpPr>
          <p:grpSpPr>
            <a:xfrm rot="-1800044" flipH="1">
              <a:off x="3477562" y="3426286"/>
              <a:ext cx="528095" cy="1194230"/>
              <a:chOff x="6443012" y="2544655"/>
              <a:chExt cx="528107" cy="1194257"/>
            </a:xfrm>
          </p:grpSpPr>
          <p:sp>
            <p:nvSpPr>
              <p:cNvPr id="53" name="Google Shape;1194;p47">
                <a:extLst>
                  <a:ext uri="{FF2B5EF4-FFF2-40B4-BE49-F238E27FC236}">
                    <a16:creationId xmlns="" xmlns:a16="http://schemas.microsoft.com/office/drawing/2014/main" id="{2EE6E932-4870-D86E-2240-28663A232B4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5;p47">
                <a:extLst>
                  <a:ext uri="{FF2B5EF4-FFF2-40B4-BE49-F238E27FC236}">
                    <a16:creationId xmlns="" xmlns:a16="http://schemas.microsoft.com/office/drawing/2014/main" id="{26BA4362-7EC8-69CC-2AED-1307C9FD1B83}"/>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6;p47">
                <a:extLst>
                  <a:ext uri="{FF2B5EF4-FFF2-40B4-BE49-F238E27FC236}">
                    <a16:creationId xmlns="" xmlns:a16="http://schemas.microsoft.com/office/drawing/2014/main" id="{E58EE3D0-685A-BD07-393F-139F2B311584}"/>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97;p47">
                <a:extLst>
                  <a:ext uri="{FF2B5EF4-FFF2-40B4-BE49-F238E27FC236}">
                    <a16:creationId xmlns="" xmlns:a16="http://schemas.microsoft.com/office/drawing/2014/main" id="{0C76FE3D-84DD-0A69-A3F6-B62FAB8EB4C0}"/>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98;p47">
                <a:extLst>
                  <a:ext uri="{FF2B5EF4-FFF2-40B4-BE49-F238E27FC236}">
                    <a16:creationId xmlns="" xmlns:a16="http://schemas.microsoft.com/office/drawing/2014/main" id="{058C50D1-E5D7-54F7-8072-FD85FF1AB73C}"/>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9;p47">
                <a:extLst>
                  <a:ext uri="{FF2B5EF4-FFF2-40B4-BE49-F238E27FC236}">
                    <a16:creationId xmlns="" xmlns:a16="http://schemas.microsoft.com/office/drawing/2014/main" id="{6A2181BF-19FC-2254-6517-4FC8465FE04C}"/>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0;p47">
                <a:extLst>
                  <a:ext uri="{FF2B5EF4-FFF2-40B4-BE49-F238E27FC236}">
                    <a16:creationId xmlns="" xmlns:a16="http://schemas.microsoft.com/office/drawing/2014/main" id="{D23FF9AF-E56F-7DA7-B406-8DF6589BC73A}"/>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1;p47">
                <a:extLst>
                  <a:ext uri="{FF2B5EF4-FFF2-40B4-BE49-F238E27FC236}">
                    <a16:creationId xmlns="" xmlns:a16="http://schemas.microsoft.com/office/drawing/2014/main" id="{31987E40-D24A-D93A-346A-8BADB17445B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2;p47">
                <a:extLst>
                  <a:ext uri="{FF2B5EF4-FFF2-40B4-BE49-F238E27FC236}">
                    <a16:creationId xmlns="" xmlns:a16="http://schemas.microsoft.com/office/drawing/2014/main" id="{A2448C95-AD08-CA51-5331-B6446D67EA0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203;p47">
              <a:extLst>
                <a:ext uri="{FF2B5EF4-FFF2-40B4-BE49-F238E27FC236}">
                  <a16:creationId xmlns="" xmlns:a16="http://schemas.microsoft.com/office/drawing/2014/main" id="{824D917B-1449-DE7B-FB1B-EFC4B6C687CD}"/>
                </a:ext>
              </a:extLst>
            </p:cNvPr>
            <p:cNvGrpSpPr/>
            <p:nvPr/>
          </p:nvGrpSpPr>
          <p:grpSpPr>
            <a:xfrm>
              <a:off x="3766187" y="3544412"/>
              <a:ext cx="515781" cy="1059911"/>
              <a:chOff x="6248662" y="2683412"/>
              <a:chExt cx="515781" cy="1059911"/>
            </a:xfrm>
          </p:grpSpPr>
          <p:sp>
            <p:nvSpPr>
              <p:cNvPr id="51" name="Google Shape;1204;p47">
                <a:extLst>
                  <a:ext uri="{FF2B5EF4-FFF2-40B4-BE49-F238E27FC236}">
                    <a16:creationId xmlns="" xmlns:a16="http://schemas.microsoft.com/office/drawing/2014/main" id="{0379A983-36DC-8CCE-4E8E-21EC5A14C7D7}"/>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7">
                <a:extLst>
                  <a:ext uri="{FF2B5EF4-FFF2-40B4-BE49-F238E27FC236}">
                    <a16:creationId xmlns="" xmlns:a16="http://schemas.microsoft.com/office/drawing/2014/main" id="{DCB8E6F4-9318-11C7-B497-C9AB231CF4C5}"/>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roup 154">
            <a:extLst>
              <a:ext uri="{FF2B5EF4-FFF2-40B4-BE49-F238E27FC236}">
                <a16:creationId xmlns="" xmlns:a16="http://schemas.microsoft.com/office/drawing/2014/main" id="{CF269116-2AC7-51E7-656F-2EB33CA8C0DF}"/>
              </a:ext>
            </a:extLst>
          </p:cNvPr>
          <p:cNvGrpSpPr/>
          <p:nvPr/>
        </p:nvGrpSpPr>
        <p:grpSpPr>
          <a:xfrm>
            <a:off x="6848671" y="367300"/>
            <a:ext cx="2132933" cy="2169203"/>
            <a:chOff x="4373230" y="1289222"/>
            <a:chExt cx="3394018" cy="3451731"/>
          </a:xfrm>
        </p:grpSpPr>
        <p:grpSp>
          <p:nvGrpSpPr>
            <p:cNvPr id="156" name="Google Shape;1526;p56">
              <a:extLst>
                <a:ext uri="{FF2B5EF4-FFF2-40B4-BE49-F238E27FC236}">
                  <a16:creationId xmlns="" xmlns:a16="http://schemas.microsoft.com/office/drawing/2014/main" id="{03C0A1D4-A137-D6D2-A2C2-8F3CAF83912C}"/>
                </a:ext>
              </a:extLst>
            </p:cNvPr>
            <p:cNvGrpSpPr/>
            <p:nvPr/>
          </p:nvGrpSpPr>
          <p:grpSpPr>
            <a:xfrm rot="179900">
              <a:off x="5407896" y="1500478"/>
              <a:ext cx="2241906" cy="3240475"/>
              <a:chOff x="1831095" y="1501031"/>
              <a:chExt cx="2242200" cy="3240900"/>
            </a:xfrm>
          </p:grpSpPr>
          <p:sp>
            <p:nvSpPr>
              <p:cNvPr id="329" name="Google Shape;1527;p56">
                <a:extLst>
                  <a:ext uri="{FF2B5EF4-FFF2-40B4-BE49-F238E27FC236}">
                    <a16:creationId xmlns="" xmlns:a16="http://schemas.microsoft.com/office/drawing/2014/main" id="{FF444365-3101-FEE2-1765-BB0ED209908D}"/>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528;p56">
                <a:extLst>
                  <a:ext uri="{FF2B5EF4-FFF2-40B4-BE49-F238E27FC236}">
                    <a16:creationId xmlns="" xmlns:a16="http://schemas.microsoft.com/office/drawing/2014/main" id="{CAF771E3-C467-286C-A78D-11E7E22BF2E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29;p56">
              <a:extLst>
                <a:ext uri="{FF2B5EF4-FFF2-40B4-BE49-F238E27FC236}">
                  <a16:creationId xmlns="" xmlns:a16="http://schemas.microsoft.com/office/drawing/2014/main" id="{EBED79DD-9E83-3330-5268-FDFA7E0B5AD6}"/>
                </a:ext>
              </a:extLst>
            </p:cNvPr>
            <p:cNvGrpSpPr/>
            <p:nvPr/>
          </p:nvGrpSpPr>
          <p:grpSpPr>
            <a:xfrm rot="165381">
              <a:off x="5806343" y="1752692"/>
              <a:ext cx="1445011" cy="2736047"/>
              <a:chOff x="3568525" y="1564875"/>
              <a:chExt cx="1316075" cy="2477800"/>
            </a:xfrm>
          </p:grpSpPr>
          <p:sp>
            <p:nvSpPr>
              <p:cNvPr id="187" name="Google Shape;1530;p56">
                <a:extLst>
                  <a:ext uri="{FF2B5EF4-FFF2-40B4-BE49-F238E27FC236}">
                    <a16:creationId xmlns="" xmlns:a16="http://schemas.microsoft.com/office/drawing/2014/main" id="{DD4D83FC-535F-EFDB-C0D4-97BD2DAF01A0}"/>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31;p56">
                <a:extLst>
                  <a:ext uri="{FF2B5EF4-FFF2-40B4-BE49-F238E27FC236}">
                    <a16:creationId xmlns="" xmlns:a16="http://schemas.microsoft.com/office/drawing/2014/main" id="{73B24353-3BCF-FD85-E5E1-AF578A8920AC}"/>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32;p56">
                <a:extLst>
                  <a:ext uri="{FF2B5EF4-FFF2-40B4-BE49-F238E27FC236}">
                    <a16:creationId xmlns="" xmlns:a16="http://schemas.microsoft.com/office/drawing/2014/main" id="{6B52CD07-1356-7426-59E9-F8EA79C63656}"/>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33;p56">
                <a:extLst>
                  <a:ext uri="{FF2B5EF4-FFF2-40B4-BE49-F238E27FC236}">
                    <a16:creationId xmlns="" xmlns:a16="http://schemas.microsoft.com/office/drawing/2014/main" id="{EF6F8031-9D0D-D79D-410F-E9C5C8A9933D}"/>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34;p56">
                <a:extLst>
                  <a:ext uri="{FF2B5EF4-FFF2-40B4-BE49-F238E27FC236}">
                    <a16:creationId xmlns="" xmlns:a16="http://schemas.microsoft.com/office/drawing/2014/main" id="{201DDE79-2ECF-4D60-CFDB-1F7865E21857}"/>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35;p56">
                <a:extLst>
                  <a:ext uri="{FF2B5EF4-FFF2-40B4-BE49-F238E27FC236}">
                    <a16:creationId xmlns="" xmlns:a16="http://schemas.microsoft.com/office/drawing/2014/main" id="{1C2DB3FF-5543-72F2-B8E4-C14ADA39267B}"/>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36;p56">
                <a:extLst>
                  <a:ext uri="{FF2B5EF4-FFF2-40B4-BE49-F238E27FC236}">
                    <a16:creationId xmlns="" xmlns:a16="http://schemas.microsoft.com/office/drawing/2014/main" id="{0CE2FEC3-7F93-5877-C98D-DAA9CED56528}"/>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37;p56">
                <a:extLst>
                  <a:ext uri="{FF2B5EF4-FFF2-40B4-BE49-F238E27FC236}">
                    <a16:creationId xmlns="" xmlns:a16="http://schemas.microsoft.com/office/drawing/2014/main" id="{D4689337-15F3-8073-510A-2EF7DF4E4206}"/>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38;p56">
                <a:extLst>
                  <a:ext uri="{FF2B5EF4-FFF2-40B4-BE49-F238E27FC236}">
                    <a16:creationId xmlns="" xmlns:a16="http://schemas.microsoft.com/office/drawing/2014/main" id="{6DDFAFE9-1BBD-4E4E-DE6E-A68B7149B861}"/>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39;p56">
                <a:extLst>
                  <a:ext uri="{FF2B5EF4-FFF2-40B4-BE49-F238E27FC236}">
                    <a16:creationId xmlns="" xmlns:a16="http://schemas.microsoft.com/office/drawing/2014/main" id="{A6509AB6-BFEC-B582-984F-85A917BA723D}"/>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40;p56">
                <a:extLst>
                  <a:ext uri="{FF2B5EF4-FFF2-40B4-BE49-F238E27FC236}">
                    <a16:creationId xmlns="" xmlns:a16="http://schemas.microsoft.com/office/drawing/2014/main" id="{53033E8B-5309-834A-EEAB-08FCDDA1C65F}"/>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41;p56">
                <a:extLst>
                  <a:ext uri="{FF2B5EF4-FFF2-40B4-BE49-F238E27FC236}">
                    <a16:creationId xmlns="" xmlns:a16="http://schemas.microsoft.com/office/drawing/2014/main" id="{3541E00C-2449-6D6D-BA35-F9FF85F71894}"/>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42;p56">
                <a:extLst>
                  <a:ext uri="{FF2B5EF4-FFF2-40B4-BE49-F238E27FC236}">
                    <a16:creationId xmlns="" xmlns:a16="http://schemas.microsoft.com/office/drawing/2014/main" id="{8B3F67A9-0B7B-34B7-FF10-04785C3D4F9D}"/>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43;p56">
                <a:extLst>
                  <a:ext uri="{FF2B5EF4-FFF2-40B4-BE49-F238E27FC236}">
                    <a16:creationId xmlns="" xmlns:a16="http://schemas.microsoft.com/office/drawing/2014/main" id="{B1C73CBB-ECC5-AABC-916D-E2C8D6971FCE}"/>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44;p56">
                <a:extLst>
                  <a:ext uri="{FF2B5EF4-FFF2-40B4-BE49-F238E27FC236}">
                    <a16:creationId xmlns="" xmlns:a16="http://schemas.microsoft.com/office/drawing/2014/main" id="{3B9E8776-76C5-668A-8D63-F2DC7B2438BA}"/>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45;p56">
                <a:extLst>
                  <a:ext uri="{FF2B5EF4-FFF2-40B4-BE49-F238E27FC236}">
                    <a16:creationId xmlns="" xmlns:a16="http://schemas.microsoft.com/office/drawing/2014/main" id="{D401FB10-E80C-F6A1-82AE-8B20CBB613FC}"/>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46;p56">
                <a:extLst>
                  <a:ext uri="{FF2B5EF4-FFF2-40B4-BE49-F238E27FC236}">
                    <a16:creationId xmlns="" xmlns:a16="http://schemas.microsoft.com/office/drawing/2014/main" id="{F60F512E-31FA-4CCD-2334-600FDABCF4C7}"/>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47;p56">
                <a:extLst>
                  <a:ext uri="{FF2B5EF4-FFF2-40B4-BE49-F238E27FC236}">
                    <a16:creationId xmlns="" xmlns:a16="http://schemas.microsoft.com/office/drawing/2014/main" id="{3760B6F2-5B3C-688A-2A99-AA177D2DAB4E}"/>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48;p56">
                <a:extLst>
                  <a:ext uri="{FF2B5EF4-FFF2-40B4-BE49-F238E27FC236}">
                    <a16:creationId xmlns="" xmlns:a16="http://schemas.microsoft.com/office/drawing/2014/main" id="{115267F2-22D5-6FF6-EA33-758DF69F74AB}"/>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9;p56">
                <a:extLst>
                  <a:ext uri="{FF2B5EF4-FFF2-40B4-BE49-F238E27FC236}">
                    <a16:creationId xmlns="" xmlns:a16="http://schemas.microsoft.com/office/drawing/2014/main" id="{90A8B0F2-668A-3026-9426-61304A74647C}"/>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50;p56">
                <a:extLst>
                  <a:ext uri="{FF2B5EF4-FFF2-40B4-BE49-F238E27FC236}">
                    <a16:creationId xmlns="" xmlns:a16="http://schemas.microsoft.com/office/drawing/2014/main" id="{BDB0AF80-2B28-FBA3-4F69-99D51F89FD72}"/>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51;p56">
                <a:extLst>
                  <a:ext uri="{FF2B5EF4-FFF2-40B4-BE49-F238E27FC236}">
                    <a16:creationId xmlns="" xmlns:a16="http://schemas.microsoft.com/office/drawing/2014/main" id="{2DED1299-4371-199E-2986-C9126F7FB411}"/>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52;p56">
                <a:extLst>
                  <a:ext uri="{FF2B5EF4-FFF2-40B4-BE49-F238E27FC236}">
                    <a16:creationId xmlns="" xmlns:a16="http://schemas.microsoft.com/office/drawing/2014/main" id="{DD3A036F-446E-C0E1-9496-F8425C7B27BC}"/>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53;p56">
                <a:extLst>
                  <a:ext uri="{FF2B5EF4-FFF2-40B4-BE49-F238E27FC236}">
                    <a16:creationId xmlns="" xmlns:a16="http://schemas.microsoft.com/office/drawing/2014/main" id="{C67717BE-9919-B378-5046-A1A6053525AA}"/>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54;p56">
                <a:extLst>
                  <a:ext uri="{FF2B5EF4-FFF2-40B4-BE49-F238E27FC236}">
                    <a16:creationId xmlns="" xmlns:a16="http://schemas.microsoft.com/office/drawing/2014/main" id="{99A102CA-1BE4-B6A3-DE63-436BB0CA3D9F}"/>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55;p56">
                <a:extLst>
                  <a:ext uri="{FF2B5EF4-FFF2-40B4-BE49-F238E27FC236}">
                    <a16:creationId xmlns="" xmlns:a16="http://schemas.microsoft.com/office/drawing/2014/main" id="{26C22522-0C3E-066C-C44C-62559CC5A5E9}"/>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56;p56">
                <a:extLst>
                  <a:ext uri="{FF2B5EF4-FFF2-40B4-BE49-F238E27FC236}">
                    <a16:creationId xmlns="" xmlns:a16="http://schemas.microsoft.com/office/drawing/2014/main" id="{7EB4F29C-0931-1276-5EB2-7AEB7BF88AD7}"/>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57;p56">
                <a:extLst>
                  <a:ext uri="{FF2B5EF4-FFF2-40B4-BE49-F238E27FC236}">
                    <a16:creationId xmlns="" xmlns:a16="http://schemas.microsoft.com/office/drawing/2014/main" id="{CFB2DB90-53B1-B74E-0397-35F5DC1FBCA4}"/>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58;p56">
                <a:extLst>
                  <a:ext uri="{FF2B5EF4-FFF2-40B4-BE49-F238E27FC236}">
                    <a16:creationId xmlns="" xmlns:a16="http://schemas.microsoft.com/office/drawing/2014/main" id="{D46730A4-871C-D0E3-7B2F-6CDD9248B5B3}"/>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59;p56">
                <a:extLst>
                  <a:ext uri="{FF2B5EF4-FFF2-40B4-BE49-F238E27FC236}">
                    <a16:creationId xmlns="" xmlns:a16="http://schemas.microsoft.com/office/drawing/2014/main" id="{DB263192-9D9B-02D7-CFDE-5990987D62C0}"/>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60;p56">
                <a:extLst>
                  <a:ext uri="{FF2B5EF4-FFF2-40B4-BE49-F238E27FC236}">
                    <a16:creationId xmlns="" xmlns:a16="http://schemas.microsoft.com/office/drawing/2014/main" id="{050BCF9B-EB1B-3078-1970-56A9E94B63E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61;p56">
                <a:extLst>
                  <a:ext uri="{FF2B5EF4-FFF2-40B4-BE49-F238E27FC236}">
                    <a16:creationId xmlns="" xmlns:a16="http://schemas.microsoft.com/office/drawing/2014/main" id="{BE1167B4-9DAD-D131-04D8-1FCB91FA4541}"/>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62;p56">
                <a:extLst>
                  <a:ext uri="{FF2B5EF4-FFF2-40B4-BE49-F238E27FC236}">
                    <a16:creationId xmlns="" xmlns:a16="http://schemas.microsoft.com/office/drawing/2014/main" id="{94BCB1F9-0A91-6389-17AE-9487516BBCB9}"/>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63;p56">
                <a:extLst>
                  <a:ext uri="{FF2B5EF4-FFF2-40B4-BE49-F238E27FC236}">
                    <a16:creationId xmlns="" xmlns:a16="http://schemas.microsoft.com/office/drawing/2014/main" id="{E7D8B7BC-3271-F089-6FAD-AC96E2A0AC67}"/>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64;p56">
                <a:extLst>
                  <a:ext uri="{FF2B5EF4-FFF2-40B4-BE49-F238E27FC236}">
                    <a16:creationId xmlns="" xmlns:a16="http://schemas.microsoft.com/office/drawing/2014/main" id="{E8916555-A61B-4FE5-D125-CF33426F28C3}"/>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65;p56">
                <a:extLst>
                  <a:ext uri="{FF2B5EF4-FFF2-40B4-BE49-F238E27FC236}">
                    <a16:creationId xmlns="" xmlns:a16="http://schemas.microsoft.com/office/drawing/2014/main" id="{A2B5E03F-071A-78AB-5302-50831D06EEEA}"/>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66;p56">
                <a:extLst>
                  <a:ext uri="{FF2B5EF4-FFF2-40B4-BE49-F238E27FC236}">
                    <a16:creationId xmlns="" xmlns:a16="http://schemas.microsoft.com/office/drawing/2014/main" id="{500D7360-7763-1A06-F9F9-04C592BF9891}"/>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67;p56">
                <a:extLst>
                  <a:ext uri="{FF2B5EF4-FFF2-40B4-BE49-F238E27FC236}">
                    <a16:creationId xmlns="" xmlns:a16="http://schemas.microsoft.com/office/drawing/2014/main" id="{C0CF5965-97D6-D210-C33C-49515E688827}"/>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68;p56">
                <a:extLst>
                  <a:ext uri="{FF2B5EF4-FFF2-40B4-BE49-F238E27FC236}">
                    <a16:creationId xmlns="" xmlns:a16="http://schemas.microsoft.com/office/drawing/2014/main" id="{6E4EE949-4F4A-3AE1-7141-EA3032BDD24A}"/>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69;p56">
                <a:extLst>
                  <a:ext uri="{FF2B5EF4-FFF2-40B4-BE49-F238E27FC236}">
                    <a16:creationId xmlns="" xmlns:a16="http://schemas.microsoft.com/office/drawing/2014/main" id="{33554C77-4D8F-E5DC-1FAF-65D9F40CCBFD}"/>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70;p56">
                <a:extLst>
                  <a:ext uri="{FF2B5EF4-FFF2-40B4-BE49-F238E27FC236}">
                    <a16:creationId xmlns="" xmlns:a16="http://schemas.microsoft.com/office/drawing/2014/main" id="{EE346392-0177-A859-B1BA-9DA1E2AA7C3B}"/>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71;p56">
                <a:extLst>
                  <a:ext uri="{FF2B5EF4-FFF2-40B4-BE49-F238E27FC236}">
                    <a16:creationId xmlns="" xmlns:a16="http://schemas.microsoft.com/office/drawing/2014/main" id="{B90670E8-6E16-0CB4-79D3-77A8314BFE07}"/>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72;p56">
                <a:extLst>
                  <a:ext uri="{FF2B5EF4-FFF2-40B4-BE49-F238E27FC236}">
                    <a16:creationId xmlns="" xmlns:a16="http://schemas.microsoft.com/office/drawing/2014/main" id="{F3839DA2-650F-5C02-0B62-682ED1288FF0}"/>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73;p56">
                <a:extLst>
                  <a:ext uri="{FF2B5EF4-FFF2-40B4-BE49-F238E27FC236}">
                    <a16:creationId xmlns="" xmlns:a16="http://schemas.microsoft.com/office/drawing/2014/main" id="{40CA5D52-6302-DBC1-8915-7CAFECBB7686}"/>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74;p56">
                <a:extLst>
                  <a:ext uri="{FF2B5EF4-FFF2-40B4-BE49-F238E27FC236}">
                    <a16:creationId xmlns="" xmlns:a16="http://schemas.microsoft.com/office/drawing/2014/main" id="{050147F1-557D-BB82-BD63-D4F947992021}"/>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75;p56">
                <a:extLst>
                  <a:ext uri="{FF2B5EF4-FFF2-40B4-BE49-F238E27FC236}">
                    <a16:creationId xmlns="" xmlns:a16="http://schemas.microsoft.com/office/drawing/2014/main" id="{4E971466-8119-49F7-14E4-04A2C8B8BDC3}"/>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76;p56">
                <a:extLst>
                  <a:ext uri="{FF2B5EF4-FFF2-40B4-BE49-F238E27FC236}">
                    <a16:creationId xmlns="" xmlns:a16="http://schemas.microsoft.com/office/drawing/2014/main" id="{F7A86D50-A4C3-B901-03F8-26EEB04D5260}"/>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77;p56">
                <a:extLst>
                  <a:ext uri="{FF2B5EF4-FFF2-40B4-BE49-F238E27FC236}">
                    <a16:creationId xmlns="" xmlns:a16="http://schemas.microsoft.com/office/drawing/2014/main" id="{BBE012D0-87B9-B543-C21E-8B233F6CA8CC}"/>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78;p56">
                <a:extLst>
                  <a:ext uri="{FF2B5EF4-FFF2-40B4-BE49-F238E27FC236}">
                    <a16:creationId xmlns="" xmlns:a16="http://schemas.microsoft.com/office/drawing/2014/main" id="{7C982DE9-99EA-28F3-1F08-38A8A1308141}"/>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79;p56">
                <a:extLst>
                  <a:ext uri="{FF2B5EF4-FFF2-40B4-BE49-F238E27FC236}">
                    <a16:creationId xmlns="" xmlns:a16="http://schemas.microsoft.com/office/drawing/2014/main" id="{4E17833D-7C53-4FBE-AF7C-59AA72EAD782}"/>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80;p56">
                <a:extLst>
                  <a:ext uri="{FF2B5EF4-FFF2-40B4-BE49-F238E27FC236}">
                    <a16:creationId xmlns="" xmlns:a16="http://schemas.microsoft.com/office/drawing/2014/main" id="{3E1D8C69-428A-E2AE-327E-7047868725D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81;p56">
                <a:extLst>
                  <a:ext uri="{FF2B5EF4-FFF2-40B4-BE49-F238E27FC236}">
                    <a16:creationId xmlns="" xmlns:a16="http://schemas.microsoft.com/office/drawing/2014/main" id="{9B7834CB-803F-7B7C-5087-355E96870B81}"/>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82;p56">
                <a:extLst>
                  <a:ext uri="{FF2B5EF4-FFF2-40B4-BE49-F238E27FC236}">
                    <a16:creationId xmlns="" xmlns:a16="http://schemas.microsoft.com/office/drawing/2014/main" id="{B32C3098-39E7-2220-A105-69B8D19D5266}"/>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83;p56">
                <a:extLst>
                  <a:ext uri="{FF2B5EF4-FFF2-40B4-BE49-F238E27FC236}">
                    <a16:creationId xmlns="" xmlns:a16="http://schemas.microsoft.com/office/drawing/2014/main" id="{1A1CC5FD-B77C-E8B9-6728-39473F34A556}"/>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84;p56">
                <a:extLst>
                  <a:ext uri="{FF2B5EF4-FFF2-40B4-BE49-F238E27FC236}">
                    <a16:creationId xmlns="" xmlns:a16="http://schemas.microsoft.com/office/drawing/2014/main" id="{08A0D65C-1DBE-928A-2506-5B7646353E79}"/>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85;p56">
                <a:extLst>
                  <a:ext uri="{FF2B5EF4-FFF2-40B4-BE49-F238E27FC236}">
                    <a16:creationId xmlns="" xmlns:a16="http://schemas.microsoft.com/office/drawing/2014/main" id="{DF4E0896-F2C2-12DB-70EF-BDCD83EC4EE9}"/>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86;p56">
                <a:extLst>
                  <a:ext uri="{FF2B5EF4-FFF2-40B4-BE49-F238E27FC236}">
                    <a16:creationId xmlns="" xmlns:a16="http://schemas.microsoft.com/office/drawing/2014/main" id="{0AF8126D-2C53-68C4-14E8-FA398F86B87C}"/>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87;p56">
                <a:extLst>
                  <a:ext uri="{FF2B5EF4-FFF2-40B4-BE49-F238E27FC236}">
                    <a16:creationId xmlns="" xmlns:a16="http://schemas.microsoft.com/office/drawing/2014/main" id="{510BE0DA-CC34-F43E-DEE5-10AE8F97C518}"/>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88;p56">
                <a:extLst>
                  <a:ext uri="{FF2B5EF4-FFF2-40B4-BE49-F238E27FC236}">
                    <a16:creationId xmlns="" xmlns:a16="http://schemas.microsoft.com/office/drawing/2014/main" id="{24094CF2-93D0-4752-DFDA-C7F28C40B74C}"/>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89;p56">
                <a:extLst>
                  <a:ext uri="{FF2B5EF4-FFF2-40B4-BE49-F238E27FC236}">
                    <a16:creationId xmlns="" xmlns:a16="http://schemas.microsoft.com/office/drawing/2014/main" id="{6909F6EC-753D-299F-82E4-3DC6CC31CF78}"/>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90;p56">
                <a:extLst>
                  <a:ext uri="{FF2B5EF4-FFF2-40B4-BE49-F238E27FC236}">
                    <a16:creationId xmlns="" xmlns:a16="http://schemas.microsoft.com/office/drawing/2014/main" id="{91A62B31-EF99-74EE-7168-6F506E78B347}"/>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91;p56">
                <a:extLst>
                  <a:ext uri="{FF2B5EF4-FFF2-40B4-BE49-F238E27FC236}">
                    <a16:creationId xmlns="" xmlns:a16="http://schemas.microsoft.com/office/drawing/2014/main" id="{C025A074-ACF5-67AA-C2E2-CF4737590E30}"/>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92;p56">
                <a:extLst>
                  <a:ext uri="{FF2B5EF4-FFF2-40B4-BE49-F238E27FC236}">
                    <a16:creationId xmlns="" xmlns:a16="http://schemas.microsoft.com/office/drawing/2014/main" id="{68C74E6C-61C7-6F95-2E59-EE3F29C0B876}"/>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93;p56">
                <a:extLst>
                  <a:ext uri="{FF2B5EF4-FFF2-40B4-BE49-F238E27FC236}">
                    <a16:creationId xmlns="" xmlns:a16="http://schemas.microsoft.com/office/drawing/2014/main" id="{0CA64CAE-8E1C-FD7F-8EE9-B0F74C9385A3}"/>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94;p56">
                <a:extLst>
                  <a:ext uri="{FF2B5EF4-FFF2-40B4-BE49-F238E27FC236}">
                    <a16:creationId xmlns="" xmlns:a16="http://schemas.microsoft.com/office/drawing/2014/main" id="{F1AFE13D-5BE2-65D4-E054-D9DF5E2F5378}"/>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95;p56">
                <a:extLst>
                  <a:ext uri="{FF2B5EF4-FFF2-40B4-BE49-F238E27FC236}">
                    <a16:creationId xmlns="" xmlns:a16="http://schemas.microsoft.com/office/drawing/2014/main" id="{7D1F78A7-040E-F0AB-FB60-7DA8972CCF6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96;p56">
                <a:extLst>
                  <a:ext uri="{FF2B5EF4-FFF2-40B4-BE49-F238E27FC236}">
                    <a16:creationId xmlns="" xmlns:a16="http://schemas.microsoft.com/office/drawing/2014/main" id="{05B4C6B6-6030-0D69-EBAA-1F8B48BF4D22}"/>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97;p56">
                <a:extLst>
                  <a:ext uri="{FF2B5EF4-FFF2-40B4-BE49-F238E27FC236}">
                    <a16:creationId xmlns="" xmlns:a16="http://schemas.microsoft.com/office/drawing/2014/main" id="{B30F8ED9-0A6F-660D-90AF-D5BF61F0B049}"/>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98;p56">
                <a:extLst>
                  <a:ext uri="{FF2B5EF4-FFF2-40B4-BE49-F238E27FC236}">
                    <a16:creationId xmlns="" xmlns:a16="http://schemas.microsoft.com/office/drawing/2014/main" id="{2E4745CF-72B4-2485-E92C-ADE44F82E543}"/>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99;p56">
                <a:extLst>
                  <a:ext uri="{FF2B5EF4-FFF2-40B4-BE49-F238E27FC236}">
                    <a16:creationId xmlns="" xmlns:a16="http://schemas.microsoft.com/office/drawing/2014/main" id="{E1BE42E8-C13D-009F-3218-77E112ABEC80}"/>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00;p56">
                <a:extLst>
                  <a:ext uri="{FF2B5EF4-FFF2-40B4-BE49-F238E27FC236}">
                    <a16:creationId xmlns="" xmlns:a16="http://schemas.microsoft.com/office/drawing/2014/main" id="{FA07324A-0ED7-96A1-9926-989D88C3CB4D}"/>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01;p56">
                <a:extLst>
                  <a:ext uri="{FF2B5EF4-FFF2-40B4-BE49-F238E27FC236}">
                    <a16:creationId xmlns="" xmlns:a16="http://schemas.microsoft.com/office/drawing/2014/main" id="{BED2C795-5A6F-4D9A-E18C-6412C3BDC8F7}"/>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02;p56">
                <a:extLst>
                  <a:ext uri="{FF2B5EF4-FFF2-40B4-BE49-F238E27FC236}">
                    <a16:creationId xmlns="" xmlns:a16="http://schemas.microsoft.com/office/drawing/2014/main" id="{1276BFB1-8D6B-F89C-1433-7594EB5C98C9}"/>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03;p56">
                <a:extLst>
                  <a:ext uri="{FF2B5EF4-FFF2-40B4-BE49-F238E27FC236}">
                    <a16:creationId xmlns="" xmlns:a16="http://schemas.microsoft.com/office/drawing/2014/main" id="{56295560-902B-CB0C-0495-9695B94A5754}"/>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04;p56">
                <a:extLst>
                  <a:ext uri="{FF2B5EF4-FFF2-40B4-BE49-F238E27FC236}">
                    <a16:creationId xmlns="" xmlns:a16="http://schemas.microsoft.com/office/drawing/2014/main" id="{1371B1B3-97B9-A30D-7A88-51B8F3949665}"/>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05;p56">
                <a:extLst>
                  <a:ext uri="{FF2B5EF4-FFF2-40B4-BE49-F238E27FC236}">
                    <a16:creationId xmlns="" xmlns:a16="http://schemas.microsoft.com/office/drawing/2014/main" id="{01CC61C8-4D93-0597-40C3-9D0F84DD09D3}"/>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06;p56">
                <a:extLst>
                  <a:ext uri="{FF2B5EF4-FFF2-40B4-BE49-F238E27FC236}">
                    <a16:creationId xmlns="" xmlns:a16="http://schemas.microsoft.com/office/drawing/2014/main" id="{56E6CC61-2E22-A4BE-A0D6-36E59DA43351}"/>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07;p56">
                <a:extLst>
                  <a:ext uri="{FF2B5EF4-FFF2-40B4-BE49-F238E27FC236}">
                    <a16:creationId xmlns="" xmlns:a16="http://schemas.microsoft.com/office/drawing/2014/main" id="{3E526F8B-5DA3-1C5B-A535-4EAFB348C89F}"/>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08;p56">
                <a:extLst>
                  <a:ext uri="{FF2B5EF4-FFF2-40B4-BE49-F238E27FC236}">
                    <a16:creationId xmlns="" xmlns:a16="http://schemas.microsoft.com/office/drawing/2014/main" id="{9AEB3B53-F725-1D74-5363-C1D05A9E995E}"/>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09;p56">
                <a:extLst>
                  <a:ext uri="{FF2B5EF4-FFF2-40B4-BE49-F238E27FC236}">
                    <a16:creationId xmlns="" xmlns:a16="http://schemas.microsoft.com/office/drawing/2014/main" id="{31108DD2-869B-B04E-A0CC-936B8DF51E34}"/>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10;p56">
                <a:extLst>
                  <a:ext uri="{FF2B5EF4-FFF2-40B4-BE49-F238E27FC236}">
                    <a16:creationId xmlns="" xmlns:a16="http://schemas.microsoft.com/office/drawing/2014/main" id="{43055469-2D4B-0D04-DDEA-E1A06160DED6}"/>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11;p56">
                <a:extLst>
                  <a:ext uri="{FF2B5EF4-FFF2-40B4-BE49-F238E27FC236}">
                    <a16:creationId xmlns="" xmlns:a16="http://schemas.microsoft.com/office/drawing/2014/main" id="{1995B213-1954-1444-94D6-FF0E002EE190}"/>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12;p56">
                <a:extLst>
                  <a:ext uri="{FF2B5EF4-FFF2-40B4-BE49-F238E27FC236}">
                    <a16:creationId xmlns="" xmlns:a16="http://schemas.microsoft.com/office/drawing/2014/main" id="{3520602B-EA9C-4992-83DE-45FE3C223080}"/>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1613;p56">
                <a:extLst>
                  <a:ext uri="{FF2B5EF4-FFF2-40B4-BE49-F238E27FC236}">
                    <a16:creationId xmlns="" xmlns:a16="http://schemas.microsoft.com/office/drawing/2014/main" id="{794158AD-691C-A8A0-EFFE-50005CDDD9DC}"/>
                  </a:ext>
                </a:extLst>
              </p:cNvPr>
              <p:cNvGrpSpPr/>
              <p:nvPr/>
            </p:nvGrpSpPr>
            <p:grpSpPr>
              <a:xfrm>
                <a:off x="4350325" y="2983375"/>
                <a:ext cx="457250" cy="248275"/>
                <a:chOff x="4350325" y="2983375"/>
                <a:chExt cx="457250" cy="248275"/>
              </a:xfrm>
            </p:grpSpPr>
            <p:sp>
              <p:nvSpPr>
                <p:cNvPr id="322" name="Google Shape;1614;p56">
                  <a:extLst>
                    <a:ext uri="{FF2B5EF4-FFF2-40B4-BE49-F238E27FC236}">
                      <a16:creationId xmlns="" xmlns:a16="http://schemas.microsoft.com/office/drawing/2014/main" id="{EDD3186F-532E-16EA-EDDF-F0BA8A882E88}"/>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15;p56">
                  <a:extLst>
                    <a:ext uri="{FF2B5EF4-FFF2-40B4-BE49-F238E27FC236}">
                      <a16:creationId xmlns="" xmlns:a16="http://schemas.microsoft.com/office/drawing/2014/main" id="{112DB77B-9B68-1BA1-C09A-3BEA951D1D8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616;p56">
                  <a:extLst>
                    <a:ext uri="{FF2B5EF4-FFF2-40B4-BE49-F238E27FC236}">
                      <a16:creationId xmlns="" xmlns:a16="http://schemas.microsoft.com/office/drawing/2014/main" id="{F8A0D1AC-468F-DB7C-950E-325022DB289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617;p56">
                  <a:extLst>
                    <a:ext uri="{FF2B5EF4-FFF2-40B4-BE49-F238E27FC236}">
                      <a16:creationId xmlns="" xmlns:a16="http://schemas.microsoft.com/office/drawing/2014/main" id="{F495998E-D2F2-E828-1958-6937B2449E97}"/>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18;p56">
                  <a:extLst>
                    <a:ext uri="{FF2B5EF4-FFF2-40B4-BE49-F238E27FC236}">
                      <a16:creationId xmlns="" xmlns:a16="http://schemas.microsoft.com/office/drawing/2014/main" id="{857EFFC0-1DAC-F519-E7FE-9576C8F833EB}"/>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19;p56">
                  <a:extLst>
                    <a:ext uri="{FF2B5EF4-FFF2-40B4-BE49-F238E27FC236}">
                      <a16:creationId xmlns="" xmlns:a16="http://schemas.microsoft.com/office/drawing/2014/main" id="{EEAFD1AC-14E5-C367-176C-0F585151D295}"/>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20;p56">
                  <a:extLst>
                    <a:ext uri="{FF2B5EF4-FFF2-40B4-BE49-F238E27FC236}">
                      <a16:creationId xmlns="" xmlns:a16="http://schemas.microsoft.com/office/drawing/2014/main" id="{90A53114-09BA-BFC3-E51A-1B43CF907E72}"/>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1621;p56">
                <a:extLst>
                  <a:ext uri="{FF2B5EF4-FFF2-40B4-BE49-F238E27FC236}">
                    <a16:creationId xmlns="" xmlns:a16="http://schemas.microsoft.com/office/drawing/2014/main" id="{1FA29AA8-40FD-E9EA-7432-533C596F16EF}"/>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22;p56">
                <a:extLst>
                  <a:ext uri="{FF2B5EF4-FFF2-40B4-BE49-F238E27FC236}">
                    <a16:creationId xmlns="" xmlns:a16="http://schemas.microsoft.com/office/drawing/2014/main" id="{A8677754-148E-8FF8-95C7-38D7A3E1D42A}"/>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23;p56">
                <a:extLst>
                  <a:ext uri="{FF2B5EF4-FFF2-40B4-BE49-F238E27FC236}">
                    <a16:creationId xmlns="" xmlns:a16="http://schemas.microsoft.com/office/drawing/2014/main" id="{B382203A-ED64-4598-2E40-CEA14F736D9B}"/>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24;p56">
                <a:extLst>
                  <a:ext uri="{FF2B5EF4-FFF2-40B4-BE49-F238E27FC236}">
                    <a16:creationId xmlns="" xmlns:a16="http://schemas.microsoft.com/office/drawing/2014/main" id="{F6DF4D1C-3BBF-3D68-09B6-6B9D6E48AB2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25;p56">
                <a:extLst>
                  <a:ext uri="{FF2B5EF4-FFF2-40B4-BE49-F238E27FC236}">
                    <a16:creationId xmlns="" xmlns:a16="http://schemas.microsoft.com/office/drawing/2014/main" id="{454EC0A6-5954-919A-957E-E6F429D61DE6}"/>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26;p56">
                <a:extLst>
                  <a:ext uri="{FF2B5EF4-FFF2-40B4-BE49-F238E27FC236}">
                    <a16:creationId xmlns="" xmlns:a16="http://schemas.microsoft.com/office/drawing/2014/main" id="{9B63B6A2-2854-E75F-4856-4865150D43A8}"/>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27;p56">
                <a:extLst>
                  <a:ext uri="{FF2B5EF4-FFF2-40B4-BE49-F238E27FC236}">
                    <a16:creationId xmlns="" xmlns:a16="http://schemas.microsoft.com/office/drawing/2014/main" id="{52E88E39-C76A-78F6-BA89-E8B4E8AAD997}"/>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28;p56">
                <a:extLst>
                  <a:ext uri="{FF2B5EF4-FFF2-40B4-BE49-F238E27FC236}">
                    <a16:creationId xmlns="" xmlns:a16="http://schemas.microsoft.com/office/drawing/2014/main" id="{0F9057EF-734F-F4DD-0134-4DA0415DFBFB}"/>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29;p56">
                <a:extLst>
                  <a:ext uri="{FF2B5EF4-FFF2-40B4-BE49-F238E27FC236}">
                    <a16:creationId xmlns="" xmlns:a16="http://schemas.microsoft.com/office/drawing/2014/main" id="{74883FA5-F85F-3600-79D1-BF51353B2691}"/>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30;p56">
                <a:extLst>
                  <a:ext uri="{FF2B5EF4-FFF2-40B4-BE49-F238E27FC236}">
                    <a16:creationId xmlns="" xmlns:a16="http://schemas.microsoft.com/office/drawing/2014/main" id="{333C6CE1-F137-F163-B262-F757C3178E9B}"/>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31;p56">
                <a:extLst>
                  <a:ext uri="{FF2B5EF4-FFF2-40B4-BE49-F238E27FC236}">
                    <a16:creationId xmlns="" xmlns:a16="http://schemas.microsoft.com/office/drawing/2014/main" id="{C11A73E3-7745-207F-2F0F-7CA9F4D30D07}"/>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32;p56">
                <a:extLst>
                  <a:ext uri="{FF2B5EF4-FFF2-40B4-BE49-F238E27FC236}">
                    <a16:creationId xmlns="" xmlns:a16="http://schemas.microsoft.com/office/drawing/2014/main" id="{B2E06DCD-9752-623A-B0B1-BFC8139A5CC8}"/>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33;p56">
                <a:extLst>
                  <a:ext uri="{FF2B5EF4-FFF2-40B4-BE49-F238E27FC236}">
                    <a16:creationId xmlns="" xmlns:a16="http://schemas.microsoft.com/office/drawing/2014/main" id="{D266E6E1-F23A-AD30-F63F-1302CF91E664}"/>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34;p56">
                <a:extLst>
                  <a:ext uri="{FF2B5EF4-FFF2-40B4-BE49-F238E27FC236}">
                    <a16:creationId xmlns="" xmlns:a16="http://schemas.microsoft.com/office/drawing/2014/main" id="{6BE8B5A0-4E46-73B9-6BC7-0788ED538202}"/>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35;p56">
                <a:extLst>
                  <a:ext uri="{FF2B5EF4-FFF2-40B4-BE49-F238E27FC236}">
                    <a16:creationId xmlns="" xmlns:a16="http://schemas.microsoft.com/office/drawing/2014/main" id="{C16AAD17-52F2-E1F3-36EB-8C18C9C2E8B0}"/>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36;p56">
                <a:extLst>
                  <a:ext uri="{FF2B5EF4-FFF2-40B4-BE49-F238E27FC236}">
                    <a16:creationId xmlns="" xmlns:a16="http://schemas.microsoft.com/office/drawing/2014/main" id="{5B8E0073-AFC4-F2C0-B5F6-C8ED786F9AC0}"/>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37;p56">
                <a:extLst>
                  <a:ext uri="{FF2B5EF4-FFF2-40B4-BE49-F238E27FC236}">
                    <a16:creationId xmlns="" xmlns:a16="http://schemas.microsoft.com/office/drawing/2014/main" id="{3E7A7277-A3EC-37CF-0AFC-66DCD8E850E6}"/>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38;p56">
                <a:extLst>
                  <a:ext uri="{FF2B5EF4-FFF2-40B4-BE49-F238E27FC236}">
                    <a16:creationId xmlns="" xmlns:a16="http://schemas.microsoft.com/office/drawing/2014/main" id="{4124EE57-E8CD-1628-460A-919876D0075E}"/>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39;p56">
                <a:extLst>
                  <a:ext uri="{FF2B5EF4-FFF2-40B4-BE49-F238E27FC236}">
                    <a16:creationId xmlns="" xmlns:a16="http://schemas.microsoft.com/office/drawing/2014/main" id="{A6E198DE-BDC3-8A13-49BF-0CA4AD657904}"/>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40;p56">
                <a:extLst>
                  <a:ext uri="{FF2B5EF4-FFF2-40B4-BE49-F238E27FC236}">
                    <a16:creationId xmlns="" xmlns:a16="http://schemas.microsoft.com/office/drawing/2014/main" id="{E7EFEC50-254F-C410-D24E-EE0ABEEE415C}"/>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41;p56">
                <a:extLst>
                  <a:ext uri="{FF2B5EF4-FFF2-40B4-BE49-F238E27FC236}">
                    <a16:creationId xmlns="" xmlns:a16="http://schemas.microsoft.com/office/drawing/2014/main" id="{F8A0F098-E8EC-CC92-67AD-21A94094B660}"/>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42;p56">
                <a:extLst>
                  <a:ext uri="{FF2B5EF4-FFF2-40B4-BE49-F238E27FC236}">
                    <a16:creationId xmlns="" xmlns:a16="http://schemas.microsoft.com/office/drawing/2014/main" id="{1817CAD2-E4AC-1E8D-6EF5-12E022BB95C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43;p56">
                <a:extLst>
                  <a:ext uri="{FF2B5EF4-FFF2-40B4-BE49-F238E27FC236}">
                    <a16:creationId xmlns="" xmlns:a16="http://schemas.microsoft.com/office/drawing/2014/main" id="{5CCF76D5-992B-6C06-2DEC-D7F0DAFFEDE4}"/>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44;p56">
                <a:extLst>
                  <a:ext uri="{FF2B5EF4-FFF2-40B4-BE49-F238E27FC236}">
                    <a16:creationId xmlns="" xmlns:a16="http://schemas.microsoft.com/office/drawing/2014/main" id="{F09578C8-3F75-E1C6-0026-56C3949552DA}"/>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45;p56">
                <a:extLst>
                  <a:ext uri="{FF2B5EF4-FFF2-40B4-BE49-F238E27FC236}">
                    <a16:creationId xmlns="" xmlns:a16="http://schemas.microsoft.com/office/drawing/2014/main" id="{029FDBCE-3F05-61E1-4088-DCDAE584EB66}"/>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46;p56">
                <a:extLst>
                  <a:ext uri="{FF2B5EF4-FFF2-40B4-BE49-F238E27FC236}">
                    <a16:creationId xmlns="" xmlns:a16="http://schemas.microsoft.com/office/drawing/2014/main" id="{C5BBFA76-48E0-D308-99C4-A16D4D8B1C8C}"/>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47;p56">
                <a:extLst>
                  <a:ext uri="{FF2B5EF4-FFF2-40B4-BE49-F238E27FC236}">
                    <a16:creationId xmlns="" xmlns:a16="http://schemas.microsoft.com/office/drawing/2014/main" id="{F004F75B-E6A5-ED22-E654-9D5BC892B5D2}"/>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48;p56">
                <a:extLst>
                  <a:ext uri="{FF2B5EF4-FFF2-40B4-BE49-F238E27FC236}">
                    <a16:creationId xmlns="" xmlns:a16="http://schemas.microsoft.com/office/drawing/2014/main" id="{32F200E0-F9A8-E943-548F-02967018CDE4}"/>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49;p56">
                <a:extLst>
                  <a:ext uri="{FF2B5EF4-FFF2-40B4-BE49-F238E27FC236}">
                    <a16:creationId xmlns="" xmlns:a16="http://schemas.microsoft.com/office/drawing/2014/main" id="{334865B2-DAB2-B947-76CA-FB0AD32D71C3}"/>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50;p56">
                <a:extLst>
                  <a:ext uri="{FF2B5EF4-FFF2-40B4-BE49-F238E27FC236}">
                    <a16:creationId xmlns="" xmlns:a16="http://schemas.microsoft.com/office/drawing/2014/main" id="{1FDA206D-0845-8B3C-35F5-1722405968DB}"/>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51;p56">
                <a:extLst>
                  <a:ext uri="{FF2B5EF4-FFF2-40B4-BE49-F238E27FC236}">
                    <a16:creationId xmlns="" xmlns:a16="http://schemas.microsoft.com/office/drawing/2014/main" id="{DEC7B47D-3D76-A9D7-6CDC-86104714F9FA}"/>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52;p56">
                <a:extLst>
                  <a:ext uri="{FF2B5EF4-FFF2-40B4-BE49-F238E27FC236}">
                    <a16:creationId xmlns="" xmlns:a16="http://schemas.microsoft.com/office/drawing/2014/main" id="{FBB7FD2D-F476-CA96-B9AC-9354C4926DC7}"/>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53;p56">
                <a:extLst>
                  <a:ext uri="{FF2B5EF4-FFF2-40B4-BE49-F238E27FC236}">
                    <a16:creationId xmlns="" xmlns:a16="http://schemas.microsoft.com/office/drawing/2014/main" id="{0FABF4F0-5E2F-ED79-4902-627902F9E4F5}"/>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54;p56">
                <a:extLst>
                  <a:ext uri="{FF2B5EF4-FFF2-40B4-BE49-F238E27FC236}">
                    <a16:creationId xmlns="" xmlns:a16="http://schemas.microsoft.com/office/drawing/2014/main" id="{84FD4E9E-CE40-AA8C-A02F-E0D45C2EFEAB}"/>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55;p56">
                <a:extLst>
                  <a:ext uri="{FF2B5EF4-FFF2-40B4-BE49-F238E27FC236}">
                    <a16:creationId xmlns="" xmlns:a16="http://schemas.microsoft.com/office/drawing/2014/main" id="{66092F24-E481-1918-A4ED-119D01E55B81}"/>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656;p56">
                <a:extLst>
                  <a:ext uri="{FF2B5EF4-FFF2-40B4-BE49-F238E27FC236}">
                    <a16:creationId xmlns="" xmlns:a16="http://schemas.microsoft.com/office/drawing/2014/main" id="{EF562E1F-D862-297B-B027-673038D7085C}"/>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57;p56">
                <a:extLst>
                  <a:ext uri="{FF2B5EF4-FFF2-40B4-BE49-F238E27FC236}">
                    <a16:creationId xmlns="" xmlns:a16="http://schemas.microsoft.com/office/drawing/2014/main" id="{728B3D77-9891-3900-2787-2A86E0D1D054}"/>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658;p56">
                <a:extLst>
                  <a:ext uri="{FF2B5EF4-FFF2-40B4-BE49-F238E27FC236}">
                    <a16:creationId xmlns="" xmlns:a16="http://schemas.microsoft.com/office/drawing/2014/main" id="{BBB39A83-8882-CF2E-5189-B3FBC8475FC4}"/>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659;p56">
                <a:extLst>
                  <a:ext uri="{FF2B5EF4-FFF2-40B4-BE49-F238E27FC236}">
                    <a16:creationId xmlns="" xmlns:a16="http://schemas.microsoft.com/office/drawing/2014/main" id="{F0DAF456-D9C8-FC94-3BA3-7AB5735850C2}"/>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660;p56">
                <a:extLst>
                  <a:ext uri="{FF2B5EF4-FFF2-40B4-BE49-F238E27FC236}">
                    <a16:creationId xmlns="" xmlns:a16="http://schemas.microsoft.com/office/drawing/2014/main" id="{E75EEAA3-9D70-9DCA-86B5-FC9EBCACF5FA}"/>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61;p56">
                <a:extLst>
                  <a:ext uri="{FF2B5EF4-FFF2-40B4-BE49-F238E27FC236}">
                    <a16:creationId xmlns="" xmlns:a16="http://schemas.microsoft.com/office/drawing/2014/main" id="{BA6C1711-3305-FF46-9D48-8E94D2BFB398}"/>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62;p56">
                <a:extLst>
                  <a:ext uri="{FF2B5EF4-FFF2-40B4-BE49-F238E27FC236}">
                    <a16:creationId xmlns="" xmlns:a16="http://schemas.microsoft.com/office/drawing/2014/main" id="{43AF059A-B478-0670-ACEB-0D29F349C922}"/>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63;p56">
                <a:extLst>
                  <a:ext uri="{FF2B5EF4-FFF2-40B4-BE49-F238E27FC236}">
                    <a16:creationId xmlns="" xmlns:a16="http://schemas.microsoft.com/office/drawing/2014/main" id="{4D018675-B3F4-C93B-7645-68936495167C}"/>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664;p56">
                <a:extLst>
                  <a:ext uri="{FF2B5EF4-FFF2-40B4-BE49-F238E27FC236}">
                    <a16:creationId xmlns="" xmlns:a16="http://schemas.microsoft.com/office/drawing/2014/main" id="{92006EA9-39FA-CC54-2048-A3581EA69263}"/>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665;p56">
                <a:extLst>
                  <a:ext uri="{FF2B5EF4-FFF2-40B4-BE49-F238E27FC236}">
                    <a16:creationId xmlns="" xmlns:a16="http://schemas.microsoft.com/office/drawing/2014/main" id="{49701BDF-E5D5-15B9-679A-383C02B3B8D8}"/>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66;p56">
                <a:extLst>
                  <a:ext uri="{FF2B5EF4-FFF2-40B4-BE49-F238E27FC236}">
                    <a16:creationId xmlns="" xmlns:a16="http://schemas.microsoft.com/office/drawing/2014/main" id="{2E83D8DF-27CA-656E-A94E-918414A95EF9}"/>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67;p56">
                <a:extLst>
                  <a:ext uri="{FF2B5EF4-FFF2-40B4-BE49-F238E27FC236}">
                    <a16:creationId xmlns="" xmlns:a16="http://schemas.microsoft.com/office/drawing/2014/main" id="{44787F02-4907-A5A0-6C98-07C677BD44F3}"/>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68;p56">
                <a:extLst>
                  <a:ext uri="{FF2B5EF4-FFF2-40B4-BE49-F238E27FC236}">
                    <a16:creationId xmlns="" xmlns:a16="http://schemas.microsoft.com/office/drawing/2014/main" id="{BD7AD0A0-3148-5882-558D-D637D07D7B0F}"/>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669;p56">
                <a:extLst>
                  <a:ext uri="{FF2B5EF4-FFF2-40B4-BE49-F238E27FC236}">
                    <a16:creationId xmlns="" xmlns:a16="http://schemas.microsoft.com/office/drawing/2014/main" id="{49C7A27C-3C27-C513-2BCC-575014C0F70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670;p56">
                <a:extLst>
                  <a:ext uri="{FF2B5EF4-FFF2-40B4-BE49-F238E27FC236}">
                    <a16:creationId xmlns="" xmlns:a16="http://schemas.microsoft.com/office/drawing/2014/main" id="{FBB7C4B6-E141-5BB7-6343-4DA0A960BA9E}"/>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71;p56">
                <a:extLst>
                  <a:ext uri="{FF2B5EF4-FFF2-40B4-BE49-F238E27FC236}">
                    <a16:creationId xmlns="" xmlns:a16="http://schemas.microsoft.com/office/drawing/2014/main" id="{0F620B2F-09B3-D298-7E6D-72A6407AD582}"/>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672;p56">
              <a:extLst>
                <a:ext uri="{FF2B5EF4-FFF2-40B4-BE49-F238E27FC236}">
                  <a16:creationId xmlns="" xmlns:a16="http://schemas.microsoft.com/office/drawing/2014/main" id="{20083CB7-0118-D87A-A790-F9C3741EA0B9}"/>
                </a:ext>
              </a:extLst>
            </p:cNvPr>
            <p:cNvGrpSpPr/>
            <p:nvPr/>
          </p:nvGrpSpPr>
          <p:grpSpPr>
            <a:xfrm rot="-2700000">
              <a:off x="7290306" y="1289222"/>
              <a:ext cx="476942" cy="1078553"/>
              <a:chOff x="6443012" y="2544655"/>
              <a:chExt cx="528107" cy="1194257"/>
            </a:xfrm>
          </p:grpSpPr>
          <p:sp>
            <p:nvSpPr>
              <p:cNvPr id="178" name="Google Shape;1673;p56">
                <a:extLst>
                  <a:ext uri="{FF2B5EF4-FFF2-40B4-BE49-F238E27FC236}">
                    <a16:creationId xmlns="" xmlns:a16="http://schemas.microsoft.com/office/drawing/2014/main" id="{719DAA97-039B-984C-880A-60C94138475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74;p56">
                <a:extLst>
                  <a:ext uri="{FF2B5EF4-FFF2-40B4-BE49-F238E27FC236}">
                    <a16:creationId xmlns="" xmlns:a16="http://schemas.microsoft.com/office/drawing/2014/main" id="{67F835FB-CE28-5E8A-EF85-16A668B700E7}"/>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75;p56">
                <a:extLst>
                  <a:ext uri="{FF2B5EF4-FFF2-40B4-BE49-F238E27FC236}">
                    <a16:creationId xmlns="" xmlns:a16="http://schemas.microsoft.com/office/drawing/2014/main" id="{E2C5F83B-0BF9-1F67-50C4-FC9317EB2D69}"/>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76;p56">
                <a:extLst>
                  <a:ext uri="{FF2B5EF4-FFF2-40B4-BE49-F238E27FC236}">
                    <a16:creationId xmlns="" xmlns:a16="http://schemas.microsoft.com/office/drawing/2014/main" id="{C05DDD22-7610-F80A-98BA-EE7BCFEE403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77;p56">
                <a:extLst>
                  <a:ext uri="{FF2B5EF4-FFF2-40B4-BE49-F238E27FC236}">
                    <a16:creationId xmlns="" xmlns:a16="http://schemas.microsoft.com/office/drawing/2014/main" id="{46EC3A49-B94D-27B0-9E24-F0CFACD9E1EA}"/>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78;p56">
                <a:extLst>
                  <a:ext uri="{FF2B5EF4-FFF2-40B4-BE49-F238E27FC236}">
                    <a16:creationId xmlns="" xmlns:a16="http://schemas.microsoft.com/office/drawing/2014/main" id="{4347A263-646B-2F91-98B1-582DD6C4F1E8}"/>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79;p56">
                <a:extLst>
                  <a:ext uri="{FF2B5EF4-FFF2-40B4-BE49-F238E27FC236}">
                    <a16:creationId xmlns="" xmlns:a16="http://schemas.microsoft.com/office/drawing/2014/main" id="{97E6B74B-336A-6242-7BAB-CBFF89555234}"/>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80;p56">
                <a:extLst>
                  <a:ext uri="{FF2B5EF4-FFF2-40B4-BE49-F238E27FC236}">
                    <a16:creationId xmlns="" xmlns:a16="http://schemas.microsoft.com/office/drawing/2014/main" id="{C9FB3294-68D5-B49B-D904-094C839438AC}"/>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81;p56">
                <a:extLst>
                  <a:ext uri="{FF2B5EF4-FFF2-40B4-BE49-F238E27FC236}">
                    <a16:creationId xmlns="" xmlns:a16="http://schemas.microsoft.com/office/drawing/2014/main" id="{A49C73DB-943C-23CC-08BC-430253566785}"/>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682;p56">
              <a:extLst>
                <a:ext uri="{FF2B5EF4-FFF2-40B4-BE49-F238E27FC236}">
                  <a16:creationId xmlns="" xmlns:a16="http://schemas.microsoft.com/office/drawing/2014/main" id="{1644ADEB-029A-3CD0-9A47-6854EB61AB70}"/>
                </a:ext>
              </a:extLst>
            </p:cNvPr>
            <p:cNvGrpSpPr/>
            <p:nvPr/>
          </p:nvGrpSpPr>
          <p:grpSpPr>
            <a:xfrm>
              <a:off x="4373230" y="3933284"/>
              <a:ext cx="966857" cy="550238"/>
              <a:chOff x="3786905" y="3933284"/>
              <a:chExt cx="966857" cy="550238"/>
            </a:xfrm>
          </p:grpSpPr>
          <p:grpSp>
            <p:nvGrpSpPr>
              <p:cNvPr id="160" name="Google Shape;1683;p56">
                <a:extLst>
                  <a:ext uri="{FF2B5EF4-FFF2-40B4-BE49-F238E27FC236}">
                    <a16:creationId xmlns="" xmlns:a16="http://schemas.microsoft.com/office/drawing/2014/main" id="{876BF7C3-DB66-7013-864C-304F0C9C9E53}"/>
                  </a:ext>
                </a:extLst>
              </p:cNvPr>
              <p:cNvGrpSpPr/>
              <p:nvPr/>
            </p:nvGrpSpPr>
            <p:grpSpPr>
              <a:xfrm>
                <a:off x="3786905" y="3933284"/>
                <a:ext cx="526055" cy="550238"/>
                <a:chOff x="109495" y="3244051"/>
                <a:chExt cx="396096" cy="419709"/>
              </a:xfrm>
            </p:grpSpPr>
            <p:sp>
              <p:nvSpPr>
                <p:cNvPr id="174" name="Google Shape;1685;p56">
                  <a:extLst>
                    <a:ext uri="{FF2B5EF4-FFF2-40B4-BE49-F238E27FC236}">
                      <a16:creationId xmlns="" xmlns:a16="http://schemas.microsoft.com/office/drawing/2014/main" id="{714E85E6-EED3-4270-3155-60CC8E03BC0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6;p56">
                  <a:extLst>
                    <a:ext uri="{FF2B5EF4-FFF2-40B4-BE49-F238E27FC236}">
                      <a16:creationId xmlns="" xmlns:a16="http://schemas.microsoft.com/office/drawing/2014/main" id="{EDB5A895-F4B1-F756-4171-A84DD84ACD97}"/>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687;p56">
                  <a:extLst>
                    <a:ext uri="{FF2B5EF4-FFF2-40B4-BE49-F238E27FC236}">
                      <a16:creationId xmlns="" xmlns:a16="http://schemas.microsoft.com/office/drawing/2014/main" id="{723D44FD-8377-3356-43C8-ED86C690A5F9}"/>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8;p56">
                  <a:extLst>
                    <a:ext uri="{FF2B5EF4-FFF2-40B4-BE49-F238E27FC236}">
                      <a16:creationId xmlns="" xmlns:a16="http://schemas.microsoft.com/office/drawing/2014/main" id="{EEDA8904-0A7F-296C-99CA-A3F224A8CC9A}"/>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90;p56">
                <a:extLst>
                  <a:ext uri="{FF2B5EF4-FFF2-40B4-BE49-F238E27FC236}">
                    <a16:creationId xmlns="" xmlns:a16="http://schemas.microsoft.com/office/drawing/2014/main" id="{D1F29ED6-0170-EDD6-00E3-C71C90F0FE80}"/>
                  </a:ext>
                </a:extLst>
              </p:cNvPr>
              <p:cNvGrpSpPr/>
              <p:nvPr/>
            </p:nvGrpSpPr>
            <p:grpSpPr>
              <a:xfrm>
                <a:off x="4204747" y="3992445"/>
                <a:ext cx="549015" cy="468340"/>
                <a:chOff x="366737" y="3297244"/>
                <a:chExt cx="413384" cy="357239"/>
              </a:xfrm>
            </p:grpSpPr>
            <p:sp>
              <p:nvSpPr>
                <p:cNvPr id="164" name="Google Shape;1691;p56">
                  <a:extLst>
                    <a:ext uri="{FF2B5EF4-FFF2-40B4-BE49-F238E27FC236}">
                      <a16:creationId xmlns="" xmlns:a16="http://schemas.microsoft.com/office/drawing/2014/main" id="{36510CE2-D72E-1A1A-F8BB-F15AECAD18BF}"/>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92;p56">
                  <a:extLst>
                    <a:ext uri="{FF2B5EF4-FFF2-40B4-BE49-F238E27FC236}">
                      <a16:creationId xmlns="" xmlns:a16="http://schemas.microsoft.com/office/drawing/2014/main" id="{02296AAC-11FA-38F5-24A7-CCD438C0606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93;p56">
                  <a:extLst>
                    <a:ext uri="{FF2B5EF4-FFF2-40B4-BE49-F238E27FC236}">
                      <a16:creationId xmlns="" xmlns:a16="http://schemas.microsoft.com/office/drawing/2014/main" id="{5F59AC02-7023-1749-F64F-F06E7558DED2}"/>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94;p56">
                  <a:extLst>
                    <a:ext uri="{FF2B5EF4-FFF2-40B4-BE49-F238E27FC236}">
                      <a16:creationId xmlns="" xmlns:a16="http://schemas.microsoft.com/office/drawing/2014/main" id="{653D6E36-C18D-EBCB-9630-24A5684DDC88}"/>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95;p56">
                  <a:extLst>
                    <a:ext uri="{FF2B5EF4-FFF2-40B4-BE49-F238E27FC236}">
                      <a16:creationId xmlns="" xmlns:a16="http://schemas.microsoft.com/office/drawing/2014/main" id="{E984C175-C88F-A471-50DA-49B6D938C82D}"/>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6;p56">
                  <a:extLst>
                    <a:ext uri="{FF2B5EF4-FFF2-40B4-BE49-F238E27FC236}">
                      <a16:creationId xmlns="" xmlns:a16="http://schemas.microsoft.com/office/drawing/2014/main" id="{7BCB6666-0B26-A052-10CE-DBC75B4D1604}"/>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97;p56">
                  <a:extLst>
                    <a:ext uri="{FF2B5EF4-FFF2-40B4-BE49-F238E27FC236}">
                      <a16:creationId xmlns="" xmlns:a16="http://schemas.microsoft.com/office/drawing/2014/main" id="{EB5CAA55-39DE-3C31-0E38-E3ACCD9926CF}"/>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98;p56">
                  <a:extLst>
                    <a:ext uri="{FF2B5EF4-FFF2-40B4-BE49-F238E27FC236}">
                      <a16:creationId xmlns="" xmlns:a16="http://schemas.microsoft.com/office/drawing/2014/main" id="{09F50FF1-757E-5BD9-3E4D-0394FB111EE2}"/>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19073" y="1796946"/>
            <a:ext cx="5010304"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cách xưng hô bên nội bên ngoại</a:t>
            </a:r>
            <a:endParaRPr sz="6000" dirty="0">
              <a:latin typeface="#9Slide05 VL Fadilla" pitchFamily="2" charset="0"/>
            </a:endParaRPr>
          </a:p>
        </p:txBody>
      </p:sp>
      <p:grpSp>
        <p:nvGrpSpPr>
          <p:cNvPr id="184" name="Group 183">
            <a:extLst>
              <a:ext uri="{FF2B5EF4-FFF2-40B4-BE49-F238E27FC236}">
                <a16:creationId xmlns=""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408093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22030" y="953680"/>
            <a:ext cx="5699469" cy="1569660"/>
          </a:xfrm>
          <a:prstGeom prst="rect">
            <a:avLst/>
          </a:prstGeom>
        </p:spPr>
        <p:txBody>
          <a:bodyPr wrap="square">
            <a:spAutoFit/>
          </a:bodyPr>
          <a:lstStyle/>
          <a:p>
            <a:pPr>
              <a:spcBef>
                <a:spcPts val="450"/>
              </a:spcBef>
              <a:spcAft>
                <a:spcPts val="450"/>
              </a:spcAft>
            </a:pPr>
            <a:r>
              <a:rPr lang="nl-NL" sz="2400" dirty="0">
                <a:latin typeface="#9Slide03 AllRoundGothic" panose="020B0703020202020104" pitchFamily="34" charset="0"/>
              </a:rPr>
              <a:t>Quan sát tranh, đọc thông tin và cho biết Hoa xưng hô như thế nào với những người trong gia đình thuộc họ hàng bên nội và bên ngoại </a:t>
            </a:r>
            <a:r>
              <a:rPr lang="en-US" sz="2400" b="1" dirty="0">
                <a:solidFill>
                  <a:srgbClr val="002060"/>
                </a:solidFill>
                <a:latin typeface="#9Slide03 AllRoundGothic" panose="020B0703020202020104" pitchFamily="34" charset="0"/>
              </a:rPr>
              <a:t>?</a:t>
            </a:r>
            <a:endParaRPr lang="vi-VN" sz="2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692696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 xmlns:a16="http://schemas.microsoft.com/office/drawing/2014/main" id="{8052040E-8181-9B68-4E01-61DF07C19B21}"/>
              </a:ext>
            </a:extLst>
          </p:cNvPr>
          <p:cNvPicPr>
            <a:picLocks noChangeAspect="1"/>
          </p:cNvPicPr>
          <p:nvPr/>
        </p:nvPicPr>
        <p:blipFill rotWithShape="1">
          <a:blip r:embed="rId4"/>
          <a:srcRect l="8729" t="18592" r="57476" b="51753"/>
          <a:stretch/>
        </p:blipFill>
        <p:spPr bwMode="auto">
          <a:xfrm>
            <a:off x="272203" y="158875"/>
            <a:ext cx="7312476" cy="36090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 xmlns:a16="http://schemas.microsoft.com/office/drawing/2014/main" id="{694027CF-0BB2-2AE1-2157-7D0280607F4F}"/>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llRoundGothic" panose="020B0703020202020104" pitchFamily="34" charset="0"/>
              </a:rPr>
              <a:t> </a:t>
            </a:r>
            <a:r>
              <a:rPr lang="nl-NL" sz="2400" dirty="0">
                <a:solidFill>
                  <a:schemeClr val="tx1"/>
                </a:solidFill>
                <a:latin typeface="#9Slide03 AllRoundGothic" panose="020B0703020202020104" pitchFamily="34" charset="0"/>
              </a:rPr>
              <a:t>Hoa gọi anh trai của bố là bác trai; Vợ của bác trai là bác gái; con trai và con gái của các bác gọi là anh họ, chị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3181862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 xmlns:a16="http://schemas.microsoft.com/office/drawing/2014/main" id="{E4E39ACB-42B7-418C-8CB4-F016ADD851B5}"/>
              </a:ext>
            </a:extLst>
          </p:cNvPr>
          <p:cNvPicPr>
            <a:picLocks noChangeAspect="1"/>
          </p:cNvPicPr>
          <p:nvPr/>
        </p:nvPicPr>
        <p:blipFill rotWithShape="1">
          <a:blip r:embed="rId4"/>
          <a:srcRect l="4927" t="39642" r="56612" b="22251"/>
          <a:stretch/>
        </p:blipFill>
        <p:spPr bwMode="auto">
          <a:xfrm>
            <a:off x="439818" y="187576"/>
            <a:ext cx="6451095" cy="35944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 xmlns:a16="http://schemas.microsoft.com/office/drawing/2014/main" id="{54F2F69F-10E7-23DC-2F0E-A2FA53F27C82}"/>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9Slide03 AllRoundGothic" panose="020B0703020202020104" pitchFamily="34" charset="0"/>
              </a:rPr>
              <a:t>Hoa gọi em gái của mẹ là dì; chồng của dì là chú (theo cách gọi của người miền Bắc); con gái của dì và chú là em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27096187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28;p3">
            <a:extLst>
              <a:ext uri="{FF2B5EF4-FFF2-40B4-BE49-F238E27FC236}">
                <a16:creationId xmlns="" xmlns:a16="http://schemas.microsoft.com/office/drawing/2014/main" id="{53AF540E-0F6D-CFB0-0B8A-56CC9CE7133B}"/>
              </a:ext>
            </a:extLst>
          </p:cNvPr>
          <p:cNvGrpSpPr/>
          <p:nvPr/>
        </p:nvGrpSpPr>
        <p:grpSpPr>
          <a:xfrm>
            <a:off x="6422275" y="-93587"/>
            <a:ext cx="2781975" cy="1981112"/>
            <a:chOff x="6422275" y="-93587"/>
            <a:chExt cx="2781975" cy="1981112"/>
          </a:xfrm>
        </p:grpSpPr>
        <p:sp>
          <p:nvSpPr>
            <p:cNvPr id="19" name="Google Shape;29;p3">
              <a:extLst>
                <a:ext uri="{FF2B5EF4-FFF2-40B4-BE49-F238E27FC236}">
                  <a16:creationId xmlns="" xmlns:a16="http://schemas.microsoft.com/office/drawing/2014/main" id="{011052A9-4A96-0ABC-C777-94D825CA5775}"/>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p3">
              <a:extLst>
                <a:ext uri="{FF2B5EF4-FFF2-40B4-BE49-F238E27FC236}">
                  <a16:creationId xmlns="" xmlns:a16="http://schemas.microsoft.com/office/drawing/2014/main" id="{06B2CFEF-6E5D-1649-9B99-E52DE43F54EE}"/>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p3">
              <a:extLst>
                <a:ext uri="{FF2B5EF4-FFF2-40B4-BE49-F238E27FC236}">
                  <a16:creationId xmlns="" xmlns:a16="http://schemas.microsoft.com/office/drawing/2014/main" id="{5C63459E-BBEB-BD6E-AE60-B8BD4790FFCB}"/>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p3">
              <a:extLst>
                <a:ext uri="{FF2B5EF4-FFF2-40B4-BE49-F238E27FC236}">
                  <a16:creationId xmlns="" xmlns:a16="http://schemas.microsoft.com/office/drawing/2014/main" id="{C8647115-FC79-C0D6-C7A5-7174E8D585FB}"/>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p3">
              <a:extLst>
                <a:ext uri="{FF2B5EF4-FFF2-40B4-BE49-F238E27FC236}">
                  <a16:creationId xmlns="" xmlns:a16="http://schemas.microsoft.com/office/drawing/2014/main" id="{AA61E9B5-E561-BBC6-7D5F-41977FFEB6D6}"/>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3">
              <a:extLst>
                <a:ext uri="{FF2B5EF4-FFF2-40B4-BE49-F238E27FC236}">
                  <a16:creationId xmlns="" xmlns:a16="http://schemas.microsoft.com/office/drawing/2014/main" id="{DE862DBD-B8F9-B6DA-5EA2-E01493813C4F}"/>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118890" y="0"/>
            <a:ext cx="8723671" cy="4739440"/>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660401" y="404060"/>
            <a:ext cx="7585480" cy="3957432"/>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Box 15"/>
          <p:cNvSpPr txBox="1"/>
          <p:nvPr/>
        </p:nvSpPr>
        <p:spPr>
          <a:xfrm>
            <a:off x="1980423" y="1182655"/>
            <a:ext cx="3638939" cy="253916"/>
          </a:xfrm>
          <a:prstGeom prst="rect">
            <a:avLst/>
          </a:prstGeom>
          <a:noFill/>
        </p:spPr>
        <p:txBody>
          <a:bodyPr wrap="square" rtlCol="0">
            <a:spAutoFit/>
          </a:bodyPr>
          <a:lstStyle/>
          <a:p>
            <a:endParaRPr lang="en-US" sz="1050" dirty="0">
              <a:latin typeface="UTM Avo" panose="02040603050506020204" pitchFamily="18" charset="0"/>
            </a:endParaRPr>
          </a:p>
        </p:txBody>
      </p:sp>
      <p:grpSp>
        <p:nvGrpSpPr>
          <p:cNvPr id="32" name="Google Shape;35;p3">
            <a:extLst>
              <a:ext uri="{FF2B5EF4-FFF2-40B4-BE49-F238E27FC236}">
                <a16:creationId xmlns="" xmlns:a16="http://schemas.microsoft.com/office/drawing/2014/main" id="{DE79C40F-6D26-CAE7-3F74-DADE6FCADF6F}"/>
              </a:ext>
            </a:extLst>
          </p:cNvPr>
          <p:cNvGrpSpPr/>
          <p:nvPr/>
        </p:nvGrpSpPr>
        <p:grpSpPr>
          <a:xfrm>
            <a:off x="-1398419" y="3064329"/>
            <a:ext cx="5153207" cy="2594325"/>
            <a:chOff x="-447625" y="2881950"/>
            <a:chExt cx="5153207" cy="2594325"/>
          </a:xfrm>
        </p:grpSpPr>
        <p:sp>
          <p:nvSpPr>
            <p:cNvPr id="33" name="Google Shape;36;p3">
              <a:extLst>
                <a:ext uri="{FF2B5EF4-FFF2-40B4-BE49-F238E27FC236}">
                  <a16:creationId xmlns="" xmlns:a16="http://schemas.microsoft.com/office/drawing/2014/main" id="{145D8267-2A86-4B47-5705-905DF95F411E}"/>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p3">
              <a:extLst>
                <a:ext uri="{FF2B5EF4-FFF2-40B4-BE49-F238E27FC236}">
                  <a16:creationId xmlns="" xmlns:a16="http://schemas.microsoft.com/office/drawing/2014/main" id="{95B9194F-E7B2-AE97-3DBD-74A66C74D2B5}"/>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p3">
              <a:extLst>
                <a:ext uri="{FF2B5EF4-FFF2-40B4-BE49-F238E27FC236}">
                  <a16:creationId xmlns="" xmlns:a16="http://schemas.microsoft.com/office/drawing/2014/main" id="{85B35233-85A5-5DDB-D6BE-B1AEB1EC4B66}"/>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p3">
              <a:extLst>
                <a:ext uri="{FF2B5EF4-FFF2-40B4-BE49-F238E27FC236}">
                  <a16:creationId xmlns="" xmlns:a16="http://schemas.microsoft.com/office/drawing/2014/main" id="{1886548E-F8B4-E98C-7262-0074D4FE0A9C}"/>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p3">
              <a:extLst>
                <a:ext uri="{FF2B5EF4-FFF2-40B4-BE49-F238E27FC236}">
                  <a16:creationId xmlns="" xmlns:a16="http://schemas.microsoft.com/office/drawing/2014/main" id="{DFBC457A-0F84-FECA-0F1E-F2B09AE232E0}"/>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p3">
              <a:extLst>
                <a:ext uri="{FF2B5EF4-FFF2-40B4-BE49-F238E27FC236}">
                  <a16:creationId xmlns="" xmlns:a16="http://schemas.microsoft.com/office/drawing/2014/main" id="{29BAF4CC-FBAC-DCCA-2C7C-1437CC2AE0B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p3">
              <a:extLst>
                <a:ext uri="{FF2B5EF4-FFF2-40B4-BE49-F238E27FC236}">
                  <a16:creationId xmlns="" xmlns:a16="http://schemas.microsoft.com/office/drawing/2014/main" id="{186215FE-EF95-3AF0-6D72-C9EC5DBD008C}"/>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 xmlns:a16="http://schemas.microsoft.com/office/drawing/2014/main" id="{CA4552A4-C9DE-0DF3-764E-5F725054F11D}"/>
              </a:ext>
            </a:extLst>
          </p:cNvPr>
          <p:cNvSpPr txBox="1"/>
          <p:nvPr/>
        </p:nvSpPr>
        <p:spPr>
          <a:xfrm>
            <a:off x="768568" y="1728148"/>
            <a:ext cx="5860085" cy="1169231"/>
          </a:xfrm>
          <a:prstGeom prst="rect">
            <a:avLst/>
          </a:prstGeom>
          <a:solidFill>
            <a:schemeClr val="accent2">
              <a:lumMod val="20000"/>
              <a:lumOff val="8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 thành viên gia đình họ hàng bên ngoại bao gồm: ông bà ngoại; anh, chị em của mẹ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0" name="TextBox 29">
            <a:extLst>
              <a:ext uri="{FF2B5EF4-FFF2-40B4-BE49-F238E27FC236}">
                <a16:creationId xmlns="" xmlns:a16="http://schemas.microsoft.com/office/drawing/2014/main" id="{552FBCEE-371F-7287-54EB-D39A935334C5}"/>
              </a:ext>
            </a:extLst>
          </p:cNvPr>
          <p:cNvSpPr txBox="1"/>
          <p:nvPr/>
        </p:nvSpPr>
        <p:spPr>
          <a:xfrm>
            <a:off x="768568" y="513243"/>
            <a:ext cx="7362790" cy="1169231"/>
          </a:xfrm>
          <a:prstGeom prst="rect">
            <a:avLst/>
          </a:prstGeom>
          <a:solidFill>
            <a:schemeClr val="accent3">
              <a:lumMod val="9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 Các thành viên trong gia đình họ hàng bên nội gồm: ông bà nội; anh, chị em của bố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6" name="TextBox 35">
            <a:extLst>
              <a:ext uri="{FF2B5EF4-FFF2-40B4-BE49-F238E27FC236}">
                <a16:creationId xmlns="" xmlns:a16="http://schemas.microsoft.com/office/drawing/2014/main" id="{B13E59C5-E24A-0758-0C6C-3BEA67457BAF}"/>
              </a:ext>
            </a:extLst>
          </p:cNvPr>
          <p:cNvSpPr txBox="1"/>
          <p:nvPr/>
        </p:nvSpPr>
        <p:spPr>
          <a:xfrm>
            <a:off x="776274" y="2953252"/>
            <a:ext cx="5040445" cy="1169231"/>
          </a:xfrm>
          <a:prstGeom prst="rect">
            <a:avLst/>
          </a:prstGeom>
          <a:solidFill>
            <a:schemeClr val="accent2">
              <a:lumMod val="60000"/>
              <a:lumOff val="4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Cách xưng hô thì tuỳ vào địa phương, ví dụ em gái của bố ở miền Bắc gọi là cô, còn miền trung gọi à “o”,...</a:t>
            </a:r>
            <a:endParaRPr lang="en-US" sz="1800" dirty="0">
              <a:effectLst/>
              <a:latin typeface="#9Slide03 AllRoundGothic" panose="020B0703020202020104" pitchFamily="34" charset="0"/>
              <a:ea typeface="Times New Roman" panose="02020603050405020304" pitchFamily="18" charset="0"/>
            </a:endParaRPr>
          </a:p>
        </p:txBody>
      </p:sp>
      <p:pic>
        <p:nvPicPr>
          <p:cNvPr id="41" name="Picture 40">
            <a:extLst>
              <a:ext uri="{FF2B5EF4-FFF2-40B4-BE49-F238E27FC236}">
                <a16:creationId xmlns="" xmlns:a16="http://schemas.microsoft.com/office/drawing/2014/main" id="{CE35DE9F-3E49-7909-B442-0698EAB4C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213" y="2326507"/>
            <a:ext cx="4171925" cy="3332208"/>
          </a:xfrm>
          <a:prstGeom prst="rect">
            <a:avLst/>
          </a:prstGeom>
        </p:spPr>
      </p:pic>
    </p:spTree>
    <p:extLst>
      <p:ext uri="{BB962C8B-B14F-4D97-AF65-F5344CB8AC3E}">
        <p14:creationId xmlns:p14="http://schemas.microsoft.com/office/powerpoint/2010/main" val="2680062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618089" y="3248214"/>
            <a:ext cx="1832534" cy="1130876"/>
          </a:xfrm>
          <a:prstGeom prst="rect">
            <a:avLst/>
          </a:prstGeom>
        </p:spPr>
      </p:pic>
      <p:sp>
        <p:nvSpPr>
          <p:cNvPr id="20" name="Rectangle 19"/>
          <p:cNvSpPr/>
          <p:nvPr/>
        </p:nvSpPr>
        <p:spPr>
          <a:xfrm>
            <a:off x="930801" y="657096"/>
            <a:ext cx="7403841" cy="3722914"/>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Group 5"/>
          <p:cNvGrpSpPr/>
          <p:nvPr/>
        </p:nvGrpSpPr>
        <p:grpSpPr>
          <a:xfrm>
            <a:off x="6282418" y="39005"/>
            <a:ext cx="3069772" cy="1740935"/>
            <a:chOff x="12627520" y="868825"/>
            <a:chExt cx="3297236" cy="2034758"/>
          </a:xfrm>
        </p:grpSpPr>
        <p:pic>
          <p:nvPicPr>
            <p:cNvPr id="19" name="图片 18" descr="OQAAAB+LCAAAAAAABACrVlIpqSxIVbJSCs5NLCpxyUxML0rM9SxJzVXSUfJMUbLKK83J0VFyysxLycxLdy/KLy0oVrKKjq0FALpUkis5AAAA"/>
            <p:cNvPicPr>
              <a:picLocks noChangeAspect="1"/>
            </p:cNvPicPr>
            <p:nvPr/>
          </p:nvPicPr>
          <p:blipFill rotWithShape="1">
            <a:blip r:embed="rId6"/>
            <a:srcRect l="37884" t="16612" r="31478" b="53054"/>
            <a:stretch>
              <a:fillRect/>
            </a:stretch>
          </p:blipFill>
          <p:spPr>
            <a:xfrm rot="251108">
              <a:off x="13635988" y="881621"/>
              <a:ext cx="2095500" cy="1419225"/>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8" name="Round Diagonal Corner Rectangle 7"/>
          <p:cNvSpPr/>
          <p:nvPr/>
        </p:nvSpPr>
        <p:spPr>
          <a:xfrm>
            <a:off x="3049992" y="269692"/>
            <a:ext cx="3023118" cy="676714"/>
          </a:xfrm>
          <a:prstGeom prst="round2DiagRect">
            <a:avLst>
              <a:gd name="adj1" fmla="val 50000"/>
              <a:gd name="adj2" fmla="val 0"/>
            </a:avLst>
          </a:prstGeom>
          <a:solidFill>
            <a:schemeClr val="accent4"/>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UTM Gradoo" panose="02040603050506020204" pitchFamily="18" charset="0"/>
              </a:rPr>
              <a:t>GHI NHỚ </a:t>
            </a:r>
          </a:p>
        </p:txBody>
      </p:sp>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436260" y="-325146"/>
            <a:ext cx="2369861" cy="2559450"/>
          </a:xfrm>
          <a:prstGeom prst="rect">
            <a:avLst/>
          </a:prstGeom>
        </p:spPr>
      </p:pic>
      <p:grpSp>
        <p:nvGrpSpPr>
          <p:cNvPr id="21" name="Group 20">
            <a:extLst>
              <a:ext uri="{FF2B5EF4-FFF2-40B4-BE49-F238E27FC236}">
                <a16:creationId xmlns="" xmlns:a16="http://schemas.microsoft.com/office/drawing/2014/main" id="{C748BBD6-B00B-1A97-E3B2-2616F0880BA4}"/>
              </a:ext>
            </a:extLst>
          </p:cNvPr>
          <p:cNvGrpSpPr/>
          <p:nvPr/>
        </p:nvGrpSpPr>
        <p:grpSpPr>
          <a:xfrm>
            <a:off x="6414022" y="2269941"/>
            <a:ext cx="2492550" cy="2690509"/>
            <a:chOff x="1349291" y="1500568"/>
            <a:chExt cx="2932677" cy="3240492"/>
          </a:xfrm>
        </p:grpSpPr>
        <p:grpSp>
          <p:nvGrpSpPr>
            <p:cNvPr id="24" name="Google Shape;1096;p47">
              <a:extLst>
                <a:ext uri="{FF2B5EF4-FFF2-40B4-BE49-F238E27FC236}">
                  <a16:creationId xmlns="" xmlns:a16="http://schemas.microsoft.com/office/drawing/2014/main" id="{161D3E15-06F2-032B-F67E-68860A5CFAD5}"/>
                </a:ext>
              </a:extLst>
            </p:cNvPr>
            <p:cNvGrpSpPr/>
            <p:nvPr/>
          </p:nvGrpSpPr>
          <p:grpSpPr>
            <a:xfrm rot="-180243">
              <a:off x="1612985" y="1500568"/>
              <a:ext cx="2241917" cy="3240492"/>
              <a:chOff x="1831095" y="1501031"/>
              <a:chExt cx="2242200" cy="3240900"/>
            </a:xfrm>
          </p:grpSpPr>
          <p:sp>
            <p:nvSpPr>
              <p:cNvPr id="133" name="Google Shape;1097;p47">
                <a:extLst>
                  <a:ext uri="{FF2B5EF4-FFF2-40B4-BE49-F238E27FC236}">
                    <a16:creationId xmlns="" xmlns:a16="http://schemas.microsoft.com/office/drawing/2014/main" id="{34236232-3B4F-DFE6-75C6-26FBA7A28E74}"/>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8;p47">
                <a:extLst>
                  <a:ext uri="{FF2B5EF4-FFF2-40B4-BE49-F238E27FC236}">
                    <a16:creationId xmlns="" xmlns:a16="http://schemas.microsoft.com/office/drawing/2014/main" id="{50C39CF4-D620-9529-A592-B1AD9819C63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99;p47">
              <a:extLst>
                <a:ext uri="{FF2B5EF4-FFF2-40B4-BE49-F238E27FC236}">
                  <a16:creationId xmlns="" xmlns:a16="http://schemas.microsoft.com/office/drawing/2014/main" id="{2ACA1517-E547-D80D-8FA8-204AB078178B}"/>
                </a:ext>
              </a:extLst>
            </p:cNvPr>
            <p:cNvGrpSpPr/>
            <p:nvPr/>
          </p:nvGrpSpPr>
          <p:grpSpPr>
            <a:xfrm>
              <a:off x="2283497" y="1769583"/>
              <a:ext cx="867630" cy="2732393"/>
              <a:chOff x="2283497" y="1769583"/>
              <a:chExt cx="867630" cy="2732393"/>
            </a:xfrm>
          </p:grpSpPr>
          <p:sp>
            <p:nvSpPr>
              <p:cNvPr id="42" name="Google Shape;1100;p47">
                <a:extLst>
                  <a:ext uri="{FF2B5EF4-FFF2-40B4-BE49-F238E27FC236}">
                    <a16:creationId xmlns="" xmlns:a16="http://schemas.microsoft.com/office/drawing/2014/main" id="{3A9C5F8D-1309-BA06-59C5-DC9228CA46D9}"/>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1;p47">
                <a:extLst>
                  <a:ext uri="{FF2B5EF4-FFF2-40B4-BE49-F238E27FC236}">
                    <a16:creationId xmlns="" xmlns:a16="http://schemas.microsoft.com/office/drawing/2014/main" id="{EB080A48-94AB-7D7D-0243-2A2D37E4E39C}"/>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02;p47">
                <a:extLst>
                  <a:ext uri="{FF2B5EF4-FFF2-40B4-BE49-F238E27FC236}">
                    <a16:creationId xmlns="" xmlns:a16="http://schemas.microsoft.com/office/drawing/2014/main" id="{10516EF2-01A5-86C8-44E3-9B088D0771CF}"/>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03;p47">
                <a:extLst>
                  <a:ext uri="{FF2B5EF4-FFF2-40B4-BE49-F238E27FC236}">
                    <a16:creationId xmlns="" xmlns:a16="http://schemas.microsoft.com/office/drawing/2014/main" id="{3154575A-DB11-C0CD-CDC3-036D4DFF532E}"/>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04;p47">
                <a:extLst>
                  <a:ext uri="{FF2B5EF4-FFF2-40B4-BE49-F238E27FC236}">
                    <a16:creationId xmlns="" xmlns:a16="http://schemas.microsoft.com/office/drawing/2014/main" id="{B5BA8930-05E3-6DA6-9280-96ED43C3432A}"/>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5;p47">
                <a:extLst>
                  <a:ext uri="{FF2B5EF4-FFF2-40B4-BE49-F238E27FC236}">
                    <a16:creationId xmlns="" xmlns:a16="http://schemas.microsoft.com/office/drawing/2014/main" id="{A0472238-2E06-D07D-10F7-F3F5E2BE0EAC}"/>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06;p47">
                <a:extLst>
                  <a:ext uri="{FF2B5EF4-FFF2-40B4-BE49-F238E27FC236}">
                    <a16:creationId xmlns="" xmlns:a16="http://schemas.microsoft.com/office/drawing/2014/main" id="{1BA2F32A-0C98-832D-EE90-D48CB03AB409}"/>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7;p47">
                <a:extLst>
                  <a:ext uri="{FF2B5EF4-FFF2-40B4-BE49-F238E27FC236}">
                    <a16:creationId xmlns="" xmlns:a16="http://schemas.microsoft.com/office/drawing/2014/main" id="{21329790-9011-9C42-0C4B-576B7D2DB8BF}"/>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8;p47">
                <a:extLst>
                  <a:ext uri="{FF2B5EF4-FFF2-40B4-BE49-F238E27FC236}">
                    <a16:creationId xmlns="" xmlns:a16="http://schemas.microsoft.com/office/drawing/2014/main" id="{2F816244-EC90-F443-C47F-85ABA11098AF}"/>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9;p47">
                <a:extLst>
                  <a:ext uri="{FF2B5EF4-FFF2-40B4-BE49-F238E27FC236}">
                    <a16:creationId xmlns="" xmlns:a16="http://schemas.microsoft.com/office/drawing/2014/main" id="{43A4C3A3-C2D4-0366-0DD8-A6F1DDE1EFA4}"/>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0;p47">
                <a:extLst>
                  <a:ext uri="{FF2B5EF4-FFF2-40B4-BE49-F238E27FC236}">
                    <a16:creationId xmlns="" xmlns:a16="http://schemas.microsoft.com/office/drawing/2014/main" id="{2E42FDDC-C3BB-CEE8-5D4F-7D85182F7D31}"/>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1;p47">
                <a:extLst>
                  <a:ext uri="{FF2B5EF4-FFF2-40B4-BE49-F238E27FC236}">
                    <a16:creationId xmlns="" xmlns:a16="http://schemas.microsoft.com/office/drawing/2014/main" id="{00E35096-B7D3-0E2D-0AF4-736F6E4FCED9}"/>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12;p47">
                <a:extLst>
                  <a:ext uri="{FF2B5EF4-FFF2-40B4-BE49-F238E27FC236}">
                    <a16:creationId xmlns="" xmlns:a16="http://schemas.microsoft.com/office/drawing/2014/main" id="{4DB2E44B-0D2F-092D-A167-A653B9C785A8}"/>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13;p47">
                <a:extLst>
                  <a:ext uri="{FF2B5EF4-FFF2-40B4-BE49-F238E27FC236}">
                    <a16:creationId xmlns="" xmlns:a16="http://schemas.microsoft.com/office/drawing/2014/main" id="{AD23529E-05CC-AB6B-509A-BCAE774E0E3E}"/>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4;p47">
                <a:extLst>
                  <a:ext uri="{FF2B5EF4-FFF2-40B4-BE49-F238E27FC236}">
                    <a16:creationId xmlns="" xmlns:a16="http://schemas.microsoft.com/office/drawing/2014/main" id="{34899624-B62F-8424-8CF6-00B1B0A9F558}"/>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5;p47">
                <a:extLst>
                  <a:ext uri="{FF2B5EF4-FFF2-40B4-BE49-F238E27FC236}">
                    <a16:creationId xmlns="" xmlns:a16="http://schemas.microsoft.com/office/drawing/2014/main" id="{4A3319BC-0611-EF03-93AD-25A9B1FB1FAD}"/>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6;p47">
                <a:extLst>
                  <a:ext uri="{FF2B5EF4-FFF2-40B4-BE49-F238E27FC236}">
                    <a16:creationId xmlns="" xmlns:a16="http://schemas.microsoft.com/office/drawing/2014/main" id="{4C8DD8F8-468F-4454-DCCD-E091AEFEAC60}"/>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7;p47">
                <a:extLst>
                  <a:ext uri="{FF2B5EF4-FFF2-40B4-BE49-F238E27FC236}">
                    <a16:creationId xmlns="" xmlns:a16="http://schemas.microsoft.com/office/drawing/2014/main" id="{5DBC3F66-64F4-1A38-BDE5-032C7F838210}"/>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8;p47">
                <a:extLst>
                  <a:ext uri="{FF2B5EF4-FFF2-40B4-BE49-F238E27FC236}">
                    <a16:creationId xmlns="" xmlns:a16="http://schemas.microsoft.com/office/drawing/2014/main" id="{9366C71C-1786-B0CE-96E4-1A0636A7F6F5}"/>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19;p47">
                <a:extLst>
                  <a:ext uri="{FF2B5EF4-FFF2-40B4-BE49-F238E27FC236}">
                    <a16:creationId xmlns="" xmlns:a16="http://schemas.microsoft.com/office/drawing/2014/main" id="{5FC11F8A-7D0C-3103-1340-68EC7888E38D}"/>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0;p47">
                <a:extLst>
                  <a:ext uri="{FF2B5EF4-FFF2-40B4-BE49-F238E27FC236}">
                    <a16:creationId xmlns="" xmlns:a16="http://schemas.microsoft.com/office/drawing/2014/main" id="{843C9078-C6D0-BCF9-69A1-3C02D0A945D9}"/>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1;p47">
                <a:extLst>
                  <a:ext uri="{FF2B5EF4-FFF2-40B4-BE49-F238E27FC236}">
                    <a16:creationId xmlns="" xmlns:a16="http://schemas.microsoft.com/office/drawing/2014/main" id="{DB20D226-30D1-F00E-2283-6CA356828B63}"/>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2;p47">
                <a:extLst>
                  <a:ext uri="{FF2B5EF4-FFF2-40B4-BE49-F238E27FC236}">
                    <a16:creationId xmlns="" xmlns:a16="http://schemas.microsoft.com/office/drawing/2014/main" id="{C217A298-9744-675A-7A54-3347BB877CEE}"/>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3;p47">
                <a:extLst>
                  <a:ext uri="{FF2B5EF4-FFF2-40B4-BE49-F238E27FC236}">
                    <a16:creationId xmlns="" xmlns:a16="http://schemas.microsoft.com/office/drawing/2014/main" id="{1B41B8FB-4C1C-7AB2-BE36-293DBA48BCF0}"/>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4;p47">
                <a:extLst>
                  <a:ext uri="{FF2B5EF4-FFF2-40B4-BE49-F238E27FC236}">
                    <a16:creationId xmlns="" xmlns:a16="http://schemas.microsoft.com/office/drawing/2014/main" id="{992FDE96-AF35-30DD-91B7-CBB5D5AA1785}"/>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5;p47">
                <a:extLst>
                  <a:ext uri="{FF2B5EF4-FFF2-40B4-BE49-F238E27FC236}">
                    <a16:creationId xmlns="" xmlns:a16="http://schemas.microsoft.com/office/drawing/2014/main" id="{E9B40502-7289-5AD0-7E93-CCF1557C8604}"/>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6;p47">
                <a:extLst>
                  <a:ext uri="{FF2B5EF4-FFF2-40B4-BE49-F238E27FC236}">
                    <a16:creationId xmlns="" xmlns:a16="http://schemas.microsoft.com/office/drawing/2014/main" id="{0DBFFE80-9DAD-4CFB-4E10-2339B9516F19}"/>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7;p47">
                <a:extLst>
                  <a:ext uri="{FF2B5EF4-FFF2-40B4-BE49-F238E27FC236}">
                    <a16:creationId xmlns="" xmlns:a16="http://schemas.microsoft.com/office/drawing/2014/main" id="{0693B3BF-B40D-A54D-BEDB-DF93624E117E}"/>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8;p47">
                <a:extLst>
                  <a:ext uri="{FF2B5EF4-FFF2-40B4-BE49-F238E27FC236}">
                    <a16:creationId xmlns="" xmlns:a16="http://schemas.microsoft.com/office/drawing/2014/main" id="{A33A265E-202C-035A-249E-16099901C978}"/>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9;p47">
                <a:extLst>
                  <a:ext uri="{FF2B5EF4-FFF2-40B4-BE49-F238E27FC236}">
                    <a16:creationId xmlns="" xmlns:a16="http://schemas.microsoft.com/office/drawing/2014/main" id="{2D2EE220-E65C-0CEC-6D45-24D1E0892C9B}"/>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p47">
                <a:extLst>
                  <a:ext uri="{FF2B5EF4-FFF2-40B4-BE49-F238E27FC236}">
                    <a16:creationId xmlns="" xmlns:a16="http://schemas.microsoft.com/office/drawing/2014/main" id="{5F0F27F2-F67E-AAFC-1C0F-5EA975C5CECF}"/>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1;p47">
                <a:extLst>
                  <a:ext uri="{FF2B5EF4-FFF2-40B4-BE49-F238E27FC236}">
                    <a16:creationId xmlns="" xmlns:a16="http://schemas.microsoft.com/office/drawing/2014/main" id="{52D86CDF-E0D8-0712-D184-A2F2D5C9EE86}"/>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2;p47">
                <a:extLst>
                  <a:ext uri="{FF2B5EF4-FFF2-40B4-BE49-F238E27FC236}">
                    <a16:creationId xmlns="" xmlns:a16="http://schemas.microsoft.com/office/drawing/2014/main" id="{5E034D0F-6A36-790A-CEF4-FE405E69286B}"/>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3;p47">
                <a:extLst>
                  <a:ext uri="{FF2B5EF4-FFF2-40B4-BE49-F238E27FC236}">
                    <a16:creationId xmlns="" xmlns:a16="http://schemas.microsoft.com/office/drawing/2014/main" id="{5FD5822A-B2E4-6EDD-EA9F-127812E3B160}"/>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4;p47">
                <a:extLst>
                  <a:ext uri="{FF2B5EF4-FFF2-40B4-BE49-F238E27FC236}">
                    <a16:creationId xmlns="" xmlns:a16="http://schemas.microsoft.com/office/drawing/2014/main" id="{6FE8BF39-300E-7369-0983-9FE8160416C5}"/>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5;p47">
                <a:extLst>
                  <a:ext uri="{FF2B5EF4-FFF2-40B4-BE49-F238E27FC236}">
                    <a16:creationId xmlns="" xmlns:a16="http://schemas.microsoft.com/office/drawing/2014/main" id="{9BC23880-39C7-F11D-0EC1-801E6DDCDF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6;p47">
                <a:extLst>
                  <a:ext uri="{FF2B5EF4-FFF2-40B4-BE49-F238E27FC236}">
                    <a16:creationId xmlns="" xmlns:a16="http://schemas.microsoft.com/office/drawing/2014/main" id="{5016B85A-E3AE-DE40-6265-C6F0641CB21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7;p47">
                <a:extLst>
                  <a:ext uri="{FF2B5EF4-FFF2-40B4-BE49-F238E27FC236}">
                    <a16:creationId xmlns="" xmlns:a16="http://schemas.microsoft.com/office/drawing/2014/main" id="{E2210327-22B8-41D5-9C45-9FA6A3DBC191}"/>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8;p47">
                <a:extLst>
                  <a:ext uri="{FF2B5EF4-FFF2-40B4-BE49-F238E27FC236}">
                    <a16:creationId xmlns="" xmlns:a16="http://schemas.microsoft.com/office/drawing/2014/main" id="{CD41B39E-FC5A-DF25-3972-9E9626D348DC}"/>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9;p47">
                <a:extLst>
                  <a:ext uri="{FF2B5EF4-FFF2-40B4-BE49-F238E27FC236}">
                    <a16:creationId xmlns="" xmlns:a16="http://schemas.microsoft.com/office/drawing/2014/main" id="{BC3FAB3F-783C-9427-8CB7-77296C4B3B11}"/>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40;p47">
                <a:extLst>
                  <a:ext uri="{FF2B5EF4-FFF2-40B4-BE49-F238E27FC236}">
                    <a16:creationId xmlns="" xmlns:a16="http://schemas.microsoft.com/office/drawing/2014/main" id="{01AE3A28-DA6D-7A28-8191-F9A53ABA79BC}"/>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41;p47">
                <a:extLst>
                  <a:ext uri="{FF2B5EF4-FFF2-40B4-BE49-F238E27FC236}">
                    <a16:creationId xmlns="" xmlns:a16="http://schemas.microsoft.com/office/drawing/2014/main" id="{48E35A84-0CF5-DDC3-90A6-47B7CEEFF84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42;p47">
                <a:extLst>
                  <a:ext uri="{FF2B5EF4-FFF2-40B4-BE49-F238E27FC236}">
                    <a16:creationId xmlns="" xmlns:a16="http://schemas.microsoft.com/office/drawing/2014/main" id="{B568AD39-39BB-9AED-6773-A71E8C9B18C7}"/>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43;p47">
                <a:extLst>
                  <a:ext uri="{FF2B5EF4-FFF2-40B4-BE49-F238E27FC236}">
                    <a16:creationId xmlns="" xmlns:a16="http://schemas.microsoft.com/office/drawing/2014/main" id="{DE9AF7E3-2229-6FF6-5B70-5FFC979C7DD8}"/>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44;p47">
                <a:extLst>
                  <a:ext uri="{FF2B5EF4-FFF2-40B4-BE49-F238E27FC236}">
                    <a16:creationId xmlns="" xmlns:a16="http://schemas.microsoft.com/office/drawing/2014/main" id="{E2B9679F-3B1A-384E-67F9-AB9DD685F60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45;p47">
                <a:extLst>
                  <a:ext uri="{FF2B5EF4-FFF2-40B4-BE49-F238E27FC236}">
                    <a16:creationId xmlns="" xmlns:a16="http://schemas.microsoft.com/office/drawing/2014/main" id="{19F57AC2-8159-06D9-E071-FB0B73741F41}"/>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46;p47">
                <a:extLst>
                  <a:ext uri="{FF2B5EF4-FFF2-40B4-BE49-F238E27FC236}">
                    <a16:creationId xmlns="" xmlns:a16="http://schemas.microsoft.com/office/drawing/2014/main" id="{50D9FFE9-7364-B792-BF59-ED7742FA5FFD}"/>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47;p47">
                <a:extLst>
                  <a:ext uri="{FF2B5EF4-FFF2-40B4-BE49-F238E27FC236}">
                    <a16:creationId xmlns="" xmlns:a16="http://schemas.microsoft.com/office/drawing/2014/main" id="{379EC8E6-68A1-8218-E8F7-1C027108EDD0}"/>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48;p47">
                <a:extLst>
                  <a:ext uri="{FF2B5EF4-FFF2-40B4-BE49-F238E27FC236}">
                    <a16:creationId xmlns="" xmlns:a16="http://schemas.microsoft.com/office/drawing/2014/main" id="{A24914EB-2D6C-567E-E5EA-6EDA3DC3048D}"/>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49;p47">
                <a:extLst>
                  <a:ext uri="{FF2B5EF4-FFF2-40B4-BE49-F238E27FC236}">
                    <a16:creationId xmlns="" xmlns:a16="http://schemas.microsoft.com/office/drawing/2014/main" id="{F8DA2F81-E94B-D2A0-90BB-0D3FD6D8AFEA}"/>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50;p47">
                <a:extLst>
                  <a:ext uri="{FF2B5EF4-FFF2-40B4-BE49-F238E27FC236}">
                    <a16:creationId xmlns="" xmlns:a16="http://schemas.microsoft.com/office/drawing/2014/main" id="{B1FA5590-5AB2-61D7-AE6F-50581BFF07BA}"/>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51;p47">
                <a:extLst>
                  <a:ext uri="{FF2B5EF4-FFF2-40B4-BE49-F238E27FC236}">
                    <a16:creationId xmlns="" xmlns:a16="http://schemas.microsoft.com/office/drawing/2014/main" id="{BAD713B8-100F-4AC1-A787-B2D599B498C7}"/>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52;p47">
                <a:extLst>
                  <a:ext uri="{FF2B5EF4-FFF2-40B4-BE49-F238E27FC236}">
                    <a16:creationId xmlns="" xmlns:a16="http://schemas.microsoft.com/office/drawing/2014/main" id="{8D476BEF-83B1-311A-6A58-915BB1E75D2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53;p47">
                <a:extLst>
                  <a:ext uri="{FF2B5EF4-FFF2-40B4-BE49-F238E27FC236}">
                    <a16:creationId xmlns="" xmlns:a16="http://schemas.microsoft.com/office/drawing/2014/main" id="{7E62AF5F-DD33-4E55-373E-839048805C5C}"/>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54;p47">
                <a:extLst>
                  <a:ext uri="{FF2B5EF4-FFF2-40B4-BE49-F238E27FC236}">
                    <a16:creationId xmlns="" xmlns:a16="http://schemas.microsoft.com/office/drawing/2014/main" id="{F6674262-B908-1CF9-E0F0-5D940D117814}"/>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55;p47">
                <a:extLst>
                  <a:ext uri="{FF2B5EF4-FFF2-40B4-BE49-F238E27FC236}">
                    <a16:creationId xmlns="" xmlns:a16="http://schemas.microsoft.com/office/drawing/2014/main" id="{BCD5B5E2-2DE9-C3CB-23DD-1CB8CB9CF1E8}"/>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56;p47">
                <a:extLst>
                  <a:ext uri="{FF2B5EF4-FFF2-40B4-BE49-F238E27FC236}">
                    <a16:creationId xmlns="" xmlns:a16="http://schemas.microsoft.com/office/drawing/2014/main" id="{13FAA69D-3BA0-744F-8441-D307125B7DC0}"/>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57;p47">
                <a:extLst>
                  <a:ext uri="{FF2B5EF4-FFF2-40B4-BE49-F238E27FC236}">
                    <a16:creationId xmlns="" xmlns:a16="http://schemas.microsoft.com/office/drawing/2014/main" id="{F97582AA-4741-5068-DB5B-304DBEAEF782}"/>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58;p47">
                <a:extLst>
                  <a:ext uri="{FF2B5EF4-FFF2-40B4-BE49-F238E27FC236}">
                    <a16:creationId xmlns="" xmlns:a16="http://schemas.microsoft.com/office/drawing/2014/main" id="{924B9545-F930-CEF0-EFC8-03FEFC4AE3FE}"/>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59;p47">
                <a:extLst>
                  <a:ext uri="{FF2B5EF4-FFF2-40B4-BE49-F238E27FC236}">
                    <a16:creationId xmlns="" xmlns:a16="http://schemas.microsoft.com/office/drawing/2014/main" id="{25A72030-E945-D247-D2D1-113DFD13B2C1}"/>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60;p47">
                <a:extLst>
                  <a:ext uri="{FF2B5EF4-FFF2-40B4-BE49-F238E27FC236}">
                    <a16:creationId xmlns="" xmlns:a16="http://schemas.microsoft.com/office/drawing/2014/main" id="{75F8AC27-EBBD-3287-C6D4-D9B7E92DCFDA}"/>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61;p47">
                <a:extLst>
                  <a:ext uri="{FF2B5EF4-FFF2-40B4-BE49-F238E27FC236}">
                    <a16:creationId xmlns="" xmlns:a16="http://schemas.microsoft.com/office/drawing/2014/main" id="{252B638E-99AC-B2A2-BC45-02C36459451B}"/>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62;p47">
                <a:extLst>
                  <a:ext uri="{FF2B5EF4-FFF2-40B4-BE49-F238E27FC236}">
                    <a16:creationId xmlns="" xmlns:a16="http://schemas.microsoft.com/office/drawing/2014/main" id="{9DC14862-F892-B778-3F5C-3BD8B7B614D4}"/>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63;p47">
                <a:extLst>
                  <a:ext uri="{FF2B5EF4-FFF2-40B4-BE49-F238E27FC236}">
                    <a16:creationId xmlns="" xmlns:a16="http://schemas.microsoft.com/office/drawing/2014/main" id="{4D281A4C-2614-52F3-ED86-226954D17858}"/>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64;p47">
                <a:extLst>
                  <a:ext uri="{FF2B5EF4-FFF2-40B4-BE49-F238E27FC236}">
                    <a16:creationId xmlns="" xmlns:a16="http://schemas.microsoft.com/office/drawing/2014/main" id="{EB543B43-2F08-75FC-0531-B70260EDE205}"/>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65;p47">
                <a:extLst>
                  <a:ext uri="{FF2B5EF4-FFF2-40B4-BE49-F238E27FC236}">
                    <a16:creationId xmlns="" xmlns:a16="http://schemas.microsoft.com/office/drawing/2014/main" id="{2B950606-98D7-F8CA-DFD8-2BDEAF1FD779}"/>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66;p47">
                <a:extLst>
                  <a:ext uri="{FF2B5EF4-FFF2-40B4-BE49-F238E27FC236}">
                    <a16:creationId xmlns="" xmlns:a16="http://schemas.microsoft.com/office/drawing/2014/main" id="{AE9385D5-E8AF-07BA-EF1A-9EF81F67BD7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67;p47">
                <a:extLst>
                  <a:ext uri="{FF2B5EF4-FFF2-40B4-BE49-F238E27FC236}">
                    <a16:creationId xmlns="" xmlns:a16="http://schemas.microsoft.com/office/drawing/2014/main" id="{F173B483-ED8E-D395-BF4B-068DD2C1904E}"/>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68;p47">
                <a:extLst>
                  <a:ext uri="{FF2B5EF4-FFF2-40B4-BE49-F238E27FC236}">
                    <a16:creationId xmlns="" xmlns:a16="http://schemas.microsoft.com/office/drawing/2014/main" id="{BA632E95-98BA-C385-0318-6F7A8187ADA0}"/>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69;p47">
                <a:extLst>
                  <a:ext uri="{FF2B5EF4-FFF2-40B4-BE49-F238E27FC236}">
                    <a16:creationId xmlns="" xmlns:a16="http://schemas.microsoft.com/office/drawing/2014/main" id="{92C9F801-5C41-D7A9-18E3-A3E26628D156}"/>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70;p47">
                <a:extLst>
                  <a:ext uri="{FF2B5EF4-FFF2-40B4-BE49-F238E27FC236}">
                    <a16:creationId xmlns="" xmlns:a16="http://schemas.microsoft.com/office/drawing/2014/main" id="{4221E243-687B-90DA-1AD7-1EEC8226B923}"/>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71;p47">
                <a:extLst>
                  <a:ext uri="{FF2B5EF4-FFF2-40B4-BE49-F238E27FC236}">
                    <a16:creationId xmlns="" xmlns:a16="http://schemas.microsoft.com/office/drawing/2014/main" id="{CA18080E-5EE0-BC79-E57B-E393DA577D9C}"/>
                  </a:ext>
                </a:extLst>
              </p:cNvPr>
              <p:cNvGrpSpPr/>
              <p:nvPr/>
            </p:nvGrpSpPr>
            <p:grpSpPr>
              <a:xfrm>
                <a:off x="2377015" y="2375902"/>
                <a:ext cx="650490" cy="1020159"/>
                <a:chOff x="2377015" y="2375902"/>
                <a:chExt cx="650490" cy="1020159"/>
              </a:xfrm>
            </p:grpSpPr>
            <p:sp>
              <p:nvSpPr>
                <p:cNvPr id="120" name="Google Shape;1172;p47">
                  <a:extLst>
                    <a:ext uri="{FF2B5EF4-FFF2-40B4-BE49-F238E27FC236}">
                      <a16:creationId xmlns="" xmlns:a16="http://schemas.microsoft.com/office/drawing/2014/main" id="{ADA1E5E3-6AF9-6F59-7540-EFDEC1E8104E}"/>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73;p47">
                  <a:extLst>
                    <a:ext uri="{FF2B5EF4-FFF2-40B4-BE49-F238E27FC236}">
                      <a16:creationId xmlns="" xmlns:a16="http://schemas.microsoft.com/office/drawing/2014/main" id="{B0B26C8B-05DE-4740-77DF-96E48B17F41B}"/>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74;p47">
                  <a:extLst>
                    <a:ext uri="{FF2B5EF4-FFF2-40B4-BE49-F238E27FC236}">
                      <a16:creationId xmlns="" xmlns:a16="http://schemas.microsoft.com/office/drawing/2014/main" id="{E66804F1-A5A9-C694-25D8-57CC51920542}"/>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75;p47">
                  <a:extLst>
                    <a:ext uri="{FF2B5EF4-FFF2-40B4-BE49-F238E27FC236}">
                      <a16:creationId xmlns="" xmlns:a16="http://schemas.microsoft.com/office/drawing/2014/main" id="{9ECC65DA-F48C-C5D7-4F60-A97C020D97DB}"/>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76;p47">
                  <a:extLst>
                    <a:ext uri="{FF2B5EF4-FFF2-40B4-BE49-F238E27FC236}">
                      <a16:creationId xmlns="" xmlns:a16="http://schemas.microsoft.com/office/drawing/2014/main" id="{ACD7817A-56BE-3555-66FF-E3D7A8C704B0}"/>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77;p47">
                  <a:extLst>
                    <a:ext uri="{FF2B5EF4-FFF2-40B4-BE49-F238E27FC236}">
                      <a16:creationId xmlns="" xmlns:a16="http://schemas.microsoft.com/office/drawing/2014/main" id="{5AE2A115-D7E0-111E-FE8D-15362E9C449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78;p47">
                  <a:extLst>
                    <a:ext uri="{FF2B5EF4-FFF2-40B4-BE49-F238E27FC236}">
                      <a16:creationId xmlns="" xmlns:a16="http://schemas.microsoft.com/office/drawing/2014/main" id="{1682EDFB-45C4-E65D-AB83-A78FC6471C23}"/>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79;p47">
                  <a:extLst>
                    <a:ext uri="{FF2B5EF4-FFF2-40B4-BE49-F238E27FC236}">
                      <a16:creationId xmlns="" xmlns:a16="http://schemas.microsoft.com/office/drawing/2014/main" id="{606F2B17-73F2-7AAB-8C2F-E47F0CF7E6C2}"/>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80;p47">
                  <a:extLst>
                    <a:ext uri="{FF2B5EF4-FFF2-40B4-BE49-F238E27FC236}">
                      <a16:creationId xmlns="" xmlns:a16="http://schemas.microsoft.com/office/drawing/2014/main" id="{C861E8F5-0D1F-0C72-97C9-8E16E6A97827}"/>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81;p47">
                  <a:extLst>
                    <a:ext uri="{FF2B5EF4-FFF2-40B4-BE49-F238E27FC236}">
                      <a16:creationId xmlns="" xmlns:a16="http://schemas.microsoft.com/office/drawing/2014/main" id="{0F1BD9C2-A16D-5AE9-6B77-18AA39EDF548}"/>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82;p47">
                  <a:extLst>
                    <a:ext uri="{FF2B5EF4-FFF2-40B4-BE49-F238E27FC236}">
                      <a16:creationId xmlns="" xmlns:a16="http://schemas.microsoft.com/office/drawing/2014/main" id="{E8403B5C-F167-CA94-DA25-4916CC899203}"/>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83;p47">
                  <a:extLst>
                    <a:ext uri="{FF2B5EF4-FFF2-40B4-BE49-F238E27FC236}">
                      <a16:creationId xmlns="" xmlns:a16="http://schemas.microsoft.com/office/drawing/2014/main" id="{4127DA50-5FC4-65D1-F16F-7086EC7E4D9F}"/>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84;p47">
                  <a:extLst>
                    <a:ext uri="{FF2B5EF4-FFF2-40B4-BE49-F238E27FC236}">
                      <a16:creationId xmlns="" xmlns:a16="http://schemas.microsoft.com/office/drawing/2014/main" id="{10F8BDDB-7122-4D62-E629-D8003135C630}"/>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85;p47">
                <a:extLst>
                  <a:ext uri="{FF2B5EF4-FFF2-40B4-BE49-F238E27FC236}">
                    <a16:creationId xmlns="" xmlns:a16="http://schemas.microsoft.com/office/drawing/2014/main" id="{6EC9AA44-F5C1-7891-F6FC-B06BBF3B5E3B}"/>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86;p47">
                <a:extLst>
                  <a:ext uri="{FF2B5EF4-FFF2-40B4-BE49-F238E27FC236}">
                    <a16:creationId xmlns="" xmlns:a16="http://schemas.microsoft.com/office/drawing/2014/main" id="{2B20D75A-371B-F08F-C772-1C0F29E45212}"/>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87;p47">
                <a:extLst>
                  <a:ext uri="{FF2B5EF4-FFF2-40B4-BE49-F238E27FC236}">
                    <a16:creationId xmlns="" xmlns:a16="http://schemas.microsoft.com/office/drawing/2014/main" id="{121FEB65-2EC1-C9B0-050E-AE7D34F1578D}"/>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88;p47">
                <a:extLst>
                  <a:ext uri="{FF2B5EF4-FFF2-40B4-BE49-F238E27FC236}">
                    <a16:creationId xmlns="" xmlns:a16="http://schemas.microsoft.com/office/drawing/2014/main" id="{2427DD7C-DBBD-82CB-158F-E3E963B40413}"/>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9;p47">
                <a:extLst>
                  <a:ext uri="{FF2B5EF4-FFF2-40B4-BE49-F238E27FC236}">
                    <a16:creationId xmlns="" xmlns:a16="http://schemas.microsoft.com/office/drawing/2014/main" id="{55A9CD7C-2CA5-C87F-B793-71B9B82FE2CB}"/>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0;p47">
                <a:extLst>
                  <a:ext uri="{FF2B5EF4-FFF2-40B4-BE49-F238E27FC236}">
                    <a16:creationId xmlns="" xmlns:a16="http://schemas.microsoft.com/office/drawing/2014/main" id="{A1FAD14D-A5EF-930C-8EDD-D172C3AB7883}"/>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191;p47">
              <a:extLst>
                <a:ext uri="{FF2B5EF4-FFF2-40B4-BE49-F238E27FC236}">
                  <a16:creationId xmlns="" xmlns:a16="http://schemas.microsoft.com/office/drawing/2014/main" id="{5305DD4A-331B-4074-58D1-30E4E2255DDA}"/>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2;p47">
              <a:extLst>
                <a:ext uri="{FF2B5EF4-FFF2-40B4-BE49-F238E27FC236}">
                  <a16:creationId xmlns="" xmlns:a16="http://schemas.microsoft.com/office/drawing/2014/main" id="{D7472F1A-8080-DE6B-BA29-0F893AF5A163}"/>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1193;p47">
              <a:extLst>
                <a:ext uri="{FF2B5EF4-FFF2-40B4-BE49-F238E27FC236}">
                  <a16:creationId xmlns="" xmlns:a16="http://schemas.microsoft.com/office/drawing/2014/main" id="{6622C8EB-8079-85B2-3543-BA57395B03DC}"/>
                </a:ext>
              </a:extLst>
            </p:cNvPr>
            <p:cNvGrpSpPr/>
            <p:nvPr/>
          </p:nvGrpSpPr>
          <p:grpSpPr>
            <a:xfrm rot="-1800044" flipH="1">
              <a:off x="3477562" y="3426286"/>
              <a:ext cx="528095" cy="1194230"/>
              <a:chOff x="6443012" y="2544655"/>
              <a:chExt cx="528107" cy="1194257"/>
            </a:xfrm>
          </p:grpSpPr>
          <p:sp>
            <p:nvSpPr>
              <p:cNvPr id="33" name="Google Shape;1194;p47">
                <a:extLst>
                  <a:ext uri="{FF2B5EF4-FFF2-40B4-BE49-F238E27FC236}">
                    <a16:creationId xmlns="" xmlns:a16="http://schemas.microsoft.com/office/drawing/2014/main" id="{C51C54BB-741C-81A6-5A32-EF68CBD13D8F}"/>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95;p47">
                <a:extLst>
                  <a:ext uri="{FF2B5EF4-FFF2-40B4-BE49-F238E27FC236}">
                    <a16:creationId xmlns="" xmlns:a16="http://schemas.microsoft.com/office/drawing/2014/main" id="{EF216269-59CB-6729-0189-6AAC050CFC62}"/>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96;p47">
                <a:extLst>
                  <a:ext uri="{FF2B5EF4-FFF2-40B4-BE49-F238E27FC236}">
                    <a16:creationId xmlns="" xmlns:a16="http://schemas.microsoft.com/office/drawing/2014/main" id="{67F270D2-70D5-C668-93BF-69551536700D}"/>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97;p47">
                <a:extLst>
                  <a:ext uri="{FF2B5EF4-FFF2-40B4-BE49-F238E27FC236}">
                    <a16:creationId xmlns="" xmlns:a16="http://schemas.microsoft.com/office/drawing/2014/main" id="{23CA3CAD-DBBE-665C-FB5A-E0A6486C0E1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8;p47">
                <a:extLst>
                  <a:ext uri="{FF2B5EF4-FFF2-40B4-BE49-F238E27FC236}">
                    <a16:creationId xmlns="" xmlns:a16="http://schemas.microsoft.com/office/drawing/2014/main" id="{658D0755-E89D-C16E-A9DE-E0845367522D}"/>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9;p47">
                <a:extLst>
                  <a:ext uri="{FF2B5EF4-FFF2-40B4-BE49-F238E27FC236}">
                    <a16:creationId xmlns="" xmlns:a16="http://schemas.microsoft.com/office/drawing/2014/main" id="{5C537FE5-7DB0-F1BA-AC8C-E7C39CFCFB5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0;p47">
                <a:extLst>
                  <a:ext uri="{FF2B5EF4-FFF2-40B4-BE49-F238E27FC236}">
                    <a16:creationId xmlns="" xmlns:a16="http://schemas.microsoft.com/office/drawing/2014/main" id="{178B9E10-F2C9-48A8-E98C-98AC12027A78}"/>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1;p47">
                <a:extLst>
                  <a:ext uri="{FF2B5EF4-FFF2-40B4-BE49-F238E27FC236}">
                    <a16:creationId xmlns="" xmlns:a16="http://schemas.microsoft.com/office/drawing/2014/main" id="{AA72A00A-66C8-DE3B-8DEA-830781BB642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2;p47">
                <a:extLst>
                  <a:ext uri="{FF2B5EF4-FFF2-40B4-BE49-F238E27FC236}">
                    <a16:creationId xmlns="" xmlns:a16="http://schemas.microsoft.com/office/drawing/2014/main" id="{165E1FEE-689E-9105-E5FF-91947742B9BE}"/>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203;p47">
              <a:extLst>
                <a:ext uri="{FF2B5EF4-FFF2-40B4-BE49-F238E27FC236}">
                  <a16:creationId xmlns="" xmlns:a16="http://schemas.microsoft.com/office/drawing/2014/main" id="{24275BBE-B1AF-9B02-2180-E58FE669959A}"/>
                </a:ext>
              </a:extLst>
            </p:cNvPr>
            <p:cNvGrpSpPr/>
            <p:nvPr/>
          </p:nvGrpSpPr>
          <p:grpSpPr>
            <a:xfrm>
              <a:off x="3766187" y="3544412"/>
              <a:ext cx="515781" cy="1059911"/>
              <a:chOff x="6248662" y="2683412"/>
              <a:chExt cx="515781" cy="1059911"/>
            </a:xfrm>
          </p:grpSpPr>
          <p:sp>
            <p:nvSpPr>
              <p:cNvPr id="30" name="Google Shape;1204;p47">
                <a:extLst>
                  <a:ext uri="{FF2B5EF4-FFF2-40B4-BE49-F238E27FC236}">
                    <a16:creationId xmlns="" xmlns:a16="http://schemas.microsoft.com/office/drawing/2014/main" id="{9977AF29-189A-CB48-2058-A870EBD580E9}"/>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05;p47">
                <a:extLst>
                  <a:ext uri="{FF2B5EF4-FFF2-40B4-BE49-F238E27FC236}">
                    <a16:creationId xmlns="" xmlns:a16="http://schemas.microsoft.com/office/drawing/2014/main" id="{B6565AB9-0036-63A7-7720-B432D6DA6CD8}"/>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 name="Group 134">
            <a:extLst>
              <a:ext uri="{FF2B5EF4-FFF2-40B4-BE49-F238E27FC236}">
                <a16:creationId xmlns="" xmlns:a16="http://schemas.microsoft.com/office/drawing/2014/main" id="{2DBDE50D-8780-C959-65F1-F6883011EFC8}"/>
              </a:ext>
            </a:extLst>
          </p:cNvPr>
          <p:cNvGrpSpPr/>
          <p:nvPr/>
        </p:nvGrpSpPr>
        <p:grpSpPr>
          <a:xfrm>
            <a:off x="6136526" y="-145181"/>
            <a:ext cx="2634732" cy="2617601"/>
            <a:chOff x="4373230" y="1289222"/>
            <a:chExt cx="3394018" cy="3451731"/>
          </a:xfrm>
        </p:grpSpPr>
        <p:grpSp>
          <p:nvGrpSpPr>
            <p:cNvPr id="136" name="Google Shape;1526;p56">
              <a:extLst>
                <a:ext uri="{FF2B5EF4-FFF2-40B4-BE49-F238E27FC236}">
                  <a16:creationId xmlns="" xmlns:a16="http://schemas.microsoft.com/office/drawing/2014/main" id="{8FD5716A-4657-202C-297A-55292CBA48AE}"/>
                </a:ext>
              </a:extLst>
            </p:cNvPr>
            <p:cNvGrpSpPr/>
            <p:nvPr/>
          </p:nvGrpSpPr>
          <p:grpSpPr>
            <a:xfrm rot="179900">
              <a:off x="5407896" y="1500478"/>
              <a:ext cx="2241906" cy="3240475"/>
              <a:chOff x="1831095" y="1501031"/>
              <a:chExt cx="2242200" cy="3240900"/>
            </a:xfrm>
          </p:grpSpPr>
          <p:sp>
            <p:nvSpPr>
              <p:cNvPr id="305" name="Google Shape;1527;p56">
                <a:extLst>
                  <a:ext uri="{FF2B5EF4-FFF2-40B4-BE49-F238E27FC236}">
                    <a16:creationId xmlns="" xmlns:a16="http://schemas.microsoft.com/office/drawing/2014/main" id="{60847623-973A-AB83-D6B4-7005414AFC0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528;p56">
                <a:extLst>
                  <a:ext uri="{FF2B5EF4-FFF2-40B4-BE49-F238E27FC236}">
                    <a16:creationId xmlns="" xmlns:a16="http://schemas.microsoft.com/office/drawing/2014/main" id="{D7839EDE-B9FC-6D14-701C-3AF3E820681C}"/>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529;p56">
              <a:extLst>
                <a:ext uri="{FF2B5EF4-FFF2-40B4-BE49-F238E27FC236}">
                  <a16:creationId xmlns="" xmlns:a16="http://schemas.microsoft.com/office/drawing/2014/main" id="{8AFB0CF5-A5B0-67EF-091E-FB32F2DC5035}"/>
                </a:ext>
              </a:extLst>
            </p:cNvPr>
            <p:cNvGrpSpPr/>
            <p:nvPr/>
          </p:nvGrpSpPr>
          <p:grpSpPr>
            <a:xfrm rot="165381">
              <a:off x="5806343" y="1752692"/>
              <a:ext cx="1445011" cy="2736047"/>
              <a:chOff x="3568525" y="1564875"/>
              <a:chExt cx="1316075" cy="2477800"/>
            </a:xfrm>
          </p:grpSpPr>
          <p:sp>
            <p:nvSpPr>
              <p:cNvPr id="163" name="Google Shape;1530;p56">
                <a:extLst>
                  <a:ext uri="{FF2B5EF4-FFF2-40B4-BE49-F238E27FC236}">
                    <a16:creationId xmlns="" xmlns:a16="http://schemas.microsoft.com/office/drawing/2014/main" id="{3B00A9AB-AA98-301C-DBAB-62DC83447646}"/>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31;p56">
                <a:extLst>
                  <a:ext uri="{FF2B5EF4-FFF2-40B4-BE49-F238E27FC236}">
                    <a16:creationId xmlns="" xmlns:a16="http://schemas.microsoft.com/office/drawing/2014/main" id="{34D162A1-8635-FEDA-AF6A-8EFC276052A3}"/>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32;p56">
                <a:extLst>
                  <a:ext uri="{FF2B5EF4-FFF2-40B4-BE49-F238E27FC236}">
                    <a16:creationId xmlns="" xmlns:a16="http://schemas.microsoft.com/office/drawing/2014/main" id="{D3ACBAA4-D6CC-0C1F-6EE2-980CFAE62681}"/>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33;p56">
                <a:extLst>
                  <a:ext uri="{FF2B5EF4-FFF2-40B4-BE49-F238E27FC236}">
                    <a16:creationId xmlns="" xmlns:a16="http://schemas.microsoft.com/office/drawing/2014/main" id="{554D4F0A-D90C-E58B-D6EF-DFA79ED6A506}"/>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34;p56">
                <a:extLst>
                  <a:ext uri="{FF2B5EF4-FFF2-40B4-BE49-F238E27FC236}">
                    <a16:creationId xmlns="" xmlns:a16="http://schemas.microsoft.com/office/drawing/2014/main" id="{6E030933-B232-31B6-5021-32014C315881}"/>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35;p56">
                <a:extLst>
                  <a:ext uri="{FF2B5EF4-FFF2-40B4-BE49-F238E27FC236}">
                    <a16:creationId xmlns="" xmlns:a16="http://schemas.microsoft.com/office/drawing/2014/main" id="{5029CCF3-6557-6380-0671-549396F26A9A}"/>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36;p56">
                <a:extLst>
                  <a:ext uri="{FF2B5EF4-FFF2-40B4-BE49-F238E27FC236}">
                    <a16:creationId xmlns="" xmlns:a16="http://schemas.microsoft.com/office/drawing/2014/main" id="{47546E99-737B-A4CB-73F6-9BF6B4BF1066}"/>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37;p56">
                <a:extLst>
                  <a:ext uri="{FF2B5EF4-FFF2-40B4-BE49-F238E27FC236}">
                    <a16:creationId xmlns="" xmlns:a16="http://schemas.microsoft.com/office/drawing/2014/main" id="{4387BE78-86B3-386E-3CF8-2DE0812156CE}"/>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38;p56">
                <a:extLst>
                  <a:ext uri="{FF2B5EF4-FFF2-40B4-BE49-F238E27FC236}">
                    <a16:creationId xmlns="" xmlns:a16="http://schemas.microsoft.com/office/drawing/2014/main" id="{EC84C61C-9340-6239-2ED7-7704680DE2F4}"/>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39;p56">
                <a:extLst>
                  <a:ext uri="{FF2B5EF4-FFF2-40B4-BE49-F238E27FC236}">
                    <a16:creationId xmlns="" xmlns:a16="http://schemas.microsoft.com/office/drawing/2014/main" id="{DD9EF6BC-72B3-5CEE-BA90-E5A4052B4096}"/>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40;p56">
                <a:extLst>
                  <a:ext uri="{FF2B5EF4-FFF2-40B4-BE49-F238E27FC236}">
                    <a16:creationId xmlns="" xmlns:a16="http://schemas.microsoft.com/office/drawing/2014/main" id="{A12E90F3-2CC8-4CF3-E806-A5282F65FA75}"/>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1;p56">
                <a:extLst>
                  <a:ext uri="{FF2B5EF4-FFF2-40B4-BE49-F238E27FC236}">
                    <a16:creationId xmlns="" xmlns:a16="http://schemas.microsoft.com/office/drawing/2014/main" id="{1DF3C2FB-5679-497A-11CB-73E123AB0CB8}"/>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42;p56">
                <a:extLst>
                  <a:ext uri="{FF2B5EF4-FFF2-40B4-BE49-F238E27FC236}">
                    <a16:creationId xmlns="" xmlns:a16="http://schemas.microsoft.com/office/drawing/2014/main" id="{9B463886-73FD-D9C0-ADA6-36BE08FE7864}"/>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43;p56">
                <a:extLst>
                  <a:ext uri="{FF2B5EF4-FFF2-40B4-BE49-F238E27FC236}">
                    <a16:creationId xmlns="" xmlns:a16="http://schemas.microsoft.com/office/drawing/2014/main" id="{FC7C529D-4295-94E9-0D33-EF4015BEC7B7}"/>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44;p56">
                <a:extLst>
                  <a:ext uri="{FF2B5EF4-FFF2-40B4-BE49-F238E27FC236}">
                    <a16:creationId xmlns="" xmlns:a16="http://schemas.microsoft.com/office/drawing/2014/main" id="{5A48073F-2365-B4DD-9C6C-E1500897553E}"/>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45;p56">
                <a:extLst>
                  <a:ext uri="{FF2B5EF4-FFF2-40B4-BE49-F238E27FC236}">
                    <a16:creationId xmlns="" xmlns:a16="http://schemas.microsoft.com/office/drawing/2014/main" id="{FCE359A0-031C-56FB-C59C-F9DBF7DE5D74}"/>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46;p56">
                <a:extLst>
                  <a:ext uri="{FF2B5EF4-FFF2-40B4-BE49-F238E27FC236}">
                    <a16:creationId xmlns="" xmlns:a16="http://schemas.microsoft.com/office/drawing/2014/main" id="{FD854B51-C36D-D790-9BAB-DF1D1D24FB99}"/>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47;p56">
                <a:extLst>
                  <a:ext uri="{FF2B5EF4-FFF2-40B4-BE49-F238E27FC236}">
                    <a16:creationId xmlns="" xmlns:a16="http://schemas.microsoft.com/office/drawing/2014/main" id="{81805307-6708-B6B4-2134-7CEE5DDAF04A}"/>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48;p56">
                <a:extLst>
                  <a:ext uri="{FF2B5EF4-FFF2-40B4-BE49-F238E27FC236}">
                    <a16:creationId xmlns="" xmlns:a16="http://schemas.microsoft.com/office/drawing/2014/main" id="{C075CA8C-B104-501D-2D4F-F49DFCCB0510}"/>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49;p56">
                <a:extLst>
                  <a:ext uri="{FF2B5EF4-FFF2-40B4-BE49-F238E27FC236}">
                    <a16:creationId xmlns="" xmlns:a16="http://schemas.microsoft.com/office/drawing/2014/main" id="{86FC4E3D-AFC8-71E7-689A-A9A9FEEC6EE4}"/>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50;p56">
                <a:extLst>
                  <a:ext uri="{FF2B5EF4-FFF2-40B4-BE49-F238E27FC236}">
                    <a16:creationId xmlns="" xmlns:a16="http://schemas.microsoft.com/office/drawing/2014/main" id="{91A99EE5-2F16-9E1E-0F59-76C6265E1195}"/>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51;p56">
                <a:extLst>
                  <a:ext uri="{FF2B5EF4-FFF2-40B4-BE49-F238E27FC236}">
                    <a16:creationId xmlns="" xmlns:a16="http://schemas.microsoft.com/office/drawing/2014/main" id="{EE63BB69-7E5E-E54F-E452-4288C6B0A927}"/>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52;p56">
                <a:extLst>
                  <a:ext uri="{FF2B5EF4-FFF2-40B4-BE49-F238E27FC236}">
                    <a16:creationId xmlns="" xmlns:a16="http://schemas.microsoft.com/office/drawing/2014/main" id="{43456B47-EEA4-A44E-5FD2-D84BBA91F118}"/>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53;p56">
                <a:extLst>
                  <a:ext uri="{FF2B5EF4-FFF2-40B4-BE49-F238E27FC236}">
                    <a16:creationId xmlns="" xmlns:a16="http://schemas.microsoft.com/office/drawing/2014/main" id="{61C579B7-BFEF-2538-7526-218B70FEDF76}"/>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54;p56">
                <a:extLst>
                  <a:ext uri="{FF2B5EF4-FFF2-40B4-BE49-F238E27FC236}">
                    <a16:creationId xmlns="" xmlns:a16="http://schemas.microsoft.com/office/drawing/2014/main" id="{915DB39B-1A3C-9F9E-50FC-2E387C83E5D5}"/>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55;p56">
                <a:extLst>
                  <a:ext uri="{FF2B5EF4-FFF2-40B4-BE49-F238E27FC236}">
                    <a16:creationId xmlns="" xmlns:a16="http://schemas.microsoft.com/office/drawing/2014/main" id="{A61D454F-EE67-E3A6-C3BE-6659A4141FD6}"/>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6;p56">
                <a:extLst>
                  <a:ext uri="{FF2B5EF4-FFF2-40B4-BE49-F238E27FC236}">
                    <a16:creationId xmlns="" xmlns:a16="http://schemas.microsoft.com/office/drawing/2014/main" id="{413147DD-C9B0-F211-C311-5461A04237B3}"/>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7;p56">
                <a:extLst>
                  <a:ext uri="{FF2B5EF4-FFF2-40B4-BE49-F238E27FC236}">
                    <a16:creationId xmlns="" xmlns:a16="http://schemas.microsoft.com/office/drawing/2014/main" id="{AADBB39C-3B47-6C97-05EF-5BE40D895049}"/>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8;p56">
                <a:extLst>
                  <a:ext uri="{FF2B5EF4-FFF2-40B4-BE49-F238E27FC236}">
                    <a16:creationId xmlns="" xmlns:a16="http://schemas.microsoft.com/office/drawing/2014/main" id="{542FCDA6-3D92-9063-30D2-3E4AB25D0EBE}"/>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9;p56">
                <a:extLst>
                  <a:ext uri="{FF2B5EF4-FFF2-40B4-BE49-F238E27FC236}">
                    <a16:creationId xmlns="" xmlns:a16="http://schemas.microsoft.com/office/drawing/2014/main" id="{B3D2096A-3E13-5BDB-270D-A199B56A0914}"/>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60;p56">
                <a:extLst>
                  <a:ext uri="{FF2B5EF4-FFF2-40B4-BE49-F238E27FC236}">
                    <a16:creationId xmlns="" xmlns:a16="http://schemas.microsoft.com/office/drawing/2014/main" id="{9EEA276C-B386-5611-2245-8BA2CC5FF79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61;p56">
                <a:extLst>
                  <a:ext uri="{FF2B5EF4-FFF2-40B4-BE49-F238E27FC236}">
                    <a16:creationId xmlns="" xmlns:a16="http://schemas.microsoft.com/office/drawing/2014/main" id="{436D98FA-0271-12C0-69B2-D571A3FD2E96}"/>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62;p56">
                <a:extLst>
                  <a:ext uri="{FF2B5EF4-FFF2-40B4-BE49-F238E27FC236}">
                    <a16:creationId xmlns="" xmlns:a16="http://schemas.microsoft.com/office/drawing/2014/main" id="{29EDCF44-9895-C9B0-4163-AE1595221D90}"/>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63;p56">
                <a:extLst>
                  <a:ext uri="{FF2B5EF4-FFF2-40B4-BE49-F238E27FC236}">
                    <a16:creationId xmlns="" xmlns:a16="http://schemas.microsoft.com/office/drawing/2014/main" id="{6FF9F62E-443D-B1B8-1B95-9A1CD794C63A}"/>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64;p56">
                <a:extLst>
                  <a:ext uri="{FF2B5EF4-FFF2-40B4-BE49-F238E27FC236}">
                    <a16:creationId xmlns="" xmlns:a16="http://schemas.microsoft.com/office/drawing/2014/main" id="{EA3062AF-8E80-A5E0-5FBB-C76743D65B0B}"/>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65;p56">
                <a:extLst>
                  <a:ext uri="{FF2B5EF4-FFF2-40B4-BE49-F238E27FC236}">
                    <a16:creationId xmlns="" xmlns:a16="http://schemas.microsoft.com/office/drawing/2014/main" id="{309A0E06-7BC8-DB39-C9C5-137DB630ECD7}"/>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6;p56">
                <a:extLst>
                  <a:ext uri="{FF2B5EF4-FFF2-40B4-BE49-F238E27FC236}">
                    <a16:creationId xmlns="" xmlns:a16="http://schemas.microsoft.com/office/drawing/2014/main" id="{7CB2A799-4BDB-62C4-0778-FD5471D6A728}"/>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7;p56">
                <a:extLst>
                  <a:ext uri="{FF2B5EF4-FFF2-40B4-BE49-F238E27FC236}">
                    <a16:creationId xmlns="" xmlns:a16="http://schemas.microsoft.com/office/drawing/2014/main" id="{9B69EB18-6E3C-9459-F6D3-743FCA319D40}"/>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8;p56">
                <a:extLst>
                  <a:ext uri="{FF2B5EF4-FFF2-40B4-BE49-F238E27FC236}">
                    <a16:creationId xmlns="" xmlns:a16="http://schemas.microsoft.com/office/drawing/2014/main" id="{ACEE7C6A-AB07-0554-31B4-8BA9C921C8EE}"/>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9;p56">
                <a:extLst>
                  <a:ext uri="{FF2B5EF4-FFF2-40B4-BE49-F238E27FC236}">
                    <a16:creationId xmlns="" xmlns:a16="http://schemas.microsoft.com/office/drawing/2014/main" id="{C54BFAB7-3020-F772-4552-FB43DC06BD0B}"/>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70;p56">
                <a:extLst>
                  <a:ext uri="{FF2B5EF4-FFF2-40B4-BE49-F238E27FC236}">
                    <a16:creationId xmlns="" xmlns:a16="http://schemas.microsoft.com/office/drawing/2014/main" id="{D5797DB8-8301-55D0-8802-F68F14811D1E}"/>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71;p56">
                <a:extLst>
                  <a:ext uri="{FF2B5EF4-FFF2-40B4-BE49-F238E27FC236}">
                    <a16:creationId xmlns="" xmlns:a16="http://schemas.microsoft.com/office/drawing/2014/main" id="{D31DBE76-DE96-0B7F-DDB4-DC2394B984A9}"/>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72;p56">
                <a:extLst>
                  <a:ext uri="{FF2B5EF4-FFF2-40B4-BE49-F238E27FC236}">
                    <a16:creationId xmlns="" xmlns:a16="http://schemas.microsoft.com/office/drawing/2014/main" id="{CFE6DF31-8B25-05DC-C8C2-0C1C589AFFC5}"/>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73;p56">
                <a:extLst>
                  <a:ext uri="{FF2B5EF4-FFF2-40B4-BE49-F238E27FC236}">
                    <a16:creationId xmlns="" xmlns:a16="http://schemas.microsoft.com/office/drawing/2014/main" id="{E5AF9C40-C6B7-3A95-CBCA-4B96FBCD21AC}"/>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74;p56">
                <a:extLst>
                  <a:ext uri="{FF2B5EF4-FFF2-40B4-BE49-F238E27FC236}">
                    <a16:creationId xmlns="" xmlns:a16="http://schemas.microsoft.com/office/drawing/2014/main" id="{34751B5E-FD10-AF61-9364-A806669F8112}"/>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75;p56">
                <a:extLst>
                  <a:ext uri="{FF2B5EF4-FFF2-40B4-BE49-F238E27FC236}">
                    <a16:creationId xmlns="" xmlns:a16="http://schemas.microsoft.com/office/drawing/2014/main" id="{9ECCF047-EC21-FAB6-7F84-A6AE8BD16D08}"/>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6;p56">
                <a:extLst>
                  <a:ext uri="{FF2B5EF4-FFF2-40B4-BE49-F238E27FC236}">
                    <a16:creationId xmlns="" xmlns:a16="http://schemas.microsoft.com/office/drawing/2014/main" id="{0BFE615C-A971-179A-0A92-924A1C93B225}"/>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7;p56">
                <a:extLst>
                  <a:ext uri="{FF2B5EF4-FFF2-40B4-BE49-F238E27FC236}">
                    <a16:creationId xmlns="" xmlns:a16="http://schemas.microsoft.com/office/drawing/2014/main" id="{311FF71F-3D56-4290-68D5-FBEBDDF52656}"/>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8;p56">
                <a:extLst>
                  <a:ext uri="{FF2B5EF4-FFF2-40B4-BE49-F238E27FC236}">
                    <a16:creationId xmlns="" xmlns:a16="http://schemas.microsoft.com/office/drawing/2014/main" id="{07CF89CD-4256-6825-4206-136D3B1E1EA8}"/>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9;p56">
                <a:extLst>
                  <a:ext uri="{FF2B5EF4-FFF2-40B4-BE49-F238E27FC236}">
                    <a16:creationId xmlns="" xmlns:a16="http://schemas.microsoft.com/office/drawing/2014/main" id="{7E4CD918-ED5B-FBE6-5BCE-9213DE31FBE5}"/>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80;p56">
                <a:extLst>
                  <a:ext uri="{FF2B5EF4-FFF2-40B4-BE49-F238E27FC236}">
                    <a16:creationId xmlns="" xmlns:a16="http://schemas.microsoft.com/office/drawing/2014/main" id="{CB3E1C5B-9B88-3EBA-3387-50DB66A5C31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81;p56">
                <a:extLst>
                  <a:ext uri="{FF2B5EF4-FFF2-40B4-BE49-F238E27FC236}">
                    <a16:creationId xmlns="" xmlns:a16="http://schemas.microsoft.com/office/drawing/2014/main" id="{2A9D1F6F-FE83-B2D0-9842-D00EBE341BB9}"/>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82;p56">
                <a:extLst>
                  <a:ext uri="{FF2B5EF4-FFF2-40B4-BE49-F238E27FC236}">
                    <a16:creationId xmlns="" xmlns:a16="http://schemas.microsoft.com/office/drawing/2014/main" id="{8DF2C714-2A37-1E92-EF79-90488219DF7A}"/>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83;p56">
                <a:extLst>
                  <a:ext uri="{FF2B5EF4-FFF2-40B4-BE49-F238E27FC236}">
                    <a16:creationId xmlns="" xmlns:a16="http://schemas.microsoft.com/office/drawing/2014/main" id="{A88CC34C-1BD0-AB20-5BA2-6ED8CE21B3D9}"/>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84;p56">
                <a:extLst>
                  <a:ext uri="{FF2B5EF4-FFF2-40B4-BE49-F238E27FC236}">
                    <a16:creationId xmlns="" xmlns:a16="http://schemas.microsoft.com/office/drawing/2014/main" id="{EE451C59-9861-5FA1-9E80-4FF5B5CB601F}"/>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85;p56">
                <a:extLst>
                  <a:ext uri="{FF2B5EF4-FFF2-40B4-BE49-F238E27FC236}">
                    <a16:creationId xmlns="" xmlns:a16="http://schemas.microsoft.com/office/drawing/2014/main" id="{692EF335-01B1-D3DC-59A9-A323B49C107A}"/>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6;p56">
                <a:extLst>
                  <a:ext uri="{FF2B5EF4-FFF2-40B4-BE49-F238E27FC236}">
                    <a16:creationId xmlns="" xmlns:a16="http://schemas.microsoft.com/office/drawing/2014/main" id="{685D5F8B-DCC1-E5AC-196E-0A04D30FB4BD}"/>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7;p56">
                <a:extLst>
                  <a:ext uri="{FF2B5EF4-FFF2-40B4-BE49-F238E27FC236}">
                    <a16:creationId xmlns="" xmlns:a16="http://schemas.microsoft.com/office/drawing/2014/main" id="{6D82F46A-BACE-3029-9D94-F1493EBE7755}"/>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8;p56">
                <a:extLst>
                  <a:ext uri="{FF2B5EF4-FFF2-40B4-BE49-F238E27FC236}">
                    <a16:creationId xmlns="" xmlns:a16="http://schemas.microsoft.com/office/drawing/2014/main" id="{F63C8DB6-FE70-6603-F992-CD8BFEC2B075}"/>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9;p56">
                <a:extLst>
                  <a:ext uri="{FF2B5EF4-FFF2-40B4-BE49-F238E27FC236}">
                    <a16:creationId xmlns="" xmlns:a16="http://schemas.microsoft.com/office/drawing/2014/main" id="{4F21E6FD-23AE-F8EE-8D93-2131E1D5B57C}"/>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90;p56">
                <a:extLst>
                  <a:ext uri="{FF2B5EF4-FFF2-40B4-BE49-F238E27FC236}">
                    <a16:creationId xmlns="" xmlns:a16="http://schemas.microsoft.com/office/drawing/2014/main" id="{3C80B96E-88AE-E77B-0EBA-7A0796C04B73}"/>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91;p56">
                <a:extLst>
                  <a:ext uri="{FF2B5EF4-FFF2-40B4-BE49-F238E27FC236}">
                    <a16:creationId xmlns="" xmlns:a16="http://schemas.microsoft.com/office/drawing/2014/main" id="{415FFC76-5A0C-6162-710F-403F1C72CF31}"/>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92;p56">
                <a:extLst>
                  <a:ext uri="{FF2B5EF4-FFF2-40B4-BE49-F238E27FC236}">
                    <a16:creationId xmlns="" xmlns:a16="http://schemas.microsoft.com/office/drawing/2014/main" id="{467600B2-25A1-D0E5-798E-2BAD94806A85}"/>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93;p56">
                <a:extLst>
                  <a:ext uri="{FF2B5EF4-FFF2-40B4-BE49-F238E27FC236}">
                    <a16:creationId xmlns="" xmlns:a16="http://schemas.microsoft.com/office/drawing/2014/main" id="{673778FD-9D71-A400-AEAC-4898FAEF650B}"/>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94;p56">
                <a:extLst>
                  <a:ext uri="{FF2B5EF4-FFF2-40B4-BE49-F238E27FC236}">
                    <a16:creationId xmlns="" xmlns:a16="http://schemas.microsoft.com/office/drawing/2014/main" id="{5F2EB9CE-8066-2851-4B05-7AF047D8B5E5}"/>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95;p56">
                <a:extLst>
                  <a:ext uri="{FF2B5EF4-FFF2-40B4-BE49-F238E27FC236}">
                    <a16:creationId xmlns="" xmlns:a16="http://schemas.microsoft.com/office/drawing/2014/main" id="{CD1498C2-0AB0-1408-23DB-6A7A20CDB79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96;p56">
                <a:extLst>
                  <a:ext uri="{FF2B5EF4-FFF2-40B4-BE49-F238E27FC236}">
                    <a16:creationId xmlns="" xmlns:a16="http://schemas.microsoft.com/office/drawing/2014/main" id="{58905493-F7E6-5BA9-A262-1D213F040D76}"/>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97;p56">
                <a:extLst>
                  <a:ext uri="{FF2B5EF4-FFF2-40B4-BE49-F238E27FC236}">
                    <a16:creationId xmlns="" xmlns:a16="http://schemas.microsoft.com/office/drawing/2014/main" id="{25C0CF62-DA5A-F0F7-2B70-021C00004144}"/>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98;p56">
                <a:extLst>
                  <a:ext uri="{FF2B5EF4-FFF2-40B4-BE49-F238E27FC236}">
                    <a16:creationId xmlns="" xmlns:a16="http://schemas.microsoft.com/office/drawing/2014/main" id="{4440766E-92B2-0C98-38A8-A100FAF28DF0}"/>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99;p56">
                <a:extLst>
                  <a:ext uri="{FF2B5EF4-FFF2-40B4-BE49-F238E27FC236}">
                    <a16:creationId xmlns="" xmlns:a16="http://schemas.microsoft.com/office/drawing/2014/main" id="{58FDEC21-C6F8-EAB1-6730-2544C321CDD3}"/>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00;p56">
                <a:extLst>
                  <a:ext uri="{FF2B5EF4-FFF2-40B4-BE49-F238E27FC236}">
                    <a16:creationId xmlns="" xmlns:a16="http://schemas.microsoft.com/office/drawing/2014/main" id="{AB099ABB-7FB3-56CB-E6CA-636BF9BB58F1}"/>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01;p56">
                <a:extLst>
                  <a:ext uri="{FF2B5EF4-FFF2-40B4-BE49-F238E27FC236}">
                    <a16:creationId xmlns="" xmlns:a16="http://schemas.microsoft.com/office/drawing/2014/main" id="{8B9CC819-B211-4C0A-E7B8-DDAEAB58119F}"/>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02;p56">
                <a:extLst>
                  <a:ext uri="{FF2B5EF4-FFF2-40B4-BE49-F238E27FC236}">
                    <a16:creationId xmlns="" xmlns:a16="http://schemas.microsoft.com/office/drawing/2014/main" id="{DC63BD58-352F-8F7A-E7D0-1704E94AB65F}"/>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03;p56">
                <a:extLst>
                  <a:ext uri="{FF2B5EF4-FFF2-40B4-BE49-F238E27FC236}">
                    <a16:creationId xmlns="" xmlns:a16="http://schemas.microsoft.com/office/drawing/2014/main" id="{1ED9FE19-F5DA-D16A-BF62-4098AF5A6ABE}"/>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04;p56">
                <a:extLst>
                  <a:ext uri="{FF2B5EF4-FFF2-40B4-BE49-F238E27FC236}">
                    <a16:creationId xmlns="" xmlns:a16="http://schemas.microsoft.com/office/drawing/2014/main" id="{B57AB7F8-4A2C-CD98-1429-167D0F6A9D07}"/>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605;p56">
                <a:extLst>
                  <a:ext uri="{FF2B5EF4-FFF2-40B4-BE49-F238E27FC236}">
                    <a16:creationId xmlns="" xmlns:a16="http://schemas.microsoft.com/office/drawing/2014/main" id="{2E314D77-C45B-6E3B-33D0-D8A2E9FACB96}"/>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606;p56">
                <a:extLst>
                  <a:ext uri="{FF2B5EF4-FFF2-40B4-BE49-F238E27FC236}">
                    <a16:creationId xmlns="" xmlns:a16="http://schemas.microsoft.com/office/drawing/2014/main" id="{A038A28E-0E82-8DAD-359C-80195FE50F75}"/>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607;p56">
                <a:extLst>
                  <a:ext uri="{FF2B5EF4-FFF2-40B4-BE49-F238E27FC236}">
                    <a16:creationId xmlns="" xmlns:a16="http://schemas.microsoft.com/office/drawing/2014/main" id="{7AC93BAB-0946-0D54-D2AE-9C07FA1A4546}"/>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608;p56">
                <a:extLst>
                  <a:ext uri="{FF2B5EF4-FFF2-40B4-BE49-F238E27FC236}">
                    <a16:creationId xmlns="" xmlns:a16="http://schemas.microsoft.com/office/drawing/2014/main" id="{0C2684AF-7459-CDB9-8BCF-663F6246B7F0}"/>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609;p56">
                <a:extLst>
                  <a:ext uri="{FF2B5EF4-FFF2-40B4-BE49-F238E27FC236}">
                    <a16:creationId xmlns="" xmlns:a16="http://schemas.microsoft.com/office/drawing/2014/main" id="{47C91260-A5D8-E9D6-B524-E0C6EF89C176}"/>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10;p56">
                <a:extLst>
                  <a:ext uri="{FF2B5EF4-FFF2-40B4-BE49-F238E27FC236}">
                    <a16:creationId xmlns="" xmlns:a16="http://schemas.microsoft.com/office/drawing/2014/main" id="{C3CB80B6-836C-8528-517C-8191A631396F}"/>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611;p56">
                <a:extLst>
                  <a:ext uri="{FF2B5EF4-FFF2-40B4-BE49-F238E27FC236}">
                    <a16:creationId xmlns="" xmlns:a16="http://schemas.microsoft.com/office/drawing/2014/main" id="{3FA4D039-3677-B92D-7941-8048FE8D7819}"/>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612;p56">
                <a:extLst>
                  <a:ext uri="{FF2B5EF4-FFF2-40B4-BE49-F238E27FC236}">
                    <a16:creationId xmlns="" xmlns:a16="http://schemas.microsoft.com/office/drawing/2014/main" id="{ABF26A50-D189-D607-3B71-E16F4C574CBD}"/>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1613;p56">
                <a:extLst>
                  <a:ext uri="{FF2B5EF4-FFF2-40B4-BE49-F238E27FC236}">
                    <a16:creationId xmlns="" xmlns:a16="http://schemas.microsoft.com/office/drawing/2014/main" id="{F9CEA4C0-187D-90B3-4878-95BD49FFC3D4}"/>
                  </a:ext>
                </a:extLst>
              </p:cNvPr>
              <p:cNvGrpSpPr/>
              <p:nvPr/>
            </p:nvGrpSpPr>
            <p:grpSpPr>
              <a:xfrm>
                <a:off x="4350325" y="2983375"/>
                <a:ext cx="457250" cy="248275"/>
                <a:chOff x="4350325" y="2983375"/>
                <a:chExt cx="457250" cy="248275"/>
              </a:xfrm>
            </p:grpSpPr>
            <p:sp>
              <p:nvSpPr>
                <p:cNvPr id="298" name="Google Shape;1614;p56">
                  <a:extLst>
                    <a:ext uri="{FF2B5EF4-FFF2-40B4-BE49-F238E27FC236}">
                      <a16:creationId xmlns="" xmlns:a16="http://schemas.microsoft.com/office/drawing/2014/main" id="{C0B9C495-0400-15FB-5EC3-1AB245A55702}"/>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15;p56">
                  <a:extLst>
                    <a:ext uri="{FF2B5EF4-FFF2-40B4-BE49-F238E27FC236}">
                      <a16:creationId xmlns="" xmlns:a16="http://schemas.microsoft.com/office/drawing/2014/main" id="{DC1602E0-5E62-A3CC-9A4B-D8167855B2F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16;p56">
                  <a:extLst>
                    <a:ext uri="{FF2B5EF4-FFF2-40B4-BE49-F238E27FC236}">
                      <a16:creationId xmlns="" xmlns:a16="http://schemas.microsoft.com/office/drawing/2014/main" id="{47CDC7A2-17F3-3B05-F349-C29A73030DF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17;p56">
                  <a:extLst>
                    <a:ext uri="{FF2B5EF4-FFF2-40B4-BE49-F238E27FC236}">
                      <a16:creationId xmlns="" xmlns:a16="http://schemas.microsoft.com/office/drawing/2014/main" id="{2062B0F5-DE2E-1791-8450-160A8BB7C25B}"/>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18;p56">
                  <a:extLst>
                    <a:ext uri="{FF2B5EF4-FFF2-40B4-BE49-F238E27FC236}">
                      <a16:creationId xmlns="" xmlns:a16="http://schemas.microsoft.com/office/drawing/2014/main" id="{531C0A91-5A73-B647-0CF2-B1B90E7561C6}"/>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19;p56">
                  <a:extLst>
                    <a:ext uri="{FF2B5EF4-FFF2-40B4-BE49-F238E27FC236}">
                      <a16:creationId xmlns="" xmlns:a16="http://schemas.microsoft.com/office/drawing/2014/main" id="{CA4F7AD3-AFC7-7A93-AA33-E4BBD568F77B}"/>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20;p56">
                  <a:extLst>
                    <a:ext uri="{FF2B5EF4-FFF2-40B4-BE49-F238E27FC236}">
                      <a16:creationId xmlns="" xmlns:a16="http://schemas.microsoft.com/office/drawing/2014/main" id="{1A6B8202-9062-3C98-19AA-6D023B7ED45D}"/>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1621;p56">
                <a:extLst>
                  <a:ext uri="{FF2B5EF4-FFF2-40B4-BE49-F238E27FC236}">
                    <a16:creationId xmlns="" xmlns:a16="http://schemas.microsoft.com/office/drawing/2014/main" id="{BBDF6179-CE16-2AC0-A8FD-9174AA27F264}"/>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622;p56">
                <a:extLst>
                  <a:ext uri="{FF2B5EF4-FFF2-40B4-BE49-F238E27FC236}">
                    <a16:creationId xmlns="" xmlns:a16="http://schemas.microsoft.com/office/drawing/2014/main" id="{86986CAC-B46F-2C2B-68DD-1E7386461454}"/>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623;p56">
                <a:extLst>
                  <a:ext uri="{FF2B5EF4-FFF2-40B4-BE49-F238E27FC236}">
                    <a16:creationId xmlns="" xmlns:a16="http://schemas.microsoft.com/office/drawing/2014/main" id="{950F8B2A-D90B-DF51-E247-ABB78C9BE214}"/>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624;p56">
                <a:extLst>
                  <a:ext uri="{FF2B5EF4-FFF2-40B4-BE49-F238E27FC236}">
                    <a16:creationId xmlns="" xmlns:a16="http://schemas.microsoft.com/office/drawing/2014/main" id="{9F65F341-F270-AFAA-6913-E5A4851971E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625;p56">
                <a:extLst>
                  <a:ext uri="{FF2B5EF4-FFF2-40B4-BE49-F238E27FC236}">
                    <a16:creationId xmlns="" xmlns:a16="http://schemas.microsoft.com/office/drawing/2014/main" id="{68891BC9-8249-7C7A-908F-1B49BD1C627A}"/>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626;p56">
                <a:extLst>
                  <a:ext uri="{FF2B5EF4-FFF2-40B4-BE49-F238E27FC236}">
                    <a16:creationId xmlns="" xmlns:a16="http://schemas.microsoft.com/office/drawing/2014/main" id="{44FFB19A-D698-CD38-8DD1-7C9F8AD40075}"/>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627;p56">
                <a:extLst>
                  <a:ext uri="{FF2B5EF4-FFF2-40B4-BE49-F238E27FC236}">
                    <a16:creationId xmlns="" xmlns:a16="http://schemas.microsoft.com/office/drawing/2014/main" id="{0AC60B14-49AF-9CC3-2C3D-BA2947D6F280}"/>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628;p56">
                <a:extLst>
                  <a:ext uri="{FF2B5EF4-FFF2-40B4-BE49-F238E27FC236}">
                    <a16:creationId xmlns="" xmlns:a16="http://schemas.microsoft.com/office/drawing/2014/main" id="{D99233C3-B80B-8345-BA6A-FF215B71ECDE}"/>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629;p56">
                <a:extLst>
                  <a:ext uri="{FF2B5EF4-FFF2-40B4-BE49-F238E27FC236}">
                    <a16:creationId xmlns="" xmlns:a16="http://schemas.microsoft.com/office/drawing/2014/main" id="{8C62ADC8-7274-DF7C-5230-0393A34773D6}"/>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630;p56">
                <a:extLst>
                  <a:ext uri="{FF2B5EF4-FFF2-40B4-BE49-F238E27FC236}">
                    <a16:creationId xmlns="" xmlns:a16="http://schemas.microsoft.com/office/drawing/2014/main" id="{65042D92-7F1D-1474-10DF-C636B11FAF86}"/>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31;p56">
                <a:extLst>
                  <a:ext uri="{FF2B5EF4-FFF2-40B4-BE49-F238E27FC236}">
                    <a16:creationId xmlns="" xmlns:a16="http://schemas.microsoft.com/office/drawing/2014/main" id="{1582D804-DDF0-8080-40AB-AE37A4D3DF56}"/>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32;p56">
                <a:extLst>
                  <a:ext uri="{FF2B5EF4-FFF2-40B4-BE49-F238E27FC236}">
                    <a16:creationId xmlns="" xmlns:a16="http://schemas.microsoft.com/office/drawing/2014/main" id="{7E4FABC9-7698-9B0A-934B-E2ED8B00E451}"/>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33;p56">
                <a:extLst>
                  <a:ext uri="{FF2B5EF4-FFF2-40B4-BE49-F238E27FC236}">
                    <a16:creationId xmlns="" xmlns:a16="http://schemas.microsoft.com/office/drawing/2014/main" id="{925CF7B3-7A65-97E9-78B1-CA5FF5976349}"/>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34;p56">
                <a:extLst>
                  <a:ext uri="{FF2B5EF4-FFF2-40B4-BE49-F238E27FC236}">
                    <a16:creationId xmlns="" xmlns:a16="http://schemas.microsoft.com/office/drawing/2014/main" id="{972BF393-FF61-2074-FD2C-FE80C2B8BDC0}"/>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35;p56">
                <a:extLst>
                  <a:ext uri="{FF2B5EF4-FFF2-40B4-BE49-F238E27FC236}">
                    <a16:creationId xmlns="" xmlns:a16="http://schemas.microsoft.com/office/drawing/2014/main" id="{F2EF3F7A-B13D-E5A8-7F57-54616985635B}"/>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36;p56">
                <a:extLst>
                  <a:ext uri="{FF2B5EF4-FFF2-40B4-BE49-F238E27FC236}">
                    <a16:creationId xmlns="" xmlns:a16="http://schemas.microsoft.com/office/drawing/2014/main" id="{991CC72F-8920-1820-88B4-4A2E4BB080E4}"/>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37;p56">
                <a:extLst>
                  <a:ext uri="{FF2B5EF4-FFF2-40B4-BE49-F238E27FC236}">
                    <a16:creationId xmlns="" xmlns:a16="http://schemas.microsoft.com/office/drawing/2014/main" id="{B55F1839-77A3-3144-EF2F-3D71D7297209}"/>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38;p56">
                <a:extLst>
                  <a:ext uri="{FF2B5EF4-FFF2-40B4-BE49-F238E27FC236}">
                    <a16:creationId xmlns="" xmlns:a16="http://schemas.microsoft.com/office/drawing/2014/main" id="{B58EB31A-5A45-682E-A9CC-E1F9775A5C0B}"/>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39;p56">
                <a:extLst>
                  <a:ext uri="{FF2B5EF4-FFF2-40B4-BE49-F238E27FC236}">
                    <a16:creationId xmlns="" xmlns:a16="http://schemas.microsoft.com/office/drawing/2014/main" id="{E3776CCD-0C8F-56E7-9C2D-6BA5E4CF1155}"/>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40;p56">
                <a:extLst>
                  <a:ext uri="{FF2B5EF4-FFF2-40B4-BE49-F238E27FC236}">
                    <a16:creationId xmlns="" xmlns:a16="http://schemas.microsoft.com/office/drawing/2014/main" id="{5952A111-5BD5-EE00-FFED-E0458D68E822}"/>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41;p56">
                <a:extLst>
                  <a:ext uri="{FF2B5EF4-FFF2-40B4-BE49-F238E27FC236}">
                    <a16:creationId xmlns="" xmlns:a16="http://schemas.microsoft.com/office/drawing/2014/main" id="{3F3734E1-D40A-B723-A990-F37991A18302}"/>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42;p56">
                <a:extLst>
                  <a:ext uri="{FF2B5EF4-FFF2-40B4-BE49-F238E27FC236}">
                    <a16:creationId xmlns="" xmlns:a16="http://schemas.microsoft.com/office/drawing/2014/main" id="{5DE0F9F8-3758-E0BE-4831-937E76962D7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43;p56">
                <a:extLst>
                  <a:ext uri="{FF2B5EF4-FFF2-40B4-BE49-F238E27FC236}">
                    <a16:creationId xmlns="" xmlns:a16="http://schemas.microsoft.com/office/drawing/2014/main" id="{54104C1A-B12C-C58A-3AA7-A8331903DB70}"/>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44;p56">
                <a:extLst>
                  <a:ext uri="{FF2B5EF4-FFF2-40B4-BE49-F238E27FC236}">
                    <a16:creationId xmlns="" xmlns:a16="http://schemas.microsoft.com/office/drawing/2014/main" id="{44EBC158-B30E-9661-ED72-299FA23DA908}"/>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45;p56">
                <a:extLst>
                  <a:ext uri="{FF2B5EF4-FFF2-40B4-BE49-F238E27FC236}">
                    <a16:creationId xmlns="" xmlns:a16="http://schemas.microsoft.com/office/drawing/2014/main" id="{624A4CDE-84EF-73FC-41E7-FBFDC2C3F51B}"/>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46;p56">
                <a:extLst>
                  <a:ext uri="{FF2B5EF4-FFF2-40B4-BE49-F238E27FC236}">
                    <a16:creationId xmlns="" xmlns:a16="http://schemas.microsoft.com/office/drawing/2014/main" id="{EC77B24B-F0B2-6C9B-3C1C-FA0678F040C2}"/>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47;p56">
                <a:extLst>
                  <a:ext uri="{FF2B5EF4-FFF2-40B4-BE49-F238E27FC236}">
                    <a16:creationId xmlns="" xmlns:a16="http://schemas.microsoft.com/office/drawing/2014/main" id="{E1A36967-48CA-F52A-B758-F6FEBB1A5356}"/>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48;p56">
                <a:extLst>
                  <a:ext uri="{FF2B5EF4-FFF2-40B4-BE49-F238E27FC236}">
                    <a16:creationId xmlns="" xmlns:a16="http://schemas.microsoft.com/office/drawing/2014/main" id="{FCF0DF2E-305F-38A1-1D1B-1178F24760D7}"/>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49;p56">
                <a:extLst>
                  <a:ext uri="{FF2B5EF4-FFF2-40B4-BE49-F238E27FC236}">
                    <a16:creationId xmlns="" xmlns:a16="http://schemas.microsoft.com/office/drawing/2014/main" id="{17B3FC17-95E5-C327-61DF-414E131E71F2}"/>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50;p56">
                <a:extLst>
                  <a:ext uri="{FF2B5EF4-FFF2-40B4-BE49-F238E27FC236}">
                    <a16:creationId xmlns="" xmlns:a16="http://schemas.microsoft.com/office/drawing/2014/main" id="{35C16A99-5FDF-A2BA-ACDB-A2E616D1618D}"/>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51;p56">
                <a:extLst>
                  <a:ext uri="{FF2B5EF4-FFF2-40B4-BE49-F238E27FC236}">
                    <a16:creationId xmlns="" xmlns:a16="http://schemas.microsoft.com/office/drawing/2014/main" id="{69736130-3470-0B6D-FAE4-56476FC273A1}"/>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52;p56">
                <a:extLst>
                  <a:ext uri="{FF2B5EF4-FFF2-40B4-BE49-F238E27FC236}">
                    <a16:creationId xmlns="" xmlns:a16="http://schemas.microsoft.com/office/drawing/2014/main" id="{D16D2249-4A0A-79B8-3E13-CCECA97A8A59}"/>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53;p56">
                <a:extLst>
                  <a:ext uri="{FF2B5EF4-FFF2-40B4-BE49-F238E27FC236}">
                    <a16:creationId xmlns="" xmlns:a16="http://schemas.microsoft.com/office/drawing/2014/main" id="{C494260D-C020-42C4-E9A2-5CB608808D1B}"/>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54;p56">
                <a:extLst>
                  <a:ext uri="{FF2B5EF4-FFF2-40B4-BE49-F238E27FC236}">
                    <a16:creationId xmlns="" xmlns:a16="http://schemas.microsoft.com/office/drawing/2014/main" id="{6CAD20FF-9507-7156-42B2-148BA0240C0E}"/>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55;p56">
                <a:extLst>
                  <a:ext uri="{FF2B5EF4-FFF2-40B4-BE49-F238E27FC236}">
                    <a16:creationId xmlns="" xmlns:a16="http://schemas.microsoft.com/office/drawing/2014/main" id="{B8595A0B-4E19-B9E6-9F06-89804DBD2EF3}"/>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56;p56">
                <a:extLst>
                  <a:ext uri="{FF2B5EF4-FFF2-40B4-BE49-F238E27FC236}">
                    <a16:creationId xmlns="" xmlns:a16="http://schemas.microsoft.com/office/drawing/2014/main" id="{36C7C04C-C28D-05D9-5D1D-AA83B43C0881}"/>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57;p56">
                <a:extLst>
                  <a:ext uri="{FF2B5EF4-FFF2-40B4-BE49-F238E27FC236}">
                    <a16:creationId xmlns="" xmlns:a16="http://schemas.microsoft.com/office/drawing/2014/main" id="{AADB7561-529B-11F8-1ED1-30CDC7B94E96}"/>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58;p56">
                <a:extLst>
                  <a:ext uri="{FF2B5EF4-FFF2-40B4-BE49-F238E27FC236}">
                    <a16:creationId xmlns="" xmlns:a16="http://schemas.microsoft.com/office/drawing/2014/main" id="{8E35C9D0-DA8F-8017-9AB8-39DCEA590BB1}"/>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59;p56">
                <a:extLst>
                  <a:ext uri="{FF2B5EF4-FFF2-40B4-BE49-F238E27FC236}">
                    <a16:creationId xmlns="" xmlns:a16="http://schemas.microsoft.com/office/drawing/2014/main" id="{A805AA8C-545D-64D4-3272-8DE5885387F8}"/>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60;p56">
                <a:extLst>
                  <a:ext uri="{FF2B5EF4-FFF2-40B4-BE49-F238E27FC236}">
                    <a16:creationId xmlns="" xmlns:a16="http://schemas.microsoft.com/office/drawing/2014/main" id="{F953CCD9-4429-7760-9730-0CE9503467AD}"/>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61;p56">
                <a:extLst>
                  <a:ext uri="{FF2B5EF4-FFF2-40B4-BE49-F238E27FC236}">
                    <a16:creationId xmlns="" xmlns:a16="http://schemas.microsoft.com/office/drawing/2014/main" id="{A162312E-F26C-80D6-A24E-2FE22263EE9E}"/>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62;p56">
                <a:extLst>
                  <a:ext uri="{FF2B5EF4-FFF2-40B4-BE49-F238E27FC236}">
                    <a16:creationId xmlns="" xmlns:a16="http://schemas.microsoft.com/office/drawing/2014/main" id="{90D8DF93-6661-ECE6-BE0B-F66694BF9D47}"/>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63;p56">
                <a:extLst>
                  <a:ext uri="{FF2B5EF4-FFF2-40B4-BE49-F238E27FC236}">
                    <a16:creationId xmlns="" xmlns:a16="http://schemas.microsoft.com/office/drawing/2014/main" id="{0A26BBF2-36C5-DC4D-5615-C372117D9920}"/>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64;p56">
                <a:extLst>
                  <a:ext uri="{FF2B5EF4-FFF2-40B4-BE49-F238E27FC236}">
                    <a16:creationId xmlns="" xmlns:a16="http://schemas.microsoft.com/office/drawing/2014/main" id="{D2FD148C-6AD2-7CF5-1B4A-D7CC5E5AB1E8}"/>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65;p56">
                <a:extLst>
                  <a:ext uri="{FF2B5EF4-FFF2-40B4-BE49-F238E27FC236}">
                    <a16:creationId xmlns="" xmlns:a16="http://schemas.microsoft.com/office/drawing/2014/main" id="{D94C6423-4928-450F-ABD4-D0B9F96D007A}"/>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66;p56">
                <a:extLst>
                  <a:ext uri="{FF2B5EF4-FFF2-40B4-BE49-F238E27FC236}">
                    <a16:creationId xmlns="" xmlns:a16="http://schemas.microsoft.com/office/drawing/2014/main" id="{82FD0C31-D54F-A3FA-D8D3-42F5E1069A85}"/>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67;p56">
                <a:extLst>
                  <a:ext uri="{FF2B5EF4-FFF2-40B4-BE49-F238E27FC236}">
                    <a16:creationId xmlns="" xmlns:a16="http://schemas.microsoft.com/office/drawing/2014/main" id="{E6514F1E-FFC7-C4A0-9534-812CB9DFDAE4}"/>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68;p56">
                <a:extLst>
                  <a:ext uri="{FF2B5EF4-FFF2-40B4-BE49-F238E27FC236}">
                    <a16:creationId xmlns="" xmlns:a16="http://schemas.microsoft.com/office/drawing/2014/main" id="{6A70041F-3C79-2D33-5534-8652766584A6}"/>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69;p56">
                <a:extLst>
                  <a:ext uri="{FF2B5EF4-FFF2-40B4-BE49-F238E27FC236}">
                    <a16:creationId xmlns="" xmlns:a16="http://schemas.microsoft.com/office/drawing/2014/main" id="{E63E6BC0-FE60-06CF-6847-D04EC8B1757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70;p56">
                <a:extLst>
                  <a:ext uri="{FF2B5EF4-FFF2-40B4-BE49-F238E27FC236}">
                    <a16:creationId xmlns="" xmlns:a16="http://schemas.microsoft.com/office/drawing/2014/main" id="{3B4F47F8-3CC9-6383-430E-85C0808C5741}"/>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71;p56">
                <a:extLst>
                  <a:ext uri="{FF2B5EF4-FFF2-40B4-BE49-F238E27FC236}">
                    <a16:creationId xmlns="" xmlns:a16="http://schemas.microsoft.com/office/drawing/2014/main" id="{0C198A8F-2413-F7ED-3D1D-50150EA52997}"/>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672;p56">
              <a:extLst>
                <a:ext uri="{FF2B5EF4-FFF2-40B4-BE49-F238E27FC236}">
                  <a16:creationId xmlns="" xmlns:a16="http://schemas.microsoft.com/office/drawing/2014/main" id="{D05258B1-565E-BC73-2D31-DA9AE2EA40A0}"/>
                </a:ext>
              </a:extLst>
            </p:cNvPr>
            <p:cNvGrpSpPr/>
            <p:nvPr/>
          </p:nvGrpSpPr>
          <p:grpSpPr>
            <a:xfrm rot="-2700000">
              <a:off x="7290306" y="1289222"/>
              <a:ext cx="476942" cy="1078553"/>
              <a:chOff x="6443012" y="2544655"/>
              <a:chExt cx="528107" cy="1194257"/>
            </a:xfrm>
          </p:grpSpPr>
          <p:sp>
            <p:nvSpPr>
              <p:cNvPr id="154" name="Google Shape;1673;p56">
                <a:extLst>
                  <a:ext uri="{FF2B5EF4-FFF2-40B4-BE49-F238E27FC236}">
                    <a16:creationId xmlns="" xmlns:a16="http://schemas.microsoft.com/office/drawing/2014/main" id="{419D768D-98D8-F20B-F9AD-5D31C31ECE0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74;p56">
                <a:extLst>
                  <a:ext uri="{FF2B5EF4-FFF2-40B4-BE49-F238E27FC236}">
                    <a16:creationId xmlns="" xmlns:a16="http://schemas.microsoft.com/office/drawing/2014/main" id="{4AA8A088-A7A2-3818-1C67-BE0344C9D480}"/>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75;p56">
                <a:extLst>
                  <a:ext uri="{FF2B5EF4-FFF2-40B4-BE49-F238E27FC236}">
                    <a16:creationId xmlns="" xmlns:a16="http://schemas.microsoft.com/office/drawing/2014/main" id="{3A6849EE-923D-78C2-79E2-CB27F6902EB1}"/>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76;p56">
                <a:extLst>
                  <a:ext uri="{FF2B5EF4-FFF2-40B4-BE49-F238E27FC236}">
                    <a16:creationId xmlns="" xmlns:a16="http://schemas.microsoft.com/office/drawing/2014/main" id="{80C128BE-1F47-13B7-9915-3DDA5C3DFB98}"/>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77;p56">
                <a:extLst>
                  <a:ext uri="{FF2B5EF4-FFF2-40B4-BE49-F238E27FC236}">
                    <a16:creationId xmlns="" xmlns:a16="http://schemas.microsoft.com/office/drawing/2014/main" id="{9E011ABD-17AE-1541-ACB0-1D39B8B28457}"/>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78;p56">
                <a:extLst>
                  <a:ext uri="{FF2B5EF4-FFF2-40B4-BE49-F238E27FC236}">
                    <a16:creationId xmlns="" xmlns:a16="http://schemas.microsoft.com/office/drawing/2014/main" id="{CF828644-6E02-CA2E-1B0D-9A8F0077958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79;p56">
                <a:extLst>
                  <a:ext uri="{FF2B5EF4-FFF2-40B4-BE49-F238E27FC236}">
                    <a16:creationId xmlns="" xmlns:a16="http://schemas.microsoft.com/office/drawing/2014/main" id="{28E77AE8-30FC-01C1-9302-9D507CD1AD35}"/>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80;p56">
                <a:extLst>
                  <a:ext uri="{FF2B5EF4-FFF2-40B4-BE49-F238E27FC236}">
                    <a16:creationId xmlns="" xmlns:a16="http://schemas.microsoft.com/office/drawing/2014/main" id="{3082E538-DD9D-E4F4-2689-A6DE2F3711B8}"/>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81;p56">
                <a:extLst>
                  <a:ext uri="{FF2B5EF4-FFF2-40B4-BE49-F238E27FC236}">
                    <a16:creationId xmlns="" xmlns:a16="http://schemas.microsoft.com/office/drawing/2014/main" id="{DCEC1A73-332A-86C5-5B45-8D1B9141E43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682;p56">
              <a:extLst>
                <a:ext uri="{FF2B5EF4-FFF2-40B4-BE49-F238E27FC236}">
                  <a16:creationId xmlns="" xmlns:a16="http://schemas.microsoft.com/office/drawing/2014/main" id="{9267BE7A-2E27-4126-11AA-B15BF2E6D02B}"/>
                </a:ext>
              </a:extLst>
            </p:cNvPr>
            <p:cNvGrpSpPr/>
            <p:nvPr/>
          </p:nvGrpSpPr>
          <p:grpSpPr>
            <a:xfrm>
              <a:off x="4373230" y="3933284"/>
              <a:ext cx="966857" cy="550238"/>
              <a:chOff x="3786905" y="3933284"/>
              <a:chExt cx="966857" cy="550238"/>
            </a:xfrm>
          </p:grpSpPr>
          <p:grpSp>
            <p:nvGrpSpPr>
              <p:cNvPr id="140" name="Google Shape;1683;p56">
                <a:extLst>
                  <a:ext uri="{FF2B5EF4-FFF2-40B4-BE49-F238E27FC236}">
                    <a16:creationId xmlns="" xmlns:a16="http://schemas.microsoft.com/office/drawing/2014/main" id="{A5A4E2CF-9093-770A-1E16-D04A00ACE2EF}"/>
                  </a:ext>
                </a:extLst>
              </p:cNvPr>
              <p:cNvGrpSpPr/>
              <p:nvPr/>
            </p:nvGrpSpPr>
            <p:grpSpPr>
              <a:xfrm>
                <a:off x="3786905" y="3933284"/>
                <a:ext cx="526055" cy="550238"/>
                <a:chOff x="109495" y="3244051"/>
                <a:chExt cx="396096" cy="419709"/>
              </a:xfrm>
            </p:grpSpPr>
            <p:sp>
              <p:nvSpPr>
                <p:cNvPr id="150" name="Google Shape;1685;p56">
                  <a:extLst>
                    <a:ext uri="{FF2B5EF4-FFF2-40B4-BE49-F238E27FC236}">
                      <a16:creationId xmlns="" xmlns:a16="http://schemas.microsoft.com/office/drawing/2014/main" id="{369EBF79-FDD1-77BD-9E46-9D91E501223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86;p56">
                  <a:extLst>
                    <a:ext uri="{FF2B5EF4-FFF2-40B4-BE49-F238E27FC236}">
                      <a16:creationId xmlns="" xmlns:a16="http://schemas.microsoft.com/office/drawing/2014/main" id="{122539C8-E102-96D9-875F-4F6D0EF66C66}"/>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687;p56">
                  <a:extLst>
                    <a:ext uri="{FF2B5EF4-FFF2-40B4-BE49-F238E27FC236}">
                      <a16:creationId xmlns="" xmlns:a16="http://schemas.microsoft.com/office/drawing/2014/main" id="{6F99282F-5B79-4913-F1E2-C8E58BD90C47}"/>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88;p56">
                  <a:extLst>
                    <a:ext uri="{FF2B5EF4-FFF2-40B4-BE49-F238E27FC236}">
                      <a16:creationId xmlns="" xmlns:a16="http://schemas.microsoft.com/office/drawing/2014/main" id="{A45492C1-D9BE-A55D-2FD5-710D22086034}"/>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690;p56">
                <a:extLst>
                  <a:ext uri="{FF2B5EF4-FFF2-40B4-BE49-F238E27FC236}">
                    <a16:creationId xmlns="" xmlns:a16="http://schemas.microsoft.com/office/drawing/2014/main" id="{342964F8-5049-60F1-13A4-20201BBE41A6}"/>
                  </a:ext>
                </a:extLst>
              </p:cNvPr>
              <p:cNvGrpSpPr/>
              <p:nvPr/>
            </p:nvGrpSpPr>
            <p:grpSpPr>
              <a:xfrm>
                <a:off x="4204747" y="3992445"/>
                <a:ext cx="549015" cy="468340"/>
                <a:chOff x="366737" y="3297244"/>
                <a:chExt cx="413384" cy="357239"/>
              </a:xfrm>
            </p:grpSpPr>
            <p:sp>
              <p:nvSpPr>
                <p:cNvPr id="142" name="Google Shape;1691;p56">
                  <a:extLst>
                    <a:ext uri="{FF2B5EF4-FFF2-40B4-BE49-F238E27FC236}">
                      <a16:creationId xmlns="" xmlns:a16="http://schemas.microsoft.com/office/drawing/2014/main" id="{27066ED3-537F-160D-C8B0-D1521E51BAB7}"/>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92;p56">
                  <a:extLst>
                    <a:ext uri="{FF2B5EF4-FFF2-40B4-BE49-F238E27FC236}">
                      <a16:creationId xmlns="" xmlns:a16="http://schemas.microsoft.com/office/drawing/2014/main" id="{A85AC586-0D91-DBB8-7663-AC85D55E4B1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93;p56">
                  <a:extLst>
                    <a:ext uri="{FF2B5EF4-FFF2-40B4-BE49-F238E27FC236}">
                      <a16:creationId xmlns="" xmlns:a16="http://schemas.microsoft.com/office/drawing/2014/main" id="{9AAF5D46-C550-E372-1B17-BED02E674331}"/>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94;p56">
                  <a:extLst>
                    <a:ext uri="{FF2B5EF4-FFF2-40B4-BE49-F238E27FC236}">
                      <a16:creationId xmlns="" xmlns:a16="http://schemas.microsoft.com/office/drawing/2014/main" id="{2B07763F-6247-EB41-4E93-2B3A7A154C35}"/>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95;p56">
                  <a:extLst>
                    <a:ext uri="{FF2B5EF4-FFF2-40B4-BE49-F238E27FC236}">
                      <a16:creationId xmlns="" xmlns:a16="http://schemas.microsoft.com/office/drawing/2014/main" id="{268E9765-A539-4A79-55BE-3DB660741C7B}"/>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96;p56">
                  <a:extLst>
                    <a:ext uri="{FF2B5EF4-FFF2-40B4-BE49-F238E27FC236}">
                      <a16:creationId xmlns="" xmlns:a16="http://schemas.microsoft.com/office/drawing/2014/main" id="{7A64EE80-459A-0C91-EEBA-D1C2EE2B77B5}"/>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97;p56">
                  <a:extLst>
                    <a:ext uri="{FF2B5EF4-FFF2-40B4-BE49-F238E27FC236}">
                      <a16:creationId xmlns="" xmlns:a16="http://schemas.microsoft.com/office/drawing/2014/main" id="{816C0B66-C1A0-22C7-3BF1-882536EA615B}"/>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98;p56">
                  <a:extLst>
                    <a:ext uri="{FF2B5EF4-FFF2-40B4-BE49-F238E27FC236}">
                      <a16:creationId xmlns="" xmlns:a16="http://schemas.microsoft.com/office/drawing/2014/main" id="{FCF3F6D0-52DB-3C4A-31EA-BCC4A39D86E0}"/>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07" name="TextBox 306">
            <a:extLst>
              <a:ext uri="{FF2B5EF4-FFF2-40B4-BE49-F238E27FC236}">
                <a16:creationId xmlns="" xmlns:a16="http://schemas.microsoft.com/office/drawing/2014/main" id="{733F6F42-DFF3-5574-B39B-B1B0988DCED9}"/>
              </a:ext>
            </a:extLst>
          </p:cNvPr>
          <p:cNvSpPr txBox="1"/>
          <p:nvPr/>
        </p:nvSpPr>
        <p:spPr>
          <a:xfrm>
            <a:off x="1257695" y="1139043"/>
            <a:ext cx="5539184" cy="3108543"/>
          </a:xfrm>
          <a:prstGeom prst="rect">
            <a:avLst/>
          </a:prstGeom>
          <a:noFill/>
        </p:spPr>
        <p:txBody>
          <a:bodyPr wrap="square">
            <a:spAutoFit/>
          </a:bodyPr>
          <a:lstStyle/>
          <a:p>
            <a:r>
              <a:rPr lang="nl-NL" sz="2800" b="1" dirty="0">
                <a:effectLst/>
                <a:latin typeface="#9Slide03 AllRoundGothic" panose="020B0703020202020104" pitchFamily="34" charset="0"/>
                <a:ea typeface="Times New Roman" panose="02020603050405020304" pitchFamily="18" charset="0"/>
              </a:rPr>
              <a:t>Họ hàng bên nội hoặc bên ngoại bao gồm ông, bà, anh chị em ruột của bố hoặc mẹ và con ruột của họ. Ở mỗi vùng miền có cách xưng hô khác nhau đối với những thành viên trong họ hàng.</a:t>
            </a:r>
            <a:endParaRPr lang="en-US" sz="2800" b="1" dirty="0">
              <a:latin typeface="#9Slide03 AllRoundGothic" panose="020B0703020202020104" pitchFamily="34" charset="0"/>
            </a:endParaRPr>
          </a:p>
        </p:txBody>
      </p:sp>
    </p:spTree>
    <p:extLst>
      <p:ext uri="{BB962C8B-B14F-4D97-AF65-F5344CB8AC3E}">
        <p14:creationId xmlns:p14="http://schemas.microsoft.com/office/powerpoint/2010/main" val="1707791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35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randombar(horizontal)">
                                      <p:cBhvr>
                                        <p:cTn id="3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3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27267" y="919699"/>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554594" y="1882905"/>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Luyện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tập</a:t>
            </a:r>
            <a:endParaRPr lang="en-US" sz="6000" dirty="0">
              <a:solidFill>
                <a:schemeClr val="tx1"/>
              </a:solidFill>
              <a:effectLst>
                <a:outerShdw blurRad="38100" dist="38100" dir="2700000" algn="tl">
                  <a:srgbClr val="000000">
                    <a:alpha val="43137"/>
                  </a:srgbClr>
                </a:outerShdw>
              </a:effectLst>
              <a:latin typeface="UTM Showcard" panose="02040603050506020204" pitchFamily="18" charset="0"/>
            </a:endParaRP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563" y="1768951"/>
            <a:ext cx="1402625" cy="1402625"/>
          </a:xfrm>
          <a:prstGeom prst="rect">
            <a:avLst/>
          </a:prstGeom>
        </p:spPr>
      </p:pic>
      <p:grpSp>
        <p:nvGrpSpPr>
          <p:cNvPr id="24" name="Google Shape;5232;p50">
            <a:extLst>
              <a:ext uri="{FF2B5EF4-FFF2-40B4-BE49-F238E27FC236}">
                <a16:creationId xmlns="" xmlns:a16="http://schemas.microsoft.com/office/drawing/2014/main" id="{A6B706AD-49B2-5F72-3405-41D551D1A4D8}"/>
              </a:ext>
            </a:extLst>
          </p:cNvPr>
          <p:cNvGrpSpPr/>
          <p:nvPr/>
        </p:nvGrpSpPr>
        <p:grpSpPr>
          <a:xfrm>
            <a:off x="4942913" y="2014927"/>
            <a:ext cx="4583333" cy="3068579"/>
            <a:chOff x="4677984" y="1950276"/>
            <a:chExt cx="4748578" cy="3544435"/>
          </a:xfrm>
        </p:grpSpPr>
        <p:sp>
          <p:nvSpPr>
            <p:cNvPr id="27" name="Google Shape;5233;p50">
              <a:extLst>
                <a:ext uri="{FF2B5EF4-FFF2-40B4-BE49-F238E27FC236}">
                  <a16:creationId xmlns="" xmlns:a16="http://schemas.microsoft.com/office/drawing/2014/main" id="{023EE846-A3EE-D0DF-913C-8690819AC209}"/>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5234;p50">
              <a:extLst>
                <a:ext uri="{FF2B5EF4-FFF2-40B4-BE49-F238E27FC236}">
                  <a16:creationId xmlns="" xmlns:a16="http://schemas.microsoft.com/office/drawing/2014/main" id="{77C00F15-B19C-5BFE-A9E4-534112955581}"/>
                </a:ext>
              </a:extLst>
            </p:cNvPr>
            <p:cNvGrpSpPr/>
            <p:nvPr/>
          </p:nvGrpSpPr>
          <p:grpSpPr>
            <a:xfrm>
              <a:off x="4677984" y="1950276"/>
              <a:ext cx="4748578" cy="3446142"/>
              <a:chOff x="4677984" y="1950276"/>
              <a:chExt cx="4748578" cy="3446142"/>
            </a:xfrm>
          </p:grpSpPr>
          <p:grpSp>
            <p:nvGrpSpPr>
              <p:cNvPr id="75" name="Google Shape;5235;p50">
                <a:extLst>
                  <a:ext uri="{FF2B5EF4-FFF2-40B4-BE49-F238E27FC236}">
                    <a16:creationId xmlns="" xmlns:a16="http://schemas.microsoft.com/office/drawing/2014/main" id="{8DBF73FB-34B2-3F4C-A7BA-4DE1103E2609}"/>
                  </a:ext>
                </a:extLst>
              </p:cNvPr>
              <p:cNvGrpSpPr/>
              <p:nvPr/>
            </p:nvGrpSpPr>
            <p:grpSpPr>
              <a:xfrm rot="-1150073">
                <a:off x="5044290" y="2109783"/>
                <a:ext cx="1387923" cy="2465630"/>
                <a:chOff x="593002" y="2042708"/>
                <a:chExt cx="1261647" cy="2241302"/>
              </a:xfrm>
            </p:grpSpPr>
            <p:grpSp>
              <p:nvGrpSpPr>
                <p:cNvPr id="133" name="Google Shape;5236;p50">
                  <a:extLst>
                    <a:ext uri="{FF2B5EF4-FFF2-40B4-BE49-F238E27FC236}">
                      <a16:creationId xmlns="" xmlns:a16="http://schemas.microsoft.com/office/drawing/2014/main" id="{9219DFB4-EA46-5605-5C2A-221390072BB1}"/>
                    </a:ext>
                  </a:extLst>
                </p:cNvPr>
                <p:cNvGrpSpPr/>
                <p:nvPr/>
              </p:nvGrpSpPr>
              <p:grpSpPr>
                <a:xfrm>
                  <a:off x="895855" y="2042708"/>
                  <a:ext cx="831800" cy="1661755"/>
                  <a:chOff x="895855" y="2042708"/>
                  <a:chExt cx="831800" cy="1661755"/>
                </a:xfrm>
              </p:grpSpPr>
              <p:sp>
                <p:nvSpPr>
                  <p:cNvPr id="141" name="Google Shape;5237;p50">
                    <a:extLst>
                      <a:ext uri="{FF2B5EF4-FFF2-40B4-BE49-F238E27FC236}">
                        <a16:creationId xmlns="" xmlns:a16="http://schemas.microsoft.com/office/drawing/2014/main" id="{715C9274-4E4A-8CF4-4015-9608167BF7A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8;p50">
                    <a:extLst>
                      <a:ext uri="{FF2B5EF4-FFF2-40B4-BE49-F238E27FC236}">
                        <a16:creationId xmlns="" xmlns:a16="http://schemas.microsoft.com/office/drawing/2014/main" id="{D23E7C42-89BE-3319-0C71-2EEC745DD827}"/>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39;p50">
                    <a:extLst>
                      <a:ext uri="{FF2B5EF4-FFF2-40B4-BE49-F238E27FC236}">
                        <a16:creationId xmlns="" xmlns:a16="http://schemas.microsoft.com/office/drawing/2014/main" id="{040788A9-5978-75C0-E433-9ABC1AF40931}"/>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0;p50">
                    <a:extLst>
                      <a:ext uri="{FF2B5EF4-FFF2-40B4-BE49-F238E27FC236}">
                        <a16:creationId xmlns="" xmlns:a16="http://schemas.microsoft.com/office/drawing/2014/main" id="{76CE4DA2-E3AA-0F74-92C2-9F5F7EBA3BFA}"/>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1;p50">
                    <a:extLst>
                      <a:ext uri="{FF2B5EF4-FFF2-40B4-BE49-F238E27FC236}">
                        <a16:creationId xmlns="" xmlns:a16="http://schemas.microsoft.com/office/drawing/2014/main" id="{B2E0FCE3-603B-38A8-AD0D-B67105A24254}"/>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2;p50">
                    <a:extLst>
                      <a:ext uri="{FF2B5EF4-FFF2-40B4-BE49-F238E27FC236}">
                        <a16:creationId xmlns="" xmlns:a16="http://schemas.microsoft.com/office/drawing/2014/main" id="{448FB060-D913-FBCC-A579-1E5BD822955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3;p50">
                    <a:extLst>
                      <a:ext uri="{FF2B5EF4-FFF2-40B4-BE49-F238E27FC236}">
                        <a16:creationId xmlns="" xmlns:a16="http://schemas.microsoft.com/office/drawing/2014/main" id="{18ADC904-14BE-F203-A3E2-11EF5D2EE9D5}"/>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4;p50">
                    <a:extLst>
                      <a:ext uri="{FF2B5EF4-FFF2-40B4-BE49-F238E27FC236}">
                        <a16:creationId xmlns="" xmlns:a16="http://schemas.microsoft.com/office/drawing/2014/main" id="{62AC0300-E606-2848-DA90-0186BFBCDE6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5;p50">
                    <a:extLst>
                      <a:ext uri="{FF2B5EF4-FFF2-40B4-BE49-F238E27FC236}">
                        <a16:creationId xmlns="" xmlns:a16="http://schemas.microsoft.com/office/drawing/2014/main" id="{5E93AF61-AD47-8D29-813D-DD361E92BC3C}"/>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6;p50">
                    <a:extLst>
                      <a:ext uri="{FF2B5EF4-FFF2-40B4-BE49-F238E27FC236}">
                        <a16:creationId xmlns="" xmlns:a16="http://schemas.microsoft.com/office/drawing/2014/main" id="{FD8E1CD8-7F1F-252D-95A3-CBD7CB7BBC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247;p50">
                    <a:extLst>
                      <a:ext uri="{FF2B5EF4-FFF2-40B4-BE49-F238E27FC236}">
                        <a16:creationId xmlns="" xmlns:a16="http://schemas.microsoft.com/office/drawing/2014/main" id="{560EF773-873E-D49C-C16A-2ABADA635CAD}"/>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5248;p50">
                  <a:extLst>
                    <a:ext uri="{FF2B5EF4-FFF2-40B4-BE49-F238E27FC236}">
                      <a16:creationId xmlns="" xmlns:a16="http://schemas.microsoft.com/office/drawing/2014/main" id="{5F47E478-7D6E-9B1E-322D-DAA5D1D96530}"/>
                    </a:ext>
                  </a:extLst>
                </p:cNvPr>
                <p:cNvGrpSpPr/>
                <p:nvPr/>
              </p:nvGrpSpPr>
              <p:grpSpPr>
                <a:xfrm>
                  <a:off x="593002" y="2212351"/>
                  <a:ext cx="1261647" cy="2071660"/>
                  <a:chOff x="593002" y="2212351"/>
                  <a:chExt cx="1261647" cy="2071660"/>
                </a:xfrm>
              </p:grpSpPr>
              <p:sp>
                <p:nvSpPr>
                  <p:cNvPr id="135" name="Google Shape;5249;p50">
                    <a:extLst>
                      <a:ext uri="{FF2B5EF4-FFF2-40B4-BE49-F238E27FC236}">
                        <a16:creationId xmlns="" xmlns:a16="http://schemas.microsoft.com/office/drawing/2014/main" id="{EE5FCDEC-3D22-5155-3483-DAA5E85A239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0;p50">
                    <a:extLst>
                      <a:ext uri="{FF2B5EF4-FFF2-40B4-BE49-F238E27FC236}">
                        <a16:creationId xmlns="" xmlns:a16="http://schemas.microsoft.com/office/drawing/2014/main" id="{02000278-D4CA-9435-20D1-AFCCB74F66D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1;p50">
                    <a:extLst>
                      <a:ext uri="{FF2B5EF4-FFF2-40B4-BE49-F238E27FC236}">
                        <a16:creationId xmlns="" xmlns:a16="http://schemas.microsoft.com/office/drawing/2014/main" id="{6C6DD57D-09DB-67D3-CF26-F7911F70C63B}"/>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2;p50">
                    <a:extLst>
                      <a:ext uri="{FF2B5EF4-FFF2-40B4-BE49-F238E27FC236}">
                        <a16:creationId xmlns="" xmlns:a16="http://schemas.microsoft.com/office/drawing/2014/main" id="{A6F16A66-7E48-8D1C-CC63-0947C6A705B0}"/>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3;p50">
                    <a:extLst>
                      <a:ext uri="{FF2B5EF4-FFF2-40B4-BE49-F238E27FC236}">
                        <a16:creationId xmlns="" xmlns:a16="http://schemas.microsoft.com/office/drawing/2014/main" id="{EA39F340-7D19-AF37-87BF-7BF10D505009}"/>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254;p50">
                    <a:extLst>
                      <a:ext uri="{FF2B5EF4-FFF2-40B4-BE49-F238E27FC236}">
                        <a16:creationId xmlns="" xmlns:a16="http://schemas.microsoft.com/office/drawing/2014/main" id="{AD3EDB78-69F9-F420-6B86-A17355E62B62}"/>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55;p50">
                <a:extLst>
                  <a:ext uri="{FF2B5EF4-FFF2-40B4-BE49-F238E27FC236}">
                    <a16:creationId xmlns="" xmlns:a16="http://schemas.microsoft.com/office/drawing/2014/main" id="{A547414A-F8FD-4934-E6D0-32DCF0C3685D}"/>
                  </a:ext>
                </a:extLst>
              </p:cNvPr>
              <p:cNvGrpSpPr/>
              <p:nvPr/>
            </p:nvGrpSpPr>
            <p:grpSpPr>
              <a:xfrm rot="400947">
                <a:off x="4770825" y="3781640"/>
                <a:ext cx="1548786" cy="1294488"/>
                <a:chOff x="457474" y="3580802"/>
                <a:chExt cx="1408022" cy="1176837"/>
              </a:xfrm>
            </p:grpSpPr>
            <p:sp>
              <p:nvSpPr>
                <p:cNvPr id="109" name="Google Shape;5256;p50">
                  <a:extLst>
                    <a:ext uri="{FF2B5EF4-FFF2-40B4-BE49-F238E27FC236}">
                      <a16:creationId xmlns="" xmlns:a16="http://schemas.microsoft.com/office/drawing/2014/main" id="{68B44CEF-6701-8C14-4916-09C8235C7B4C}"/>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7;p50">
                  <a:extLst>
                    <a:ext uri="{FF2B5EF4-FFF2-40B4-BE49-F238E27FC236}">
                      <a16:creationId xmlns="" xmlns:a16="http://schemas.microsoft.com/office/drawing/2014/main" id="{46A02930-9E3F-FCCD-F008-EB1AE57A816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8;p50">
                  <a:extLst>
                    <a:ext uri="{FF2B5EF4-FFF2-40B4-BE49-F238E27FC236}">
                      <a16:creationId xmlns="" xmlns:a16="http://schemas.microsoft.com/office/drawing/2014/main" id="{AE0DB5F5-E53C-4306-E0FE-9A17DF965BB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59;p50">
                  <a:extLst>
                    <a:ext uri="{FF2B5EF4-FFF2-40B4-BE49-F238E27FC236}">
                      <a16:creationId xmlns="" xmlns:a16="http://schemas.microsoft.com/office/drawing/2014/main" id="{2961C955-D2A1-2158-336A-ECA1DDD72C5F}"/>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0;p50">
                  <a:extLst>
                    <a:ext uri="{FF2B5EF4-FFF2-40B4-BE49-F238E27FC236}">
                      <a16:creationId xmlns="" xmlns:a16="http://schemas.microsoft.com/office/drawing/2014/main" id="{500A9003-03E4-8123-3CDC-5AC6ACC0D908}"/>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1;p50">
                  <a:extLst>
                    <a:ext uri="{FF2B5EF4-FFF2-40B4-BE49-F238E27FC236}">
                      <a16:creationId xmlns="" xmlns:a16="http://schemas.microsoft.com/office/drawing/2014/main" id="{81103A6A-D031-B0BF-C2A3-BAB816EDD66F}"/>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2;p50">
                  <a:extLst>
                    <a:ext uri="{FF2B5EF4-FFF2-40B4-BE49-F238E27FC236}">
                      <a16:creationId xmlns="" xmlns:a16="http://schemas.microsoft.com/office/drawing/2014/main" id="{327A722A-451F-E56F-86ED-58C5E78801C7}"/>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3;p50">
                  <a:extLst>
                    <a:ext uri="{FF2B5EF4-FFF2-40B4-BE49-F238E27FC236}">
                      <a16:creationId xmlns="" xmlns:a16="http://schemas.microsoft.com/office/drawing/2014/main" id="{63071468-5CFF-3A3F-37BF-AF34049E7B3A}"/>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4;p50">
                  <a:extLst>
                    <a:ext uri="{FF2B5EF4-FFF2-40B4-BE49-F238E27FC236}">
                      <a16:creationId xmlns="" xmlns:a16="http://schemas.microsoft.com/office/drawing/2014/main" id="{7A288378-E011-3B36-1461-A8D48B381EB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5;p50">
                  <a:extLst>
                    <a:ext uri="{FF2B5EF4-FFF2-40B4-BE49-F238E27FC236}">
                      <a16:creationId xmlns="" xmlns:a16="http://schemas.microsoft.com/office/drawing/2014/main" id="{5D2E9EE0-4CDD-5ADC-DB07-E036FBB0274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6;p50">
                  <a:extLst>
                    <a:ext uri="{FF2B5EF4-FFF2-40B4-BE49-F238E27FC236}">
                      <a16:creationId xmlns="" xmlns:a16="http://schemas.microsoft.com/office/drawing/2014/main" id="{F428DBB9-5EB4-46FE-2BD9-DA3AA5D447C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7;p50">
                  <a:extLst>
                    <a:ext uri="{FF2B5EF4-FFF2-40B4-BE49-F238E27FC236}">
                      <a16:creationId xmlns="" xmlns:a16="http://schemas.microsoft.com/office/drawing/2014/main" id="{A4611DCC-21E8-40B3-54F4-7BDEEA305B2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8;p50">
                  <a:extLst>
                    <a:ext uri="{FF2B5EF4-FFF2-40B4-BE49-F238E27FC236}">
                      <a16:creationId xmlns="" xmlns:a16="http://schemas.microsoft.com/office/drawing/2014/main" id="{9A8A55E4-2682-D2AD-EEED-4D24A0ED7D9B}"/>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69;p50">
                  <a:extLst>
                    <a:ext uri="{FF2B5EF4-FFF2-40B4-BE49-F238E27FC236}">
                      <a16:creationId xmlns="" xmlns:a16="http://schemas.microsoft.com/office/drawing/2014/main" id="{800B4039-C14A-C6C2-43BF-C1427AEA429A}"/>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0;p50">
                  <a:extLst>
                    <a:ext uri="{FF2B5EF4-FFF2-40B4-BE49-F238E27FC236}">
                      <a16:creationId xmlns="" xmlns:a16="http://schemas.microsoft.com/office/drawing/2014/main" id="{68089DF4-FF34-8645-9C40-375F5822BB01}"/>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1;p50">
                  <a:extLst>
                    <a:ext uri="{FF2B5EF4-FFF2-40B4-BE49-F238E27FC236}">
                      <a16:creationId xmlns="" xmlns:a16="http://schemas.microsoft.com/office/drawing/2014/main" id="{89F26BDD-ACCB-A9C3-A26F-202903960B4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2;p50">
                  <a:extLst>
                    <a:ext uri="{FF2B5EF4-FFF2-40B4-BE49-F238E27FC236}">
                      <a16:creationId xmlns="" xmlns:a16="http://schemas.microsoft.com/office/drawing/2014/main" id="{1468EA2C-0D51-CC62-EA0F-81FDFC41816E}"/>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73;p50">
                  <a:extLst>
                    <a:ext uri="{FF2B5EF4-FFF2-40B4-BE49-F238E27FC236}">
                      <a16:creationId xmlns="" xmlns:a16="http://schemas.microsoft.com/office/drawing/2014/main" id="{1BD504A9-950E-D6C5-9E9F-EE227DEAEA0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5274;p50">
                  <a:extLst>
                    <a:ext uri="{FF2B5EF4-FFF2-40B4-BE49-F238E27FC236}">
                      <a16:creationId xmlns="" xmlns:a16="http://schemas.microsoft.com/office/drawing/2014/main" id="{DD00952D-C1F3-9BBE-3F8C-98EF1F302DFD}"/>
                    </a:ext>
                  </a:extLst>
                </p:cNvPr>
                <p:cNvGrpSpPr/>
                <p:nvPr/>
              </p:nvGrpSpPr>
              <p:grpSpPr>
                <a:xfrm>
                  <a:off x="660396" y="3746459"/>
                  <a:ext cx="1205100" cy="947215"/>
                  <a:chOff x="660396" y="3746459"/>
                  <a:chExt cx="1205100" cy="947215"/>
                </a:xfrm>
              </p:grpSpPr>
              <p:sp>
                <p:nvSpPr>
                  <p:cNvPr id="128" name="Google Shape;5275;p50">
                    <a:extLst>
                      <a:ext uri="{FF2B5EF4-FFF2-40B4-BE49-F238E27FC236}">
                        <a16:creationId xmlns="" xmlns:a16="http://schemas.microsoft.com/office/drawing/2014/main" id="{872502C5-2D88-C6AE-5E25-20E3CE3403E6}"/>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6;p50">
                    <a:extLst>
                      <a:ext uri="{FF2B5EF4-FFF2-40B4-BE49-F238E27FC236}">
                        <a16:creationId xmlns="" xmlns:a16="http://schemas.microsoft.com/office/drawing/2014/main" id="{06746168-EAB6-F5DC-8954-3E7424F03CCF}"/>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7;p50">
                    <a:extLst>
                      <a:ext uri="{FF2B5EF4-FFF2-40B4-BE49-F238E27FC236}">
                        <a16:creationId xmlns="" xmlns:a16="http://schemas.microsoft.com/office/drawing/2014/main" id="{469A8E59-1836-D005-2E89-D8C6FFEB8C1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8;p50">
                    <a:extLst>
                      <a:ext uri="{FF2B5EF4-FFF2-40B4-BE49-F238E27FC236}">
                        <a16:creationId xmlns="" xmlns:a16="http://schemas.microsoft.com/office/drawing/2014/main" id="{70ED56FE-793A-49E5-6F0E-A5D8B28F1ABB}"/>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279;p50">
                    <a:extLst>
                      <a:ext uri="{FF2B5EF4-FFF2-40B4-BE49-F238E27FC236}">
                        <a16:creationId xmlns="" xmlns:a16="http://schemas.microsoft.com/office/drawing/2014/main" id="{8177162A-A141-E9D3-6D42-E466529AA9A5}"/>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280;p50">
                <a:extLst>
                  <a:ext uri="{FF2B5EF4-FFF2-40B4-BE49-F238E27FC236}">
                    <a16:creationId xmlns="" xmlns:a16="http://schemas.microsoft.com/office/drawing/2014/main" id="{1D94EB27-C27B-A0BF-2E56-8262FEF881D9}"/>
                  </a:ext>
                </a:extLst>
              </p:cNvPr>
              <p:cNvGrpSpPr/>
              <p:nvPr/>
            </p:nvGrpSpPr>
            <p:grpSpPr>
              <a:xfrm rot="921995" flipH="1">
                <a:off x="7736855" y="2791113"/>
                <a:ext cx="1387844" cy="2465490"/>
                <a:chOff x="593002" y="2042708"/>
                <a:chExt cx="1261647" cy="2241302"/>
              </a:xfrm>
            </p:grpSpPr>
            <p:grpSp>
              <p:nvGrpSpPr>
                <p:cNvPr id="90" name="Google Shape;5281;p50">
                  <a:extLst>
                    <a:ext uri="{FF2B5EF4-FFF2-40B4-BE49-F238E27FC236}">
                      <a16:creationId xmlns="" xmlns:a16="http://schemas.microsoft.com/office/drawing/2014/main" id="{E82D15A9-8005-5C03-327F-F0375902B075}"/>
                    </a:ext>
                  </a:extLst>
                </p:cNvPr>
                <p:cNvGrpSpPr/>
                <p:nvPr/>
              </p:nvGrpSpPr>
              <p:grpSpPr>
                <a:xfrm>
                  <a:off x="895855" y="2042708"/>
                  <a:ext cx="831800" cy="1661755"/>
                  <a:chOff x="895855" y="2042708"/>
                  <a:chExt cx="831800" cy="1661755"/>
                </a:xfrm>
              </p:grpSpPr>
              <p:sp>
                <p:nvSpPr>
                  <p:cNvPr id="98" name="Google Shape;5282;p50">
                    <a:extLst>
                      <a:ext uri="{FF2B5EF4-FFF2-40B4-BE49-F238E27FC236}">
                        <a16:creationId xmlns="" xmlns:a16="http://schemas.microsoft.com/office/drawing/2014/main" id="{E36621B4-E331-1B10-A27E-F14A2E553C6F}"/>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3;p50">
                    <a:extLst>
                      <a:ext uri="{FF2B5EF4-FFF2-40B4-BE49-F238E27FC236}">
                        <a16:creationId xmlns="" xmlns:a16="http://schemas.microsoft.com/office/drawing/2014/main" id="{0EC7C5D0-774E-A59C-89E9-6B8F3A0B397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4;p50">
                    <a:extLst>
                      <a:ext uri="{FF2B5EF4-FFF2-40B4-BE49-F238E27FC236}">
                        <a16:creationId xmlns="" xmlns:a16="http://schemas.microsoft.com/office/drawing/2014/main" id="{C3BFC4B8-D800-6199-C058-6E447DF0DF9C}"/>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5;p50">
                    <a:extLst>
                      <a:ext uri="{FF2B5EF4-FFF2-40B4-BE49-F238E27FC236}">
                        <a16:creationId xmlns="" xmlns:a16="http://schemas.microsoft.com/office/drawing/2014/main" id="{9E514387-5274-C861-F2DA-E5A8113BC80D}"/>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6;p50">
                    <a:extLst>
                      <a:ext uri="{FF2B5EF4-FFF2-40B4-BE49-F238E27FC236}">
                        <a16:creationId xmlns="" xmlns:a16="http://schemas.microsoft.com/office/drawing/2014/main" id="{BDDF2ACF-784C-582F-FEE4-211177EC968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7;p50">
                    <a:extLst>
                      <a:ext uri="{FF2B5EF4-FFF2-40B4-BE49-F238E27FC236}">
                        <a16:creationId xmlns="" xmlns:a16="http://schemas.microsoft.com/office/drawing/2014/main" id="{7A7B6B6C-81E2-2107-2D8B-A4DC2C568E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8;p50">
                    <a:extLst>
                      <a:ext uri="{FF2B5EF4-FFF2-40B4-BE49-F238E27FC236}">
                        <a16:creationId xmlns="" xmlns:a16="http://schemas.microsoft.com/office/drawing/2014/main" id="{FEEA1BB4-E452-B47D-4305-DE4549BAD981}"/>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89;p50">
                    <a:extLst>
                      <a:ext uri="{FF2B5EF4-FFF2-40B4-BE49-F238E27FC236}">
                        <a16:creationId xmlns="" xmlns:a16="http://schemas.microsoft.com/office/drawing/2014/main" id="{CE5DA01D-3410-5E40-0D02-4A778D9DED8E}"/>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0;p50">
                    <a:extLst>
                      <a:ext uri="{FF2B5EF4-FFF2-40B4-BE49-F238E27FC236}">
                        <a16:creationId xmlns="" xmlns:a16="http://schemas.microsoft.com/office/drawing/2014/main" id="{33545C00-EC89-E19A-6C41-9A5ECFEBAF9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1;p50">
                    <a:extLst>
                      <a:ext uri="{FF2B5EF4-FFF2-40B4-BE49-F238E27FC236}">
                        <a16:creationId xmlns="" xmlns:a16="http://schemas.microsoft.com/office/drawing/2014/main" id="{5116220E-076B-CC24-4EA8-768D8FBC9F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92;p50">
                    <a:extLst>
                      <a:ext uri="{FF2B5EF4-FFF2-40B4-BE49-F238E27FC236}">
                        <a16:creationId xmlns="" xmlns:a16="http://schemas.microsoft.com/office/drawing/2014/main" id="{83CDB69D-3A8E-012B-744B-52A43948055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5293;p50">
                  <a:extLst>
                    <a:ext uri="{FF2B5EF4-FFF2-40B4-BE49-F238E27FC236}">
                      <a16:creationId xmlns="" xmlns:a16="http://schemas.microsoft.com/office/drawing/2014/main" id="{5D38990C-5B11-7C28-7B3D-3DDD9EB673B7}"/>
                    </a:ext>
                  </a:extLst>
                </p:cNvPr>
                <p:cNvGrpSpPr/>
                <p:nvPr/>
              </p:nvGrpSpPr>
              <p:grpSpPr>
                <a:xfrm>
                  <a:off x="593002" y="2212351"/>
                  <a:ext cx="1261647" cy="2071660"/>
                  <a:chOff x="593002" y="2212351"/>
                  <a:chExt cx="1261647" cy="2071660"/>
                </a:xfrm>
              </p:grpSpPr>
              <p:sp>
                <p:nvSpPr>
                  <p:cNvPr id="92" name="Google Shape;5294;p50">
                    <a:extLst>
                      <a:ext uri="{FF2B5EF4-FFF2-40B4-BE49-F238E27FC236}">
                        <a16:creationId xmlns="" xmlns:a16="http://schemas.microsoft.com/office/drawing/2014/main" id="{01999419-746A-E030-3987-79592AB51B89}"/>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5;p50">
                    <a:extLst>
                      <a:ext uri="{FF2B5EF4-FFF2-40B4-BE49-F238E27FC236}">
                        <a16:creationId xmlns="" xmlns:a16="http://schemas.microsoft.com/office/drawing/2014/main" id="{66F5767E-B6B4-72D9-7BAE-9AA4A52F9AD3}"/>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6;p50">
                    <a:extLst>
                      <a:ext uri="{FF2B5EF4-FFF2-40B4-BE49-F238E27FC236}">
                        <a16:creationId xmlns="" xmlns:a16="http://schemas.microsoft.com/office/drawing/2014/main" id="{2238097C-82DB-32DA-05DB-663C8B9657C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7;p50">
                    <a:extLst>
                      <a:ext uri="{FF2B5EF4-FFF2-40B4-BE49-F238E27FC236}">
                        <a16:creationId xmlns="" xmlns:a16="http://schemas.microsoft.com/office/drawing/2014/main" id="{71752010-F1DA-7732-8C40-A37CFB8C1F3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8;p50">
                    <a:extLst>
                      <a:ext uri="{FF2B5EF4-FFF2-40B4-BE49-F238E27FC236}">
                        <a16:creationId xmlns="" xmlns:a16="http://schemas.microsoft.com/office/drawing/2014/main" id="{65281B59-0CC0-EFE1-B71D-9416BAED171B}"/>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99;p50">
                    <a:extLst>
                      <a:ext uri="{FF2B5EF4-FFF2-40B4-BE49-F238E27FC236}">
                        <a16:creationId xmlns="" xmlns:a16="http://schemas.microsoft.com/office/drawing/2014/main" id="{54BFC91F-6602-15E8-3A1C-F6CE2B0821AA}"/>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 name="Google Shape;5300;p50">
                <a:extLst>
                  <a:ext uri="{FF2B5EF4-FFF2-40B4-BE49-F238E27FC236}">
                    <a16:creationId xmlns="" xmlns:a16="http://schemas.microsoft.com/office/drawing/2014/main" id="{721F22AE-07D0-6077-2B0C-14C467A96696}"/>
                  </a:ext>
                </a:extLst>
              </p:cNvPr>
              <p:cNvGrpSpPr/>
              <p:nvPr/>
            </p:nvGrpSpPr>
            <p:grpSpPr>
              <a:xfrm>
                <a:off x="7675621" y="2576914"/>
                <a:ext cx="139466" cy="159114"/>
                <a:chOff x="11250843" y="1932532"/>
                <a:chExt cx="402616" cy="459335"/>
              </a:xfrm>
            </p:grpSpPr>
            <p:sp>
              <p:nvSpPr>
                <p:cNvPr id="87" name="Google Shape;5301;p50">
                  <a:extLst>
                    <a:ext uri="{FF2B5EF4-FFF2-40B4-BE49-F238E27FC236}">
                      <a16:creationId xmlns="" xmlns:a16="http://schemas.microsoft.com/office/drawing/2014/main" id="{793FBFAB-C6CB-982C-4A5E-D47E30C6C4B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2;p50">
                  <a:extLst>
                    <a:ext uri="{FF2B5EF4-FFF2-40B4-BE49-F238E27FC236}">
                      <a16:creationId xmlns="" xmlns:a16="http://schemas.microsoft.com/office/drawing/2014/main" id="{CD3D374D-24D6-2BDF-0A01-99A479022BE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03;p50">
                  <a:extLst>
                    <a:ext uri="{FF2B5EF4-FFF2-40B4-BE49-F238E27FC236}">
                      <a16:creationId xmlns="" xmlns:a16="http://schemas.microsoft.com/office/drawing/2014/main" id="{B27116C7-F87C-83E5-586C-3853FE0FD0A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4;p50">
                <a:extLst>
                  <a:ext uri="{FF2B5EF4-FFF2-40B4-BE49-F238E27FC236}">
                    <a16:creationId xmlns="" xmlns:a16="http://schemas.microsoft.com/office/drawing/2014/main" id="{1898D4F7-D02E-04ED-D14B-26CF7901F275}"/>
                  </a:ext>
                </a:extLst>
              </p:cNvPr>
              <p:cNvGrpSpPr/>
              <p:nvPr/>
            </p:nvGrpSpPr>
            <p:grpSpPr>
              <a:xfrm>
                <a:off x="7275133" y="2185264"/>
                <a:ext cx="139466" cy="159114"/>
                <a:chOff x="11250843" y="1932532"/>
                <a:chExt cx="402616" cy="459335"/>
              </a:xfrm>
            </p:grpSpPr>
            <p:sp>
              <p:nvSpPr>
                <p:cNvPr id="84" name="Google Shape;5305;p50">
                  <a:extLst>
                    <a:ext uri="{FF2B5EF4-FFF2-40B4-BE49-F238E27FC236}">
                      <a16:creationId xmlns="" xmlns:a16="http://schemas.microsoft.com/office/drawing/2014/main" id="{E1CD67EF-B2BE-34FA-CCA9-DCFF2002EEA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6;p50">
                  <a:extLst>
                    <a:ext uri="{FF2B5EF4-FFF2-40B4-BE49-F238E27FC236}">
                      <a16:creationId xmlns="" xmlns:a16="http://schemas.microsoft.com/office/drawing/2014/main" id="{B2A0894D-BA20-9919-C246-F75D9A14386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307;p50">
                  <a:extLst>
                    <a:ext uri="{FF2B5EF4-FFF2-40B4-BE49-F238E27FC236}">
                      <a16:creationId xmlns="" xmlns:a16="http://schemas.microsoft.com/office/drawing/2014/main" id="{88F0E108-3CD7-C72F-96F3-FD38C4BCA585}"/>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5308;p50">
                <a:extLst>
                  <a:ext uri="{FF2B5EF4-FFF2-40B4-BE49-F238E27FC236}">
                    <a16:creationId xmlns="" xmlns:a16="http://schemas.microsoft.com/office/drawing/2014/main" id="{10BDB61A-290C-1C67-9E6B-B32C8A115607}"/>
                  </a:ext>
                </a:extLst>
              </p:cNvPr>
              <p:cNvGrpSpPr/>
              <p:nvPr/>
            </p:nvGrpSpPr>
            <p:grpSpPr>
              <a:xfrm>
                <a:off x="6078171" y="2736014"/>
                <a:ext cx="139466" cy="159114"/>
                <a:chOff x="11250843" y="1932532"/>
                <a:chExt cx="402616" cy="459335"/>
              </a:xfrm>
            </p:grpSpPr>
            <p:sp>
              <p:nvSpPr>
                <p:cNvPr id="81" name="Google Shape;5309;p50">
                  <a:extLst>
                    <a:ext uri="{FF2B5EF4-FFF2-40B4-BE49-F238E27FC236}">
                      <a16:creationId xmlns="" xmlns:a16="http://schemas.microsoft.com/office/drawing/2014/main" id="{FE4AC8E1-8609-67A2-CC79-6E3D737AD43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0;p50">
                  <a:extLst>
                    <a:ext uri="{FF2B5EF4-FFF2-40B4-BE49-F238E27FC236}">
                      <a16:creationId xmlns="" xmlns:a16="http://schemas.microsoft.com/office/drawing/2014/main" id="{55469310-A84D-49BD-CBB0-3DEAACB9BA62}"/>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311;p50">
                  <a:extLst>
                    <a:ext uri="{FF2B5EF4-FFF2-40B4-BE49-F238E27FC236}">
                      <a16:creationId xmlns="" xmlns:a16="http://schemas.microsoft.com/office/drawing/2014/main" id="{F568EC4A-973B-E026-F4CF-A9128BE3EBBC}"/>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5312;p50">
              <a:extLst>
                <a:ext uri="{FF2B5EF4-FFF2-40B4-BE49-F238E27FC236}">
                  <a16:creationId xmlns="" xmlns:a16="http://schemas.microsoft.com/office/drawing/2014/main" id="{51FBED1E-9911-675D-E89E-4D65645BF07C}"/>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 xmlns:a16="http://schemas.microsoft.com/office/drawing/2014/main" id="{075968DA-C761-4355-23B5-13FF37C2237C}"/>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4;p50">
                <a:extLst>
                  <a:ext uri="{FF2B5EF4-FFF2-40B4-BE49-F238E27FC236}">
                    <a16:creationId xmlns="" xmlns:a16="http://schemas.microsoft.com/office/drawing/2014/main" id="{E50CED81-42C1-0BEE-9A19-016F42D259AC}"/>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5;p50">
                <a:extLst>
                  <a:ext uri="{FF2B5EF4-FFF2-40B4-BE49-F238E27FC236}">
                    <a16:creationId xmlns="" xmlns:a16="http://schemas.microsoft.com/office/drawing/2014/main" id="{A02FFA1C-F85D-0F8A-85DA-3670C999513C}"/>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6;p50">
                <a:extLst>
                  <a:ext uri="{FF2B5EF4-FFF2-40B4-BE49-F238E27FC236}">
                    <a16:creationId xmlns="" xmlns:a16="http://schemas.microsoft.com/office/drawing/2014/main" id="{E80B1AFF-7EB7-F4E5-4A3E-399F168F9DB1}"/>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7;p50">
                <a:extLst>
                  <a:ext uri="{FF2B5EF4-FFF2-40B4-BE49-F238E27FC236}">
                    <a16:creationId xmlns="" xmlns:a16="http://schemas.microsoft.com/office/drawing/2014/main" id="{338A63B6-DF49-3627-4C27-14C7E4C77EAC}"/>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8;p50">
                <a:extLst>
                  <a:ext uri="{FF2B5EF4-FFF2-40B4-BE49-F238E27FC236}">
                    <a16:creationId xmlns="" xmlns:a16="http://schemas.microsoft.com/office/drawing/2014/main" id="{966A3671-588C-3903-F3A2-D5A4D790BCA1}"/>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19;p50">
                <a:extLst>
                  <a:ext uri="{FF2B5EF4-FFF2-40B4-BE49-F238E27FC236}">
                    <a16:creationId xmlns="" xmlns:a16="http://schemas.microsoft.com/office/drawing/2014/main" id="{D0D4B244-8265-9565-E628-3754A005FC07}"/>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0;p50">
                <a:extLst>
                  <a:ext uri="{FF2B5EF4-FFF2-40B4-BE49-F238E27FC236}">
                    <a16:creationId xmlns="" xmlns:a16="http://schemas.microsoft.com/office/drawing/2014/main" id="{AF01B640-9FFB-2245-0AD7-44439941E377}"/>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1;p50">
                <a:extLst>
                  <a:ext uri="{FF2B5EF4-FFF2-40B4-BE49-F238E27FC236}">
                    <a16:creationId xmlns="" xmlns:a16="http://schemas.microsoft.com/office/drawing/2014/main" id="{75B10109-D4B3-1DCE-B3E4-6E801E35BED2}"/>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2;p50">
                <a:extLst>
                  <a:ext uri="{FF2B5EF4-FFF2-40B4-BE49-F238E27FC236}">
                    <a16:creationId xmlns="" xmlns:a16="http://schemas.microsoft.com/office/drawing/2014/main" id="{29EBC659-4256-76D1-4009-716C06F1803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3;p50">
                <a:extLst>
                  <a:ext uri="{FF2B5EF4-FFF2-40B4-BE49-F238E27FC236}">
                    <a16:creationId xmlns="" xmlns:a16="http://schemas.microsoft.com/office/drawing/2014/main" id="{BA3ADEDE-109D-64A0-F928-E61EB01BF564}"/>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4;p50">
                <a:extLst>
                  <a:ext uri="{FF2B5EF4-FFF2-40B4-BE49-F238E27FC236}">
                    <a16:creationId xmlns="" xmlns:a16="http://schemas.microsoft.com/office/drawing/2014/main" id="{E30C16B1-C1D2-2910-6CD4-52C6C99EB21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5;p50">
                <a:extLst>
                  <a:ext uri="{FF2B5EF4-FFF2-40B4-BE49-F238E27FC236}">
                    <a16:creationId xmlns="" xmlns:a16="http://schemas.microsoft.com/office/drawing/2014/main" id="{BE0D5C06-2FB6-1862-FD08-DFCAFD3D984D}"/>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6;p50">
                <a:extLst>
                  <a:ext uri="{FF2B5EF4-FFF2-40B4-BE49-F238E27FC236}">
                    <a16:creationId xmlns="" xmlns:a16="http://schemas.microsoft.com/office/drawing/2014/main" id="{288D2CB9-FCF3-65AB-50B7-437B75D8FFA1}"/>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7;p50">
                <a:extLst>
                  <a:ext uri="{FF2B5EF4-FFF2-40B4-BE49-F238E27FC236}">
                    <a16:creationId xmlns="" xmlns:a16="http://schemas.microsoft.com/office/drawing/2014/main" id="{CD5A24AE-8084-54AA-C2DD-17A148CBA79A}"/>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8;p50">
                <a:extLst>
                  <a:ext uri="{FF2B5EF4-FFF2-40B4-BE49-F238E27FC236}">
                    <a16:creationId xmlns="" xmlns:a16="http://schemas.microsoft.com/office/drawing/2014/main" id="{88F50806-17E1-4F62-1DDF-197C45A5D7A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29;p50">
                <a:extLst>
                  <a:ext uri="{FF2B5EF4-FFF2-40B4-BE49-F238E27FC236}">
                    <a16:creationId xmlns="" xmlns:a16="http://schemas.microsoft.com/office/drawing/2014/main" id="{A5D72065-C800-013D-9660-40FC6B79AE46}"/>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0;p50">
                <a:extLst>
                  <a:ext uri="{FF2B5EF4-FFF2-40B4-BE49-F238E27FC236}">
                    <a16:creationId xmlns="" xmlns:a16="http://schemas.microsoft.com/office/drawing/2014/main" id="{3B6431B7-A64C-7534-C92D-F55867E3F4C5}"/>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1;p50">
                <a:extLst>
                  <a:ext uri="{FF2B5EF4-FFF2-40B4-BE49-F238E27FC236}">
                    <a16:creationId xmlns="" xmlns:a16="http://schemas.microsoft.com/office/drawing/2014/main" id="{C267827B-AD44-7E48-9F0A-0EF99DA5E9B4}"/>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2;p50">
                <a:extLst>
                  <a:ext uri="{FF2B5EF4-FFF2-40B4-BE49-F238E27FC236}">
                    <a16:creationId xmlns="" xmlns:a16="http://schemas.microsoft.com/office/drawing/2014/main" id="{1A5D12CF-A73D-9111-9AF2-FD316FD00639}"/>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3;p50">
                <a:extLst>
                  <a:ext uri="{FF2B5EF4-FFF2-40B4-BE49-F238E27FC236}">
                    <a16:creationId xmlns="" xmlns:a16="http://schemas.microsoft.com/office/drawing/2014/main" id="{536CE304-BC9B-6741-06ED-9309F10CBF67}"/>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4;p50">
                <a:extLst>
                  <a:ext uri="{FF2B5EF4-FFF2-40B4-BE49-F238E27FC236}">
                    <a16:creationId xmlns="" xmlns:a16="http://schemas.microsoft.com/office/drawing/2014/main" id="{AA5F00C1-8D1B-6B65-226C-056E3B6A1DE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5;p50">
                <a:extLst>
                  <a:ext uri="{FF2B5EF4-FFF2-40B4-BE49-F238E27FC236}">
                    <a16:creationId xmlns="" xmlns:a16="http://schemas.microsoft.com/office/drawing/2014/main" id="{0A0CE09B-A342-4241-D1A0-9F5C576EACAE}"/>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6;p50">
                <a:extLst>
                  <a:ext uri="{FF2B5EF4-FFF2-40B4-BE49-F238E27FC236}">
                    <a16:creationId xmlns="" xmlns:a16="http://schemas.microsoft.com/office/drawing/2014/main" id="{61542DE8-83E9-766B-A22B-F92F35F08BF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7;p50">
                <a:extLst>
                  <a:ext uri="{FF2B5EF4-FFF2-40B4-BE49-F238E27FC236}">
                    <a16:creationId xmlns="" xmlns:a16="http://schemas.microsoft.com/office/drawing/2014/main" id="{FAAC57CE-3E46-981A-EA21-F3C7C35696B9}"/>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8;p50">
                <a:extLst>
                  <a:ext uri="{FF2B5EF4-FFF2-40B4-BE49-F238E27FC236}">
                    <a16:creationId xmlns="" xmlns:a16="http://schemas.microsoft.com/office/drawing/2014/main" id="{9D331843-97FC-7FAD-6C32-006565D4E2C7}"/>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39;p50">
                <a:extLst>
                  <a:ext uri="{FF2B5EF4-FFF2-40B4-BE49-F238E27FC236}">
                    <a16:creationId xmlns="" xmlns:a16="http://schemas.microsoft.com/office/drawing/2014/main" id="{2C23C7A0-56F4-BB8C-C49E-93A83C120F3E}"/>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0;p50">
                <a:extLst>
                  <a:ext uri="{FF2B5EF4-FFF2-40B4-BE49-F238E27FC236}">
                    <a16:creationId xmlns="" xmlns:a16="http://schemas.microsoft.com/office/drawing/2014/main" id="{0B4B585E-F760-454F-DE3E-29F0B694C81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1;p50">
                <a:extLst>
                  <a:ext uri="{FF2B5EF4-FFF2-40B4-BE49-F238E27FC236}">
                    <a16:creationId xmlns="" xmlns:a16="http://schemas.microsoft.com/office/drawing/2014/main" id="{8D28E5C5-5D27-AAB1-C3A4-AA3500448F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2;p50">
                <a:extLst>
                  <a:ext uri="{FF2B5EF4-FFF2-40B4-BE49-F238E27FC236}">
                    <a16:creationId xmlns="" xmlns:a16="http://schemas.microsoft.com/office/drawing/2014/main" id="{4C8CCD4E-002D-D335-7008-6BBAE8CCE0E4}"/>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3;p50">
                <a:extLst>
                  <a:ext uri="{FF2B5EF4-FFF2-40B4-BE49-F238E27FC236}">
                    <a16:creationId xmlns="" xmlns:a16="http://schemas.microsoft.com/office/drawing/2014/main" id="{17DE9CAD-DAF1-B85E-2491-AAA84D07C111}"/>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4;p50">
                <a:extLst>
                  <a:ext uri="{FF2B5EF4-FFF2-40B4-BE49-F238E27FC236}">
                    <a16:creationId xmlns="" xmlns:a16="http://schemas.microsoft.com/office/drawing/2014/main" id="{EEF63518-42AC-A8E6-E97A-7C9B93DBB851}"/>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5;p50">
                <a:extLst>
                  <a:ext uri="{FF2B5EF4-FFF2-40B4-BE49-F238E27FC236}">
                    <a16:creationId xmlns="" xmlns:a16="http://schemas.microsoft.com/office/drawing/2014/main" id="{72329207-DFA9-B49F-44E7-B8A4B9E74917}"/>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6;p50">
                <a:extLst>
                  <a:ext uri="{FF2B5EF4-FFF2-40B4-BE49-F238E27FC236}">
                    <a16:creationId xmlns="" xmlns:a16="http://schemas.microsoft.com/office/drawing/2014/main" id="{16F33693-72DB-A9DF-CD52-6E590D27C667}"/>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7;p50">
                <a:extLst>
                  <a:ext uri="{FF2B5EF4-FFF2-40B4-BE49-F238E27FC236}">
                    <a16:creationId xmlns="" xmlns:a16="http://schemas.microsoft.com/office/drawing/2014/main" id="{17AC6D49-8DC8-707C-0E94-076DB166F5A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8;p50">
                <a:extLst>
                  <a:ext uri="{FF2B5EF4-FFF2-40B4-BE49-F238E27FC236}">
                    <a16:creationId xmlns="" xmlns:a16="http://schemas.microsoft.com/office/drawing/2014/main" id="{9612279C-2F28-04C7-0586-FA85DE0E3CB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49;p50">
                <a:extLst>
                  <a:ext uri="{FF2B5EF4-FFF2-40B4-BE49-F238E27FC236}">
                    <a16:creationId xmlns="" xmlns:a16="http://schemas.microsoft.com/office/drawing/2014/main" id="{786BDA40-15C7-04FB-D41A-DE8FBCBA571C}"/>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0;p50">
                <a:extLst>
                  <a:ext uri="{FF2B5EF4-FFF2-40B4-BE49-F238E27FC236}">
                    <a16:creationId xmlns="" xmlns:a16="http://schemas.microsoft.com/office/drawing/2014/main" id="{C86C7E6A-80CF-F39C-3518-720A927CBC4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1;p50">
                <a:extLst>
                  <a:ext uri="{FF2B5EF4-FFF2-40B4-BE49-F238E27FC236}">
                    <a16:creationId xmlns="" xmlns:a16="http://schemas.microsoft.com/office/drawing/2014/main" id="{FADF47E4-40D1-8F99-F52E-B3F49D2256B1}"/>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2;p50">
                <a:extLst>
                  <a:ext uri="{FF2B5EF4-FFF2-40B4-BE49-F238E27FC236}">
                    <a16:creationId xmlns="" xmlns:a16="http://schemas.microsoft.com/office/drawing/2014/main" id="{84AF16B9-3AF8-4A3D-B6A1-A45BB0E10532}"/>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353;p50">
                <a:extLst>
                  <a:ext uri="{FF2B5EF4-FFF2-40B4-BE49-F238E27FC236}">
                    <a16:creationId xmlns="" xmlns:a16="http://schemas.microsoft.com/office/drawing/2014/main" id="{4E936424-022F-FEF9-1FEE-F28E9AD2A3AC}"/>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9845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75951" y="1796946"/>
            <a:ext cx="4953426"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3600" dirty="0">
                <a:latin typeface="#9Slide05 VL Fadilla" pitchFamily="2" charset="0"/>
              </a:rPr>
              <a:t>Thực hành nói, điền thông tin còn thiếu cách Hoa xưng hô với các thành viên trong gia đình nội, ngoại</a:t>
            </a:r>
            <a:endParaRPr sz="3600" dirty="0">
              <a:latin typeface="#9Slide05 VL Fadilla" pitchFamily="2" charset="0"/>
            </a:endParaRPr>
          </a:p>
        </p:txBody>
      </p:sp>
      <p:grpSp>
        <p:nvGrpSpPr>
          <p:cNvPr id="184" name="Group 183">
            <a:extLst>
              <a:ext uri="{FF2B5EF4-FFF2-40B4-BE49-F238E27FC236}">
                <a16:creationId xmlns=""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26138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32933" y="842230"/>
            <a:ext cx="5699469" cy="1815882"/>
          </a:xfrm>
          <a:prstGeom prst="rect">
            <a:avLst/>
          </a:prstGeom>
        </p:spPr>
        <p:txBody>
          <a:bodyPr wrap="square">
            <a:spAutoFit/>
          </a:bodyPr>
          <a:lstStyle/>
          <a:p>
            <a:pPr>
              <a:spcBef>
                <a:spcPts val="450"/>
              </a:spcBef>
              <a:spcAft>
                <a:spcPts val="450"/>
              </a:spcAft>
            </a:pPr>
            <a:r>
              <a:rPr lang="nl-NL" sz="2800" dirty="0">
                <a:latin typeface="#9Slide03 AllRoundGothic" panose="020B0703020202020104" pitchFamily="34" charset="0"/>
              </a:rPr>
              <a:t>Em hãy nói cách Hoa xưng hô với các thành viên trong gia đình thuộc họ hàng bên nội, bên ngoại trong sơ đồ dưới đây.</a:t>
            </a:r>
            <a:endParaRPr lang="vi-VN" sz="4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20935665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05CB7069-6249-D560-48AF-F0FA4CCE75B1}"/>
              </a:ext>
            </a:extLst>
          </p:cNvPr>
          <p:cNvSpPr/>
          <p:nvPr/>
        </p:nvSpPr>
        <p:spPr>
          <a:xfrm>
            <a:off x="216353" y="877678"/>
            <a:ext cx="8711293" cy="424542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Google Shape;1016;p45"/>
          <p:cNvSpPr txBox="1">
            <a:spLocks noGrp="1"/>
          </p:cNvSpPr>
          <p:nvPr>
            <p:ph type="title"/>
          </p:nvPr>
        </p:nvSpPr>
        <p:spPr>
          <a:xfrm>
            <a:off x="3095035" y="61363"/>
            <a:ext cx="2774314" cy="737145"/>
          </a:xfrm>
          <a:prstGeom prst="rect">
            <a:avLst/>
          </a:prstGeom>
          <a:ln w="76200">
            <a:solidFill>
              <a:schemeClr val="accent6"/>
            </a:solidFill>
          </a:ln>
        </p:spPr>
        <p:txBody>
          <a:bodyPr spcFirstLastPara="1" wrap="square" lIns="90000" tIns="91425" rIns="90000" bIns="91425" anchor="t" anchorCtr="0">
            <a:noAutofit/>
          </a:bodyPr>
          <a:lstStyle/>
          <a:p>
            <a:pPr marL="0" lvl="0" indent="0" algn="ctr" rtl="0">
              <a:spcBef>
                <a:spcPts val="0"/>
              </a:spcBef>
              <a:spcAft>
                <a:spcPts val="0"/>
              </a:spcAft>
              <a:buNone/>
            </a:pPr>
            <a:r>
              <a:rPr lang="en" dirty="0">
                <a:latin typeface="#9Slide07 SVNBango" panose="02000000000000000000" pitchFamily="2" charset="0"/>
              </a:rPr>
              <a:t>YÊU CẦU</a:t>
            </a:r>
            <a:endParaRPr dirty="0">
              <a:latin typeface="#9Slide07 SVNBango" panose="02000000000000000000" pitchFamily="2" charset="0"/>
            </a:endParaRPr>
          </a:p>
        </p:txBody>
      </p:sp>
      <p:sp>
        <p:nvSpPr>
          <p:cNvPr id="3" name="Text Placeholder 2">
            <a:extLst>
              <a:ext uri="{FF2B5EF4-FFF2-40B4-BE49-F238E27FC236}">
                <a16:creationId xmlns="" xmlns:a16="http://schemas.microsoft.com/office/drawing/2014/main" id="{2F5A5A8C-B8A0-9D6F-80C5-4DD5AC3350E4}"/>
              </a:ext>
            </a:extLst>
          </p:cNvPr>
          <p:cNvSpPr>
            <a:spLocks noGrp="1"/>
          </p:cNvSpPr>
          <p:nvPr>
            <p:ph type="body" idx="1"/>
          </p:nvPr>
        </p:nvSpPr>
        <p:spPr/>
        <p:txBody>
          <a:bodyPr/>
          <a:lstStyle/>
          <a:p>
            <a:endParaRPr lang="en-US"/>
          </a:p>
        </p:txBody>
      </p:sp>
      <p:sp>
        <p:nvSpPr>
          <p:cNvPr id="7" name="TextBox 6">
            <a:extLst>
              <a:ext uri="{FF2B5EF4-FFF2-40B4-BE49-F238E27FC236}">
                <a16:creationId xmlns="" xmlns:a16="http://schemas.microsoft.com/office/drawing/2014/main" id="{25531F4C-6C48-2BB2-1C35-85E104369B7E}"/>
              </a:ext>
            </a:extLst>
          </p:cNvPr>
          <p:cNvSpPr txBox="1"/>
          <p:nvPr/>
        </p:nvSpPr>
        <p:spPr>
          <a:xfrm>
            <a:off x="516391" y="949542"/>
            <a:ext cx="8309202" cy="4101700"/>
          </a:xfrm>
          <a:prstGeom prst="rect">
            <a:avLst/>
          </a:prstGeom>
          <a:noFill/>
        </p:spPr>
        <p:txBody>
          <a:bodyPr wrap="square">
            <a:spAutoFit/>
          </a:bodyPr>
          <a:lstStyle/>
          <a:p>
            <a:pPr marL="0" marR="0" indent="228600" algn="just">
              <a:lnSpc>
                <a:spcPct val="120000"/>
              </a:lnSpc>
              <a:spcBef>
                <a:spcPts val="0"/>
              </a:spcBef>
              <a:spcAft>
                <a:spcPts val="0"/>
              </a:spcAft>
            </a:pPr>
            <a:r>
              <a:rPr lang="nl-NL" sz="1400" b="1" dirty="0">
                <a:effectLst/>
                <a:latin typeface="#9Slide07 SVNBango" panose="02000000000000000000" pitchFamily="2" charset="0"/>
                <a:ea typeface="Times New Roman" panose="02020603050405020304" pitchFamily="18" charset="0"/>
              </a:rPr>
              <a:t>1. Năng lực đặc thù: Sau khi học, học sinh sẽ:</a:t>
            </a:r>
            <a:endParaRPr lang="en-US" sz="1200" dirty="0">
              <a:effectLst/>
              <a:latin typeface="#9Slide07 SVNBango" panose="02000000000000000000" pitchFamily="2" charset="0"/>
              <a:ea typeface="Times New Roman" panose="02020603050405020304" pitchFamily="18" charset="0"/>
            </a:endParaRPr>
          </a:p>
          <a:p>
            <a:pPr marL="0" marR="0" indent="228600" algn="just">
              <a:lnSpc>
                <a:spcPct val="120000"/>
              </a:lnSpc>
              <a:spcBef>
                <a:spcPts val="0"/>
              </a:spcBef>
              <a:spcAft>
                <a:spcPts val="0"/>
              </a:spcAft>
            </a:pPr>
            <a:r>
              <a:rPr lang="nl-NL" sz="1400" dirty="0">
                <a:effectLst/>
                <a:latin typeface="Times New Roman" panose="02020603050405020304" pitchFamily="18" charset="0"/>
                <a:ea typeface="Times New Roman" panose="02020603050405020304" pitchFamily="18" charset="0"/>
              </a:rPr>
              <a:t>- Nêu được mối quan hệ họ hàng, nội ngoại.</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nl-NL" sz="1400" dirty="0">
                <a:effectLst/>
                <a:latin typeface="Times New Roman" panose="02020603050405020304" pitchFamily="18" charset="0"/>
                <a:ea typeface="Times New Roman" panose="02020603050405020304" pitchFamily="18" charset="0"/>
              </a:rPr>
              <a:t>- Xưng hô đúng với các thành viên trong gia đình thuộc họ nội, họ ngoại.</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600"/>
              </a:spcBef>
              <a:spcAft>
                <a:spcPts val="0"/>
              </a:spcAft>
            </a:pPr>
            <a:r>
              <a:rPr lang="en-US" sz="1400" b="1" dirty="0">
                <a:effectLst/>
                <a:latin typeface="#9Slide07 SVNBango" panose="02000000000000000000" pitchFamily="2" charset="0"/>
                <a:ea typeface="Times New Roman" panose="02020603050405020304" pitchFamily="18" charset="0"/>
              </a:rPr>
              <a:t>2. </a:t>
            </a:r>
            <a:r>
              <a:rPr lang="en-US" sz="1400" b="1" dirty="0" err="1">
                <a:effectLst/>
                <a:latin typeface="#9Slide07 SVNBango" panose="02000000000000000000" pitchFamily="2" charset="0"/>
                <a:ea typeface="Times New Roman" panose="02020603050405020304" pitchFamily="18" charset="0"/>
              </a:rPr>
              <a:t>Năng</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lực</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chung</a:t>
            </a:r>
            <a:r>
              <a:rPr lang="en-US" sz="1400" b="1" dirty="0">
                <a:effectLst/>
                <a:latin typeface="#9Slide07 SVNBango" panose="02000000000000000000" pitchFamily="2" charset="0"/>
                <a:ea typeface="Times New Roman" panose="02020603050405020304" pitchFamily="18" charset="0"/>
              </a:rPr>
              <a:t>.</a:t>
            </a:r>
            <a:endParaRPr lang="en-US" sz="1200" dirty="0">
              <a:effectLst/>
              <a:latin typeface="#9Slide07 SVNBango" panose="02000000000000000000" pitchFamily="2"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chủ</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chú</a:t>
            </a:r>
            <a:r>
              <a:rPr lang="en-US" sz="1400" dirty="0">
                <a:effectLst/>
                <a:latin typeface="Times New Roman" panose="02020603050405020304" pitchFamily="18" charset="0"/>
                <a:ea typeface="Times New Roman" panose="02020603050405020304" pitchFamily="18" charset="0"/>
              </a:rPr>
              <a:t> ý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để</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hoàn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thành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tốt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nội</a:t>
            </a:r>
            <a:r>
              <a:rPr lang="en-US" sz="1400" dirty="0">
                <a:effectLst/>
                <a:latin typeface="Times New Roman" panose="02020603050405020304" pitchFamily="18" charset="0"/>
                <a:ea typeface="Times New Roman" panose="02020603050405020304" pitchFamily="18" charset="0"/>
              </a:rPr>
              <a:t> dung </a:t>
            </a:r>
            <a:r>
              <a:rPr lang="en-US" sz="1400" dirty="0" err="1">
                <a:effectLst/>
                <a:latin typeface="Times New Roman" panose="02020603050405020304" pitchFamily="18" charset="0"/>
                <a:ea typeface="Times New Roman" panose="02020603050405020304" pitchFamily="18" charset="0"/>
              </a:rPr>
              <a:t>tiết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giải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quyết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vấn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đề</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tạo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tích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tạo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trò</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vận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dụng</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giao</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tiếp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hợp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tích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cực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sôi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nổi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nhóm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khả</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năng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thuyết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600"/>
              </a:spcBef>
              <a:spcAft>
                <a:spcPts val="0"/>
              </a:spcAft>
            </a:pPr>
            <a:r>
              <a:rPr lang="en-US" sz="1400" b="1" dirty="0">
                <a:effectLst/>
                <a:latin typeface="#9Slide07 SVNBango" panose="02000000000000000000" pitchFamily="2" charset="0"/>
                <a:ea typeface="Times New Roman" panose="02020603050405020304" pitchFamily="18" charset="0"/>
              </a:rPr>
              <a:t>3. </a:t>
            </a:r>
            <a:r>
              <a:rPr lang="en-US" sz="1400" b="1" dirty="0" err="1">
                <a:effectLst/>
                <a:latin typeface="#9Slide07 SVNBango" panose="02000000000000000000" pitchFamily="2" charset="0"/>
                <a:ea typeface="Times New Roman" panose="02020603050405020304" pitchFamily="18" charset="0"/>
              </a:rPr>
              <a:t>Phẩm</a:t>
            </a:r>
            <a:r>
              <a:rPr lang="en-US" sz="1400" b="1" dirty="0">
                <a:effectLst/>
                <a:latin typeface="#9Slide07 SVNBango" panose="02000000000000000000" pitchFamily="2" charset="0"/>
                <a:ea typeface="Times New Roman" panose="02020603050405020304" pitchFamily="18" charset="0"/>
              </a:rPr>
              <a:t> </a:t>
            </a:r>
            <a:r>
              <a:rPr lang="en-US" sz="1400" b="1" dirty="0" err="1">
                <a:effectLst/>
                <a:latin typeface="#9Slide07 SVNBango" panose="02000000000000000000" pitchFamily="2" charset="0"/>
                <a:ea typeface="Times New Roman" panose="02020603050405020304" pitchFamily="18" charset="0"/>
              </a:rPr>
              <a:t>chất</a:t>
            </a:r>
            <a:r>
              <a:rPr lang="en-US" sz="1400" b="1"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nhân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hiện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yêu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quý</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người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đình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hàng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nhớ</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về</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ngày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lễ</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trọng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đại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đình</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chăm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chỉ</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tinh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thần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chăm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chỉ</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luôn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tìm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hiểu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bài</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indent="22860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Phẩm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trách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Giữ</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trật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tự</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biết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lắng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nghe</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học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nghiêm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túc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trách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nhiệm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tập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thể</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tham</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gia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hoạt</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động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nhóm</a:t>
            </a:r>
            <a:r>
              <a:rPr lang="en-US" sz="14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nội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586435" y="2545345"/>
            <a:ext cx="1839806" cy="3055156"/>
          </a:xfrm>
          <a:prstGeom prst="rect">
            <a:avLst/>
          </a:prstGeom>
        </p:spPr>
      </p:pic>
      <p:pic>
        <p:nvPicPr>
          <p:cNvPr id="32" name="Picture 31">
            <a:extLst>
              <a:ext uri="{FF2B5EF4-FFF2-40B4-BE49-F238E27FC236}">
                <a16:creationId xmlns=""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 xmlns:a16="http://schemas.microsoft.com/office/drawing/2014/main" id="{DFC96D0C-32F3-A125-3028-C7DF8B1076A3}"/>
              </a:ext>
            </a:extLst>
          </p:cNvPr>
          <p:cNvSpPr/>
          <p:nvPr/>
        </p:nvSpPr>
        <p:spPr>
          <a:xfrm>
            <a:off x="304575" y="456040"/>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 xmlns:a16="http://schemas.microsoft.com/office/drawing/2014/main" id="{A7FDE8F9-F46B-1E73-3C95-BDC936C6955C}"/>
              </a:ext>
            </a:extLst>
          </p:cNvPr>
          <p:cNvSpPr/>
          <p:nvPr/>
        </p:nvSpPr>
        <p:spPr>
          <a:xfrm>
            <a:off x="6572830" y="264887"/>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Vợ</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bố</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 xmlns:a16="http://schemas.microsoft.com/office/drawing/2014/main" id="{2D6E5079-4496-001D-6C1F-4ACE5CE946A0}"/>
              </a:ext>
            </a:extLst>
          </p:cNvPr>
          <p:cNvSpPr/>
          <p:nvPr/>
        </p:nvSpPr>
        <p:spPr>
          <a:xfrm>
            <a:off x="252957" y="177055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35EE2441-F7C5-12EA-A72C-C8E551520F39}"/>
              </a:ext>
            </a:extLst>
          </p:cNvPr>
          <p:cNvGrpSpPr/>
          <p:nvPr/>
        </p:nvGrpSpPr>
        <p:grpSpPr>
          <a:xfrm>
            <a:off x="145325" y="2521483"/>
            <a:ext cx="1149350" cy="392415"/>
            <a:chOff x="-1026629" y="3396974"/>
            <a:chExt cx="1149350" cy="392415"/>
          </a:xfrm>
        </p:grpSpPr>
        <p:sp>
          <p:nvSpPr>
            <p:cNvPr id="5" name="Ribbon: Curved and Tilted Up 4">
              <a:extLst>
                <a:ext uri="{FF2B5EF4-FFF2-40B4-BE49-F238E27FC236}">
                  <a16:creationId xmlns=""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Bác</a:t>
              </a:r>
              <a:r>
                <a:rPr lang="en-US" sz="1000" dirty="0">
                  <a:latin typeface="#9Slide03 AllRoundGothic" panose="020B0703020202020104" pitchFamily="34" charset="0"/>
                </a:rPr>
                <a:t> </a:t>
              </a:r>
              <a:r>
                <a:rPr lang="en-US" sz="1000" dirty="0" err="1">
                  <a:latin typeface="#9Slide03 AllRoundGothic" panose="020B0703020202020104" pitchFamily="34" charset="0"/>
                </a:rPr>
                <a:t>gái</a:t>
              </a:r>
              <a:endParaRPr lang="en-US" sz="1000" dirty="0">
                <a:latin typeface="#9Slide03 AllRoundGothic" panose="020B0703020202020104" pitchFamily="34" charset="0"/>
              </a:endParaRPr>
            </a:p>
          </p:txBody>
        </p:sp>
      </p:grpSp>
      <p:sp>
        <p:nvSpPr>
          <p:cNvPr id="34" name="Speech Bubble: Rectangle with Corners Rounded 33">
            <a:extLst>
              <a:ext uri="{FF2B5EF4-FFF2-40B4-BE49-F238E27FC236}">
                <a16:creationId xmlns="" xmlns:a16="http://schemas.microsoft.com/office/drawing/2014/main" id="{B0188266-D103-2D0D-67EB-5F50CB9C8588}"/>
              </a:ext>
            </a:extLst>
          </p:cNvPr>
          <p:cNvSpPr/>
          <p:nvPr/>
        </p:nvSpPr>
        <p:spPr>
          <a:xfrm>
            <a:off x="6589944" y="286010"/>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chị</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 xmlns:a16="http://schemas.microsoft.com/office/drawing/2014/main" id="{0DD23A6C-5F1F-71DE-5973-CF55E8510280}"/>
              </a:ext>
            </a:extLst>
          </p:cNvPr>
          <p:cNvSpPr/>
          <p:nvPr/>
        </p:nvSpPr>
        <p:spPr>
          <a:xfrm>
            <a:off x="1226967" y="28986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2647D56B-855B-021E-F109-A212A8EC1B15}"/>
              </a:ext>
            </a:extLst>
          </p:cNvPr>
          <p:cNvSpPr/>
          <p:nvPr/>
        </p:nvSpPr>
        <p:spPr>
          <a:xfrm>
            <a:off x="263317" y="29209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 xmlns:a16="http://schemas.microsoft.com/office/drawing/2014/main" id="{BFE4E3E7-B03B-6C64-8D29-308C511927C3}"/>
              </a:ext>
            </a:extLst>
          </p:cNvPr>
          <p:cNvGrpSpPr/>
          <p:nvPr/>
        </p:nvGrpSpPr>
        <p:grpSpPr>
          <a:xfrm>
            <a:off x="191096" y="3665297"/>
            <a:ext cx="1149350" cy="392415"/>
            <a:chOff x="-1026629" y="3396974"/>
            <a:chExt cx="1149350" cy="392415"/>
          </a:xfrm>
        </p:grpSpPr>
        <p:sp>
          <p:nvSpPr>
            <p:cNvPr id="38" name="Ribbon: Curved and Tilted Up 37">
              <a:extLst>
                <a:ext uri="{FF2B5EF4-FFF2-40B4-BE49-F238E27FC236}">
                  <a16:creationId xmlns="" xmlns:a16="http://schemas.microsoft.com/office/drawing/2014/main" id="{9794F0D6-1F38-F74F-0C26-A0E342F39609}"/>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 xmlns:a16="http://schemas.microsoft.com/office/drawing/2014/main" id="{F8E78CB0-F312-3B9E-4438-E7C2A0BD8E96}"/>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Anh </a:t>
              </a:r>
              <a:r>
                <a:rPr lang="en-US" sz="1000" dirty="0" err="1">
                  <a:latin typeface="#9Slide03 AllRoundGothic" panose="020B0703020202020104" pitchFamily="34" charset="0"/>
                </a:rPr>
                <a:t>hị</a:t>
              </a:r>
              <a:endParaRPr lang="en-US" sz="1000" dirty="0">
                <a:latin typeface="#9Slide03 AllRoundGothic" panose="020B0703020202020104" pitchFamily="34" charset="0"/>
              </a:endParaRPr>
            </a:p>
          </p:txBody>
        </p:sp>
      </p:grpSp>
      <p:grpSp>
        <p:nvGrpSpPr>
          <p:cNvPr id="40" name="Group 39">
            <a:extLst>
              <a:ext uri="{FF2B5EF4-FFF2-40B4-BE49-F238E27FC236}">
                <a16:creationId xmlns="" xmlns:a16="http://schemas.microsoft.com/office/drawing/2014/main" id="{F110C018-94E2-1DDE-83A0-CA8ADB820422}"/>
              </a:ext>
            </a:extLst>
          </p:cNvPr>
          <p:cNvGrpSpPr/>
          <p:nvPr/>
        </p:nvGrpSpPr>
        <p:grpSpPr>
          <a:xfrm>
            <a:off x="1121422" y="3665297"/>
            <a:ext cx="1149350" cy="392415"/>
            <a:chOff x="-1026629" y="3396974"/>
            <a:chExt cx="1149350" cy="392415"/>
          </a:xfrm>
        </p:grpSpPr>
        <p:sp>
          <p:nvSpPr>
            <p:cNvPr id="41" name="Ribbon: Curved and Tilted Up 40">
              <a:extLst>
                <a:ext uri="{FF2B5EF4-FFF2-40B4-BE49-F238E27FC236}">
                  <a16:creationId xmlns=""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Chị</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3512616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31"/>
                                        </p:tgtEl>
                                      </p:cBhvr>
                                    </p:animEffect>
                                    <p:anim calcmode="lin" valueType="num">
                                      <p:cBhvr>
                                        <p:cTn id="25" dur="1000"/>
                                        <p:tgtEl>
                                          <p:spTgt spid="31"/>
                                        </p:tgtEl>
                                        <p:attrNameLst>
                                          <p:attrName>ppt_x</p:attrName>
                                        </p:attrNameLst>
                                      </p:cBhvr>
                                      <p:tavLst>
                                        <p:tav tm="0">
                                          <p:val>
                                            <p:strVal val="ppt_x"/>
                                          </p:val>
                                        </p:tav>
                                        <p:tav tm="100000">
                                          <p:val>
                                            <p:strVal val="ppt_x"/>
                                          </p:val>
                                        </p:tav>
                                      </p:tavLst>
                                    </p:anim>
                                    <p:anim calcmode="lin" valueType="num">
                                      <p:cBhvr>
                                        <p:cTn id="26" dur="1000"/>
                                        <p:tgtEl>
                                          <p:spTgt spid="31"/>
                                        </p:tgtEl>
                                        <p:attrNameLst>
                                          <p:attrName>ppt_y</p:attrName>
                                        </p:attrNameLst>
                                      </p:cBhvr>
                                      <p:tavLst>
                                        <p:tav tm="0">
                                          <p:val>
                                            <p:strVal val="ppt_y"/>
                                          </p:val>
                                        </p:tav>
                                        <p:tav tm="100000">
                                          <p:val>
                                            <p:strVal val="ppt_y+.1"/>
                                          </p:val>
                                        </p:tav>
                                      </p:tavLst>
                                    </p:anim>
                                    <p:set>
                                      <p:cBhvr>
                                        <p:cTn id="27" dur="1" fill="hold">
                                          <p:stCondLst>
                                            <p:cond delay="9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33"/>
                                        </p:tgtEl>
                                      </p:cBhvr>
                                    </p:animEffect>
                                    <p:anim calcmode="lin" valueType="num">
                                      <p:cBhvr>
                                        <p:cTn id="47" dur="1000"/>
                                        <p:tgtEl>
                                          <p:spTgt spid="33"/>
                                        </p:tgtEl>
                                        <p:attrNameLst>
                                          <p:attrName>ppt_x</p:attrName>
                                        </p:attrNameLst>
                                      </p:cBhvr>
                                      <p:tavLst>
                                        <p:tav tm="0">
                                          <p:val>
                                            <p:strVal val="ppt_x"/>
                                          </p:val>
                                        </p:tav>
                                        <p:tav tm="100000">
                                          <p:val>
                                            <p:strVal val="ppt_x"/>
                                          </p:val>
                                        </p:tav>
                                      </p:tavLst>
                                    </p:anim>
                                    <p:anim calcmode="lin" valueType="num">
                                      <p:cBhvr>
                                        <p:cTn id="48" dur="1000"/>
                                        <p:tgtEl>
                                          <p:spTgt spid="33"/>
                                        </p:tgtEl>
                                        <p:attrNameLst>
                                          <p:attrName>ppt_y</p:attrName>
                                        </p:attrNameLst>
                                      </p:cBhvr>
                                      <p:tavLst>
                                        <p:tav tm="0">
                                          <p:val>
                                            <p:strVal val="ppt_y"/>
                                          </p:val>
                                        </p:tav>
                                        <p:tav tm="100000">
                                          <p:val>
                                            <p:strVal val="ppt_y+.1"/>
                                          </p:val>
                                        </p:tav>
                                      </p:tavLst>
                                    </p:anim>
                                    <p:set>
                                      <p:cBhvr>
                                        <p:cTn id="49" dur="1" fill="hold">
                                          <p:stCondLst>
                                            <p:cond delay="9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strVal val="#ppt_w+.3"/>
                                          </p:val>
                                        </p:tav>
                                        <p:tav tm="100000">
                                          <p:val>
                                            <p:strVal val="#ppt_w"/>
                                          </p:val>
                                        </p:tav>
                                      </p:tavLst>
                                    </p:anim>
                                    <p:anim calcmode="lin" valueType="num">
                                      <p:cBhvr>
                                        <p:cTn id="55" dur="1000" fill="hold"/>
                                        <p:tgtEl>
                                          <p:spTgt spid="34"/>
                                        </p:tgtEl>
                                        <p:attrNameLst>
                                          <p:attrName>ppt_h</p:attrName>
                                        </p:attrNameLst>
                                      </p:cBhvr>
                                      <p:tavLst>
                                        <p:tav tm="0">
                                          <p:val>
                                            <p:strVal val="#ppt_h"/>
                                          </p:val>
                                        </p:tav>
                                        <p:tav tm="100000">
                                          <p:val>
                                            <p:strVal val="#ppt_h"/>
                                          </p:val>
                                        </p:tav>
                                      </p:tavLst>
                                    </p:anim>
                                    <p:animEffect transition="in" filter="fade">
                                      <p:cBhvr>
                                        <p:cTn id="56" dur="1000"/>
                                        <p:tgtEl>
                                          <p:spTgt spid="3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animBg="1"/>
      <p:bldP spid="33" grpId="0" animBg="1"/>
      <p:bldP spid="33" grpId="1" animBg="1"/>
      <p:bldP spid="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ngoại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435558" y="2582087"/>
            <a:ext cx="1839806" cy="3055156"/>
          </a:xfrm>
          <a:prstGeom prst="rect">
            <a:avLst/>
          </a:prstGeom>
        </p:spPr>
      </p:pic>
      <p:pic>
        <p:nvPicPr>
          <p:cNvPr id="32" name="Picture 31">
            <a:extLst>
              <a:ext uri="{FF2B5EF4-FFF2-40B4-BE49-F238E27FC236}">
                <a16:creationId xmlns=""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 xmlns:a16="http://schemas.microsoft.com/office/drawing/2014/main" id="{DFC96D0C-32F3-A125-3028-C7DF8B1076A3}"/>
              </a:ext>
            </a:extLst>
          </p:cNvPr>
          <p:cNvSpPr/>
          <p:nvPr/>
        </p:nvSpPr>
        <p:spPr>
          <a:xfrm>
            <a:off x="3453534" y="519364"/>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 xmlns:a16="http://schemas.microsoft.com/office/drawing/2014/main" id="{A7FDE8F9-F46B-1E73-3C95-BDC936C6955C}"/>
              </a:ext>
            </a:extLst>
          </p:cNvPr>
          <p:cNvSpPr/>
          <p:nvPr/>
        </p:nvSpPr>
        <p:spPr>
          <a:xfrm>
            <a:off x="6575642" y="266674"/>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Chồng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mẹ</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 xmlns:a16="http://schemas.microsoft.com/office/drawing/2014/main" id="{2D6E5079-4496-001D-6C1F-4ACE5CE946A0}"/>
              </a:ext>
            </a:extLst>
          </p:cNvPr>
          <p:cNvSpPr/>
          <p:nvPr/>
        </p:nvSpPr>
        <p:spPr>
          <a:xfrm>
            <a:off x="5612356" y="172779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35EE2441-F7C5-12EA-A72C-C8E551520F39}"/>
              </a:ext>
            </a:extLst>
          </p:cNvPr>
          <p:cNvGrpSpPr/>
          <p:nvPr/>
        </p:nvGrpSpPr>
        <p:grpSpPr>
          <a:xfrm>
            <a:off x="5577611" y="2502132"/>
            <a:ext cx="1149350" cy="392415"/>
            <a:chOff x="-1026629" y="3396974"/>
            <a:chExt cx="1149350" cy="392415"/>
          </a:xfrm>
        </p:grpSpPr>
        <p:sp>
          <p:nvSpPr>
            <p:cNvPr id="5" name="Ribbon: Curved and Tilted Up 4">
              <a:extLst>
                <a:ext uri="{FF2B5EF4-FFF2-40B4-BE49-F238E27FC236}">
                  <a16:creationId xmlns=""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chú</a:t>
              </a:r>
              <a:r>
                <a:rPr lang="en-US" sz="1000" dirty="0">
                  <a:latin typeface="#9Slide03 AllRoundGothic" panose="020B0703020202020104" pitchFamily="34" charset="0"/>
                </a:rPr>
                <a:t> </a:t>
              </a:r>
            </a:p>
          </p:txBody>
        </p:sp>
      </p:grpSp>
      <p:sp>
        <p:nvSpPr>
          <p:cNvPr id="34" name="Speech Bubble: Rectangle with Corners Rounded 33">
            <a:extLst>
              <a:ext uri="{FF2B5EF4-FFF2-40B4-BE49-F238E27FC236}">
                <a16:creationId xmlns="" xmlns:a16="http://schemas.microsoft.com/office/drawing/2014/main" id="{B0188266-D103-2D0D-67EB-5F50CB9C8588}"/>
              </a:ext>
            </a:extLst>
          </p:cNvPr>
          <p:cNvSpPr/>
          <p:nvPr/>
        </p:nvSpPr>
        <p:spPr>
          <a:xfrm>
            <a:off x="6569969" y="275888"/>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 xmlns:a16="http://schemas.microsoft.com/office/drawing/2014/main" id="{0DD23A6C-5F1F-71DE-5973-CF55E8510280}"/>
              </a:ext>
            </a:extLst>
          </p:cNvPr>
          <p:cNvSpPr/>
          <p:nvPr/>
        </p:nvSpPr>
        <p:spPr>
          <a:xfrm>
            <a:off x="5138736" y="2994042"/>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F110C018-94E2-1DDE-83A0-CA8ADB820422}"/>
              </a:ext>
            </a:extLst>
          </p:cNvPr>
          <p:cNvGrpSpPr/>
          <p:nvPr/>
        </p:nvGrpSpPr>
        <p:grpSpPr>
          <a:xfrm>
            <a:off x="5068388" y="3742106"/>
            <a:ext cx="1149350" cy="392415"/>
            <a:chOff x="-1026629" y="3396974"/>
            <a:chExt cx="1149350" cy="392415"/>
          </a:xfrm>
        </p:grpSpPr>
        <p:sp>
          <p:nvSpPr>
            <p:cNvPr id="41" name="Ribbon: Curved and Tilted Up 40">
              <a:extLst>
                <a:ext uri="{FF2B5EF4-FFF2-40B4-BE49-F238E27FC236}">
                  <a16:creationId xmlns=""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em</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1415945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31"/>
                                        </p:tgtEl>
                                      </p:cBhvr>
                                    </p:animEffect>
                                    <p:anim calcmode="lin" valueType="num">
                                      <p:cBhvr>
                                        <p:cTn id="21" dur="1000"/>
                                        <p:tgtEl>
                                          <p:spTgt spid="31"/>
                                        </p:tgtEl>
                                        <p:attrNameLst>
                                          <p:attrName>ppt_x</p:attrName>
                                        </p:attrNameLst>
                                      </p:cBhvr>
                                      <p:tavLst>
                                        <p:tav tm="0">
                                          <p:val>
                                            <p:strVal val="ppt_x"/>
                                          </p:val>
                                        </p:tav>
                                        <p:tav tm="100000">
                                          <p:val>
                                            <p:strVal val="ppt_x"/>
                                          </p:val>
                                        </p:tav>
                                      </p:tavLst>
                                    </p:anim>
                                    <p:anim calcmode="lin" valueType="num">
                                      <p:cBhvr>
                                        <p:cTn id="22" dur="1000"/>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strVal val="#ppt_w+.3"/>
                                          </p:val>
                                        </p:tav>
                                        <p:tav tm="100000">
                                          <p:val>
                                            <p:strVal val="#ppt_w"/>
                                          </p:val>
                                        </p:tav>
                                      </p:tavLst>
                                    </p:anim>
                                    <p:anim calcmode="lin" valueType="num">
                                      <p:cBhvr>
                                        <p:cTn id="29" dur="1000" fill="hold"/>
                                        <p:tgtEl>
                                          <p:spTgt spid="33"/>
                                        </p:tgtEl>
                                        <p:attrNameLst>
                                          <p:attrName>ppt_h</p:attrName>
                                        </p:attrNameLst>
                                      </p:cBhvr>
                                      <p:tavLst>
                                        <p:tav tm="0">
                                          <p:val>
                                            <p:strVal val="#ppt_h"/>
                                          </p:val>
                                        </p:tav>
                                        <p:tav tm="100000">
                                          <p:val>
                                            <p:strVal val="#ppt_h"/>
                                          </p:val>
                                        </p:tav>
                                      </p:tavLst>
                                    </p:anim>
                                    <p:animEffect transition="in" filter="fade">
                                      <p:cBhvr>
                                        <p:cTn id="30" dur="10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3"/>
                                        </p:tgtEl>
                                      </p:cBhvr>
                                    </p:animEffect>
                                    <p:anim calcmode="lin" valueType="num">
                                      <p:cBhvr>
                                        <p:cTn id="43" dur="1000"/>
                                        <p:tgtEl>
                                          <p:spTgt spid="33"/>
                                        </p:tgtEl>
                                        <p:attrNameLst>
                                          <p:attrName>ppt_x</p:attrName>
                                        </p:attrNameLst>
                                      </p:cBhvr>
                                      <p:tavLst>
                                        <p:tav tm="0">
                                          <p:val>
                                            <p:strVal val="ppt_x"/>
                                          </p:val>
                                        </p:tav>
                                        <p:tav tm="100000">
                                          <p:val>
                                            <p:strVal val="ppt_x"/>
                                          </p:val>
                                        </p:tav>
                                      </p:tavLst>
                                    </p:anim>
                                    <p:anim calcmode="lin" valueType="num">
                                      <p:cBhvr>
                                        <p:cTn id="44" dur="1000"/>
                                        <p:tgtEl>
                                          <p:spTgt spid="33"/>
                                        </p:tgtEl>
                                        <p:attrNameLst>
                                          <p:attrName>ppt_y</p:attrName>
                                        </p:attrNameLst>
                                      </p:cBhvr>
                                      <p:tavLst>
                                        <p:tav tm="0">
                                          <p:val>
                                            <p:strVal val="ppt_y"/>
                                          </p:val>
                                        </p:tav>
                                        <p:tav tm="100000">
                                          <p:val>
                                            <p:strVal val="ppt_y+.1"/>
                                          </p:val>
                                        </p:tav>
                                      </p:tavLst>
                                    </p:anim>
                                    <p:set>
                                      <p:cBhvr>
                                        <p:cTn id="45" dur="1" fill="hold">
                                          <p:stCondLst>
                                            <p:cond delay="9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3"/>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838383" y="921747"/>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310095" y="1775434"/>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Vận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dụng</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349370" y="779324"/>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 xmlns:a16="http://schemas.microsoft.com/office/drawing/2014/main" id="{E044C1DA-6474-11E2-1580-8AAAD1CE3A6F}"/>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 xmlns:a16="http://schemas.microsoft.com/office/drawing/2014/main" id="{9169F3B9-07D5-1AE2-4899-6FF9E6E9E238}"/>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 xmlns:a16="http://schemas.microsoft.com/office/drawing/2014/main" id="{B131F0C3-2946-02FB-FBA3-2E94D9C6FDFA}"/>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 xmlns:a16="http://schemas.microsoft.com/office/drawing/2014/main" id="{2D3AA918-EB80-066C-B760-7255D0EF7AE4}"/>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 xmlns:a16="http://schemas.microsoft.com/office/drawing/2014/main" id="{4B2560BC-BC7E-5806-03B5-9ECFA25F87DE}"/>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 xmlns:a16="http://schemas.microsoft.com/office/drawing/2014/main" id="{C45F6CB4-B207-04AD-8ABC-8C519174574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 xmlns:a16="http://schemas.microsoft.com/office/drawing/2014/main" id="{CBD9D39E-021A-97B1-A02D-1087585FF78F}"/>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 xmlns:a16="http://schemas.microsoft.com/office/drawing/2014/main" id="{4287396C-4756-4876-9EFC-BC8A712C8C2D}"/>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 xmlns:a16="http://schemas.microsoft.com/office/drawing/2014/main" id="{2E5DB47A-9D47-7633-B848-372DF7DDEE93}"/>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 xmlns:a16="http://schemas.microsoft.com/office/drawing/2014/main" id="{A72C59F7-0446-C156-7165-CBF09FB3E462}"/>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 xmlns:a16="http://schemas.microsoft.com/office/drawing/2014/main" id="{00E46540-1A7D-58C1-5800-D3401886469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 xmlns:a16="http://schemas.microsoft.com/office/drawing/2014/main" id="{19A2E48D-1056-979F-7743-8742EDF52523}"/>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 xmlns:a16="http://schemas.microsoft.com/office/drawing/2014/main" id="{A459902B-913E-00C4-0DB3-DF0786D00165}"/>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 xmlns:a16="http://schemas.microsoft.com/office/drawing/2014/main" id="{B665270C-7498-DB98-68CD-602FA3F58D5E}"/>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 xmlns:a16="http://schemas.microsoft.com/office/drawing/2014/main" id="{2FC4F3EF-2D7A-98E3-99FF-87FA5A43703D}"/>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 xmlns:a16="http://schemas.microsoft.com/office/drawing/2014/main" id="{B1F7F291-38E2-1A92-E905-A5E2F40B39A2}"/>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 xmlns:a16="http://schemas.microsoft.com/office/drawing/2014/main" id="{CA58149A-E667-66C9-181D-2F74B6553FE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 xmlns:a16="http://schemas.microsoft.com/office/drawing/2014/main" id="{2233B896-C8E0-E283-5D96-3A43706A0EE1}"/>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 xmlns:a16="http://schemas.microsoft.com/office/drawing/2014/main" id="{AD38FBAC-2DF6-0554-8D77-7DD50FA1D76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 xmlns:a16="http://schemas.microsoft.com/office/drawing/2014/main" id="{718CC8DF-0748-650A-DE95-A18977830791}"/>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 xmlns:a16="http://schemas.microsoft.com/office/drawing/2014/main" id="{A71FB082-FBB3-9C38-EB58-A96CDECA720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 xmlns:a16="http://schemas.microsoft.com/office/drawing/2014/main" id="{7CF84463-6126-CC71-1C91-D13FF94C3248}"/>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 xmlns:a16="http://schemas.microsoft.com/office/drawing/2014/main" id="{3C080DAF-D082-DC2A-3555-6D05B6923278}"/>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 xmlns:a16="http://schemas.microsoft.com/office/drawing/2014/main" id="{1A3F4E4E-67C1-E10D-B6C1-F21A9757E89F}"/>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 xmlns:a16="http://schemas.microsoft.com/office/drawing/2014/main" id="{6457A493-01AD-205B-A7EA-7E789E241371}"/>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 xmlns:a16="http://schemas.microsoft.com/office/drawing/2014/main" id="{6566FCE4-19AB-5FDC-1124-73D31CDA5635}"/>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 xmlns:a16="http://schemas.microsoft.com/office/drawing/2014/main" id="{01931DAE-8831-8665-DC2B-A4F8208361B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 xmlns:a16="http://schemas.microsoft.com/office/drawing/2014/main" id="{832268E0-94D0-0E88-7C8E-A9D58886E2FB}"/>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 xmlns:a16="http://schemas.microsoft.com/office/drawing/2014/main" id="{64C9C864-8CB4-4576-14E0-890A9F5DD29E}"/>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 xmlns:a16="http://schemas.microsoft.com/office/drawing/2014/main" id="{805F0E7B-A55C-CE16-4F28-C97128EA6B7B}"/>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 xmlns:a16="http://schemas.microsoft.com/office/drawing/2014/main" id="{8912984C-3A25-DE8F-5057-3E7921477575}"/>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 xmlns:a16="http://schemas.microsoft.com/office/drawing/2014/main" id="{8C3711AC-1154-5DA2-4E45-8FFF7251E80E}"/>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 xmlns:a16="http://schemas.microsoft.com/office/drawing/2014/main" id="{B781798E-EA3C-0DD0-2975-47ABB5D953D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 xmlns:a16="http://schemas.microsoft.com/office/drawing/2014/main" id="{59912DD2-0C3E-DA46-2D91-0F86C1A8C61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 xmlns:a16="http://schemas.microsoft.com/office/drawing/2014/main" id="{BDF9FE46-CEB3-92D0-539C-488238F0A0E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 xmlns:a16="http://schemas.microsoft.com/office/drawing/2014/main" id="{8EAFCFB8-432E-E09E-78F0-24495E57EB2E}"/>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 xmlns:a16="http://schemas.microsoft.com/office/drawing/2014/main" id="{DE4D074A-9BE8-2515-5E41-CCD39AD105C6}"/>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 xmlns:a16="http://schemas.microsoft.com/office/drawing/2014/main" id="{732C523B-4F27-633F-E720-57A0F453FDB4}"/>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 xmlns:a16="http://schemas.microsoft.com/office/drawing/2014/main" id="{9E80D7AB-E32C-B481-B95D-1ED5CB2752B6}"/>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 xmlns:a16="http://schemas.microsoft.com/office/drawing/2014/main" id="{DB290AB1-03D4-0C06-E8A1-026AB87D7227}"/>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 xmlns:a16="http://schemas.microsoft.com/office/drawing/2014/main" id="{21D77161-5B26-6038-0772-53BB975A8061}"/>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 xmlns:a16="http://schemas.microsoft.com/office/drawing/2014/main" id="{D86F706E-B827-01C4-0B82-C015C6855B1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 xmlns:a16="http://schemas.microsoft.com/office/drawing/2014/main" id="{82D1DFBB-0BAC-65AA-78EA-15EF12061BD7}"/>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 xmlns:a16="http://schemas.microsoft.com/office/drawing/2014/main" id="{BCD71DAC-083F-3CB1-D7D5-ACA8DC7949A8}"/>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 xmlns:a16="http://schemas.microsoft.com/office/drawing/2014/main" id="{F5C03159-1457-17EC-B20A-0CF1C3CD9637}"/>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 xmlns:a16="http://schemas.microsoft.com/office/drawing/2014/main" id="{AFB778E7-6E76-285A-D502-0C869DDDE10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 xmlns:a16="http://schemas.microsoft.com/office/drawing/2014/main" id="{68218DC9-687C-7C91-DD6B-1E56C7802DE8}"/>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 xmlns:a16="http://schemas.microsoft.com/office/drawing/2014/main" id="{B76D3073-1CB4-3973-6368-35E727B9820B}"/>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 xmlns:a16="http://schemas.microsoft.com/office/drawing/2014/main" id="{C5AE3FC0-F678-5BA5-078C-488A6A7BE0E0}"/>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 xmlns:a16="http://schemas.microsoft.com/office/drawing/2014/main" id="{7F504C2A-5838-2278-1345-E685D0E0241D}"/>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 xmlns:a16="http://schemas.microsoft.com/office/drawing/2014/main" id="{1015CA02-3C47-B756-0E63-7941505EBA82}"/>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 xmlns:a16="http://schemas.microsoft.com/office/drawing/2014/main" id="{7CB971AC-F57D-780E-BCA9-93BFE0680D1A}"/>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 xmlns:a16="http://schemas.microsoft.com/office/drawing/2014/main" id="{7345B516-3771-F282-0DAE-87ECE282BAB0}"/>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 xmlns:a16="http://schemas.microsoft.com/office/drawing/2014/main" id="{4AF25466-9D4F-C352-7E5E-1E88B79940F6}"/>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 xmlns:a16="http://schemas.microsoft.com/office/drawing/2014/main" id="{7F21F28B-C233-FD0F-596D-0DE3F37BC188}"/>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 xmlns:a16="http://schemas.microsoft.com/office/drawing/2014/main" id="{A0D4D124-EEF5-57BB-E423-BEE85F24ED73}"/>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 xmlns:a16="http://schemas.microsoft.com/office/drawing/2014/main" id="{4FD3FFF8-7CF1-0757-462E-C1E2E725366E}"/>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 xmlns:a16="http://schemas.microsoft.com/office/drawing/2014/main" id="{910235D1-8FC7-482E-436C-D3C081D752D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 xmlns:a16="http://schemas.microsoft.com/office/drawing/2014/main" id="{50E234A4-8D69-79FD-2104-42CE71513192}"/>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 xmlns:a16="http://schemas.microsoft.com/office/drawing/2014/main" id="{8C735981-7884-DABB-AFB8-9EFD3A7F09CE}"/>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 xmlns:a16="http://schemas.microsoft.com/office/drawing/2014/main" id="{FB800A7B-7F0E-F962-E2FD-E499582FF636}"/>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 xmlns:a16="http://schemas.microsoft.com/office/drawing/2014/main" id="{E7720EDA-0D3F-D522-F709-959A77AD6AF2}"/>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 xmlns:a16="http://schemas.microsoft.com/office/drawing/2014/main" id="{7C924D14-42A3-3798-693E-0D36C4C458F0}"/>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 xmlns:a16="http://schemas.microsoft.com/office/drawing/2014/main" id="{DA7B6AFA-11FF-75BA-625C-34EE06CBBE6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 xmlns:a16="http://schemas.microsoft.com/office/drawing/2014/main" id="{8C484BA3-80F1-DA6B-56C6-0144D4AA6343}"/>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 xmlns:a16="http://schemas.microsoft.com/office/drawing/2014/main" id="{37109110-58EA-96CF-3EDB-630A892A6056}"/>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 xmlns:a16="http://schemas.microsoft.com/office/drawing/2014/main" id="{EECC1D40-493E-E395-F751-0DAAAD684F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 xmlns:a16="http://schemas.microsoft.com/office/drawing/2014/main" id="{094DA483-3889-F811-BB5F-6CF3A119E867}"/>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 xmlns:a16="http://schemas.microsoft.com/office/drawing/2014/main" id="{EC21E400-CC6F-3900-5DA9-D8D09E68AA36}"/>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 xmlns:a16="http://schemas.microsoft.com/office/drawing/2014/main" id="{C979B7CA-A3B3-63E9-9F0A-D8D8BED4DAE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 xmlns:a16="http://schemas.microsoft.com/office/drawing/2014/main" id="{C6613805-8915-76FC-5AA0-2D9AEE7FCBAB}"/>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 xmlns:a16="http://schemas.microsoft.com/office/drawing/2014/main" id="{69EFEF54-4A89-73A7-95ED-6D0894FDE9B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 xmlns:a16="http://schemas.microsoft.com/office/drawing/2014/main" id="{BFCEA882-7C3F-440B-1ED2-BECEC5C15F7F}"/>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 xmlns:a16="http://schemas.microsoft.com/office/drawing/2014/main" id="{6B0DF9F5-405F-C936-9203-182D129C695B}"/>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 xmlns:a16="http://schemas.microsoft.com/office/drawing/2014/main" id="{240F19A1-F23B-EFC1-A834-069E7D4784B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 xmlns:a16="http://schemas.microsoft.com/office/drawing/2014/main" id="{EC71444F-CCE2-09F3-5050-FBDD17D9527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 xmlns:a16="http://schemas.microsoft.com/office/drawing/2014/main" id="{389257B1-4BA8-FDD2-B45B-FBD6047771F2}"/>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 xmlns:a16="http://schemas.microsoft.com/office/drawing/2014/main" id="{F4242E31-B84D-2FC4-AEC5-61F69AFE8CF7}"/>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 xmlns:a16="http://schemas.microsoft.com/office/drawing/2014/main" id="{D98B43C0-4F81-C5D0-3C6F-323449B9DCA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 xmlns:a16="http://schemas.microsoft.com/office/drawing/2014/main" id="{51CB5885-20F5-DA86-0E85-9F9903189A3E}"/>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 xmlns:a16="http://schemas.microsoft.com/office/drawing/2014/main" id="{2F90C12E-1D93-8130-89FD-301AA340329A}"/>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 xmlns:a16="http://schemas.microsoft.com/office/drawing/2014/main" id="{077C5543-2620-478A-931B-EAADD9501466}"/>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 xmlns:a16="http://schemas.microsoft.com/office/drawing/2014/main" id="{89FBD847-F58D-408D-7027-060BD3146386}"/>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 xmlns:a16="http://schemas.microsoft.com/office/drawing/2014/main" id="{EE6B482C-31A4-7135-6C62-16AAC5BCD8F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 xmlns:a16="http://schemas.microsoft.com/office/drawing/2014/main" id="{4391A7B8-025F-AED9-0474-250604B40E3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 xmlns:a16="http://schemas.microsoft.com/office/drawing/2014/main" id="{4FA883D4-16E5-C01C-B534-E45EF7889AF0}"/>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 xmlns:a16="http://schemas.microsoft.com/office/drawing/2014/main" id="{4B9CEB83-ED26-3DBA-FC77-30AD2CA51A3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 xmlns:a16="http://schemas.microsoft.com/office/drawing/2014/main" id="{A8DFD4D7-6B03-3814-72CE-0611D20EA72F}"/>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 xmlns:a16="http://schemas.microsoft.com/office/drawing/2014/main" id="{9CD1D2BB-40E7-EAB7-6738-A65AD64C1E23}"/>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 xmlns:a16="http://schemas.microsoft.com/office/drawing/2014/main" id="{620DE901-C750-13BA-504B-6FEC96004700}"/>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 xmlns:a16="http://schemas.microsoft.com/office/drawing/2014/main" id="{53576946-D8FD-7F50-B3B8-7266A01EA8FF}"/>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 xmlns:a16="http://schemas.microsoft.com/office/drawing/2014/main" id="{5034D23C-ADD7-4621-8259-E73330298D62}"/>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 xmlns:a16="http://schemas.microsoft.com/office/drawing/2014/main" id="{5B8227D7-9B79-A8F9-EA5F-19B2D99FEDA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 xmlns:a16="http://schemas.microsoft.com/office/drawing/2014/main" id="{D9CA55EE-2D0B-8686-6DCB-71A1AB306CB5}"/>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 xmlns:a16="http://schemas.microsoft.com/office/drawing/2014/main" id="{90FD5D0B-C8DC-4A36-5CE3-0FB8436999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 xmlns:a16="http://schemas.microsoft.com/office/drawing/2014/main" id="{3A4A8EFE-41A2-57A6-5E6B-D56187515712}"/>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 xmlns:a16="http://schemas.microsoft.com/office/drawing/2014/main" id="{190AA030-88F8-184A-878C-98266CD6686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 xmlns:a16="http://schemas.microsoft.com/office/drawing/2014/main" id="{8EDA549F-1BA7-ABD3-0735-F165501F01BB}"/>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 xmlns:a16="http://schemas.microsoft.com/office/drawing/2014/main" id="{1FDB85AC-9BF7-0990-2B77-B2A9076A58A6}"/>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 xmlns:a16="http://schemas.microsoft.com/office/drawing/2014/main" id="{A96F5739-6393-0216-F275-C81C123F264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 xmlns:a16="http://schemas.microsoft.com/office/drawing/2014/main" id="{8511B507-D9D2-F141-4F88-5B0C833670CC}"/>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 xmlns:a16="http://schemas.microsoft.com/office/drawing/2014/main" id="{6AE873B2-258C-0E95-4844-ED916225CCD4}"/>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 xmlns:a16="http://schemas.microsoft.com/office/drawing/2014/main" id="{97BB7155-5231-CCD9-B72A-CC2046602889}"/>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 xmlns:a16="http://schemas.microsoft.com/office/drawing/2014/main" id="{2F3ECB4C-522F-FB87-EDBB-4B90B6336DB0}"/>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 xmlns:a16="http://schemas.microsoft.com/office/drawing/2014/main" id="{51183917-D336-81A0-CC47-561DB30DDFD6}"/>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 xmlns:a16="http://schemas.microsoft.com/office/drawing/2014/main" id="{B5C92A4B-9931-841B-9FA2-6B547B853DBA}"/>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 xmlns:a16="http://schemas.microsoft.com/office/drawing/2014/main" id="{E3ABD92B-A2D5-7847-0BFB-4C52069B60EF}"/>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 xmlns:a16="http://schemas.microsoft.com/office/drawing/2014/main" id="{36B95204-BFA7-81EA-4BD0-6E6E28C3EAC7}"/>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 xmlns:a16="http://schemas.microsoft.com/office/drawing/2014/main" id="{57A4D19B-F533-540B-E222-AF67146117D9}"/>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 xmlns:a16="http://schemas.microsoft.com/office/drawing/2014/main" id="{E5F26A23-8443-C9AE-77DB-C12580C9B11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 xmlns:a16="http://schemas.microsoft.com/office/drawing/2014/main" id="{37B5C7A2-ABCA-8062-38B0-C10C92E6E3AF}"/>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 xmlns:a16="http://schemas.microsoft.com/office/drawing/2014/main" id="{726D7D95-1A69-2533-7075-1105158D0210}"/>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 xmlns:a16="http://schemas.microsoft.com/office/drawing/2014/main" id="{AAB7AA0E-742C-35DB-D0CF-FA1D0C207DCE}"/>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 xmlns:a16="http://schemas.microsoft.com/office/drawing/2014/main" id="{E75AF4C3-09C2-211F-036E-B43BA82FDDBE}"/>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 xmlns:a16="http://schemas.microsoft.com/office/drawing/2014/main" id="{301DA5F3-75E6-BC9D-31AD-E2730A9C27F0}"/>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 xmlns:a16="http://schemas.microsoft.com/office/drawing/2014/main" id="{5A8F8953-2051-BE10-6FED-8B3F5A0080A0}"/>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 xmlns:a16="http://schemas.microsoft.com/office/drawing/2014/main" id="{002F113B-5C81-07E7-E28B-FEB7E001865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 xmlns:a16="http://schemas.microsoft.com/office/drawing/2014/main" id="{BAEF5B22-CA1F-0C0B-9EBA-9EBE2B4633A4}"/>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 xmlns:a16="http://schemas.microsoft.com/office/drawing/2014/main" id="{769FB0F0-580F-2F2B-E563-0AE8FE6C325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 xmlns:a16="http://schemas.microsoft.com/office/drawing/2014/main" id="{1F097E45-8C54-66A9-460E-E20C0E4E159C}"/>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 xmlns:a16="http://schemas.microsoft.com/office/drawing/2014/main" id="{FCC04F14-FDB0-EA6F-6A54-6C6FA757BAC5}"/>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 xmlns:a16="http://schemas.microsoft.com/office/drawing/2014/main" id="{DB4A3AFA-39B0-A4CD-6E49-F4A759E6AE18}"/>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6131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endParaRPr lang="en-US">
              <a:solidFill>
                <a:schemeClr val="tx1"/>
              </a:solidFill>
            </a:endParaRPr>
          </a:p>
        </p:txBody>
      </p:sp>
      <p:pic>
        <p:nvPicPr>
          <p:cNvPr id="1029" name="Picture 5" descr="C:\Users\HP\Desktop\3799644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6853238" y="4895469"/>
            <a:ext cx="3933825" cy="4248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4">
            <a:extLst>
              <a:ext uri="{28A0092B-C50C-407E-A947-70E740481C1C}">
                <a14:useLocalDpi xmlns:a14="http://schemas.microsoft.com/office/drawing/2010/main" val="0"/>
              </a:ext>
            </a:extLst>
          </a:blip>
          <a:srcRect b="10834"/>
          <a:stretch/>
        </p:blipFill>
        <p:spPr bwMode="auto">
          <a:xfrm>
            <a:off x="-825378" y="-1271587"/>
            <a:ext cx="12245075" cy="8516450"/>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395940" y="1285875"/>
            <a:ext cx="1675748" cy="1557888"/>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1"/>
                </a:solidFill>
                <a:latin typeface="#9Slide06 SVNStella" pitchFamily="2" charset="0"/>
              </a:rPr>
              <a:t>Giải</a:t>
            </a:r>
            <a:endParaRPr lang="en-US" sz="7200" dirty="0">
              <a:solidFill>
                <a:schemeClr val="tx1"/>
              </a:solidFill>
              <a:latin typeface="#9Slide06 SVNStella" pitchFamily="2" charset="0"/>
            </a:endParaRPr>
          </a:p>
        </p:txBody>
      </p:sp>
      <p:sp>
        <p:nvSpPr>
          <p:cNvPr id="10" name="ô 10"/>
          <p:cNvSpPr/>
          <p:nvPr/>
        </p:nvSpPr>
        <p:spPr>
          <a:xfrm>
            <a:off x="2696835" y="1285876"/>
            <a:ext cx="1532266" cy="1557887"/>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1"/>
                </a:solidFill>
                <a:latin typeface="#9Slide06 SVNStella" pitchFamily="2" charset="0"/>
              </a:rPr>
              <a:t>Cứu</a:t>
            </a:r>
            <a:endParaRPr lang="en-US" sz="7200" dirty="0">
              <a:solidFill>
                <a:schemeClr val="tx1"/>
              </a:solidFill>
              <a:latin typeface="#9Slide06 SVNStella" pitchFamily="2" charset="0"/>
            </a:endParaRPr>
          </a:p>
        </p:txBody>
      </p:sp>
      <p:sp>
        <p:nvSpPr>
          <p:cNvPr id="11" name="ô 9"/>
          <p:cNvSpPr/>
          <p:nvPr/>
        </p:nvSpPr>
        <p:spPr>
          <a:xfrm>
            <a:off x="7058025" y="1285877"/>
            <a:ext cx="1762125" cy="1557888"/>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1"/>
                </a:solidFill>
                <a:latin typeface="#9Slide06 SVNStella" pitchFamily="2" charset="0"/>
              </a:rPr>
              <a:t>Xanh</a:t>
            </a:r>
            <a:endParaRPr lang="en-US" sz="7200" dirty="0">
              <a:solidFill>
                <a:schemeClr val="tx1"/>
              </a:solidFill>
              <a:latin typeface="#9Slide06 SVNStella" pitchFamily="2" charset="0"/>
            </a:endParaRPr>
          </a:p>
        </p:txBody>
      </p:sp>
      <p:sp>
        <p:nvSpPr>
          <p:cNvPr id="12" name="ô 11"/>
          <p:cNvSpPr/>
          <p:nvPr/>
        </p:nvSpPr>
        <p:spPr>
          <a:xfrm>
            <a:off x="4758997" y="1285876"/>
            <a:ext cx="1870403" cy="1557887"/>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1"/>
                </a:solidFill>
                <a:latin typeface="#9Slide06 SVNStella" pitchFamily="2" charset="0"/>
              </a:rPr>
              <a:t>Rừng</a:t>
            </a:r>
            <a:endParaRPr lang="en-US" sz="7200" dirty="0">
              <a:solidFill>
                <a:schemeClr val="tx1"/>
              </a:solidFill>
              <a:latin typeface="#9Slide06 SVNStella" pitchFamily="2" charset="0"/>
            </a:endParaRPr>
          </a:p>
        </p:txBody>
      </p:sp>
      <p:sp>
        <p:nvSpPr>
          <p:cNvPr id="4" name="Rounded Rectangle 3"/>
          <p:cNvSpPr/>
          <p:nvPr/>
        </p:nvSpPr>
        <p:spPr>
          <a:xfrm>
            <a:off x="3658860" y="3443288"/>
            <a:ext cx="2035339" cy="7286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4950" dirty="0" err="1">
                <a:solidFill>
                  <a:schemeClr val="tx1"/>
                </a:solidFill>
                <a:latin typeface="#9Slide03 AmpleSoft Bold" pitchFamily="2" charset="0"/>
              </a:rPr>
              <a:t>Chơi</a:t>
            </a:r>
            <a:endParaRPr lang="en-US" sz="4950" dirty="0">
              <a:solidFill>
                <a:schemeClr val="tx1"/>
              </a:solidFill>
              <a:latin typeface="#9Slide03 AmpleSoft Bold" pitchFamily="2" charset="0"/>
            </a:endParaRPr>
          </a:p>
        </p:txBody>
      </p:sp>
    </p:spTree>
    <p:extLst>
      <p:ext uri="{BB962C8B-B14F-4D97-AF65-F5344CB8AC3E}">
        <p14:creationId xmlns:p14="http://schemas.microsoft.com/office/powerpoint/2010/main" val="37149458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3" dur="500" accel="50000" decel="50000" autoRev="1" fill="hold">
                                          <p:stCondLst>
                                            <p:cond delay="0"/>
                                          </p:stCondLst>
                                        </p:cTn>
                                        <p:tgtEl>
                                          <p:spTgt spid="9"/>
                                        </p:tgtEl>
                                        <p:attrNameLst>
                                          <p:attrName>ppt_x</p:attrName>
                                          <p:attrName>ppt_y</p:attrName>
                                        </p:attrNameLst>
                                      </p:cBhvr>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39" dur="500" accel="50000" decel="50000" autoRev="1" fill="hold">
                                          <p:stCondLst>
                                            <p:cond delay="0"/>
                                          </p:stCondLst>
                                        </p:cTn>
                                        <p:tgtEl>
                                          <p:spTgt spid="10"/>
                                        </p:tgtEl>
                                        <p:attrNameLst>
                                          <p:attrName>ppt_x</p:attrName>
                                          <p:attrName>ppt_y</p:attrName>
                                        </p:attrNameLst>
                                      </p:cBhvr>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5" dur="500" accel="50000" decel="50000" autoRev="1" fill="hold">
                                          <p:stCondLst>
                                            <p:cond delay="0"/>
                                          </p:stCondLst>
                                        </p:cTn>
                                        <p:tgtEl>
                                          <p:spTgt spid="12"/>
                                        </p:tgtEl>
                                        <p:attrNameLst>
                                          <p:attrName>ppt_x</p:attrName>
                                          <p:attrName>ppt_y</p:attrName>
                                        </p:attrNameLst>
                                      </p:cBhvr>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1" dur="500" accel="50000" decel="50000" autoRev="1" fill="hold">
                                          <p:stCondLst>
                                            <p:cond delay="0"/>
                                          </p:stCondLst>
                                        </p:cTn>
                                        <p:tgtEl>
                                          <p:spTgt spid="11"/>
                                        </p:tgtEl>
                                        <p:attrNameLst>
                                          <p:attrName>ppt_x</p:attrName>
                                          <p:attrName>ppt_y</p:attrName>
                                        </p:attrNameLst>
                                      </p:cBhvr>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197541"/>
            <a:ext cx="9301163" cy="644105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6156" y="2271712"/>
            <a:ext cx="5816756" cy="29718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5143500" y="2022985"/>
            <a:ext cx="3214688" cy="347186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971550" y="1057275"/>
            <a:ext cx="4629150" cy="2180148"/>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ysClr val="windowText" lastClr="000000"/>
                </a:solidFill>
                <a:latin typeface="#9Slide03 AmpleSoft Bold" pitchFamily="2" charset="0"/>
              </a:rPr>
              <a:t>Hiện</a:t>
            </a:r>
            <a:r>
              <a:rPr lang="en-US" sz="2700" dirty="0">
                <a:solidFill>
                  <a:sysClr val="windowText" lastClr="000000"/>
                </a:solidFill>
                <a:latin typeface="#9Slide03 AmpleSoft Bold" pitchFamily="2" charset="0"/>
              </a:rPr>
              <a:t> nay ở </a:t>
            </a:r>
            <a:r>
              <a:rPr lang="en-US" sz="2700" dirty="0" err="1">
                <a:solidFill>
                  <a:sysClr val="windowText" lastClr="000000"/>
                </a:solidFill>
                <a:latin typeface="#9Slide03 AmpleSoft Bold" pitchFamily="2" charset="0"/>
              </a:rPr>
              <a:t>rừng</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đang</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có</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một</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đám</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cháy</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rất</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lớn</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hãy</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cùng</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anh</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đi</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giải</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cứu</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các</a:t>
            </a:r>
            <a:r>
              <a:rPr lang="en-US" sz="2700" dirty="0">
                <a:solidFill>
                  <a:sysClr val="windowText" lastClr="000000"/>
                </a:solidFill>
                <a:latin typeface="#9Slide03 AmpleSoft Bold" pitchFamily="2" charset="0"/>
              </a:rPr>
              <a:t> con </a:t>
            </a:r>
            <a:r>
              <a:rPr lang="en-US" sz="2700" dirty="0" err="1">
                <a:solidFill>
                  <a:sysClr val="windowText" lastClr="000000"/>
                </a:solidFill>
                <a:latin typeface="#9Slide03 AmpleSoft Bold" pitchFamily="2" charset="0"/>
              </a:rPr>
              <a:t>vật</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bị</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mắc</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kẹt</a:t>
            </a:r>
            <a:r>
              <a:rPr lang="en-US" sz="2700" dirty="0">
                <a:solidFill>
                  <a:sysClr val="windowText" lastClr="000000"/>
                </a:solidFill>
                <a:latin typeface="#9Slide03 AmpleSoft Bold" pitchFamily="2" charset="0"/>
              </a:rPr>
              <a:t> </a:t>
            </a:r>
            <a:r>
              <a:rPr lang="en-US" sz="2700" dirty="0" err="1">
                <a:solidFill>
                  <a:sysClr val="windowText" lastClr="000000"/>
                </a:solidFill>
                <a:latin typeface="#9Slide03 AmpleSoft Bold" pitchFamily="2" charset="0"/>
              </a:rPr>
              <a:t>nhé</a:t>
            </a:r>
            <a:r>
              <a:rPr lang="en-US" sz="2700" dirty="0">
                <a:solidFill>
                  <a:sysClr val="windowText" lastClr="000000"/>
                </a:solidFill>
                <a:latin typeface="#9Slide03 AmpleSoft Bold" pitchFamily="2" charset="0"/>
              </a:rPr>
              <a:t> !</a:t>
            </a:r>
          </a:p>
        </p:txBody>
      </p:sp>
    </p:spTree>
    <p:extLst>
      <p:ext uri="{BB962C8B-B14F-4D97-AF65-F5344CB8AC3E}">
        <p14:creationId xmlns:p14="http://schemas.microsoft.com/office/powerpoint/2010/main" val="3979180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5" name="TextBox 4"/>
          <p:cNvSpPr txBox="1"/>
          <p:nvPr/>
        </p:nvSpPr>
        <p:spPr>
          <a:xfrm>
            <a:off x="220436" y="187778"/>
            <a:ext cx="476412" cy="253916"/>
          </a:xfrm>
          <a:prstGeom prst="rect">
            <a:avLst/>
          </a:prstGeom>
          <a:noFill/>
        </p:spPr>
        <p:txBody>
          <a:bodyPr wrap="none" rtlCol="0">
            <a:spAutoFit/>
          </a:bodyPr>
          <a:lstStyle/>
          <a:p>
            <a:r>
              <a:rPr lang="en-US" sz="1050" dirty="0">
                <a:solidFill>
                  <a:schemeClr val="tx1"/>
                </a:solidFill>
              </a:rPr>
              <a:t>HẢO</a:t>
            </a:r>
          </a:p>
        </p:txBody>
      </p:sp>
      <p:sp>
        <p:nvSpPr>
          <p:cNvPr id="7" name="TextBox 6"/>
          <p:cNvSpPr txBox="1"/>
          <p:nvPr/>
        </p:nvSpPr>
        <p:spPr>
          <a:xfrm>
            <a:off x="8630398" y="4866501"/>
            <a:ext cx="476412" cy="253916"/>
          </a:xfrm>
          <a:prstGeom prst="rect">
            <a:avLst/>
          </a:prstGeom>
          <a:noFill/>
        </p:spPr>
        <p:txBody>
          <a:bodyPr wrap="none" rtlCol="0">
            <a:spAutoFit/>
          </a:bodyPr>
          <a:lstStyle/>
          <a:p>
            <a:r>
              <a:rPr lang="en-US" sz="1050" dirty="0">
                <a:solidFill>
                  <a:schemeClr val="tx1"/>
                </a:solidFill>
              </a:rPr>
              <a:t>HẢO</a:t>
            </a:r>
          </a:p>
        </p:txBody>
      </p:sp>
      <p:sp>
        <p:nvSpPr>
          <p:cNvPr id="8" name="TextBox 7"/>
          <p:cNvSpPr txBox="1"/>
          <p:nvPr/>
        </p:nvSpPr>
        <p:spPr>
          <a:xfrm>
            <a:off x="8630397" y="326278"/>
            <a:ext cx="476412" cy="253916"/>
          </a:xfrm>
          <a:prstGeom prst="rect">
            <a:avLst/>
          </a:prstGeom>
          <a:noFill/>
        </p:spPr>
        <p:txBody>
          <a:bodyPr wrap="none" rtlCol="0">
            <a:spAutoFit/>
          </a:bodyPr>
          <a:lstStyle/>
          <a:p>
            <a:r>
              <a:rPr lang="en-US" sz="1050" dirty="0">
                <a:solidFill>
                  <a:schemeClr val="tx1"/>
                </a:solidFill>
              </a:rPr>
              <a:t>HẢO</a:t>
            </a:r>
          </a:p>
        </p:txBody>
      </p:sp>
      <p:sp>
        <p:nvSpPr>
          <p:cNvPr id="11" name="TextBox 10"/>
          <p:cNvSpPr txBox="1"/>
          <p:nvPr/>
        </p:nvSpPr>
        <p:spPr>
          <a:xfrm>
            <a:off x="5314950" y="187778"/>
            <a:ext cx="373820" cy="253916"/>
          </a:xfrm>
          <a:prstGeom prst="rect">
            <a:avLst/>
          </a:prstGeom>
          <a:noFill/>
        </p:spPr>
        <p:txBody>
          <a:bodyPr wrap="none" rtlCol="0">
            <a:spAutoFit/>
          </a:bodyPr>
          <a:lstStyle/>
          <a:p>
            <a:r>
              <a:rPr lang="en-US" sz="1050" dirty="0">
                <a:solidFill>
                  <a:schemeClr val="tx1"/>
                </a:solidFill>
                <a:latin typeface="#9Slide06 DeathRattle BB" pitchFamily="2" charset="0"/>
              </a:rPr>
              <a:t>HẢO</a:t>
            </a:r>
          </a:p>
        </p:txBody>
      </p:sp>
      <p:sp>
        <p:nvSpPr>
          <p:cNvPr id="16" name="TextBox 15"/>
          <p:cNvSpPr txBox="1"/>
          <p:nvPr/>
        </p:nvSpPr>
        <p:spPr>
          <a:xfrm>
            <a:off x="91440" y="3582488"/>
            <a:ext cx="373820" cy="253916"/>
          </a:xfrm>
          <a:prstGeom prst="rect">
            <a:avLst/>
          </a:prstGeom>
          <a:noFill/>
        </p:spPr>
        <p:txBody>
          <a:bodyPr wrap="none" rtlCol="0">
            <a:spAutoFit/>
          </a:bodyPr>
          <a:lstStyle/>
          <a:p>
            <a:r>
              <a:rPr lang="en-US" sz="1050" dirty="0">
                <a:solidFill>
                  <a:schemeClr val="tx1"/>
                </a:solidFill>
                <a:latin typeface="#9Slide06 DeathRattle BB" pitchFamily="2" charset="0"/>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900" y="3188971"/>
            <a:ext cx="2992919" cy="2106533"/>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6704405" y="1939408"/>
            <a:ext cx="24860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232517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8416729" y="1740609"/>
            <a:ext cx="773702" cy="1028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6230098" y="2185399"/>
            <a:ext cx="3297116" cy="686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5852867" y="2348701"/>
            <a:ext cx="2962893" cy="633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922791" y="1984850"/>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496273" y="-1657350"/>
            <a:ext cx="2614613" cy="5675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08746" y="1959325"/>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397099" y="2254959"/>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12314" y="198485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272586" y="464778"/>
            <a:ext cx="2614613" cy="25443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089793" y="1540360"/>
            <a:ext cx="2614613" cy="1232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212512" y="2475097"/>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526899" y="-303730"/>
            <a:ext cx="2614613" cy="36881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704405" y="1677188"/>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1740609"/>
            <a:ext cx="2614613" cy="6806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02463" y="495245"/>
            <a:ext cx="5036066" cy="145205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Câu</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hỏi</a:t>
            </a:r>
            <a:r>
              <a:rPr lang="en-US" sz="3000" dirty="0">
                <a:solidFill>
                  <a:schemeClr val="tx1"/>
                </a:solidFill>
                <a:latin typeface="#9Slide03 AmpleSoft Bold" pitchFamily="2" charset="0"/>
              </a:rPr>
              <a:t>  : </a:t>
            </a:r>
            <a:r>
              <a:rPr lang="en-US" sz="3000" dirty="0" err="1">
                <a:solidFill>
                  <a:schemeClr val="tx1"/>
                </a:solidFill>
                <a:latin typeface="#9Slide03 AmpleSoft Bold" pitchFamily="2" charset="0"/>
              </a:rPr>
              <a:t>Người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phụ</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nữ</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sinh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ra</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mẹ</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mình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ai ?</a:t>
            </a:r>
          </a:p>
        </p:txBody>
      </p:sp>
      <p:sp>
        <p:nvSpPr>
          <p:cNvPr id="42" name="Rectangle 41"/>
          <p:cNvSpPr/>
          <p:nvPr/>
        </p:nvSpPr>
        <p:spPr>
          <a:xfrm>
            <a:off x="3790613" y="2247928"/>
            <a:ext cx="3299255" cy="782721"/>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ngoại</a:t>
            </a:r>
            <a:endParaRPr lang="en-US" sz="3000" dirty="0">
              <a:solidFill>
                <a:schemeClr val="tx1"/>
              </a:solidFill>
              <a:latin typeface="#9Slide03 AmpleSoft Bold" pitchFamily="2" charset="0"/>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7511581" y="2773062"/>
            <a:ext cx="1810296" cy="195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01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childTnLst>
                          </p:cTn>
                        </p:par>
                        <p:par>
                          <p:cTn id="25" fill="hold">
                            <p:stCondLst>
                              <p:cond delay="1000"/>
                            </p:stCondLst>
                            <p:childTnLst>
                              <p:par>
                                <p:cTn id="26"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27" dur="2000" fill="hold"/>
                                        <p:tgtEl>
                                          <p:spTgt spid="3081"/>
                                        </p:tgtEl>
                                        <p:attrNameLst>
                                          <p:attrName>ppt_x</p:attrName>
                                          <p:attrName>ppt_y</p:attrName>
                                        </p:attrNameLst>
                                      </p:cBhvr>
                                      <p:rCtr x="-4922" y="-2315"/>
                                    </p:animMotion>
                                  </p:childTnLst>
                                </p:cTn>
                              </p:par>
                            </p:childTnLst>
                          </p:cTn>
                        </p:par>
                        <p:par>
                          <p:cTn id="28" fill="hold">
                            <p:stCondLst>
                              <p:cond delay="3000"/>
                            </p:stCondLst>
                            <p:childTnLst>
                              <p:par>
                                <p:cTn id="29" presetID="35" presetClass="path" presetSubtype="0" accel="50000" decel="50000" fill="hold" nodeType="afterEffect">
                                  <p:stCondLst>
                                    <p:cond delay="0"/>
                                  </p:stCondLst>
                                  <p:childTnLst>
                                    <p:animMotion origin="layout" path="M -0.09843 3.33333E-6 L -0.59531 0.01389 " pathEditMode="relative" rAng="0" ptsTypes="AA">
                                      <p:cBhvr>
                                        <p:cTn id="30" dur="2000" fill="hold"/>
                                        <p:tgtEl>
                                          <p:spTgt spid="3081"/>
                                        </p:tgtEl>
                                        <p:attrNameLst>
                                          <p:attrName>ppt_x</p:attrName>
                                          <p:attrName>ppt_y</p:attrName>
                                        </p:attrNameLst>
                                      </p:cBhvr>
                                      <p:rCtr x="-24844" y="694"/>
                                    </p:animMotion>
                                  </p:childTnLst>
                                </p:cTn>
                              </p:par>
                              <p:par>
                                <p:cTn id="31" presetID="35" presetClass="path" presetSubtype="0" accel="50000" decel="50000" fill="hold" nodeType="withEffect">
                                  <p:stCondLst>
                                    <p:cond delay="0"/>
                                  </p:stCondLst>
                                  <p:childTnLst>
                                    <p:animMotion origin="layout" path="M 1.04167E-6 1.48148E-6 L -0.48906 0.01667 " pathEditMode="relative" rAng="0" ptsTypes="AA">
                                      <p:cBhvr>
                                        <p:cTn id="32" dur="2000" fill="hold"/>
                                        <p:tgtEl>
                                          <p:spTgt spid="18"/>
                                        </p:tgtEl>
                                        <p:attrNameLst>
                                          <p:attrName>ppt_x</p:attrName>
                                          <p:attrName>ppt_y</p:attrName>
                                        </p:attrNameLst>
                                      </p:cBhvr>
                                      <p:rCtr x="-24453" y="833"/>
                                    </p:animMotion>
                                  </p:childTnLst>
                                </p:cTn>
                              </p:par>
                            </p:childTnLst>
                          </p:cTn>
                        </p:par>
                        <p:par>
                          <p:cTn id="33" fill="hold">
                            <p:stCondLst>
                              <p:cond delay="5000"/>
                            </p:stCondLst>
                            <p:childTnLst>
                              <p:par>
                                <p:cTn id="34"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5"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20436" y="187778"/>
            <a:ext cx="476412" cy="253916"/>
          </a:xfrm>
          <a:prstGeom prst="rect">
            <a:avLst/>
          </a:prstGeom>
          <a:noFill/>
        </p:spPr>
        <p:txBody>
          <a:bodyPr wrap="none" rtlCol="0">
            <a:spAutoFit/>
          </a:bodyPr>
          <a:lstStyle/>
          <a:p>
            <a:r>
              <a:rPr lang="en-US" sz="1050" dirty="0"/>
              <a:t>HẢO</a:t>
            </a:r>
          </a:p>
        </p:txBody>
      </p:sp>
      <p:sp>
        <p:nvSpPr>
          <p:cNvPr id="7" name="TextBox 6"/>
          <p:cNvSpPr txBox="1"/>
          <p:nvPr/>
        </p:nvSpPr>
        <p:spPr>
          <a:xfrm>
            <a:off x="8630398" y="4866501"/>
            <a:ext cx="476412" cy="253916"/>
          </a:xfrm>
          <a:prstGeom prst="rect">
            <a:avLst/>
          </a:prstGeom>
          <a:noFill/>
        </p:spPr>
        <p:txBody>
          <a:bodyPr wrap="none" rtlCol="0">
            <a:spAutoFit/>
          </a:bodyPr>
          <a:lstStyle/>
          <a:p>
            <a:r>
              <a:rPr lang="en-US" sz="1050" dirty="0"/>
              <a:t>HẢO</a:t>
            </a:r>
          </a:p>
        </p:txBody>
      </p:sp>
      <p:sp>
        <p:nvSpPr>
          <p:cNvPr id="8" name="TextBox 7"/>
          <p:cNvSpPr txBox="1"/>
          <p:nvPr/>
        </p:nvSpPr>
        <p:spPr>
          <a:xfrm>
            <a:off x="8630397" y="326278"/>
            <a:ext cx="476412" cy="253916"/>
          </a:xfrm>
          <a:prstGeom prst="rect">
            <a:avLst/>
          </a:prstGeom>
          <a:noFill/>
        </p:spPr>
        <p:txBody>
          <a:bodyPr wrap="none" rtlCol="0">
            <a:spAutoFit/>
          </a:bodyPr>
          <a:lstStyle/>
          <a:p>
            <a:r>
              <a:rPr lang="en-US" sz="1050" dirty="0"/>
              <a:t>HẢO</a:t>
            </a:r>
          </a:p>
        </p:txBody>
      </p:sp>
      <p:sp>
        <p:nvSpPr>
          <p:cNvPr id="11" name="TextBox 10"/>
          <p:cNvSpPr txBox="1"/>
          <p:nvPr/>
        </p:nvSpPr>
        <p:spPr>
          <a:xfrm>
            <a:off x="5314950" y="187778"/>
            <a:ext cx="373820" cy="253916"/>
          </a:xfrm>
          <a:prstGeom prst="rect">
            <a:avLst/>
          </a:prstGeom>
          <a:noFill/>
        </p:spPr>
        <p:txBody>
          <a:bodyPr wrap="none" rtlCol="0">
            <a:spAutoFit/>
          </a:bodyPr>
          <a:lstStyle/>
          <a:p>
            <a:r>
              <a:rPr lang="en-US" sz="1050" dirty="0">
                <a:latin typeface="#9Slide06 DeathRattle BB" pitchFamily="2" charset="0"/>
              </a:rPr>
              <a:t>HẢO</a:t>
            </a:r>
          </a:p>
        </p:txBody>
      </p:sp>
      <p:sp>
        <p:nvSpPr>
          <p:cNvPr id="16" name="TextBox 15"/>
          <p:cNvSpPr txBox="1"/>
          <p:nvPr/>
        </p:nvSpPr>
        <p:spPr>
          <a:xfrm>
            <a:off x="91440" y="3582488"/>
            <a:ext cx="373820" cy="253916"/>
          </a:xfrm>
          <a:prstGeom prst="rect">
            <a:avLst/>
          </a:prstGeom>
          <a:noFill/>
        </p:spPr>
        <p:txBody>
          <a:bodyPr wrap="none" rtlCol="0">
            <a:spAutoFit/>
          </a:bodyPr>
          <a:lstStyle/>
          <a:p>
            <a:r>
              <a:rPr lang="en-US" sz="1050" dirty="0">
                <a:latin typeface="#9Slide06 DeathRattle BB" pitchFamily="2" charset="0"/>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6704405" y="1939408"/>
            <a:ext cx="24860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232517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8416729" y="1740609"/>
            <a:ext cx="773702" cy="1028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6230098" y="2185399"/>
            <a:ext cx="3297116" cy="686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5852867" y="2348701"/>
            <a:ext cx="2962893" cy="633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922791" y="1984850"/>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496273" y="-1657350"/>
            <a:ext cx="2614613" cy="5675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08746" y="1959325"/>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397099" y="2254959"/>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12314" y="198485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272586" y="464778"/>
            <a:ext cx="2614613" cy="25443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089793" y="1540360"/>
            <a:ext cx="2614613" cy="1232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212512" y="2475097"/>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526899" y="-303730"/>
            <a:ext cx="2614613" cy="36881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704405" y="1677188"/>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1740609"/>
            <a:ext cx="2614613" cy="6806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54095" y="633531"/>
            <a:ext cx="5590699" cy="1525023"/>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Câu</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hỏi</a:t>
            </a:r>
            <a:r>
              <a:rPr lang="en-US" sz="3000" dirty="0">
                <a:solidFill>
                  <a:schemeClr val="tx1"/>
                </a:solidFill>
                <a:latin typeface="#9Slide03 AmpleSoft Bold" pitchFamily="2" charset="0"/>
              </a:rPr>
              <a:t>  : </a:t>
            </a:r>
            <a:r>
              <a:rPr lang="en-US" sz="3000" dirty="0" err="1">
                <a:solidFill>
                  <a:schemeClr val="tx1"/>
                </a:solidFill>
                <a:latin typeface="#9Slide03 AmpleSoft Bold" pitchFamily="2" charset="0"/>
              </a:rPr>
              <a:t>Người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đàn</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ông</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được</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nội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sinh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ra</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trước</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bố</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mình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ai ?</a:t>
            </a:r>
          </a:p>
        </p:txBody>
      </p:sp>
      <p:sp>
        <p:nvSpPr>
          <p:cNvPr id="42" name="Rectangle 41"/>
          <p:cNvSpPr/>
          <p:nvPr/>
        </p:nvSpPr>
        <p:spPr>
          <a:xfrm>
            <a:off x="4008784" y="2305448"/>
            <a:ext cx="3304736" cy="924956"/>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Gọi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bác</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trai</a:t>
            </a:r>
            <a:endParaRPr lang="en-US" sz="3000" dirty="0">
              <a:solidFill>
                <a:schemeClr val="tx1"/>
              </a:solidFill>
              <a:latin typeface="#9Slide03 AmpleSoft Bold" pitchFamily="2"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900" y="3188971"/>
            <a:ext cx="2992919" cy="2106533"/>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039829" y="3582488"/>
            <a:ext cx="632349" cy="9775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281516" y="1893855"/>
            <a:ext cx="1810296" cy="195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2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childTnLst>
                          </p:cTn>
                        </p:par>
                        <p:par>
                          <p:cTn id="25" fill="hold">
                            <p:stCondLst>
                              <p:cond delay="1000"/>
                            </p:stCondLst>
                            <p:childTnLst>
                              <p:par>
                                <p:cTn id="26"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7" dur="2000" fill="hold"/>
                                        <p:tgtEl>
                                          <p:spTgt spid="39"/>
                                        </p:tgtEl>
                                        <p:attrNameLst>
                                          <p:attrName>ppt_x</p:attrName>
                                          <p:attrName>ppt_y</p:attrName>
                                        </p:attrNameLst>
                                      </p:cBhvr>
                                      <p:rCtr x="-4922" y="-2315"/>
                                    </p:animMotion>
                                  </p:childTnLst>
                                </p:cTn>
                              </p:par>
                            </p:childTnLst>
                          </p:cTn>
                        </p:par>
                        <p:par>
                          <p:cTn id="28" fill="hold">
                            <p:stCondLst>
                              <p:cond delay="3000"/>
                            </p:stCondLst>
                            <p:childTnLst>
                              <p:par>
                                <p:cTn id="29" presetID="35" presetClass="path" presetSubtype="0" accel="50000" decel="50000" fill="hold" nodeType="afterEffect">
                                  <p:stCondLst>
                                    <p:cond delay="0"/>
                                  </p:stCondLst>
                                  <p:childTnLst>
                                    <p:animMotion origin="layout" path="M -0.09843 3.33333E-6 L -0.59531 0.01389 " pathEditMode="relative" rAng="0" ptsTypes="AA">
                                      <p:cBhvr>
                                        <p:cTn id="30" dur="2000" fill="hold"/>
                                        <p:tgtEl>
                                          <p:spTgt spid="39"/>
                                        </p:tgtEl>
                                        <p:attrNameLst>
                                          <p:attrName>ppt_x</p:attrName>
                                          <p:attrName>ppt_y</p:attrName>
                                        </p:attrNameLst>
                                      </p:cBhvr>
                                      <p:rCtr x="-24844" y="694"/>
                                    </p:animMotion>
                                  </p:childTnLst>
                                </p:cTn>
                              </p:par>
                              <p:par>
                                <p:cTn id="31" presetID="35" presetClass="path" presetSubtype="0" accel="50000" decel="50000" fill="hold" nodeType="withEffect">
                                  <p:stCondLst>
                                    <p:cond delay="0"/>
                                  </p:stCondLst>
                                  <p:childTnLst>
                                    <p:animMotion origin="layout" path="M 1.04167E-6 1.48148E-6 L -0.48906 0.01667 " pathEditMode="relative" rAng="0" ptsTypes="AA">
                                      <p:cBhvr>
                                        <p:cTn id="32" dur="2000" fill="hold"/>
                                        <p:tgtEl>
                                          <p:spTgt spid="38"/>
                                        </p:tgtEl>
                                        <p:attrNameLst>
                                          <p:attrName>ppt_x</p:attrName>
                                          <p:attrName>ppt_y</p:attrName>
                                        </p:attrNameLst>
                                      </p:cBhvr>
                                      <p:rCtr x="-24453" y="833"/>
                                    </p:animMotion>
                                  </p:childTnLst>
                                </p:cTn>
                              </p:par>
                            </p:childTnLst>
                          </p:cTn>
                        </p:par>
                        <p:par>
                          <p:cTn id="33" fill="hold">
                            <p:stCondLst>
                              <p:cond delay="5000"/>
                            </p:stCondLst>
                            <p:childTnLst>
                              <p:par>
                                <p:cTn id="34"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5"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20436" y="187778"/>
            <a:ext cx="476412" cy="253916"/>
          </a:xfrm>
          <a:prstGeom prst="rect">
            <a:avLst/>
          </a:prstGeom>
          <a:noFill/>
        </p:spPr>
        <p:txBody>
          <a:bodyPr wrap="none" rtlCol="0">
            <a:spAutoFit/>
          </a:bodyPr>
          <a:lstStyle/>
          <a:p>
            <a:r>
              <a:rPr lang="en-US" sz="1050" dirty="0"/>
              <a:t>HẢO</a:t>
            </a:r>
          </a:p>
        </p:txBody>
      </p:sp>
      <p:sp>
        <p:nvSpPr>
          <p:cNvPr id="7" name="TextBox 6"/>
          <p:cNvSpPr txBox="1"/>
          <p:nvPr/>
        </p:nvSpPr>
        <p:spPr>
          <a:xfrm>
            <a:off x="8630398" y="4866501"/>
            <a:ext cx="476412" cy="253916"/>
          </a:xfrm>
          <a:prstGeom prst="rect">
            <a:avLst/>
          </a:prstGeom>
          <a:noFill/>
        </p:spPr>
        <p:txBody>
          <a:bodyPr wrap="none" rtlCol="0">
            <a:spAutoFit/>
          </a:bodyPr>
          <a:lstStyle/>
          <a:p>
            <a:r>
              <a:rPr lang="en-US" sz="1050" dirty="0"/>
              <a:t>HẢO</a:t>
            </a:r>
          </a:p>
        </p:txBody>
      </p:sp>
      <p:sp>
        <p:nvSpPr>
          <p:cNvPr id="8" name="TextBox 7"/>
          <p:cNvSpPr txBox="1"/>
          <p:nvPr/>
        </p:nvSpPr>
        <p:spPr>
          <a:xfrm>
            <a:off x="8630397" y="326278"/>
            <a:ext cx="476412" cy="253916"/>
          </a:xfrm>
          <a:prstGeom prst="rect">
            <a:avLst/>
          </a:prstGeom>
          <a:noFill/>
        </p:spPr>
        <p:txBody>
          <a:bodyPr wrap="none" rtlCol="0">
            <a:spAutoFit/>
          </a:bodyPr>
          <a:lstStyle/>
          <a:p>
            <a:r>
              <a:rPr lang="en-US" sz="1050" dirty="0"/>
              <a:t>HẢO</a:t>
            </a:r>
          </a:p>
        </p:txBody>
      </p:sp>
      <p:sp>
        <p:nvSpPr>
          <p:cNvPr id="11" name="TextBox 10"/>
          <p:cNvSpPr txBox="1"/>
          <p:nvPr/>
        </p:nvSpPr>
        <p:spPr>
          <a:xfrm>
            <a:off x="5314950" y="187778"/>
            <a:ext cx="373820" cy="253916"/>
          </a:xfrm>
          <a:prstGeom prst="rect">
            <a:avLst/>
          </a:prstGeom>
          <a:noFill/>
        </p:spPr>
        <p:txBody>
          <a:bodyPr wrap="none" rtlCol="0">
            <a:spAutoFit/>
          </a:bodyPr>
          <a:lstStyle/>
          <a:p>
            <a:r>
              <a:rPr lang="en-US" sz="1050" dirty="0">
                <a:latin typeface="#9Slide06 DeathRattle BB" pitchFamily="2" charset="0"/>
              </a:rPr>
              <a:t>HẢO</a:t>
            </a:r>
          </a:p>
        </p:txBody>
      </p:sp>
      <p:sp>
        <p:nvSpPr>
          <p:cNvPr id="16" name="TextBox 15"/>
          <p:cNvSpPr txBox="1"/>
          <p:nvPr/>
        </p:nvSpPr>
        <p:spPr>
          <a:xfrm>
            <a:off x="91440" y="3582488"/>
            <a:ext cx="373820" cy="253916"/>
          </a:xfrm>
          <a:prstGeom prst="rect">
            <a:avLst/>
          </a:prstGeom>
          <a:noFill/>
        </p:spPr>
        <p:txBody>
          <a:bodyPr wrap="none" rtlCol="0">
            <a:spAutoFit/>
          </a:bodyPr>
          <a:lstStyle/>
          <a:p>
            <a:r>
              <a:rPr lang="en-US" sz="1050" dirty="0">
                <a:latin typeface="#9Slide06 DeathRattle BB" pitchFamily="2" charset="0"/>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6704405" y="1939408"/>
            <a:ext cx="24860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232517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8416729" y="1740609"/>
            <a:ext cx="773702" cy="1028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6230098" y="2185399"/>
            <a:ext cx="3297116" cy="686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5852867" y="2348701"/>
            <a:ext cx="2962893" cy="633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922791" y="1984850"/>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496273" y="-1657350"/>
            <a:ext cx="2614613" cy="5675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08746" y="1959325"/>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397099" y="2254959"/>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12314" y="198485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272586" y="464778"/>
            <a:ext cx="2614613" cy="25443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089793" y="1540360"/>
            <a:ext cx="2614613" cy="1232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212512" y="2475097"/>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526899" y="-303730"/>
            <a:ext cx="2614613" cy="36881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704405" y="1677188"/>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1740609"/>
            <a:ext cx="2614613" cy="6806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61217" y="558962"/>
            <a:ext cx="6304346" cy="1249090"/>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Câu</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hỏi</a:t>
            </a:r>
            <a:r>
              <a:rPr lang="en-US" sz="3000" dirty="0">
                <a:solidFill>
                  <a:schemeClr val="tx1"/>
                </a:solidFill>
                <a:latin typeface="#9Slide03 AmpleSoft Bold" pitchFamily="2" charset="0"/>
              </a:rPr>
              <a:t>  : </a:t>
            </a:r>
            <a:r>
              <a:rPr lang="en-US" sz="3000" dirty="0" err="1">
                <a:solidFill>
                  <a:schemeClr val="tx1"/>
                </a:solidFill>
                <a:latin typeface="#9Slide03 AmpleSoft Bold" pitchFamily="2" charset="0"/>
              </a:rPr>
              <a:t>Người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phụ</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nữ</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được</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ngoại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sinh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ra</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sau</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mẹ</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mình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gọi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ai ?</a:t>
            </a:r>
          </a:p>
        </p:txBody>
      </p:sp>
      <p:sp>
        <p:nvSpPr>
          <p:cNvPr id="42" name="Rectangle 41"/>
          <p:cNvSpPr/>
          <p:nvPr/>
        </p:nvSpPr>
        <p:spPr>
          <a:xfrm>
            <a:off x="4305890" y="2139806"/>
            <a:ext cx="3450156" cy="92553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Gọi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Dì</a:t>
            </a:r>
            <a:endParaRPr lang="en-US" sz="3000" dirty="0">
              <a:solidFill>
                <a:schemeClr val="tx1"/>
              </a:solidFill>
              <a:latin typeface="#9Slide03 AmpleSoft Bold" pitchFamily="2"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900" y="3188971"/>
            <a:ext cx="2992919" cy="2106533"/>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039828" y="3574731"/>
            <a:ext cx="775932" cy="8380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281516" y="1893855"/>
            <a:ext cx="1810296" cy="1955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8090" y="2769309"/>
            <a:ext cx="654579" cy="1011926"/>
          </a:xfrm>
          <a:prstGeom prst="rect">
            <a:avLst/>
          </a:prstGeom>
        </p:spPr>
      </p:pic>
    </p:spTree>
    <p:extLst>
      <p:ext uri="{BB962C8B-B14F-4D97-AF65-F5344CB8AC3E}">
        <p14:creationId xmlns:p14="http://schemas.microsoft.com/office/powerpoint/2010/main" val="673205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childTnLst>
                          </p:cTn>
                        </p:par>
                        <p:par>
                          <p:cTn id="25" fill="hold">
                            <p:stCondLst>
                              <p:cond delay="1000"/>
                            </p:stCondLst>
                            <p:childTnLst>
                              <p:par>
                                <p:cTn id="26"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7" dur="2000" fill="hold"/>
                                        <p:tgtEl>
                                          <p:spTgt spid="39"/>
                                        </p:tgtEl>
                                        <p:attrNameLst>
                                          <p:attrName>ppt_x</p:attrName>
                                          <p:attrName>ppt_y</p:attrName>
                                        </p:attrNameLst>
                                      </p:cBhvr>
                                      <p:rCtr x="-4922" y="-2315"/>
                                    </p:animMotion>
                                  </p:childTnLst>
                                </p:cTn>
                              </p:par>
                            </p:childTnLst>
                          </p:cTn>
                        </p:par>
                        <p:par>
                          <p:cTn id="28" fill="hold">
                            <p:stCondLst>
                              <p:cond delay="3000"/>
                            </p:stCondLst>
                            <p:childTnLst>
                              <p:par>
                                <p:cTn id="29" presetID="35" presetClass="path" presetSubtype="0" accel="50000" decel="50000" fill="hold" nodeType="afterEffect">
                                  <p:stCondLst>
                                    <p:cond delay="0"/>
                                  </p:stCondLst>
                                  <p:childTnLst>
                                    <p:animMotion origin="layout" path="M -0.09843 3.33333E-6 L -0.59531 0.01389 " pathEditMode="relative" rAng="0" ptsTypes="AA">
                                      <p:cBhvr>
                                        <p:cTn id="30" dur="2000" fill="hold"/>
                                        <p:tgtEl>
                                          <p:spTgt spid="39"/>
                                        </p:tgtEl>
                                        <p:attrNameLst>
                                          <p:attrName>ppt_x</p:attrName>
                                          <p:attrName>ppt_y</p:attrName>
                                        </p:attrNameLst>
                                      </p:cBhvr>
                                      <p:rCtr x="-24844" y="694"/>
                                    </p:animMotion>
                                  </p:childTnLst>
                                </p:cTn>
                              </p:par>
                              <p:par>
                                <p:cTn id="31" presetID="35" presetClass="path" presetSubtype="0" accel="50000" decel="50000" fill="hold" nodeType="withEffect">
                                  <p:stCondLst>
                                    <p:cond delay="0"/>
                                  </p:stCondLst>
                                  <p:childTnLst>
                                    <p:animMotion origin="layout" path="M 1.04167E-6 1.48148E-6 L -0.48906 0.01667 " pathEditMode="relative" rAng="0" ptsTypes="AA">
                                      <p:cBhvr>
                                        <p:cTn id="32" dur="2000" fill="hold"/>
                                        <p:tgtEl>
                                          <p:spTgt spid="38"/>
                                        </p:tgtEl>
                                        <p:attrNameLst>
                                          <p:attrName>ppt_x</p:attrName>
                                          <p:attrName>ppt_y</p:attrName>
                                        </p:attrNameLst>
                                      </p:cBhvr>
                                      <p:rCtr x="-24453" y="833"/>
                                    </p:animMotion>
                                  </p:childTnLst>
                                </p:cTn>
                              </p:par>
                            </p:childTnLst>
                          </p:cTn>
                        </p:par>
                        <p:par>
                          <p:cTn id="33" fill="hold">
                            <p:stCondLst>
                              <p:cond delay="5000"/>
                            </p:stCondLst>
                            <p:childTnLst>
                              <p:par>
                                <p:cTn id="34"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5"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20436" y="187778"/>
            <a:ext cx="476412" cy="253916"/>
          </a:xfrm>
          <a:prstGeom prst="rect">
            <a:avLst/>
          </a:prstGeom>
          <a:noFill/>
        </p:spPr>
        <p:txBody>
          <a:bodyPr wrap="none" rtlCol="0">
            <a:spAutoFit/>
          </a:bodyPr>
          <a:lstStyle/>
          <a:p>
            <a:r>
              <a:rPr lang="en-US" sz="1050" dirty="0"/>
              <a:t>HẢO</a:t>
            </a:r>
          </a:p>
        </p:txBody>
      </p:sp>
      <p:sp>
        <p:nvSpPr>
          <p:cNvPr id="7" name="TextBox 6"/>
          <p:cNvSpPr txBox="1"/>
          <p:nvPr/>
        </p:nvSpPr>
        <p:spPr>
          <a:xfrm>
            <a:off x="8630398" y="4866501"/>
            <a:ext cx="476412" cy="253916"/>
          </a:xfrm>
          <a:prstGeom prst="rect">
            <a:avLst/>
          </a:prstGeom>
          <a:noFill/>
        </p:spPr>
        <p:txBody>
          <a:bodyPr wrap="none" rtlCol="0">
            <a:spAutoFit/>
          </a:bodyPr>
          <a:lstStyle/>
          <a:p>
            <a:r>
              <a:rPr lang="en-US" sz="1050" dirty="0"/>
              <a:t>HẢO</a:t>
            </a:r>
          </a:p>
        </p:txBody>
      </p:sp>
      <p:sp>
        <p:nvSpPr>
          <p:cNvPr id="8" name="TextBox 7"/>
          <p:cNvSpPr txBox="1"/>
          <p:nvPr/>
        </p:nvSpPr>
        <p:spPr>
          <a:xfrm>
            <a:off x="8630397" y="326278"/>
            <a:ext cx="476412" cy="253916"/>
          </a:xfrm>
          <a:prstGeom prst="rect">
            <a:avLst/>
          </a:prstGeom>
          <a:noFill/>
        </p:spPr>
        <p:txBody>
          <a:bodyPr wrap="none" rtlCol="0">
            <a:spAutoFit/>
          </a:bodyPr>
          <a:lstStyle/>
          <a:p>
            <a:r>
              <a:rPr lang="en-US" sz="1050" dirty="0"/>
              <a:t>HẢO</a:t>
            </a:r>
          </a:p>
        </p:txBody>
      </p:sp>
      <p:sp>
        <p:nvSpPr>
          <p:cNvPr id="11" name="TextBox 10"/>
          <p:cNvSpPr txBox="1"/>
          <p:nvPr/>
        </p:nvSpPr>
        <p:spPr>
          <a:xfrm>
            <a:off x="5314950" y="187778"/>
            <a:ext cx="373820" cy="253916"/>
          </a:xfrm>
          <a:prstGeom prst="rect">
            <a:avLst/>
          </a:prstGeom>
          <a:noFill/>
        </p:spPr>
        <p:txBody>
          <a:bodyPr wrap="none" rtlCol="0">
            <a:spAutoFit/>
          </a:bodyPr>
          <a:lstStyle/>
          <a:p>
            <a:r>
              <a:rPr lang="en-US" sz="1050" dirty="0">
                <a:latin typeface="#9Slide06 DeathRattle BB" pitchFamily="2" charset="0"/>
              </a:rPr>
              <a:t>HẢO</a:t>
            </a:r>
          </a:p>
        </p:txBody>
      </p:sp>
      <p:sp>
        <p:nvSpPr>
          <p:cNvPr id="16" name="TextBox 15"/>
          <p:cNvSpPr txBox="1"/>
          <p:nvPr/>
        </p:nvSpPr>
        <p:spPr>
          <a:xfrm>
            <a:off x="91440" y="3582488"/>
            <a:ext cx="373820" cy="253916"/>
          </a:xfrm>
          <a:prstGeom prst="rect">
            <a:avLst/>
          </a:prstGeom>
          <a:noFill/>
        </p:spPr>
        <p:txBody>
          <a:bodyPr wrap="none" rtlCol="0">
            <a:spAutoFit/>
          </a:bodyPr>
          <a:lstStyle/>
          <a:p>
            <a:r>
              <a:rPr lang="en-US" sz="1050" dirty="0">
                <a:latin typeface="#9Slide06 DeathRattle BB" pitchFamily="2" charset="0"/>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6704405" y="1939408"/>
            <a:ext cx="24860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232517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8416729" y="1740609"/>
            <a:ext cx="773702" cy="1028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6230098" y="2185399"/>
            <a:ext cx="3297116" cy="686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5852867" y="2348701"/>
            <a:ext cx="2962893" cy="633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922791" y="1984850"/>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496273" y="-1657350"/>
            <a:ext cx="2614613" cy="5675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08746" y="1959325"/>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397099" y="2254959"/>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412314" y="1984851"/>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272586" y="464778"/>
            <a:ext cx="2614613" cy="25443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089793" y="1540360"/>
            <a:ext cx="2614613" cy="1232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212512" y="2475097"/>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526899" y="-303730"/>
            <a:ext cx="2614613" cy="36881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704405" y="1677188"/>
            <a:ext cx="2614613" cy="6806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34314" y="1740609"/>
            <a:ext cx="2614613" cy="6806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02463" y="485889"/>
            <a:ext cx="5144809" cy="1426673"/>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Câu</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hỏi</a:t>
            </a:r>
            <a:r>
              <a:rPr lang="en-US" sz="3000" dirty="0">
                <a:solidFill>
                  <a:schemeClr val="tx1"/>
                </a:solidFill>
                <a:latin typeface="#9Slide03 AmpleSoft Bold" pitchFamily="2" charset="0"/>
              </a:rPr>
              <a:t>  : </a:t>
            </a:r>
            <a:r>
              <a:rPr lang="en-US" sz="3000" dirty="0" err="1">
                <a:solidFill>
                  <a:schemeClr val="tx1"/>
                </a:solidFill>
                <a:latin typeface="#9Slide03 AmpleSoft Bold" pitchFamily="2" charset="0"/>
              </a:rPr>
              <a:t>Người</a:t>
            </a:r>
            <a:r>
              <a:rPr lang="en-US" sz="3000" dirty="0">
                <a:solidFill>
                  <a:schemeClr val="tx1"/>
                </a:solidFill>
                <a:latin typeface="#9Slide03 AmpleSoft Bold" pitchFamily="2" charset="0"/>
              </a:rPr>
              <a:t> con </a:t>
            </a:r>
            <a:r>
              <a:rPr lang="en-US" sz="3000" dirty="0" err="1">
                <a:solidFill>
                  <a:schemeClr val="tx1"/>
                </a:solidFill>
                <a:latin typeface="#9Slide03 AmpleSoft Bold" pitchFamily="2" charset="0"/>
              </a:rPr>
              <a:t>trai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của</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Bác</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trai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thì</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gọi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gì</a:t>
            </a:r>
            <a:r>
              <a:rPr lang="en-US" sz="3000" dirty="0">
                <a:solidFill>
                  <a:schemeClr val="tx1"/>
                </a:solidFill>
                <a:latin typeface="#9Slide03 AmpleSoft Bold" pitchFamily="2" charset="0"/>
              </a:rPr>
              <a:t> ?</a:t>
            </a:r>
          </a:p>
        </p:txBody>
      </p:sp>
      <p:sp>
        <p:nvSpPr>
          <p:cNvPr id="42" name="Rectangle 41"/>
          <p:cNvSpPr/>
          <p:nvPr/>
        </p:nvSpPr>
        <p:spPr>
          <a:xfrm>
            <a:off x="4024478" y="2134161"/>
            <a:ext cx="2973053" cy="829020"/>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mpleSoft Bold" pitchFamily="2" charset="0"/>
              </a:rPr>
              <a:t>Gọi</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là</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anh</a:t>
            </a:r>
            <a:r>
              <a:rPr lang="en-US" sz="3000" dirty="0">
                <a:solidFill>
                  <a:schemeClr val="tx1"/>
                </a:solidFill>
                <a:latin typeface="#9Slide03 AmpleSoft Bold" pitchFamily="2" charset="0"/>
              </a:rPr>
              <a:t> </a:t>
            </a:r>
            <a:r>
              <a:rPr lang="en-US" sz="3000" dirty="0" err="1">
                <a:solidFill>
                  <a:schemeClr val="tx1"/>
                </a:solidFill>
                <a:latin typeface="#9Slide03 AmpleSoft Bold" pitchFamily="2" charset="0"/>
              </a:rPr>
              <a:t>họ</a:t>
            </a:r>
            <a:endParaRPr lang="en-US" sz="3000" dirty="0">
              <a:solidFill>
                <a:schemeClr val="tx1"/>
              </a:solidFill>
              <a:latin typeface="#9Slide03 AmpleSoft Bold" pitchFamily="2"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900" y="3188971"/>
            <a:ext cx="2992919" cy="2106533"/>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281516" y="1579530"/>
            <a:ext cx="1810296" cy="1955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8090" y="2454984"/>
            <a:ext cx="654579" cy="1011926"/>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40" y="2286098"/>
            <a:ext cx="1041612" cy="112494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3143" y="2079806"/>
            <a:ext cx="617339" cy="1537523"/>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758988" y="2773062"/>
            <a:ext cx="1315481" cy="1955120"/>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842147" y="511026"/>
            <a:ext cx="4988103" cy="2332323"/>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AmpleSoft Bold" pitchFamily="2" charset="0"/>
              </a:rPr>
              <a:t>Giờ</a:t>
            </a:r>
            <a:r>
              <a:rPr lang="en-US" sz="3600" dirty="0">
                <a:latin typeface="#9Slide03 AmpleSoft Bold" pitchFamily="2" charset="0"/>
              </a:rPr>
              <a:t> </a:t>
            </a:r>
            <a:r>
              <a:rPr lang="en-US" sz="3600" dirty="0" err="1">
                <a:latin typeface="#9Slide03 AmpleSoft Bold" pitchFamily="2" charset="0"/>
              </a:rPr>
              <a:t>tụi</a:t>
            </a:r>
            <a:r>
              <a:rPr lang="en-US" sz="3600" dirty="0">
                <a:latin typeface="#9Slide03 AmpleSoft Bold" pitchFamily="2" charset="0"/>
              </a:rPr>
              <a:t> </a:t>
            </a:r>
            <a:r>
              <a:rPr lang="en-US" sz="3600" dirty="0" err="1">
                <a:latin typeface="#9Slide03 AmpleSoft Bold" pitchFamily="2" charset="0"/>
              </a:rPr>
              <a:t>mình</a:t>
            </a:r>
            <a:r>
              <a:rPr lang="en-US" sz="3600" dirty="0">
                <a:latin typeface="#9Slide03 AmpleSoft Bold" pitchFamily="2" charset="0"/>
              </a:rPr>
              <a:t> </a:t>
            </a:r>
            <a:r>
              <a:rPr lang="en-US" sz="3600" dirty="0" err="1">
                <a:latin typeface="#9Slide03 AmpleSoft Bold" pitchFamily="2" charset="0"/>
              </a:rPr>
              <a:t>đã</a:t>
            </a:r>
            <a:r>
              <a:rPr lang="en-US" sz="3600" dirty="0">
                <a:latin typeface="#9Slide03 AmpleSoft Bold" pitchFamily="2" charset="0"/>
              </a:rPr>
              <a:t> </a:t>
            </a:r>
            <a:r>
              <a:rPr lang="en-US" sz="3600" dirty="0" err="1">
                <a:latin typeface="#9Slide03 AmpleSoft Bold" pitchFamily="2" charset="0"/>
              </a:rPr>
              <a:t>được</a:t>
            </a:r>
            <a:r>
              <a:rPr lang="en-US" sz="3600" dirty="0">
                <a:latin typeface="#9Slide03 AmpleSoft Bold" pitchFamily="2" charset="0"/>
              </a:rPr>
              <a:t> an </a:t>
            </a:r>
            <a:r>
              <a:rPr lang="en-US" sz="3600" dirty="0" err="1">
                <a:latin typeface="#9Slide03 AmpleSoft Bold" pitchFamily="2" charset="0"/>
              </a:rPr>
              <a:t>toàn</a:t>
            </a:r>
            <a:r>
              <a:rPr lang="en-US" sz="3600" dirty="0">
                <a:latin typeface="#9Slide03 AmpleSoft Bold" pitchFamily="2" charset="0"/>
              </a:rPr>
              <a:t>, </a:t>
            </a:r>
            <a:r>
              <a:rPr lang="en-US" sz="3600" dirty="0" err="1">
                <a:latin typeface="#9Slide03 AmpleSoft Bold" pitchFamily="2" charset="0"/>
              </a:rPr>
              <a:t>cảm</a:t>
            </a:r>
            <a:r>
              <a:rPr lang="en-US" sz="3600" dirty="0">
                <a:latin typeface="#9Slide03 AmpleSoft Bold" pitchFamily="2" charset="0"/>
              </a:rPr>
              <a:t> </a:t>
            </a:r>
            <a:r>
              <a:rPr lang="en-US" sz="3600" dirty="0" err="1">
                <a:latin typeface="#9Slide03 AmpleSoft Bold" pitchFamily="2" charset="0"/>
              </a:rPr>
              <a:t>ơn</a:t>
            </a:r>
            <a:r>
              <a:rPr lang="en-US" sz="3600" dirty="0">
                <a:latin typeface="#9Slide03 AmpleSoft Bold" pitchFamily="2" charset="0"/>
              </a:rPr>
              <a:t> </a:t>
            </a:r>
            <a:r>
              <a:rPr lang="en-US" sz="3600" dirty="0" err="1">
                <a:latin typeface="#9Slide03 AmpleSoft Bold" pitchFamily="2" charset="0"/>
              </a:rPr>
              <a:t>các</a:t>
            </a:r>
            <a:r>
              <a:rPr lang="en-US" sz="3600" dirty="0">
                <a:latin typeface="#9Slide03 AmpleSoft Bold" pitchFamily="2" charset="0"/>
              </a:rPr>
              <a:t> </a:t>
            </a:r>
            <a:r>
              <a:rPr lang="en-US" sz="3600" dirty="0" err="1">
                <a:latin typeface="#9Slide03 AmpleSoft Bold" pitchFamily="2" charset="0"/>
              </a:rPr>
              <a:t>bạn</a:t>
            </a:r>
            <a:r>
              <a:rPr lang="en-US" sz="3600" dirty="0">
                <a:latin typeface="#9Slide03 AmpleSoft Bold" pitchFamily="2" charset="0"/>
              </a:rPr>
              <a:t> </a:t>
            </a:r>
            <a:r>
              <a:rPr lang="en-US" sz="3600" dirty="0" err="1">
                <a:latin typeface="#9Slide03 AmpleSoft Bold" pitchFamily="2" charset="0"/>
              </a:rPr>
              <a:t>nhiều</a:t>
            </a:r>
            <a:r>
              <a:rPr lang="en-US" sz="3600" dirty="0">
                <a:latin typeface="#9Slide03 AmpleSoft Bold" pitchFamily="2" charset="0"/>
              </a:rPr>
              <a:t> </a:t>
            </a:r>
            <a:r>
              <a:rPr lang="en-US" sz="3600" dirty="0" err="1">
                <a:latin typeface="#9Slide03 AmpleSoft Bold" pitchFamily="2" charset="0"/>
              </a:rPr>
              <a:t>nhé</a:t>
            </a:r>
            <a:r>
              <a:rPr lang="en-US" sz="3600" dirty="0">
                <a:latin typeface="#9Slide03 AmpleSoft Bold" pitchFamily="2" charset="0"/>
              </a:rPr>
              <a:t> !</a:t>
            </a:r>
          </a:p>
        </p:txBody>
      </p:sp>
    </p:spTree>
    <p:extLst>
      <p:ext uri="{BB962C8B-B14F-4D97-AF65-F5344CB8AC3E}">
        <p14:creationId xmlns:p14="http://schemas.microsoft.com/office/powerpoint/2010/main" val="42094098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par>
                                <p:cTn id="17" presetID="3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childTnLst>
                          </p:cTn>
                        </p:par>
                        <p:par>
                          <p:cTn id="23" fill="hold">
                            <p:stCondLst>
                              <p:cond delay="3000"/>
                            </p:stCondLst>
                            <p:childTnLst>
                              <p:par>
                                <p:cTn id="24"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5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7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9000"/>
                            </p:stCondLst>
                            <p:childTnLst>
                              <p:par>
                                <p:cTn id="35" presetID="42" presetClass="exit" presetSubtype="0" fill="hold" grpId="1" nodeType="afterEffect">
                                  <p:stCondLst>
                                    <p:cond delay="0"/>
                                  </p:stCondLst>
                                  <p:childTnLst>
                                    <p:animEffect transition="out" filter="fade">
                                      <p:cBhvr>
                                        <p:cTn id="36" dur="1000"/>
                                        <p:tgtEl>
                                          <p:spTgt spid="42"/>
                                        </p:tgtEl>
                                      </p:cBhvr>
                                    </p:animEffect>
                                    <p:anim calcmode="lin" valueType="num">
                                      <p:cBhvr>
                                        <p:cTn id="37" dur="1000"/>
                                        <p:tgtEl>
                                          <p:spTgt spid="42"/>
                                        </p:tgtEl>
                                        <p:attrNameLst>
                                          <p:attrName>ppt_x</p:attrName>
                                        </p:attrNameLst>
                                      </p:cBhvr>
                                      <p:tavLst>
                                        <p:tav tm="0">
                                          <p:val>
                                            <p:strVal val="ppt_x"/>
                                          </p:val>
                                        </p:tav>
                                        <p:tav tm="100000">
                                          <p:val>
                                            <p:strVal val="ppt_x"/>
                                          </p:val>
                                        </p:tav>
                                      </p:tavLst>
                                    </p:anim>
                                    <p:anim calcmode="lin" valueType="num">
                                      <p:cBhvr>
                                        <p:cTn id="38" dur="1000"/>
                                        <p:tgtEl>
                                          <p:spTgt spid="42"/>
                                        </p:tgtEl>
                                        <p:attrNameLst>
                                          <p:attrName>ppt_y</p:attrName>
                                        </p:attrNameLst>
                                      </p:cBhvr>
                                      <p:tavLst>
                                        <p:tav tm="0">
                                          <p:val>
                                            <p:strVal val="ppt_y"/>
                                          </p:val>
                                        </p:tav>
                                        <p:tav tm="100000">
                                          <p:val>
                                            <p:strVal val="ppt_y+.1"/>
                                          </p:val>
                                        </p:tav>
                                      </p:tavLst>
                                    </p:anim>
                                    <p:set>
                                      <p:cBhvr>
                                        <p:cTn id="39" dur="1" fill="hold">
                                          <p:stCondLst>
                                            <p:cond delay="999"/>
                                          </p:stCondLst>
                                        </p:cTn>
                                        <p:tgtEl>
                                          <p:spTgt spid="4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2"/>
                                        </p:tgtEl>
                                      </p:cBhvr>
                                    </p:animEffect>
                                    <p:anim calcmode="lin" valueType="num">
                                      <p:cBhvr>
                                        <p:cTn id="42" dur="1000"/>
                                        <p:tgtEl>
                                          <p:spTgt spid="12"/>
                                        </p:tgtEl>
                                        <p:attrNameLst>
                                          <p:attrName>ppt_x</p:attrName>
                                        </p:attrNameLst>
                                      </p:cBhvr>
                                      <p:tavLst>
                                        <p:tav tm="0">
                                          <p:val>
                                            <p:strVal val="ppt_x"/>
                                          </p:val>
                                        </p:tav>
                                        <p:tav tm="100000">
                                          <p:val>
                                            <p:strVal val="ppt_x"/>
                                          </p:val>
                                        </p:tav>
                                      </p:tavLst>
                                    </p:anim>
                                    <p:anim calcmode="lin" valueType="num">
                                      <p:cBhvr>
                                        <p:cTn id="43" dur="1000"/>
                                        <p:tgtEl>
                                          <p:spTgt spid="12"/>
                                        </p:tgtEl>
                                        <p:attrNameLst>
                                          <p:attrName>ppt_y</p:attrName>
                                        </p:attrNameLst>
                                      </p:cBhvr>
                                      <p:tavLst>
                                        <p:tav tm="0">
                                          <p:val>
                                            <p:strVal val="ppt_y"/>
                                          </p:val>
                                        </p:tav>
                                        <p:tav tm="100000">
                                          <p:val>
                                            <p:strVal val="ppt_y+.1"/>
                                          </p:val>
                                        </p:tav>
                                      </p:tavLst>
                                    </p:anim>
                                    <p:set>
                                      <p:cBhvr>
                                        <p:cTn id="44" dur="1" fill="hold">
                                          <p:stCondLst>
                                            <p:cond delay="999"/>
                                          </p:stCondLst>
                                        </p:cTn>
                                        <p:tgtEl>
                                          <p:spTgt spid="12"/>
                                        </p:tgtEl>
                                        <p:attrNameLst>
                                          <p:attrName>style.visibility</p:attrName>
                                        </p:attrNameLst>
                                      </p:cBhvr>
                                      <p:to>
                                        <p:strVal val="hidden"/>
                                      </p:to>
                                    </p:set>
                                  </p:child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42" grpId="1"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40" name="Google Shape;1840;p59"/>
          <p:cNvSpPr txBox="1">
            <a:spLocks noGrp="1"/>
          </p:cNvSpPr>
          <p:nvPr>
            <p:ph type="title"/>
          </p:nvPr>
        </p:nvSpPr>
        <p:spPr>
          <a:xfrm>
            <a:off x="4310299" y="1223851"/>
            <a:ext cx="4453500" cy="3142800"/>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 dirty="0">
                <a:latin typeface="#9Slide07 SVNPrima" panose="02040603050506020204" pitchFamily="18" charset="0"/>
              </a:rPr>
              <a:t>CHÀO TẠM BIỆT</a:t>
            </a:r>
            <a:endParaRPr dirty="0">
              <a:latin typeface="#9Slide07 SVNPrima" panose="02040603050506020204" pitchFamily="18" charset="0"/>
            </a:endParaRPr>
          </a:p>
        </p:txBody>
      </p:sp>
      <p:grpSp>
        <p:nvGrpSpPr>
          <p:cNvPr id="184" name="Group 183">
            <a:extLst>
              <a:ext uri="{FF2B5EF4-FFF2-40B4-BE49-F238E27FC236}">
                <a16:creationId xmlns="" xmlns:a16="http://schemas.microsoft.com/office/drawing/2014/main" id="{AF48D474-00A3-BEEE-C699-805BA5FA254B}"/>
              </a:ext>
            </a:extLst>
          </p:cNvPr>
          <p:cNvGrpSpPr/>
          <p:nvPr/>
        </p:nvGrpSpPr>
        <p:grpSpPr>
          <a:xfrm>
            <a:off x="0" y="202429"/>
            <a:ext cx="5419672" cy="5185643"/>
            <a:chOff x="4395304" y="186882"/>
            <a:chExt cx="5419672" cy="5185643"/>
          </a:xfrm>
        </p:grpSpPr>
        <p:grpSp>
          <p:nvGrpSpPr>
            <p:cNvPr id="185" name="Google Shape;879;p44">
              <a:extLst>
                <a:ext uri="{FF2B5EF4-FFF2-40B4-BE49-F238E27FC236}">
                  <a16:creationId xmlns=""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 xmlns:a16="http://schemas.microsoft.com/office/drawing/2014/main" id="{2F416F74-CE60-A78C-0298-5DF09006BD40}"/>
                </a:ext>
              </a:extLst>
            </p:cNvPr>
            <p:cNvGrpSpPr/>
            <p:nvPr/>
          </p:nvGrpSpPr>
          <p:grpSpPr>
            <a:xfrm>
              <a:off x="6574863" y="3553200"/>
              <a:ext cx="3240113" cy="1819325"/>
              <a:chOff x="6574863" y="3553200"/>
              <a:chExt cx="3240113" cy="1819325"/>
            </a:xfrm>
          </p:grpSpPr>
          <p:sp>
            <p:nvSpPr>
              <p:cNvPr id="190" name="Google Shape;1007;p44">
                <a:extLst>
                  <a:ext uri="{FF2B5EF4-FFF2-40B4-BE49-F238E27FC236}">
                    <a16:creationId xmlns="" xmlns:a16="http://schemas.microsoft.com/office/drawing/2014/main" id="{0E19DA95-359D-4B1D-794B-1F0C73811526}"/>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08;p44">
                <a:extLst>
                  <a:ext uri="{FF2B5EF4-FFF2-40B4-BE49-F238E27FC236}">
                    <a16:creationId xmlns=""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19671" y="5115848"/>
            <a:ext cx="9144000" cy="2235994"/>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grpSp>
        <p:nvGrpSpPr>
          <p:cNvPr id="18" name="Group 17"/>
          <p:cNvGrpSpPr/>
          <p:nvPr/>
        </p:nvGrpSpPr>
        <p:grpSpPr>
          <a:xfrm>
            <a:off x="776159" y="1311221"/>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6A9A9"/>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040414" y="2084015"/>
            <a:ext cx="4658576" cy="1015663"/>
          </a:xfrm>
          <a:prstGeom prst="rect">
            <a:avLst/>
          </a:prstGeom>
          <a:noFill/>
        </p:spPr>
        <p:txBody>
          <a:bodyPr wrap="square" rtlCol="0">
            <a:spAutoFit/>
          </a:bodyPr>
          <a:lstStyle/>
          <a:p>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KHỞI ĐỘNG </a:t>
            </a:r>
          </a:p>
        </p:txBody>
      </p:sp>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39120" y="188134"/>
            <a:ext cx="1860060" cy="2017990"/>
          </a:xfrm>
          <a:prstGeom prst="rect">
            <a:avLst/>
          </a:prstGeom>
        </p:spPr>
      </p:pic>
      <p:grpSp>
        <p:nvGrpSpPr>
          <p:cNvPr id="21" name="Google Shape;5232;p50">
            <a:extLst>
              <a:ext uri="{FF2B5EF4-FFF2-40B4-BE49-F238E27FC236}">
                <a16:creationId xmlns="" xmlns:a16="http://schemas.microsoft.com/office/drawing/2014/main" id="{35162B07-8F65-358C-05D0-742D25899703}"/>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 xmlns:a16="http://schemas.microsoft.com/office/drawing/2014/main" id="{76C7A20B-1791-120D-C96A-C9126F2CA2AE}"/>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 xmlns:a16="http://schemas.microsoft.com/office/drawing/2014/main" id="{102B77A9-C899-6AA0-83F9-1F25A7103423}"/>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 xmlns:a16="http://schemas.microsoft.com/office/drawing/2014/main" id="{B11AA437-A17E-AF4B-3EC3-9AB04C54DA08}"/>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 xmlns:a16="http://schemas.microsoft.com/office/drawing/2014/main" id="{79A7F91B-1367-63A3-B258-DA46A111F039}"/>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 xmlns:a16="http://schemas.microsoft.com/office/drawing/2014/main" id="{21575200-F29C-D596-F159-8650E880160A}"/>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 xmlns:a16="http://schemas.microsoft.com/office/drawing/2014/main" id="{6AEB33C1-1C69-F52B-84E6-B09D8986F6B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 xmlns:a16="http://schemas.microsoft.com/office/drawing/2014/main" id="{7928BF47-3B89-6BA0-4C75-629A915AAE65}"/>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 xmlns:a16="http://schemas.microsoft.com/office/drawing/2014/main" id="{8DC53854-FEA4-7317-AF5F-98867EA64511}"/>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 xmlns:a16="http://schemas.microsoft.com/office/drawing/2014/main" id="{BE674F15-3E68-94EA-98C0-E2BD8A7A022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 xmlns:a16="http://schemas.microsoft.com/office/drawing/2014/main" id="{5FD4BB9A-296D-8979-3914-22A601893B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 xmlns:a16="http://schemas.microsoft.com/office/drawing/2014/main" id="{B83A5C66-C16C-14BE-9ED0-CC1A77661EAC}"/>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 xmlns:a16="http://schemas.microsoft.com/office/drawing/2014/main" id="{F59BC729-2D8B-4CC3-0B18-A2F15828A2A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 xmlns:a16="http://schemas.microsoft.com/office/drawing/2014/main" id="{392FC31F-A744-C0C5-29EB-E6354AC8DF5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 xmlns:a16="http://schemas.microsoft.com/office/drawing/2014/main" id="{457F6A6B-4CAF-B21C-D9F9-B336C4A395D4}"/>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 xmlns:a16="http://schemas.microsoft.com/office/drawing/2014/main" id="{44C4AC06-B6AA-4BD9-70E2-CE00C60565D1}"/>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 xmlns:a16="http://schemas.microsoft.com/office/drawing/2014/main" id="{F6A5EF07-678B-9986-03C4-A6D042D13A1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 xmlns:a16="http://schemas.microsoft.com/office/drawing/2014/main" id="{873F7D91-AA97-523F-6319-F144CE11FAB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 xmlns:a16="http://schemas.microsoft.com/office/drawing/2014/main" id="{77A5F4FA-3040-D6F4-02B3-85AFAD646CC8}"/>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 xmlns:a16="http://schemas.microsoft.com/office/drawing/2014/main" id="{FA523E1D-E0E9-6D1E-0C63-289B00AA202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 xmlns:a16="http://schemas.microsoft.com/office/drawing/2014/main" id="{15A10B65-7B24-C0CF-0382-5D2EAC151A6B}"/>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 xmlns:a16="http://schemas.microsoft.com/office/drawing/2014/main" id="{8D64EDAA-4EB2-558B-966C-ECB7559814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 xmlns:a16="http://schemas.microsoft.com/office/drawing/2014/main" id="{64134B05-FB01-344E-AED2-670E7BA68F8E}"/>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 xmlns:a16="http://schemas.microsoft.com/office/drawing/2014/main" id="{3F9AF996-79BB-3B18-C09C-46C3AA3E6BE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 xmlns:a16="http://schemas.microsoft.com/office/drawing/2014/main" id="{D780C2A7-5F3C-1AE4-D003-05B18AB39D55}"/>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 xmlns:a16="http://schemas.microsoft.com/office/drawing/2014/main" id="{D1DA6FBF-59ED-4CAD-E56E-9131308DF13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 xmlns:a16="http://schemas.microsoft.com/office/drawing/2014/main" id="{82BA001A-F0E0-174F-8B01-54E42D061DC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 xmlns:a16="http://schemas.microsoft.com/office/drawing/2014/main" id="{36A68C14-6827-E592-4149-999448382D8D}"/>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 xmlns:a16="http://schemas.microsoft.com/office/drawing/2014/main" id="{DEEFAC9B-1595-1C25-7D59-11EB8BBF6CC4}"/>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 xmlns:a16="http://schemas.microsoft.com/office/drawing/2014/main" id="{854C4F7B-2D36-0048-F954-62A5C143FB05}"/>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 xmlns:a16="http://schemas.microsoft.com/office/drawing/2014/main" id="{523E945C-46AD-A562-A28A-CE86A51A57EF}"/>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 xmlns:a16="http://schemas.microsoft.com/office/drawing/2014/main" id="{E9DEB476-98B5-37AC-AF22-D424EF5E45D7}"/>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 xmlns:a16="http://schemas.microsoft.com/office/drawing/2014/main" id="{092739AC-0CDF-F2E4-3F76-40C4DE781FE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 xmlns:a16="http://schemas.microsoft.com/office/drawing/2014/main" id="{701675F5-8C6C-3DEC-8905-2409A28EDA3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 xmlns:a16="http://schemas.microsoft.com/office/drawing/2014/main" id="{A016F9DD-444C-3DE8-8448-B2D67A5EB40B}"/>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 xmlns:a16="http://schemas.microsoft.com/office/drawing/2014/main" id="{5826E2C2-E1C4-3ACB-128C-C75E629193D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 xmlns:a16="http://schemas.microsoft.com/office/drawing/2014/main" id="{1A9B060C-55EE-C8BD-94AB-CCFBCFB5012F}"/>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 xmlns:a16="http://schemas.microsoft.com/office/drawing/2014/main" id="{46DA4FFA-FC24-EBC6-269D-E908AF2E47C8}"/>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 xmlns:a16="http://schemas.microsoft.com/office/drawing/2014/main" id="{944E0EBB-1978-723C-4838-9A05B1A759CC}"/>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 xmlns:a16="http://schemas.microsoft.com/office/drawing/2014/main" id="{98691722-3CF3-5409-C041-897F650A6258}"/>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 xmlns:a16="http://schemas.microsoft.com/office/drawing/2014/main" id="{63771CA7-69FB-01C3-ED04-9FE530BC90DF}"/>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 xmlns:a16="http://schemas.microsoft.com/office/drawing/2014/main" id="{B38D7831-A4C4-42DF-E4C4-A82207CBA567}"/>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 xmlns:a16="http://schemas.microsoft.com/office/drawing/2014/main" id="{639175F1-69CC-D38F-FC9A-3D58ECDB12FD}"/>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 xmlns:a16="http://schemas.microsoft.com/office/drawing/2014/main" id="{C9CDF48D-AABA-3B75-308B-7C6B3756B63E}"/>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 xmlns:a16="http://schemas.microsoft.com/office/drawing/2014/main" id="{79B3D17B-EDAD-B560-A8D0-042524E787FB}"/>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 xmlns:a16="http://schemas.microsoft.com/office/drawing/2014/main" id="{B2BBA2E9-BD29-CCC8-10A0-79FD759E444C}"/>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 xmlns:a16="http://schemas.microsoft.com/office/drawing/2014/main" id="{91C631A5-889D-22EE-8EF1-B146EE7F91FE}"/>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 xmlns:a16="http://schemas.microsoft.com/office/drawing/2014/main" id="{8181C4B0-D324-BFB3-0D2B-812EF25101E3}"/>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 xmlns:a16="http://schemas.microsoft.com/office/drawing/2014/main" id="{08F5C9A2-B332-8A5B-8ACD-BCE535D99F13}"/>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 xmlns:a16="http://schemas.microsoft.com/office/drawing/2014/main" id="{3508130E-C54B-BB2B-BFF5-0AECECD672D0}"/>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 xmlns:a16="http://schemas.microsoft.com/office/drawing/2014/main" id="{EEBDD2B0-FD3C-123B-1DA2-AA4A505C7FE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 xmlns:a16="http://schemas.microsoft.com/office/drawing/2014/main" id="{4F0D6C53-96D3-B63A-5050-CE00E6209F48}"/>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 xmlns:a16="http://schemas.microsoft.com/office/drawing/2014/main" id="{7D53D08E-4C78-2FCA-D6EB-0AE6F1A963AA}"/>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 xmlns:a16="http://schemas.microsoft.com/office/drawing/2014/main" id="{5789C535-BA72-B47B-732F-D02B3B0AA4E4}"/>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 xmlns:a16="http://schemas.microsoft.com/office/drawing/2014/main" id="{B08BA3BA-87C3-2B37-ED06-D795BB2635F0}"/>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 xmlns:a16="http://schemas.microsoft.com/office/drawing/2014/main" id="{5C8509A3-A3F7-146F-FEA7-17C336F1ABC9}"/>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 xmlns:a16="http://schemas.microsoft.com/office/drawing/2014/main" id="{58866982-BBA6-125A-87C3-3FB46473767F}"/>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 xmlns:a16="http://schemas.microsoft.com/office/drawing/2014/main" id="{D3FAF4A3-90FC-F707-EC6E-4347B1DDEB31}"/>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 xmlns:a16="http://schemas.microsoft.com/office/drawing/2014/main" id="{3CBBC30C-1B03-9169-1D0A-DC5414F58E0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 xmlns:a16="http://schemas.microsoft.com/office/drawing/2014/main" id="{0D4AE218-9E14-E558-96BB-2D42402F9615}"/>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 xmlns:a16="http://schemas.microsoft.com/office/drawing/2014/main" id="{921F3F65-642B-700B-A2EB-6555CE0BC603}"/>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 xmlns:a16="http://schemas.microsoft.com/office/drawing/2014/main" id="{3C28DF84-3B5E-4292-7604-B8FA0D4F3487}"/>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 xmlns:a16="http://schemas.microsoft.com/office/drawing/2014/main" id="{874571A7-7355-A01F-60E1-E6F3C6F6632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 xmlns:a16="http://schemas.microsoft.com/office/drawing/2014/main" id="{DA3C1F1F-9830-AA78-7559-24EC4372E6F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 xmlns:a16="http://schemas.microsoft.com/office/drawing/2014/main" id="{0318DD6A-2E66-8C30-86CA-4B2FADDD0610}"/>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 xmlns:a16="http://schemas.microsoft.com/office/drawing/2014/main" id="{2683DEA5-DDDF-811D-742A-35797D2EFEAA}"/>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 xmlns:a16="http://schemas.microsoft.com/office/drawing/2014/main" id="{875A978A-7E9C-7AE2-C264-C87EEF7FD73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 xmlns:a16="http://schemas.microsoft.com/office/drawing/2014/main" id="{B482F5FC-0341-EAB4-79A6-61F4CE269E96}"/>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 xmlns:a16="http://schemas.microsoft.com/office/drawing/2014/main" id="{BBC7A3E5-B6B7-98A3-52C6-BAC04D63F383}"/>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 xmlns:a16="http://schemas.microsoft.com/office/drawing/2014/main" id="{FB5B475F-BD6B-0B9F-14A7-62C7634AD559}"/>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 xmlns:a16="http://schemas.microsoft.com/office/drawing/2014/main" id="{84BC4EC4-9B0E-C1FA-1FD0-2B78392BEA1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 xmlns:a16="http://schemas.microsoft.com/office/drawing/2014/main" id="{BA599E88-7547-7D43-ABED-35B089828BD6}"/>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 xmlns:a16="http://schemas.microsoft.com/office/drawing/2014/main" id="{3A750B74-B099-D3A3-ECD0-630ECA1F6A77}"/>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 xmlns:a16="http://schemas.microsoft.com/office/drawing/2014/main" id="{CA8F5602-8E1B-1D70-BC76-BD2E49B6B044}"/>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 xmlns:a16="http://schemas.microsoft.com/office/drawing/2014/main" id="{8560D454-D5FC-5643-FB76-A66556387B2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 xmlns:a16="http://schemas.microsoft.com/office/drawing/2014/main" id="{BD5DB0A9-3D9A-0893-9795-7E68C4A37D8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 xmlns:a16="http://schemas.microsoft.com/office/drawing/2014/main" id="{C2709B56-21C1-216F-6957-304EB2928D47}"/>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 xmlns:a16="http://schemas.microsoft.com/office/drawing/2014/main" id="{5506AE0C-7131-A68D-5E3C-3693A62BA1BD}"/>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 xmlns:a16="http://schemas.microsoft.com/office/drawing/2014/main" id="{46909775-C5A3-CEDC-566A-D9724BA0E5A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 xmlns:a16="http://schemas.microsoft.com/office/drawing/2014/main" id="{7A7F426E-59FF-E72A-492F-B74C3C91A051}"/>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 xmlns:a16="http://schemas.microsoft.com/office/drawing/2014/main" id="{1FB0A41B-BD2C-0D47-D718-62A70A3D9A2D}"/>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 xmlns:a16="http://schemas.microsoft.com/office/drawing/2014/main" id="{6EDCB715-9DB4-B732-D43B-1151A7DD538D}"/>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 xmlns:a16="http://schemas.microsoft.com/office/drawing/2014/main" id="{0CF53386-8597-84FE-B0AE-D422CFCB4612}"/>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 xmlns:a16="http://schemas.microsoft.com/office/drawing/2014/main" id="{CB6869E1-F4D3-AFD9-8E70-1C607FA3C83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 xmlns:a16="http://schemas.microsoft.com/office/drawing/2014/main" id="{D681565B-F78D-154D-9562-CD603152BBE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 xmlns:a16="http://schemas.microsoft.com/office/drawing/2014/main" id="{B7185B95-0B0B-4649-C816-A93169B398B1}"/>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 xmlns:a16="http://schemas.microsoft.com/office/drawing/2014/main" id="{4DE97587-E21A-87E5-0F58-6FD772DDA17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 xmlns:a16="http://schemas.microsoft.com/office/drawing/2014/main" id="{212CFE46-48C6-1BB6-E591-3D69A1987A94}"/>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 xmlns:a16="http://schemas.microsoft.com/office/drawing/2014/main" id="{33E97F55-07AC-29C6-D702-E61D6C7AB2DB}"/>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 xmlns:a16="http://schemas.microsoft.com/office/drawing/2014/main" id="{78C0C9C4-DE2A-8643-49E2-CCE978596323}"/>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 xmlns:a16="http://schemas.microsoft.com/office/drawing/2014/main" id="{DA0A6A87-18C9-A0B5-052D-3DF0CC918D10}"/>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 xmlns:a16="http://schemas.microsoft.com/office/drawing/2014/main" id="{DA743136-4261-161F-9974-78DF12B9447A}"/>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 xmlns:a16="http://schemas.microsoft.com/office/drawing/2014/main" id="{FA874E5A-9C2A-F6CD-8F1C-8980785B3745}"/>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 xmlns:a16="http://schemas.microsoft.com/office/drawing/2014/main" id="{E9F24669-B65F-1371-AA59-6989D455162E}"/>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 xmlns:a16="http://schemas.microsoft.com/office/drawing/2014/main" id="{30CDCF4E-B0EF-82BB-0E74-978A6480542A}"/>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 xmlns:a16="http://schemas.microsoft.com/office/drawing/2014/main" id="{8E983265-6F1D-E9AA-5386-6F52FD6205EF}"/>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 xmlns:a16="http://schemas.microsoft.com/office/drawing/2014/main" id="{8817721B-32EA-F4D2-9270-7FCAF8341CEB}"/>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 xmlns:a16="http://schemas.microsoft.com/office/drawing/2014/main" id="{CBC0F6EB-7AB0-279E-048B-604414844A4F}"/>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 xmlns:a16="http://schemas.microsoft.com/office/drawing/2014/main" id="{ECCD5DDF-8ED0-44E0-3BD2-0FE61A10647D}"/>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 xmlns:a16="http://schemas.microsoft.com/office/drawing/2014/main" id="{7A5742CF-28E4-B357-9088-1D7CC2CBC5D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 xmlns:a16="http://schemas.microsoft.com/office/drawing/2014/main" id="{2E26A7C2-AC25-270A-620F-9422C18CC4BE}"/>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 xmlns:a16="http://schemas.microsoft.com/office/drawing/2014/main" id="{FF87E937-67BB-B770-09C8-9155FC90A49F}"/>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 xmlns:a16="http://schemas.microsoft.com/office/drawing/2014/main" id="{786F34DE-3852-3BEE-1761-7C4CDDB788F0}"/>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 xmlns:a16="http://schemas.microsoft.com/office/drawing/2014/main" id="{AD07078A-31A9-68E4-9E67-61D8098B72EF}"/>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 xmlns:a16="http://schemas.microsoft.com/office/drawing/2014/main" id="{3372D91E-A3F0-3D0C-2F14-852A08244A70}"/>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 xmlns:a16="http://schemas.microsoft.com/office/drawing/2014/main" id="{EB197991-355B-BCAB-7800-5C5585CB511B}"/>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 xmlns:a16="http://schemas.microsoft.com/office/drawing/2014/main" id="{C3559A5E-B790-7119-CDBC-021D07A46A49}"/>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 xmlns:a16="http://schemas.microsoft.com/office/drawing/2014/main" id="{49C15CD7-426C-E4BC-8A14-A0BE5859449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 xmlns:a16="http://schemas.microsoft.com/office/drawing/2014/main" id="{B508688D-BA4D-A69D-7A84-297B1CC1B8E5}"/>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 xmlns:a16="http://schemas.microsoft.com/office/drawing/2014/main" id="{2A711423-1354-A91C-B6DB-3DE5078C32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 xmlns:a16="http://schemas.microsoft.com/office/drawing/2014/main" id="{C0E14FBE-5D10-968C-0AAF-99BF98157D29}"/>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 xmlns:a16="http://schemas.microsoft.com/office/drawing/2014/main" id="{D5A7936F-62F7-6E23-229E-201770F78A2A}"/>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 xmlns:a16="http://schemas.microsoft.com/office/drawing/2014/main" id="{91DFA042-109C-52F7-D7DD-AEBD372E7CF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 xmlns:a16="http://schemas.microsoft.com/office/drawing/2014/main" id="{1C8FB421-E18B-F763-DE47-8F0DAC700C02}"/>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 xmlns:a16="http://schemas.microsoft.com/office/drawing/2014/main" id="{E3772D76-EE66-1F6C-F980-7DFC42532CE6}"/>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 xmlns:a16="http://schemas.microsoft.com/office/drawing/2014/main" id="{44B8108B-53A6-ED0B-6EE0-F22DA8BAB44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 xmlns:a16="http://schemas.microsoft.com/office/drawing/2014/main" id="{641B6090-49ED-85C0-B5EE-1B5937801B83}"/>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 xmlns:a16="http://schemas.microsoft.com/office/drawing/2014/main" id="{C4579284-42E0-CA6D-E625-46D01E2821C0}"/>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 xmlns:a16="http://schemas.microsoft.com/office/drawing/2014/main" id="{13365DA1-A9B4-DDDC-EBFB-FC970E337259}"/>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 xmlns:a16="http://schemas.microsoft.com/office/drawing/2014/main" id="{55054A01-D2A8-0D83-C61C-0B6EB53CD84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 xmlns:a16="http://schemas.microsoft.com/office/drawing/2014/main" id="{4AB8EBAC-9C1A-5C07-F049-557F75283358}"/>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 xmlns:a16="http://schemas.microsoft.com/office/drawing/2014/main" id="{065C4A00-05AB-4546-3C3B-6063C6BE2375}"/>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297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0"/>
                            </p:stCondLst>
                            <p:childTnLst>
                              <p:par>
                                <p:cTn id="44" presetID="3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800" decel="100000"/>
                                        <p:tgtEl>
                                          <p:spTgt spid="14"/>
                                        </p:tgtEl>
                                      </p:cBhvr>
                                    </p:animEffect>
                                    <p:anim calcmode="lin" valueType="num">
                                      <p:cBhvr>
                                        <p:cTn id="47" dur="800" decel="100000" fill="hold"/>
                                        <p:tgtEl>
                                          <p:spTgt spid="14"/>
                                        </p:tgtEl>
                                        <p:attrNameLst>
                                          <p:attrName>style.rotation</p:attrName>
                                        </p:attrNameLst>
                                      </p:cBhvr>
                                      <p:tavLst>
                                        <p:tav tm="0">
                                          <p:val>
                                            <p:fltVal val="-90"/>
                                          </p:val>
                                        </p:tav>
                                        <p:tav tm="100000">
                                          <p:val>
                                            <p:fltVal val="0"/>
                                          </p:val>
                                        </p:tav>
                                      </p:tavLst>
                                    </p:anim>
                                    <p:anim calcmode="lin" valueType="num">
                                      <p:cBhvr>
                                        <p:cTn id="48" dur="800" decel="100000" fill="hold"/>
                                        <p:tgtEl>
                                          <p:spTgt spid="14"/>
                                        </p:tgtEl>
                                        <p:attrNameLst>
                                          <p:attrName>ppt_x</p:attrName>
                                        </p:attrNameLst>
                                      </p:cBhvr>
                                      <p:tavLst>
                                        <p:tav tm="0">
                                          <p:val>
                                            <p:strVal val="#ppt_x+0.4"/>
                                          </p:val>
                                        </p:tav>
                                        <p:tav tm="100000">
                                          <p:val>
                                            <p:strVal val="#ppt_x-0.05"/>
                                          </p:val>
                                        </p:tav>
                                      </p:tavLst>
                                    </p:anim>
                                    <p:anim calcmode="lin" valueType="num">
                                      <p:cBhvr>
                                        <p:cTn id="49" dur="800" decel="100000" fill="hold"/>
                                        <p:tgtEl>
                                          <p:spTgt spid="14"/>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par>
                          <p:cTn id="62" fill="hold">
                            <p:stCondLst>
                              <p:cond delay="7000"/>
                            </p:stCondLst>
                            <p:childTnLst>
                              <p:par>
                                <p:cTn id="63" presetID="14"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40" name="Google Shape;1840;p59"/>
          <p:cNvSpPr txBox="1">
            <a:spLocks noGrp="1"/>
          </p:cNvSpPr>
          <p:nvPr>
            <p:ph type="title"/>
          </p:nvPr>
        </p:nvSpPr>
        <p:spPr>
          <a:xfrm>
            <a:off x="4503380" y="973493"/>
            <a:ext cx="4453500" cy="3142800"/>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US" sz="8000" dirty="0" err="1"/>
              <a:t>Cùng</a:t>
            </a:r>
            <a:r>
              <a:rPr lang="en-US" sz="8000" dirty="0"/>
              <a:t> </a:t>
            </a:r>
            <a:r>
              <a:rPr lang="en-US" sz="8000" dirty="0" err="1"/>
              <a:t>nghe</a:t>
            </a:r>
            <a:r>
              <a:rPr lang="en-US" sz="8000" dirty="0"/>
              <a:t> </a:t>
            </a:r>
            <a:r>
              <a:rPr lang="en-US" sz="8000" dirty="0" err="1"/>
              <a:t>bài</a:t>
            </a:r>
            <a:r>
              <a:rPr lang="en-US" sz="8000" dirty="0"/>
              <a:t> </a:t>
            </a:r>
            <a:r>
              <a:rPr lang="en-US" sz="8000" dirty="0" err="1"/>
              <a:t>hát</a:t>
            </a:r>
            <a:r>
              <a:rPr lang="en-US" sz="8000" dirty="0"/>
              <a:t> </a:t>
            </a:r>
            <a:r>
              <a:rPr lang="en-US" sz="6000" dirty="0" smtClean="0"/>
              <a:t>“Ba </a:t>
            </a:r>
            <a:r>
              <a:rPr lang="en-US" sz="6000" dirty="0" err="1" smtClean="0"/>
              <a:t>ngọn</a:t>
            </a:r>
            <a:r>
              <a:rPr lang="en-US" sz="6000" dirty="0" smtClean="0"/>
              <a:t> </a:t>
            </a:r>
            <a:r>
              <a:rPr lang="en-US" sz="6000" dirty="0" err="1" smtClean="0"/>
              <a:t>nến</a:t>
            </a:r>
            <a:r>
              <a:rPr lang="en-US" sz="6000" dirty="0" smtClean="0"/>
              <a:t> lung </a:t>
            </a:r>
            <a:r>
              <a:rPr lang="en-US" sz="6000" dirty="0" err="1" smtClean="0"/>
              <a:t>linh</a:t>
            </a:r>
            <a:r>
              <a:rPr lang="en-US" sz="6000" dirty="0" smtClean="0"/>
              <a:t>”</a:t>
            </a:r>
            <a:endParaRPr sz="6000" dirty="0"/>
          </a:p>
        </p:txBody>
      </p:sp>
      <p:grpSp>
        <p:nvGrpSpPr>
          <p:cNvPr id="184" name="Group 183">
            <a:extLst>
              <a:ext uri="{FF2B5EF4-FFF2-40B4-BE49-F238E27FC236}">
                <a16:creationId xmlns="" xmlns:a16="http://schemas.microsoft.com/office/drawing/2014/main" id="{AF48D474-00A3-BEEE-C699-805BA5FA254B}"/>
              </a:ext>
            </a:extLst>
          </p:cNvPr>
          <p:cNvGrpSpPr/>
          <p:nvPr/>
        </p:nvGrpSpPr>
        <p:grpSpPr>
          <a:xfrm>
            <a:off x="-91604" y="0"/>
            <a:ext cx="5419672" cy="5185643"/>
            <a:chOff x="4395304" y="186882"/>
            <a:chExt cx="5419672" cy="5185643"/>
          </a:xfrm>
        </p:grpSpPr>
        <p:grpSp>
          <p:nvGrpSpPr>
            <p:cNvPr id="185" name="Google Shape;879;p44">
              <a:extLst>
                <a:ext uri="{FF2B5EF4-FFF2-40B4-BE49-F238E27FC236}">
                  <a16:creationId xmlns=""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 xmlns:a16="http://schemas.microsoft.com/office/drawing/2014/main" id="{2F416F74-CE60-A78C-0298-5DF09006BD40}"/>
                </a:ext>
              </a:extLst>
            </p:cNvPr>
            <p:cNvGrpSpPr/>
            <p:nvPr/>
          </p:nvGrpSpPr>
          <p:grpSpPr>
            <a:xfrm>
              <a:off x="6574863" y="3553200"/>
              <a:ext cx="3240113" cy="1819325"/>
              <a:chOff x="6574863" y="3553200"/>
              <a:chExt cx="3240113" cy="1819325"/>
            </a:xfrm>
          </p:grpSpPr>
          <p:sp>
            <p:nvSpPr>
              <p:cNvPr id="190" name="Google Shape;1007;p44">
                <a:extLst>
                  <a:ext uri="{FF2B5EF4-FFF2-40B4-BE49-F238E27FC236}">
                    <a16:creationId xmlns="" xmlns:a16="http://schemas.microsoft.com/office/drawing/2014/main" id="{0E19DA95-359D-4B1D-794B-1F0C73811526}"/>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08;p44">
                <a:extLst>
                  <a:ext uri="{FF2B5EF4-FFF2-40B4-BE49-F238E27FC236}">
                    <a16:creationId xmlns=""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1151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440" y="0"/>
            <a:ext cx="9554321" cy="4739440"/>
            <a:chOff x="-42886" y="157316"/>
            <a:chExt cx="12739094" cy="6319253"/>
          </a:xfrm>
        </p:grpSpPr>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7845" y="1976669"/>
            <a:ext cx="1402625" cy="1402625"/>
          </a:xfrm>
          <a:prstGeom prst="rect">
            <a:avLst/>
          </a:prstGeom>
        </p:spPr>
      </p:pic>
      <p:sp>
        <p:nvSpPr>
          <p:cNvPr id="15" name="Speech Bubble: Rectangle with Corners Rounded 14"/>
          <p:cNvSpPr/>
          <p:nvPr/>
        </p:nvSpPr>
        <p:spPr>
          <a:xfrm>
            <a:off x="706621" y="327245"/>
            <a:ext cx="6666335" cy="768011"/>
          </a:xfrm>
          <a:prstGeom prst="wedgeRoundRectCallout">
            <a:avLst>
              <a:gd name="adj1" fmla="val -36594"/>
              <a:gd name="adj2" fmla="val 75256"/>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Trong</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bài</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hát</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nói</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về</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những</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ai ? </a:t>
            </a:r>
            <a:r>
              <a:rPr lang="vi-VN" sz="3000" b="1" dirty="0">
                <a:solidFill>
                  <a:schemeClr val="accent6"/>
                </a:solidFill>
                <a:effectLst>
                  <a:outerShdw blurRad="38100" dist="38100" dir="2700000" algn="tl">
                    <a:srgbClr val="000000">
                      <a:alpha val="43137"/>
                    </a:srgbClr>
                  </a:outerShdw>
                </a:effectLst>
                <a:latin typeface="UTM Avo" panose="02040603050506020204" pitchFamily="18" charset="0"/>
              </a:rPr>
              <a:t> </a:t>
            </a:r>
            <a:endParaRPr lang="en-US" sz="3000" b="1" dirty="0">
              <a:solidFill>
                <a:schemeClr val="accent6"/>
              </a:solidFill>
              <a:effectLst>
                <a:outerShdw blurRad="38100" dist="38100" dir="2700000" algn="tl">
                  <a:srgbClr val="000000">
                    <a:alpha val="43137"/>
                  </a:srgbClr>
                </a:outerShdw>
              </a:effectLst>
              <a:latin typeface="UTM Avo" panose="02040603050506020204" pitchFamily="18" charset="0"/>
            </a:endParaRPr>
          </a:p>
        </p:txBody>
      </p:sp>
      <p:sp>
        <p:nvSpPr>
          <p:cNvPr id="17" name="Speech Bubble: Rectangle with Corners Rounded 16"/>
          <p:cNvSpPr/>
          <p:nvPr/>
        </p:nvSpPr>
        <p:spPr>
          <a:xfrm>
            <a:off x="314839" y="1291994"/>
            <a:ext cx="7115932" cy="734846"/>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hát</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nói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về</a:t>
            </a:r>
            <a:r>
              <a:rPr lang="en-US" sz="2800" b="1" dirty="0">
                <a:solidFill>
                  <a:srgbClr val="002060"/>
                </a:solidFill>
                <a:latin typeface="UTM Avo" panose="02040603050506020204" pitchFamily="18" charset="0"/>
              </a:rPr>
              <a:t> Ba,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và</a:t>
            </a:r>
            <a:r>
              <a:rPr lang="en-US" sz="2800" b="1" dirty="0">
                <a:solidFill>
                  <a:srgbClr val="002060"/>
                </a:solidFill>
                <a:latin typeface="UTM Avo" panose="02040603050506020204" pitchFamily="18" charset="0"/>
              </a:rPr>
              <a:t> con</a:t>
            </a:r>
          </a:p>
        </p:txBody>
      </p:sp>
      <p:pic>
        <p:nvPicPr>
          <p:cNvPr id="2"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817" y="-421689"/>
            <a:ext cx="365522" cy="365522"/>
          </a:xfrm>
          <a:prstGeom prst="rect">
            <a:avLst/>
          </a:prstGeom>
        </p:spPr>
      </p:pic>
      <p:pic>
        <p:nvPicPr>
          <p:cNvPr id="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6765" y="-424235"/>
            <a:ext cx="365522" cy="365522"/>
          </a:xfrm>
          <a:prstGeom prst="rect">
            <a:avLst/>
          </a:prstGeom>
        </p:spPr>
      </p:pic>
      <p:pic>
        <p:nvPicPr>
          <p:cNvPr id="23"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9713" y="-424235"/>
            <a:ext cx="365522" cy="365522"/>
          </a:xfrm>
          <a:prstGeom prst="rect">
            <a:avLst/>
          </a:prstGeom>
        </p:spPr>
      </p:pic>
      <p:pic>
        <p:nvPicPr>
          <p:cNvPr id="28"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12653" y="-415134"/>
            <a:ext cx="365522" cy="365522"/>
          </a:xfrm>
          <a:prstGeom prst="rect">
            <a:avLst/>
          </a:prstGeom>
        </p:spPr>
      </p:pic>
      <p:grpSp>
        <p:nvGrpSpPr>
          <p:cNvPr id="25" name="Group 24">
            <a:extLst>
              <a:ext uri="{FF2B5EF4-FFF2-40B4-BE49-F238E27FC236}">
                <a16:creationId xmlns="" xmlns:a16="http://schemas.microsoft.com/office/drawing/2014/main" id="{64605C72-119F-258C-AFC8-F17F042CBC26}"/>
              </a:ext>
            </a:extLst>
          </p:cNvPr>
          <p:cNvGrpSpPr/>
          <p:nvPr/>
        </p:nvGrpSpPr>
        <p:grpSpPr>
          <a:xfrm>
            <a:off x="6980416" y="2544090"/>
            <a:ext cx="2496293" cy="2674992"/>
            <a:chOff x="4395304" y="186882"/>
            <a:chExt cx="5419672" cy="5185643"/>
          </a:xfrm>
        </p:grpSpPr>
        <p:grpSp>
          <p:nvGrpSpPr>
            <p:cNvPr id="27" name="Google Shape;879;p44">
              <a:extLst>
                <a:ext uri="{FF2B5EF4-FFF2-40B4-BE49-F238E27FC236}">
                  <a16:creationId xmlns="" xmlns:a16="http://schemas.microsoft.com/office/drawing/2014/main" id="{11264708-F8E1-41A4-8910-DCA66642E44F}"/>
                </a:ext>
              </a:extLst>
            </p:cNvPr>
            <p:cNvGrpSpPr/>
            <p:nvPr/>
          </p:nvGrpSpPr>
          <p:grpSpPr>
            <a:xfrm rot="179882">
              <a:off x="4841878" y="411173"/>
              <a:ext cx="3599587" cy="4320464"/>
              <a:chOff x="4841920" y="558063"/>
              <a:chExt cx="3599700" cy="4320600"/>
            </a:xfrm>
          </p:grpSpPr>
          <p:sp>
            <p:nvSpPr>
              <p:cNvPr id="160" name="Google Shape;880;p44">
                <a:extLst>
                  <a:ext uri="{FF2B5EF4-FFF2-40B4-BE49-F238E27FC236}">
                    <a16:creationId xmlns="" xmlns:a16="http://schemas.microsoft.com/office/drawing/2014/main" id="{6E5B918D-6778-D7C0-5092-1D555981FBB0}"/>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81;p44">
                <a:extLst>
                  <a:ext uri="{FF2B5EF4-FFF2-40B4-BE49-F238E27FC236}">
                    <a16:creationId xmlns="" xmlns:a16="http://schemas.microsoft.com/office/drawing/2014/main" id="{701D8AA2-619E-9145-717D-AD1478FAA3EC}"/>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82;p44">
              <a:extLst>
                <a:ext uri="{FF2B5EF4-FFF2-40B4-BE49-F238E27FC236}">
                  <a16:creationId xmlns="" xmlns:a16="http://schemas.microsoft.com/office/drawing/2014/main" id="{DB90CCF2-F199-1D07-C8EA-0B0E92DD87A2}"/>
                </a:ext>
              </a:extLst>
            </p:cNvPr>
            <p:cNvGrpSpPr/>
            <p:nvPr/>
          </p:nvGrpSpPr>
          <p:grpSpPr>
            <a:xfrm rot="179979">
              <a:off x="5234813" y="966883"/>
              <a:ext cx="2813716" cy="3209044"/>
              <a:chOff x="73686" y="1342906"/>
              <a:chExt cx="2115540" cy="2412775"/>
            </a:xfrm>
          </p:grpSpPr>
          <p:sp>
            <p:nvSpPr>
              <p:cNvPr id="59" name="Google Shape;883;p44">
                <a:extLst>
                  <a:ext uri="{FF2B5EF4-FFF2-40B4-BE49-F238E27FC236}">
                    <a16:creationId xmlns="" xmlns:a16="http://schemas.microsoft.com/office/drawing/2014/main" id="{FE8FCD7D-939B-3D85-DA06-02D4CAD26A4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84;p44">
                <a:extLst>
                  <a:ext uri="{FF2B5EF4-FFF2-40B4-BE49-F238E27FC236}">
                    <a16:creationId xmlns="" xmlns:a16="http://schemas.microsoft.com/office/drawing/2014/main" id="{ADEA6A4B-3A7D-6E2E-AE74-AC53B0C44984}"/>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85;p44">
                <a:extLst>
                  <a:ext uri="{FF2B5EF4-FFF2-40B4-BE49-F238E27FC236}">
                    <a16:creationId xmlns="" xmlns:a16="http://schemas.microsoft.com/office/drawing/2014/main" id="{D7472453-9158-33A4-A309-DB57A6F648FD}"/>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86;p44">
                <a:extLst>
                  <a:ext uri="{FF2B5EF4-FFF2-40B4-BE49-F238E27FC236}">
                    <a16:creationId xmlns="" xmlns:a16="http://schemas.microsoft.com/office/drawing/2014/main" id="{5AAD7F56-9674-2B8F-1F57-316FA0807951}"/>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87;p44">
                <a:extLst>
                  <a:ext uri="{FF2B5EF4-FFF2-40B4-BE49-F238E27FC236}">
                    <a16:creationId xmlns="" xmlns:a16="http://schemas.microsoft.com/office/drawing/2014/main" id="{56D1EAAF-2376-6199-B8FC-220FD6BD8C3B}"/>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88;p44">
                <a:extLst>
                  <a:ext uri="{FF2B5EF4-FFF2-40B4-BE49-F238E27FC236}">
                    <a16:creationId xmlns="" xmlns:a16="http://schemas.microsoft.com/office/drawing/2014/main" id="{BB700299-4301-CC00-BB6D-5BE05B2194FB}"/>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89;p44">
                <a:extLst>
                  <a:ext uri="{FF2B5EF4-FFF2-40B4-BE49-F238E27FC236}">
                    <a16:creationId xmlns="" xmlns:a16="http://schemas.microsoft.com/office/drawing/2014/main" id="{94C7BC63-1861-F44E-B900-A45B1237F94D}"/>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0;p44">
                <a:extLst>
                  <a:ext uri="{FF2B5EF4-FFF2-40B4-BE49-F238E27FC236}">
                    <a16:creationId xmlns="" xmlns:a16="http://schemas.microsoft.com/office/drawing/2014/main" id="{AB3ED38B-6EEC-0C15-0217-B56F3839DE3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1;p44">
                <a:extLst>
                  <a:ext uri="{FF2B5EF4-FFF2-40B4-BE49-F238E27FC236}">
                    <a16:creationId xmlns="" xmlns:a16="http://schemas.microsoft.com/office/drawing/2014/main" id="{F59DCF2F-3111-CBA4-153D-51DDCE0AFB9E}"/>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92;p44">
                <a:extLst>
                  <a:ext uri="{FF2B5EF4-FFF2-40B4-BE49-F238E27FC236}">
                    <a16:creationId xmlns="" xmlns:a16="http://schemas.microsoft.com/office/drawing/2014/main" id="{7AA929E5-FD24-CBEE-F751-29D8D615DB37}"/>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93;p44">
                <a:extLst>
                  <a:ext uri="{FF2B5EF4-FFF2-40B4-BE49-F238E27FC236}">
                    <a16:creationId xmlns="" xmlns:a16="http://schemas.microsoft.com/office/drawing/2014/main" id="{E1FE68B2-9B4D-09C5-28CA-991DCEBD638A}"/>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94;p44">
                <a:extLst>
                  <a:ext uri="{FF2B5EF4-FFF2-40B4-BE49-F238E27FC236}">
                    <a16:creationId xmlns="" xmlns:a16="http://schemas.microsoft.com/office/drawing/2014/main" id="{912CAC0E-079C-C130-C638-F1A64FE7EF64}"/>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95;p44">
                <a:extLst>
                  <a:ext uri="{FF2B5EF4-FFF2-40B4-BE49-F238E27FC236}">
                    <a16:creationId xmlns="" xmlns:a16="http://schemas.microsoft.com/office/drawing/2014/main" id="{B4FAA38A-A56F-53AB-C0E9-E3E3E00D11C5}"/>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96;p44">
                <a:extLst>
                  <a:ext uri="{FF2B5EF4-FFF2-40B4-BE49-F238E27FC236}">
                    <a16:creationId xmlns="" xmlns:a16="http://schemas.microsoft.com/office/drawing/2014/main" id="{C9CC6672-7BEA-300E-BE43-7F650C7106A5}"/>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97;p44">
                <a:extLst>
                  <a:ext uri="{FF2B5EF4-FFF2-40B4-BE49-F238E27FC236}">
                    <a16:creationId xmlns="" xmlns:a16="http://schemas.microsoft.com/office/drawing/2014/main" id="{AD8157DE-B206-89F5-6505-F25B6C0E61F8}"/>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8;p44">
                <a:extLst>
                  <a:ext uri="{FF2B5EF4-FFF2-40B4-BE49-F238E27FC236}">
                    <a16:creationId xmlns="" xmlns:a16="http://schemas.microsoft.com/office/drawing/2014/main" id="{34156BB0-A647-214E-1566-2189256D21E5}"/>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99;p44">
                <a:extLst>
                  <a:ext uri="{FF2B5EF4-FFF2-40B4-BE49-F238E27FC236}">
                    <a16:creationId xmlns="" xmlns:a16="http://schemas.microsoft.com/office/drawing/2014/main" id="{6DC36531-81B3-3765-459F-42F9E54E1A12}"/>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0;p44">
                <a:extLst>
                  <a:ext uri="{FF2B5EF4-FFF2-40B4-BE49-F238E27FC236}">
                    <a16:creationId xmlns="" xmlns:a16="http://schemas.microsoft.com/office/drawing/2014/main" id="{D840A0D7-561C-21B6-749C-16E53774F258}"/>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1;p44">
                <a:extLst>
                  <a:ext uri="{FF2B5EF4-FFF2-40B4-BE49-F238E27FC236}">
                    <a16:creationId xmlns="" xmlns:a16="http://schemas.microsoft.com/office/drawing/2014/main" id="{7BF0DB71-0C9E-33EB-DDA4-C44C361A1C17}"/>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2;p44">
                <a:extLst>
                  <a:ext uri="{FF2B5EF4-FFF2-40B4-BE49-F238E27FC236}">
                    <a16:creationId xmlns="" xmlns:a16="http://schemas.microsoft.com/office/drawing/2014/main" id="{38F99117-17E8-3082-8E8D-41B3CDBB3EBB}"/>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3;p44">
                <a:extLst>
                  <a:ext uri="{FF2B5EF4-FFF2-40B4-BE49-F238E27FC236}">
                    <a16:creationId xmlns="" xmlns:a16="http://schemas.microsoft.com/office/drawing/2014/main" id="{3B450B0E-DAAF-6C1F-CD19-C8D376666921}"/>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4;p44">
                <a:extLst>
                  <a:ext uri="{FF2B5EF4-FFF2-40B4-BE49-F238E27FC236}">
                    <a16:creationId xmlns="" xmlns:a16="http://schemas.microsoft.com/office/drawing/2014/main" id="{F46C9AF1-65E9-7829-B83F-2C663B9CE52E}"/>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5;p44">
                <a:extLst>
                  <a:ext uri="{FF2B5EF4-FFF2-40B4-BE49-F238E27FC236}">
                    <a16:creationId xmlns="" xmlns:a16="http://schemas.microsoft.com/office/drawing/2014/main" id="{0330CD27-CB01-60B5-9C2E-ADA1C821C092}"/>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6;p44">
                <a:extLst>
                  <a:ext uri="{FF2B5EF4-FFF2-40B4-BE49-F238E27FC236}">
                    <a16:creationId xmlns="" xmlns:a16="http://schemas.microsoft.com/office/drawing/2014/main" id="{FCA0AD93-AFAD-5D95-283E-F44E276F7BE4}"/>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7;p44">
                <a:extLst>
                  <a:ext uri="{FF2B5EF4-FFF2-40B4-BE49-F238E27FC236}">
                    <a16:creationId xmlns="" xmlns:a16="http://schemas.microsoft.com/office/drawing/2014/main" id="{9B3C71BC-6015-2A7E-3059-1CE9D6503524}"/>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08;p44">
                <a:extLst>
                  <a:ext uri="{FF2B5EF4-FFF2-40B4-BE49-F238E27FC236}">
                    <a16:creationId xmlns="" xmlns:a16="http://schemas.microsoft.com/office/drawing/2014/main" id="{93C29544-ECE5-8CF6-8178-71722EECFDCC}"/>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9;p44">
                <a:extLst>
                  <a:ext uri="{FF2B5EF4-FFF2-40B4-BE49-F238E27FC236}">
                    <a16:creationId xmlns="" xmlns:a16="http://schemas.microsoft.com/office/drawing/2014/main" id="{CCE47CCC-99EA-DBFA-77AD-43AD4F0CA078}"/>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10;p44">
                <a:extLst>
                  <a:ext uri="{FF2B5EF4-FFF2-40B4-BE49-F238E27FC236}">
                    <a16:creationId xmlns="" xmlns:a16="http://schemas.microsoft.com/office/drawing/2014/main" id="{5A7967F0-DAEF-8F0A-D31A-6BA286ECE534}"/>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11;p44">
                <a:extLst>
                  <a:ext uri="{FF2B5EF4-FFF2-40B4-BE49-F238E27FC236}">
                    <a16:creationId xmlns="" xmlns:a16="http://schemas.microsoft.com/office/drawing/2014/main" id="{A26F50D4-50DC-DA0F-06F0-AF3BA045571F}"/>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12;p44">
                <a:extLst>
                  <a:ext uri="{FF2B5EF4-FFF2-40B4-BE49-F238E27FC236}">
                    <a16:creationId xmlns="" xmlns:a16="http://schemas.microsoft.com/office/drawing/2014/main" id="{A54F1FFD-F54B-A34D-8D81-341CC13E2FB7}"/>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13;p44">
                <a:extLst>
                  <a:ext uri="{FF2B5EF4-FFF2-40B4-BE49-F238E27FC236}">
                    <a16:creationId xmlns="" xmlns:a16="http://schemas.microsoft.com/office/drawing/2014/main" id="{822BC2A7-0BBB-E93E-AF52-5D7C9C78462C}"/>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14;p44">
                <a:extLst>
                  <a:ext uri="{FF2B5EF4-FFF2-40B4-BE49-F238E27FC236}">
                    <a16:creationId xmlns="" xmlns:a16="http://schemas.microsoft.com/office/drawing/2014/main" id="{2E6C54D1-01AF-2456-F057-0804086F462A}"/>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5;p44">
                <a:extLst>
                  <a:ext uri="{FF2B5EF4-FFF2-40B4-BE49-F238E27FC236}">
                    <a16:creationId xmlns="" xmlns:a16="http://schemas.microsoft.com/office/drawing/2014/main" id="{61E04F8A-13A0-0D1D-7CCE-A996BF6237D2}"/>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16;p44">
                <a:extLst>
                  <a:ext uri="{FF2B5EF4-FFF2-40B4-BE49-F238E27FC236}">
                    <a16:creationId xmlns="" xmlns:a16="http://schemas.microsoft.com/office/drawing/2014/main" id="{2941CC25-4E96-F2D2-73BF-D8411460385A}"/>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17;p44">
                <a:extLst>
                  <a:ext uri="{FF2B5EF4-FFF2-40B4-BE49-F238E27FC236}">
                    <a16:creationId xmlns="" xmlns:a16="http://schemas.microsoft.com/office/drawing/2014/main" id="{972CEE3F-8C87-F89A-E23A-88903E722AFB}"/>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18;p44">
                <a:extLst>
                  <a:ext uri="{FF2B5EF4-FFF2-40B4-BE49-F238E27FC236}">
                    <a16:creationId xmlns="" xmlns:a16="http://schemas.microsoft.com/office/drawing/2014/main" id="{085C8909-175A-BE2A-7B2D-AFA29263F59B}"/>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19;p44">
                <a:extLst>
                  <a:ext uri="{FF2B5EF4-FFF2-40B4-BE49-F238E27FC236}">
                    <a16:creationId xmlns="" xmlns:a16="http://schemas.microsoft.com/office/drawing/2014/main" id="{D74EAE91-1B3B-C0D2-CBDC-FADF6DD353A2}"/>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20;p44">
                <a:extLst>
                  <a:ext uri="{FF2B5EF4-FFF2-40B4-BE49-F238E27FC236}">
                    <a16:creationId xmlns="" xmlns:a16="http://schemas.microsoft.com/office/drawing/2014/main" id="{C742CE4F-752B-50D4-5383-CC0CB6BF2C0A}"/>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21;p44">
                <a:extLst>
                  <a:ext uri="{FF2B5EF4-FFF2-40B4-BE49-F238E27FC236}">
                    <a16:creationId xmlns="" xmlns:a16="http://schemas.microsoft.com/office/drawing/2014/main" id="{04743746-5798-9968-FACA-1D06DCC3757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22;p44">
                <a:extLst>
                  <a:ext uri="{FF2B5EF4-FFF2-40B4-BE49-F238E27FC236}">
                    <a16:creationId xmlns="" xmlns:a16="http://schemas.microsoft.com/office/drawing/2014/main" id="{21776685-4F34-CD07-070C-68CBCB0A9A6E}"/>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23;p44">
                <a:extLst>
                  <a:ext uri="{FF2B5EF4-FFF2-40B4-BE49-F238E27FC236}">
                    <a16:creationId xmlns="" xmlns:a16="http://schemas.microsoft.com/office/drawing/2014/main" id="{18917621-B0F0-2A07-942C-4B7DD81A3EB6}"/>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24;p44">
                <a:extLst>
                  <a:ext uri="{FF2B5EF4-FFF2-40B4-BE49-F238E27FC236}">
                    <a16:creationId xmlns="" xmlns:a16="http://schemas.microsoft.com/office/drawing/2014/main" id="{77086229-56D6-545F-20BE-680FDF657661}"/>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5;p44">
                <a:extLst>
                  <a:ext uri="{FF2B5EF4-FFF2-40B4-BE49-F238E27FC236}">
                    <a16:creationId xmlns="" xmlns:a16="http://schemas.microsoft.com/office/drawing/2014/main" id="{DEA4F085-F86C-BBDF-765E-79AD025EE7F1}"/>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6;p44">
                <a:extLst>
                  <a:ext uri="{FF2B5EF4-FFF2-40B4-BE49-F238E27FC236}">
                    <a16:creationId xmlns="" xmlns:a16="http://schemas.microsoft.com/office/drawing/2014/main" id="{8FA9290D-E0BB-5E6F-8033-FEEF5662F52F}"/>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27;p44">
                <a:extLst>
                  <a:ext uri="{FF2B5EF4-FFF2-40B4-BE49-F238E27FC236}">
                    <a16:creationId xmlns="" xmlns:a16="http://schemas.microsoft.com/office/drawing/2014/main" id="{59FF49F2-7EFF-965D-037C-BC4FB7E20B10}"/>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28;p44">
                <a:extLst>
                  <a:ext uri="{FF2B5EF4-FFF2-40B4-BE49-F238E27FC236}">
                    <a16:creationId xmlns="" xmlns:a16="http://schemas.microsoft.com/office/drawing/2014/main" id="{DEE07C6A-B34D-E905-64C3-719D277911BC}"/>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29;p44">
                <a:extLst>
                  <a:ext uri="{FF2B5EF4-FFF2-40B4-BE49-F238E27FC236}">
                    <a16:creationId xmlns="" xmlns:a16="http://schemas.microsoft.com/office/drawing/2014/main" id="{2170FE38-E5F6-3EF4-15DB-CA5E26BC56DC}"/>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30;p44">
                <a:extLst>
                  <a:ext uri="{FF2B5EF4-FFF2-40B4-BE49-F238E27FC236}">
                    <a16:creationId xmlns="" xmlns:a16="http://schemas.microsoft.com/office/drawing/2014/main" id="{02A3ECAB-E854-D7D4-4623-2893972825A3}"/>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1;p44">
                <a:extLst>
                  <a:ext uri="{FF2B5EF4-FFF2-40B4-BE49-F238E27FC236}">
                    <a16:creationId xmlns="" xmlns:a16="http://schemas.microsoft.com/office/drawing/2014/main" id="{18C828C0-444A-DDB0-BEB7-BD7F0B8F3C3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2;p44">
                <a:extLst>
                  <a:ext uri="{FF2B5EF4-FFF2-40B4-BE49-F238E27FC236}">
                    <a16:creationId xmlns="" xmlns:a16="http://schemas.microsoft.com/office/drawing/2014/main" id="{5F642BF1-4B70-D738-B82C-6972A50ED0D8}"/>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3;p44">
                <a:extLst>
                  <a:ext uri="{FF2B5EF4-FFF2-40B4-BE49-F238E27FC236}">
                    <a16:creationId xmlns="" xmlns:a16="http://schemas.microsoft.com/office/drawing/2014/main" id="{9A11AF2C-F292-8B75-5A9E-25907BE9994A}"/>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4;p44">
                <a:extLst>
                  <a:ext uri="{FF2B5EF4-FFF2-40B4-BE49-F238E27FC236}">
                    <a16:creationId xmlns="" xmlns:a16="http://schemas.microsoft.com/office/drawing/2014/main" id="{F595EDA8-2202-CDA2-22D0-FC09AB8D43DF}"/>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5;p44">
                <a:extLst>
                  <a:ext uri="{FF2B5EF4-FFF2-40B4-BE49-F238E27FC236}">
                    <a16:creationId xmlns="" xmlns:a16="http://schemas.microsoft.com/office/drawing/2014/main" id="{0CE0E842-B9A0-985C-492E-76C7D44445DC}"/>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6;p44">
                <a:extLst>
                  <a:ext uri="{FF2B5EF4-FFF2-40B4-BE49-F238E27FC236}">
                    <a16:creationId xmlns="" xmlns:a16="http://schemas.microsoft.com/office/drawing/2014/main" id="{303B27A3-9B1E-3DBF-03BA-53FFFA84B137}"/>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37;p44">
                <a:extLst>
                  <a:ext uri="{FF2B5EF4-FFF2-40B4-BE49-F238E27FC236}">
                    <a16:creationId xmlns="" xmlns:a16="http://schemas.microsoft.com/office/drawing/2014/main" id="{F2BDBC90-FF49-4168-1101-327095250AC7}"/>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38;p44">
                <a:extLst>
                  <a:ext uri="{FF2B5EF4-FFF2-40B4-BE49-F238E27FC236}">
                    <a16:creationId xmlns="" xmlns:a16="http://schemas.microsoft.com/office/drawing/2014/main" id="{F190990A-8BF1-3607-67F5-F457094AE3E6}"/>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39;p44">
                <a:extLst>
                  <a:ext uri="{FF2B5EF4-FFF2-40B4-BE49-F238E27FC236}">
                    <a16:creationId xmlns="" xmlns:a16="http://schemas.microsoft.com/office/drawing/2014/main" id="{CD3E8CBD-5BF3-E948-DB1C-E898A1242C82}"/>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40;p44">
                <a:extLst>
                  <a:ext uri="{FF2B5EF4-FFF2-40B4-BE49-F238E27FC236}">
                    <a16:creationId xmlns="" xmlns:a16="http://schemas.microsoft.com/office/drawing/2014/main" id="{C4F061AF-150B-1039-7457-FD45066484B2}"/>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41;p44">
                <a:extLst>
                  <a:ext uri="{FF2B5EF4-FFF2-40B4-BE49-F238E27FC236}">
                    <a16:creationId xmlns="" xmlns:a16="http://schemas.microsoft.com/office/drawing/2014/main" id="{5C7BF14C-96C7-4ABC-4C6C-42DCBBE1A2BA}"/>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42;p44">
                <a:extLst>
                  <a:ext uri="{FF2B5EF4-FFF2-40B4-BE49-F238E27FC236}">
                    <a16:creationId xmlns="" xmlns:a16="http://schemas.microsoft.com/office/drawing/2014/main" id="{9C3537E1-24CE-A3C2-CC7B-57C0350C6711}"/>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43;p44">
                <a:extLst>
                  <a:ext uri="{FF2B5EF4-FFF2-40B4-BE49-F238E27FC236}">
                    <a16:creationId xmlns="" xmlns:a16="http://schemas.microsoft.com/office/drawing/2014/main" id="{6BDA2755-D87E-EAFD-6B27-46F66C0C2D72}"/>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4;p44">
                <a:extLst>
                  <a:ext uri="{FF2B5EF4-FFF2-40B4-BE49-F238E27FC236}">
                    <a16:creationId xmlns="" xmlns:a16="http://schemas.microsoft.com/office/drawing/2014/main" id="{20BBF3B1-E3C9-9CDA-4201-54271640DEB0}"/>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5;p44">
                <a:extLst>
                  <a:ext uri="{FF2B5EF4-FFF2-40B4-BE49-F238E27FC236}">
                    <a16:creationId xmlns="" xmlns:a16="http://schemas.microsoft.com/office/drawing/2014/main" id="{D0A348ED-320E-02B2-60BD-59D0CD973D5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6;p44">
                <a:extLst>
                  <a:ext uri="{FF2B5EF4-FFF2-40B4-BE49-F238E27FC236}">
                    <a16:creationId xmlns="" xmlns:a16="http://schemas.microsoft.com/office/drawing/2014/main" id="{9B627B88-6912-9EA8-10FE-5BCCA4CB3A49}"/>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47;p44">
                <a:extLst>
                  <a:ext uri="{FF2B5EF4-FFF2-40B4-BE49-F238E27FC236}">
                    <a16:creationId xmlns="" xmlns:a16="http://schemas.microsoft.com/office/drawing/2014/main" id="{9E150CA6-C607-73E8-D5D1-133938D24ADB}"/>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48;p44">
                <a:extLst>
                  <a:ext uri="{FF2B5EF4-FFF2-40B4-BE49-F238E27FC236}">
                    <a16:creationId xmlns="" xmlns:a16="http://schemas.microsoft.com/office/drawing/2014/main" id="{3E2B0212-70AA-487C-0D81-194468F212CE}"/>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49;p44">
                <a:extLst>
                  <a:ext uri="{FF2B5EF4-FFF2-40B4-BE49-F238E27FC236}">
                    <a16:creationId xmlns="" xmlns:a16="http://schemas.microsoft.com/office/drawing/2014/main" id="{EC0ADD78-0A43-A145-8605-7E8AD8D4141B}"/>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50;p44">
                <a:extLst>
                  <a:ext uri="{FF2B5EF4-FFF2-40B4-BE49-F238E27FC236}">
                    <a16:creationId xmlns="" xmlns:a16="http://schemas.microsoft.com/office/drawing/2014/main" id="{D8DDA680-60FB-7AEA-2D09-4C291A756175}"/>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51;p44">
                <a:extLst>
                  <a:ext uri="{FF2B5EF4-FFF2-40B4-BE49-F238E27FC236}">
                    <a16:creationId xmlns="" xmlns:a16="http://schemas.microsoft.com/office/drawing/2014/main" id="{0CBF333A-BABB-C048-D714-DF4B3C014E3F}"/>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52;p44">
                <a:extLst>
                  <a:ext uri="{FF2B5EF4-FFF2-40B4-BE49-F238E27FC236}">
                    <a16:creationId xmlns="" xmlns:a16="http://schemas.microsoft.com/office/drawing/2014/main" id="{1CAEDD68-5830-B238-EE79-465348BFC574}"/>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53;p44">
                <a:extLst>
                  <a:ext uri="{FF2B5EF4-FFF2-40B4-BE49-F238E27FC236}">
                    <a16:creationId xmlns="" xmlns:a16="http://schemas.microsoft.com/office/drawing/2014/main" id="{DB616F0C-865E-378E-F16D-4FAE0CE3FE71}"/>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54;p44">
                <a:extLst>
                  <a:ext uri="{FF2B5EF4-FFF2-40B4-BE49-F238E27FC236}">
                    <a16:creationId xmlns="" xmlns:a16="http://schemas.microsoft.com/office/drawing/2014/main" id="{4E3E25F2-965B-1235-01E3-0967524BA060}"/>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55;p44">
                <a:extLst>
                  <a:ext uri="{FF2B5EF4-FFF2-40B4-BE49-F238E27FC236}">
                    <a16:creationId xmlns="" xmlns:a16="http://schemas.microsoft.com/office/drawing/2014/main" id="{17F03EA7-554E-B7CC-84F7-940666B77D20}"/>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6;p44">
                <a:extLst>
                  <a:ext uri="{FF2B5EF4-FFF2-40B4-BE49-F238E27FC236}">
                    <a16:creationId xmlns="" xmlns:a16="http://schemas.microsoft.com/office/drawing/2014/main" id="{97E849E7-4CB6-6D59-92FE-E6063F43655D}"/>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57;p44">
                <a:extLst>
                  <a:ext uri="{FF2B5EF4-FFF2-40B4-BE49-F238E27FC236}">
                    <a16:creationId xmlns="" xmlns:a16="http://schemas.microsoft.com/office/drawing/2014/main" id="{2A4C7094-0D59-441B-0408-EA8D7EF3AEB7}"/>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58;p44">
                <a:extLst>
                  <a:ext uri="{FF2B5EF4-FFF2-40B4-BE49-F238E27FC236}">
                    <a16:creationId xmlns="" xmlns:a16="http://schemas.microsoft.com/office/drawing/2014/main" id="{C4EE75C5-1452-1BB1-A37A-E4373C451D56}"/>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59;p44">
                <a:extLst>
                  <a:ext uri="{FF2B5EF4-FFF2-40B4-BE49-F238E27FC236}">
                    <a16:creationId xmlns="" xmlns:a16="http://schemas.microsoft.com/office/drawing/2014/main" id="{F10A50D6-9675-41F2-A2D9-FBE82ADF29A7}"/>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0;p44">
                <a:extLst>
                  <a:ext uri="{FF2B5EF4-FFF2-40B4-BE49-F238E27FC236}">
                    <a16:creationId xmlns="" xmlns:a16="http://schemas.microsoft.com/office/drawing/2014/main" id="{C5CA5EFD-9728-2778-DDD3-C07D832D9EF0}"/>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1;p44">
                <a:extLst>
                  <a:ext uri="{FF2B5EF4-FFF2-40B4-BE49-F238E27FC236}">
                    <a16:creationId xmlns="" xmlns:a16="http://schemas.microsoft.com/office/drawing/2014/main" id="{BE555F29-8A2E-1F54-6E30-539122119D9B}"/>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2;p44">
                <a:extLst>
                  <a:ext uri="{FF2B5EF4-FFF2-40B4-BE49-F238E27FC236}">
                    <a16:creationId xmlns="" xmlns:a16="http://schemas.microsoft.com/office/drawing/2014/main" id="{83917DC6-3559-D25E-1877-BA5CD315D49B}"/>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63;p44">
                <a:extLst>
                  <a:ext uri="{FF2B5EF4-FFF2-40B4-BE49-F238E27FC236}">
                    <a16:creationId xmlns="" xmlns:a16="http://schemas.microsoft.com/office/drawing/2014/main" id="{3CFF748B-E10B-9647-75BA-32746B4BBA8A}"/>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64;p44">
                <a:extLst>
                  <a:ext uri="{FF2B5EF4-FFF2-40B4-BE49-F238E27FC236}">
                    <a16:creationId xmlns="" xmlns:a16="http://schemas.microsoft.com/office/drawing/2014/main" id="{A2B020E9-7B7C-4CD7-1F02-67D3DCB38652}"/>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65;p44">
                <a:extLst>
                  <a:ext uri="{FF2B5EF4-FFF2-40B4-BE49-F238E27FC236}">
                    <a16:creationId xmlns="" xmlns:a16="http://schemas.microsoft.com/office/drawing/2014/main" id="{7A574AFA-2273-C7E3-4A84-A9F49E5490A4}"/>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966;p44">
                <a:extLst>
                  <a:ext uri="{FF2B5EF4-FFF2-40B4-BE49-F238E27FC236}">
                    <a16:creationId xmlns="" xmlns:a16="http://schemas.microsoft.com/office/drawing/2014/main" id="{015B8C14-CC55-1D5A-BD60-8D5745ECC27B}"/>
                  </a:ext>
                </a:extLst>
              </p:cNvPr>
              <p:cNvGrpSpPr/>
              <p:nvPr/>
            </p:nvGrpSpPr>
            <p:grpSpPr>
              <a:xfrm>
                <a:off x="210659" y="1942467"/>
                <a:ext cx="536767" cy="851386"/>
                <a:chOff x="210659" y="1942467"/>
                <a:chExt cx="536767" cy="851386"/>
              </a:xfrm>
            </p:grpSpPr>
            <p:sp>
              <p:nvSpPr>
                <p:cNvPr id="147" name="Google Shape;967;p44">
                  <a:extLst>
                    <a:ext uri="{FF2B5EF4-FFF2-40B4-BE49-F238E27FC236}">
                      <a16:creationId xmlns="" xmlns:a16="http://schemas.microsoft.com/office/drawing/2014/main" id="{A4772EC2-5DFE-053C-8B2A-374BF54CC30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68;p44">
                  <a:extLst>
                    <a:ext uri="{FF2B5EF4-FFF2-40B4-BE49-F238E27FC236}">
                      <a16:creationId xmlns="" xmlns:a16="http://schemas.microsoft.com/office/drawing/2014/main" id="{40B4F922-74DF-58E6-7585-E0646278FFCA}"/>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69;p44">
                  <a:extLst>
                    <a:ext uri="{FF2B5EF4-FFF2-40B4-BE49-F238E27FC236}">
                      <a16:creationId xmlns="" xmlns:a16="http://schemas.microsoft.com/office/drawing/2014/main" id="{B63E4448-6051-1767-3041-50D8BD7E35F0}"/>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70;p44">
                  <a:extLst>
                    <a:ext uri="{FF2B5EF4-FFF2-40B4-BE49-F238E27FC236}">
                      <a16:creationId xmlns="" xmlns:a16="http://schemas.microsoft.com/office/drawing/2014/main" id="{1D72E062-002B-7A53-A39E-9B9C7EB10533}"/>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71;p44">
                  <a:extLst>
                    <a:ext uri="{FF2B5EF4-FFF2-40B4-BE49-F238E27FC236}">
                      <a16:creationId xmlns="" xmlns:a16="http://schemas.microsoft.com/office/drawing/2014/main" id="{9364CA65-4E5B-DE34-823C-E27E86F55421}"/>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72;p44">
                  <a:extLst>
                    <a:ext uri="{FF2B5EF4-FFF2-40B4-BE49-F238E27FC236}">
                      <a16:creationId xmlns="" xmlns:a16="http://schemas.microsoft.com/office/drawing/2014/main" id="{CF20B7F5-5DD9-A264-4F10-279F67BC4CBD}"/>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73;p44">
                  <a:extLst>
                    <a:ext uri="{FF2B5EF4-FFF2-40B4-BE49-F238E27FC236}">
                      <a16:creationId xmlns="" xmlns:a16="http://schemas.microsoft.com/office/drawing/2014/main" id="{B26B283F-DB7F-8DEC-ADDA-03682EAC53AA}"/>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74;p44">
                  <a:extLst>
                    <a:ext uri="{FF2B5EF4-FFF2-40B4-BE49-F238E27FC236}">
                      <a16:creationId xmlns="" xmlns:a16="http://schemas.microsoft.com/office/drawing/2014/main" id="{DA97E7A1-F401-3520-4995-7B6094B78CD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75;p44">
                  <a:extLst>
                    <a:ext uri="{FF2B5EF4-FFF2-40B4-BE49-F238E27FC236}">
                      <a16:creationId xmlns="" xmlns:a16="http://schemas.microsoft.com/office/drawing/2014/main" id="{0C3414A0-B25F-4B60-B6C9-FA5A4BBF961D}"/>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76;p44">
                  <a:extLst>
                    <a:ext uri="{FF2B5EF4-FFF2-40B4-BE49-F238E27FC236}">
                      <a16:creationId xmlns="" xmlns:a16="http://schemas.microsoft.com/office/drawing/2014/main" id="{6CEA518A-F055-F1F0-20B3-9613C8F38781}"/>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77;p44">
                  <a:extLst>
                    <a:ext uri="{FF2B5EF4-FFF2-40B4-BE49-F238E27FC236}">
                      <a16:creationId xmlns="" xmlns:a16="http://schemas.microsoft.com/office/drawing/2014/main" id="{E90211B9-BC20-C57E-11FD-3D0ABE0F4885}"/>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78;p44">
                  <a:extLst>
                    <a:ext uri="{FF2B5EF4-FFF2-40B4-BE49-F238E27FC236}">
                      <a16:creationId xmlns="" xmlns:a16="http://schemas.microsoft.com/office/drawing/2014/main" id="{20DB3350-432B-5037-26F0-48743D6DBB12}"/>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79;p44">
                  <a:extLst>
                    <a:ext uri="{FF2B5EF4-FFF2-40B4-BE49-F238E27FC236}">
                      <a16:creationId xmlns="" xmlns:a16="http://schemas.microsoft.com/office/drawing/2014/main" id="{06CD32FE-AA53-B6E0-5218-B246FDBB5708}"/>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980;p44">
                <a:extLst>
                  <a:ext uri="{FF2B5EF4-FFF2-40B4-BE49-F238E27FC236}">
                    <a16:creationId xmlns="" xmlns:a16="http://schemas.microsoft.com/office/drawing/2014/main" id="{EAA22143-ED42-4D80-1D36-0772A22AE682}"/>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81;p44">
                <a:extLst>
                  <a:ext uri="{FF2B5EF4-FFF2-40B4-BE49-F238E27FC236}">
                    <a16:creationId xmlns="" xmlns:a16="http://schemas.microsoft.com/office/drawing/2014/main" id="{D514F6DF-E58A-88DE-C961-F8333793A62F}"/>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82;p44">
                <a:extLst>
                  <a:ext uri="{FF2B5EF4-FFF2-40B4-BE49-F238E27FC236}">
                    <a16:creationId xmlns="" xmlns:a16="http://schemas.microsoft.com/office/drawing/2014/main" id="{BA63C272-8D01-F6BC-7D09-0B2AF84FBEB4}"/>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83;p44">
                <a:extLst>
                  <a:ext uri="{FF2B5EF4-FFF2-40B4-BE49-F238E27FC236}">
                    <a16:creationId xmlns="" xmlns:a16="http://schemas.microsoft.com/office/drawing/2014/main" id="{56A5A52E-7235-8532-9BB7-634A0AF8D06E}"/>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86;p44">
              <a:extLst>
                <a:ext uri="{FF2B5EF4-FFF2-40B4-BE49-F238E27FC236}">
                  <a16:creationId xmlns="" xmlns:a16="http://schemas.microsoft.com/office/drawing/2014/main" id="{BFFDBC30-A7F0-78B9-BF3D-D6C2B655BECD}"/>
                </a:ext>
              </a:extLst>
            </p:cNvPr>
            <p:cNvGrpSpPr/>
            <p:nvPr/>
          </p:nvGrpSpPr>
          <p:grpSpPr>
            <a:xfrm>
              <a:off x="4395304" y="3968248"/>
              <a:ext cx="868983" cy="711441"/>
              <a:chOff x="2439629" y="4457523"/>
              <a:chExt cx="653371" cy="534918"/>
            </a:xfrm>
          </p:grpSpPr>
          <p:sp>
            <p:nvSpPr>
              <p:cNvPr id="49" name="Google Shape;987;p44">
                <a:extLst>
                  <a:ext uri="{FF2B5EF4-FFF2-40B4-BE49-F238E27FC236}">
                    <a16:creationId xmlns="" xmlns:a16="http://schemas.microsoft.com/office/drawing/2014/main" id="{D9EBF6C5-DE55-EED1-D928-0FBAEF550679}"/>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8;p44">
                <a:extLst>
                  <a:ext uri="{FF2B5EF4-FFF2-40B4-BE49-F238E27FC236}">
                    <a16:creationId xmlns="" xmlns:a16="http://schemas.microsoft.com/office/drawing/2014/main" id="{59B528A3-C238-5FC4-59E7-C8A36A296E5A}"/>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9;p44">
                <a:extLst>
                  <a:ext uri="{FF2B5EF4-FFF2-40B4-BE49-F238E27FC236}">
                    <a16:creationId xmlns="" xmlns:a16="http://schemas.microsoft.com/office/drawing/2014/main" id="{0A160EA4-367F-A5BF-2749-F31B0563564D}"/>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0;p44">
                <a:extLst>
                  <a:ext uri="{FF2B5EF4-FFF2-40B4-BE49-F238E27FC236}">
                    <a16:creationId xmlns="" xmlns:a16="http://schemas.microsoft.com/office/drawing/2014/main" id="{5FA93BBE-2BA7-2D0D-B494-0A96CDC6F98B}"/>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91;p44">
                <a:extLst>
                  <a:ext uri="{FF2B5EF4-FFF2-40B4-BE49-F238E27FC236}">
                    <a16:creationId xmlns="" xmlns:a16="http://schemas.microsoft.com/office/drawing/2014/main" id="{4CA18323-3EE0-6D73-5F75-789D0D558298}"/>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92;p44">
                <a:extLst>
                  <a:ext uri="{FF2B5EF4-FFF2-40B4-BE49-F238E27FC236}">
                    <a16:creationId xmlns="" xmlns:a16="http://schemas.microsoft.com/office/drawing/2014/main" id="{0ABF565F-F795-59C9-248D-A2EC8C698022}"/>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93;p44">
                <a:extLst>
                  <a:ext uri="{FF2B5EF4-FFF2-40B4-BE49-F238E27FC236}">
                    <a16:creationId xmlns="" xmlns:a16="http://schemas.microsoft.com/office/drawing/2014/main" id="{246A2DB4-874B-BCF0-9B06-38B6422536B5}"/>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94;p44">
                <a:extLst>
                  <a:ext uri="{FF2B5EF4-FFF2-40B4-BE49-F238E27FC236}">
                    <a16:creationId xmlns="" xmlns:a16="http://schemas.microsoft.com/office/drawing/2014/main" id="{706A7C39-2649-77E9-D647-863949411002}"/>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95;p44">
                <a:extLst>
                  <a:ext uri="{FF2B5EF4-FFF2-40B4-BE49-F238E27FC236}">
                    <a16:creationId xmlns="" xmlns:a16="http://schemas.microsoft.com/office/drawing/2014/main" id="{8AD03065-8166-6FA4-EB8B-6F3C123EF46A}"/>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96;p44">
                <a:extLst>
                  <a:ext uri="{FF2B5EF4-FFF2-40B4-BE49-F238E27FC236}">
                    <a16:creationId xmlns="" xmlns:a16="http://schemas.microsoft.com/office/drawing/2014/main" id="{6CD12C14-A255-A1DE-EB26-FDDE0B385276}"/>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997;p44">
              <a:extLst>
                <a:ext uri="{FF2B5EF4-FFF2-40B4-BE49-F238E27FC236}">
                  <a16:creationId xmlns="" xmlns:a16="http://schemas.microsoft.com/office/drawing/2014/main" id="{5CB82711-D03B-097A-5595-7337075A94FD}"/>
                </a:ext>
              </a:extLst>
            </p:cNvPr>
            <p:cNvGrpSpPr/>
            <p:nvPr/>
          </p:nvGrpSpPr>
          <p:grpSpPr>
            <a:xfrm>
              <a:off x="7932909" y="186882"/>
              <a:ext cx="1278942" cy="1565977"/>
              <a:chOff x="7932909" y="186882"/>
              <a:chExt cx="1278942" cy="1565977"/>
            </a:xfrm>
          </p:grpSpPr>
          <p:grpSp>
            <p:nvGrpSpPr>
              <p:cNvPr id="41" name="Google Shape;998;p44">
                <a:extLst>
                  <a:ext uri="{FF2B5EF4-FFF2-40B4-BE49-F238E27FC236}">
                    <a16:creationId xmlns="" xmlns:a16="http://schemas.microsoft.com/office/drawing/2014/main" id="{A12E49C6-0905-EAB8-A51D-3D04B9CE22DA}"/>
                  </a:ext>
                </a:extLst>
              </p:cNvPr>
              <p:cNvGrpSpPr/>
              <p:nvPr/>
            </p:nvGrpSpPr>
            <p:grpSpPr>
              <a:xfrm rot="-1722816">
                <a:off x="8229371" y="264998"/>
                <a:ext cx="686017" cy="1409739"/>
                <a:chOff x="6248662" y="2683412"/>
                <a:chExt cx="515781" cy="1059911"/>
              </a:xfrm>
            </p:grpSpPr>
            <p:sp>
              <p:nvSpPr>
                <p:cNvPr id="47" name="Google Shape;999;p44">
                  <a:extLst>
                    <a:ext uri="{FF2B5EF4-FFF2-40B4-BE49-F238E27FC236}">
                      <a16:creationId xmlns="" xmlns:a16="http://schemas.microsoft.com/office/drawing/2014/main" id="{B650F15F-F1CA-3376-B25C-4D95C22C848F}"/>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0;p44">
                  <a:extLst>
                    <a:ext uri="{FF2B5EF4-FFF2-40B4-BE49-F238E27FC236}">
                      <a16:creationId xmlns="" xmlns:a16="http://schemas.microsoft.com/office/drawing/2014/main" id="{B309545F-68E7-C914-93C0-257AFB818272}"/>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001;p44">
                <a:extLst>
                  <a:ext uri="{FF2B5EF4-FFF2-40B4-BE49-F238E27FC236}">
                    <a16:creationId xmlns="" xmlns:a16="http://schemas.microsoft.com/office/drawing/2014/main" id="{52997D8D-9D69-FF99-34AF-4A02386DFB63}"/>
                  </a:ext>
                </a:extLst>
              </p:cNvPr>
              <p:cNvGrpSpPr/>
              <p:nvPr/>
            </p:nvGrpSpPr>
            <p:grpSpPr>
              <a:xfrm>
                <a:off x="8336241" y="1415747"/>
                <a:ext cx="590464" cy="337112"/>
                <a:chOff x="-108809" y="4703197"/>
                <a:chExt cx="590464" cy="337112"/>
              </a:xfrm>
            </p:grpSpPr>
            <p:sp>
              <p:nvSpPr>
                <p:cNvPr id="43" name="Google Shape;1002;p44">
                  <a:extLst>
                    <a:ext uri="{FF2B5EF4-FFF2-40B4-BE49-F238E27FC236}">
                      <a16:creationId xmlns="" xmlns:a16="http://schemas.microsoft.com/office/drawing/2014/main" id="{6219A122-0097-2ABF-FDAE-4BE7C94DB345}"/>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3;p44">
                  <a:extLst>
                    <a:ext uri="{FF2B5EF4-FFF2-40B4-BE49-F238E27FC236}">
                      <a16:creationId xmlns="" xmlns:a16="http://schemas.microsoft.com/office/drawing/2014/main" id="{2BB594A6-8395-09F9-F674-C82E36F17CF3}"/>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4;p44">
                  <a:extLst>
                    <a:ext uri="{FF2B5EF4-FFF2-40B4-BE49-F238E27FC236}">
                      <a16:creationId xmlns="" xmlns:a16="http://schemas.microsoft.com/office/drawing/2014/main" id="{652F304B-B2BB-F5F8-BC99-B1A71F081D46}"/>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5;p44">
                  <a:extLst>
                    <a:ext uri="{FF2B5EF4-FFF2-40B4-BE49-F238E27FC236}">
                      <a16:creationId xmlns="" xmlns:a16="http://schemas.microsoft.com/office/drawing/2014/main" id="{C80BC0E8-A633-9BF7-515A-BE062F19C8A1}"/>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006;p44">
              <a:extLst>
                <a:ext uri="{FF2B5EF4-FFF2-40B4-BE49-F238E27FC236}">
                  <a16:creationId xmlns="" xmlns:a16="http://schemas.microsoft.com/office/drawing/2014/main" id="{072155B3-0C2B-9590-E077-A404628BB2E5}"/>
                </a:ext>
              </a:extLst>
            </p:cNvPr>
            <p:cNvGrpSpPr/>
            <p:nvPr/>
          </p:nvGrpSpPr>
          <p:grpSpPr>
            <a:xfrm>
              <a:off x="6574863" y="3553200"/>
              <a:ext cx="3240113" cy="1819325"/>
              <a:chOff x="6574863" y="3553200"/>
              <a:chExt cx="3240113" cy="1819325"/>
            </a:xfrm>
          </p:grpSpPr>
          <p:sp>
            <p:nvSpPr>
              <p:cNvPr id="36" name="Google Shape;1007;p44">
                <a:extLst>
                  <a:ext uri="{FF2B5EF4-FFF2-40B4-BE49-F238E27FC236}">
                    <a16:creationId xmlns="" xmlns:a16="http://schemas.microsoft.com/office/drawing/2014/main" id="{FA91D2D1-C2B9-879C-C4B3-E33EF0B8A37F}"/>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44">
                <a:extLst>
                  <a:ext uri="{FF2B5EF4-FFF2-40B4-BE49-F238E27FC236}">
                    <a16:creationId xmlns="" xmlns:a16="http://schemas.microsoft.com/office/drawing/2014/main" id="{F92E60A3-8885-2CA8-2CD0-96B79C89B4F7}"/>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9;p44">
                <a:extLst>
                  <a:ext uri="{FF2B5EF4-FFF2-40B4-BE49-F238E27FC236}">
                    <a16:creationId xmlns="" xmlns:a16="http://schemas.microsoft.com/office/drawing/2014/main" id="{6BDCAD25-6D09-A0A6-068B-241E8B21AB15}"/>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p44">
                <a:extLst>
                  <a:ext uri="{FF2B5EF4-FFF2-40B4-BE49-F238E27FC236}">
                    <a16:creationId xmlns="" xmlns:a16="http://schemas.microsoft.com/office/drawing/2014/main" id="{E13210EC-57D2-EB9E-7538-B208F2D9609F}"/>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1;p44">
                <a:extLst>
                  <a:ext uri="{FF2B5EF4-FFF2-40B4-BE49-F238E27FC236}">
                    <a16:creationId xmlns="" xmlns:a16="http://schemas.microsoft.com/office/drawing/2014/main" id="{1FCAD425-4D1D-E393-41A8-2E27B610CEEC}"/>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 name="Group 161">
            <a:extLst>
              <a:ext uri="{FF2B5EF4-FFF2-40B4-BE49-F238E27FC236}">
                <a16:creationId xmlns="" xmlns:a16="http://schemas.microsoft.com/office/drawing/2014/main" id="{8D36041C-B74E-4C20-DF60-AD11F1C29BE4}"/>
              </a:ext>
            </a:extLst>
          </p:cNvPr>
          <p:cNvGrpSpPr/>
          <p:nvPr/>
        </p:nvGrpSpPr>
        <p:grpSpPr>
          <a:xfrm>
            <a:off x="7139135" y="325660"/>
            <a:ext cx="2017830" cy="2229622"/>
            <a:chOff x="1349291" y="1500568"/>
            <a:chExt cx="2932677" cy="3240492"/>
          </a:xfrm>
        </p:grpSpPr>
        <p:grpSp>
          <p:nvGrpSpPr>
            <p:cNvPr id="163" name="Google Shape;1096;p47">
              <a:extLst>
                <a:ext uri="{FF2B5EF4-FFF2-40B4-BE49-F238E27FC236}">
                  <a16:creationId xmlns="" xmlns:a16="http://schemas.microsoft.com/office/drawing/2014/main" id="{2F87AB50-3807-9FA4-79E9-2D2FCF2DAC54}"/>
                </a:ext>
              </a:extLst>
            </p:cNvPr>
            <p:cNvGrpSpPr/>
            <p:nvPr/>
          </p:nvGrpSpPr>
          <p:grpSpPr>
            <a:xfrm rot="-180243">
              <a:off x="1612985" y="1500568"/>
              <a:ext cx="2241917" cy="3240492"/>
              <a:chOff x="1831095" y="1501031"/>
              <a:chExt cx="2242200" cy="3240900"/>
            </a:xfrm>
          </p:grpSpPr>
          <p:sp>
            <p:nvSpPr>
              <p:cNvPr id="271" name="Google Shape;1097;p47">
                <a:extLst>
                  <a:ext uri="{FF2B5EF4-FFF2-40B4-BE49-F238E27FC236}">
                    <a16:creationId xmlns="" xmlns:a16="http://schemas.microsoft.com/office/drawing/2014/main" id="{41FD2698-2B3A-1D78-79EE-CEF73DDEF274}"/>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098;p47">
                <a:extLst>
                  <a:ext uri="{FF2B5EF4-FFF2-40B4-BE49-F238E27FC236}">
                    <a16:creationId xmlns="" xmlns:a16="http://schemas.microsoft.com/office/drawing/2014/main" id="{10ADDF5B-57F9-F21F-6A88-941E95A184B4}"/>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099;p47">
              <a:extLst>
                <a:ext uri="{FF2B5EF4-FFF2-40B4-BE49-F238E27FC236}">
                  <a16:creationId xmlns="" xmlns:a16="http://schemas.microsoft.com/office/drawing/2014/main" id="{F4E40383-380F-7C3D-6B75-CB4342C4225A}"/>
                </a:ext>
              </a:extLst>
            </p:cNvPr>
            <p:cNvGrpSpPr/>
            <p:nvPr/>
          </p:nvGrpSpPr>
          <p:grpSpPr>
            <a:xfrm>
              <a:off x="2283497" y="1769583"/>
              <a:ext cx="867630" cy="2732393"/>
              <a:chOff x="2283497" y="1769583"/>
              <a:chExt cx="867630" cy="2732393"/>
            </a:xfrm>
          </p:grpSpPr>
          <p:sp>
            <p:nvSpPr>
              <p:cNvPr id="180" name="Google Shape;1100;p47">
                <a:extLst>
                  <a:ext uri="{FF2B5EF4-FFF2-40B4-BE49-F238E27FC236}">
                    <a16:creationId xmlns="" xmlns:a16="http://schemas.microsoft.com/office/drawing/2014/main" id="{CEFD8805-A099-DA88-CBEA-531368D15243}"/>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01;p47">
                <a:extLst>
                  <a:ext uri="{FF2B5EF4-FFF2-40B4-BE49-F238E27FC236}">
                    <a16:creationId xmlns="" xmlns:a16="http://schemas.microsoft.com/office/drawing/2014/main" id="{B87AED2F-E71C-C9F7-4320-725C599E58E4}"/>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02;p47">
                <a:extLst>
                  <a:ext uri="{FF2B5EF4-FFF2-40B4-BE49-F238E27FC236}">
                    <a16:creationId xmlns="" xmlns:a16="http://schemas.microsoft.com/office/drawing/2014/main" id="{7770E847-C982-A4C5-E5B0-E0B95492E30E}"/>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03;p47">
                <a:extLst>
                  <a:ext uri="{FF2B5EF4-FFF2-40B4-BE49-F238E27FC236}">
                    <a16:creationId xmlns="" xmlns:a16="http://schemas.microsoft.com/office/drawing/2014/main" id="{9DB9BD53-95EE-C675-0282-E31126FEBA4B}"/>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04;p47">
                <a:extLst>
                  <a:ext uri="{FF2B5EF4-FFF2-40B4-BE49-F238E27FC236}">
                    <a16:creationId xmlns="" xmlns:a16="http://schemas.microsoft.com/office/drawing/2014/main" id="{D4EF2E99-885E-DB94-1DD8-DB790BE263F0}"/>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05;p47">
                <a:extLst>
                  <a:ext uri="{FF2B5EF4-FFF2-40B4-BE49-F238E27FC236}">
                    <a16:creationId xmlns="" xmlns:a16="http://schemas.microsoft.com/office/drawing/2014/main" id="{E7E4243D-0E8A-2974-E229-C24FBEB2CF63}"/>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06;p47">
                <a:extLst>
                  <a:ext uri="{FF2B5EF4-FFF2-40B4-BE49-F238E27FC236}">
                    <a16:creationId xmlns="" xmlns:a16="http://schemas.microsoft.com/office/drawing/2014/main" id="{6BADFBDE-D492-E14E-ADFB-68FD68439021}"/>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07;p47">
                <a:extLst>
                  <a:ext uri="{FF2B5EF4-FFF2-40B4-BE49-F238E27FC236}">
                    <a16:creationId xmlns="" xmlns:a16="http://schemas.microsoft.com/office/drawing/2014/main" id="{F2B780F2-E9D9-3396-C99A-BC1369DBA84A}"/>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08;p47">
                <a:extLst>
                  <a:ext uri="{FF2B5EF4-FFF2-40B4-BE49-F238E27FC236}">
                    <a16:creationId xmlns="" xmlns:a16="http://schemas.microsoft.com/office/drawing/2014/main" id="{979E9058-3695-2566-0D9D-7C50F01B99ED}"/>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09;p47">
                <a:extLst>
                  <a:ext uri="{FF2B5EF4-FFF2-40B4-BE49-F238E27FC236}">
                    <a16:creationId xmlns="" xmlns:a16="http://schemas.microsoft.com/office/drawing/2014/main" id="{8FCF276C-5CB9-3384-999B-0549353F6463}"/>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10;p47">
                <a:extLst>
                  <a:ext uri="{FF2B5EF4-FFF2-40B4-BE49-F238E27FC236}">
                    <a16:creationId xmlns="" xmlns:a16="http://schemas.microsoft.com/office/drawing/2014/main" id="{1AB158F8-EC00-B389-D548-CC56EF36CCC8}"/>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11;p47">
                <a:extLst>
                  <a:ext uri="{FF2B5EF4-FFF2-40B4-BE49-F238E27FC236}">
                    <a16:creationId xmlns="" xmlns:a16="http://schemas.microsoft.com/office/drawing/2014/main" id="{E17EAB51-739B-81A3-8C42-BD9010F4FABF}"/>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12;p47">
                <a:extLst>
                  <a:ext uri="{FF2B5EF4-FFF2-40B4-BE49-F238E27FC236}">
                    <a16:creationId xmlns="" xmlns:a16="http://schemas.microsoft.com/office/drawing/2014/main" id="{2B293D8A-C5F7-70FD-0A18-1A2D3802A51E}"/>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13;p47">
                <a:extLst>
                  <a:ext uri="{FF2B5EF4-FFF2-40B4-BE49-F238E27FC236}">
                    <a16:creationId xmlns="" xmlns:a16="http://schemas.microsoft.com/office/drawing/2014/main" id="{13206B60-0173-BBE1-3E0D-95C1E3001858}"/>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14;p47">
                <a:extLst>
                  <a:ext uri="{FF2B5EF4-FFF2-40B4-BE49-F238E27FC236}">
                    <a16:creationId xmlns="" xmlns:a16="http://schemas.microsoft.com/office/drawing/2014/main" id="{BC161936-0A60-9F91-75A4-A752F5BA789F}"/>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15;p47">
                <a:extLst>
                  <a:ext uri="{FF2B5EF4-FFF2-40B4-BE49-F238E27FC236}">
                    <a16:creationId xmlns="" xmlns:a16="http://schemas.microsoft.com/office/drawing/2014/main" id="{BA34E562-A74D-83E1-E1B4-650943FDBF38}"/>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16;p47">
                <a:extLst>
                  <a:ext uri="{FF2B5EF4-FFF2-40B4-BE49-F238E27FC236}">
                    <a16:creationId xmlns="" xmlns:a16="http://schemas.microsoft.com/office/drawing/2014/main" id="{5D7E8722-3B9B-2AC1-28B8-0AAD20BC9D89}"/>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17;p47">
                <a:extLst>
                  <a:ext uri="{FF2B5EF4-FFF2-40B4-BE49-F238E27FC236}">
                    <a16:creationId xmlns="" xmlns:a16="http://schemas.microsoft.com/office/drawing/2014/main" id="{0D5DD0BC-3909-18AB-65DB-F514AFB4F887}"/>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18;p47">
                <a:extLst>
                  <a:ext uri="{FF2B5EF4-FFF2-40B4-BE49-F238E27FC236}">
                    <a16:creationId xmlns="" xmlns:a16="http://schemas.microsoft.com/office/drawing/2014/main" id="{0739994F-83B3-EF27-E28A-C72F790FA1FC}"/>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19;p47">
                <a:extLst>
                  <a:ext uri="{FF2B5EF4-FFF2-40B4-BE49-F238E27FC236}">
                    <a16:creationId xmlns="" xmlns:a16="http://schemas.microsoft.com/office/drawing/2014/main" id="{4BA98F62-68C7-B71B-9544-DCF4E6761ADA}"/>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20;p47">
                <a:extLst>
                  <a:ext uri="{FF2B5EF4-FFF2-40B4-BE49-F238E27FC236}">
                    <a16:creationId xmlns="" xmlns:a16="http://schemas.microsoft.com/office/drawing/2014/main" id="{881FD539-5E3B-940F-1AC8-D149AC4F1783}"/>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1;p47">
                <a:extLst>
                  <a:ext uri="{FF2B5EF4-FFF2-40B4-BE49-F238E27FC236}">
                    <a16:creationId xmlns="" xmlns:a16="http://schemas.microsoft.com/office/drawing/2014/main" id="{B46803E3-940E-42F1-47E3-CEC0E2E1F960}"/>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22;p47">
                <a:extLst>
                  <a:ext uri="{FF2B5EF4-FFF2-40B4-BE49-F238E27FC236}">
                    <a16:creationId xmlns="" xmlns:a16="http://schemas.microsoft.com/office/drawing/2014/main" id="{82B0EE49-14F7-C37F-6FE3-FDD6201FD00F}"/>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23;p47">
                <a:extLst>
                  <a:ext uri="{FF2B5EF4-FFF2-40B4-BE49-F238E27FC236}">
                    <a16:creationId xmlns="" xmlns:a16="http://schemas.microsoft.com/office/drawing/2014/main" id="{237A2E89-CAF5-A2A5-16C0-DF3AD5C396EF}"/>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24;p47">
                <a:extLst>
                  <a:ext uri="{FF2B5EF4-FFF2-40B4-BE49-F238E27FC236}">
                    <a16:creationId xmlns="" xmlns:a16="http://schemas.microsoft.com/office/drawing/2014/main" id="{51635CB7-6E84-79BE-E994-10420E5E29B1}"/>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25;p47">
                <a:extLst>
                  <a:ext uri="{FF2B5EF4-FFF2-40B4-BE49-F238E27FC236}">
                    <a16:creationId xmlns="" xmlns:a16="http://schemas.microsoft.com/office/drawing/2014/main" id="{25A0C66D-DF23-5010-B5C9-C701C00A05CB}"/>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26;p47">
                <a:extLst>
                  <a:ext uri="{FF2B5EF4-FFF2-40B4-BE49-F238E27FC236}">
                    <a16:creationId xmlns="" xmlns:a16="http://schemas.microsoft.com/office/drawing/2014/main" id="{B2C1A117-8586-090D-8445-AAA3E1DD9615}"/>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27;p47">
                <a:extLst>
                  <a:ext uri="{FF2B5EF4-FFF2-40B4-BE49-F238E27FC236}">
                    <a16:creationId xmlns="" xmlns:a16="http://schemas.microsoft.com/office/drawing/2014/main" id="{F0540664-F4A4-CFE9-1831-9251F9B7EF0F}"/>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28;p47">
                <a:extLst>
                  <a:ext uri="{FF2B5EF4-FFF2-40B4-BE49-F238E27FC236}">
                    <a16:creationId xmlns="" xmlns:a16="http://schemas.microsoft.com/office/drawing/2014/main" id="{7C46B724-47A4-F15A-CE72-43DFEE62D894}"/>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29;p47">
                <a:extLst>
                  <a:ext uri="{FF2B5EF4-FFF2-40B4-BE49-F238E27FC236}">
                    <a16:creationId xmlns="" xmlns:a16="http://schemas.microsoft.com/office/drawing/2014/main" id="{6E7F9360-4A27-093D-E013-D2C00A7545D9}"/>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130;p47">
                <a:extLst>
                  <a:ext uri="{FF2B5EF4-FFF2-40B4-BE49-F238E27FC236}">
                    <a16:creationId xmlns="" xmlns:a16="http://schemas.microsoft.com/office/drawing/2014/main" id="{1D84BA86-DD39-69C9-EF02-20299D2CFE24}"/>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131;p47">
                <a:extLst>
                  <a:ext uri="{FF2B5EF4-FFF2-40B4-BE49-F238E27FC236}">
                    <a16:creationId xmlns="" xmlns:a16="http://schemas.microsoft.com/office/drawing/2014/main" id="{D5BB32CB-6D1A-ADD2-E44B-9DAA1F6D2BA2}"/>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132;p47">
                <a:extLst>
                  <a:ext uri="{FF2B5EF4-FFF2-40B4-BE49-F238E27FC236}">
                    <a16:creationId xmlns="" xmlns:a16="http://schemas.microsoft.com/office/drawing/2014/main" id="{D28A1958-3FB4-8C89-C512-05E358EE5952}"/>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133;p47">
                <a:extLst>
                  <a:ext uri="{FF2B5EF4-FFF2-40B4-BE49-F238E27FC236}">
                    <a16:creationId xmlns="" xmlns:a16="http://schemas.microsoft.com/office/drawing/2014/main" id="{34F03DEE-EEC9-0F7F-99EE-1F0D967D2D1B}"/>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134;p47">
                <a:extLst>
                  <a:ext uri="{FF2B5EF4-FFF2-40B4-BE49-F238E27FC236}">
                    <a16:creationId xmlns="" xmlns:a16="http://schemas.microsoft.com/office/drawing/2014/main" id="{2204E1D6-1865-538A-1A73-788E03B90758}"/>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135;p47">
                <a:extLst>
                  <a:ext uri="{FF2B5EF4-FFF2-40B4-BE49-F238E27FC236}">
                    <a16:creationId xmlns="" xmlns:a16="http://schemas.microsoft.com/office/drawing/2014/main" id="{26425395-4867-3E1A-7E44-A5E3C0C61764}"/>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136;p47">
                <a:extLst>
                  <a:ext uri="{FF2B5EF4-FFF2-40B4-BE49-F238E27FC236}">
                    <a16:creationId xmlns="" xmlns:a16="http://schemas.microsoft.com/office/drawing/2014/main" id="{2CA0CC14-4831-FBAE-34F0-DCDBC588AAD2}"/>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137;p47">
                <a:extLst>
                  <a:ext uri="{FF2B5EF4-FFF2-40B4-BE49-F238E27FC236}">
                    <a16:creationId xmlns="" xmlns:a16="http://schemas.microsoft.com/office/drawing/2014/main" id="{4EE2221F-97F5-D335-265C-78DE3551293C}"/>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138;p47">
                <a:extLst>
                  <a:ext uri="{FF2B5EF4-FFF2-40B4-BE49-F238E27FC236}">
                    <a16:creationId xmlns="" xmlns:a16="http://schemas.microsoft.com/office/drawing/2014/main" id="{880E60FD-052B-534B-996F-0BAB3464B704}"/>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39;p47">
                <a:extLst>
                  <a:ext uri="{FF2B5EF4-FFF2-40B4-BE49-F238E27FC236}">
                    <a16:creationId xmlns="" xmlns:a16="http://schemas.microsoft.com/office/drawing/2014/main" id="{DA8B237A-0B18-FA6C-4B1A-76737612F929}"/>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140;p47">
                <a:extLst>
                  <a:ext uri="{FF2B5EF4-FFF2-40B4-BE49-F238E27FC236}">
                    <a16:creationId xmlns="" xmlns:a16="http://schemas.microsoft.com/office/drawing/2014/main" id="{C7F0CF94-4B36-A21B-3EC9-217249182EA6}"/>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141;p47">
                <a:extLst>
                  <a:ext uri="{FF2B5EF4-FFF2-40B4-BE49-F238E27FC236}">
                    <a16:creationId xmlns="" xmlns:a16="http://schemas.microsoft.com/office/drawing/2014/main" id="{C326E166-D18F-862B-9FDE-DAAAFB8FECA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142;p47">
                <a:extLst>
                  <a:ext uri="{FF2B5EF4-FFF2-40B4-BE49-F238E27FC236}">
                    <a16:creationId xmlns="" xmlns:a16="http://schemas.microsoft.com/office/drawing/2014/main" id="{3F3BC58B-1243-F152-1177-78ED1CDC9C2C}"/>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43;p47">
                <a:extLst>
                  <a:ext uri="{FF2B5EF4-FFF2-40B4-BE49-F238E27FC236}">
                    <a16:creationId xmlns="" xmlns:a16="http://schemas.microsoft.com/office/drawing/2014/main" id="{8128621A-0DA1-5ADB-4506-D6D20BB59B30}"/>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44;p47">
                <a:extLst>
                  <a:ext uri="{FF2B5EF4-FFF2-40B4-BE49-F238E27FC236}">
                    <a16:creationId xmlns="" xmlns:a16="http://schemas.microsoft.com/office/drawing/2014/main" id="{CA9E2205-BB36-C5AC-8F47-32397AF3CEE6}"/>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45;p47">
                <a:extLst>
                  <a:ext uri="{FF2B5EF4-FFF2-40B4-BE49-F238E27FC236}">
                    <a16:creationId xmlns="" xmlns:a16="http://schemas.microsoft.com/office/drawing/2014/main" id="{5FFC4FD7-5799-4DE5-20EA-8D777BFF08D0}"/>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46;p47">
                <a:extLst>
                  <a:ext uri="{FF2B5EF4-FFF2-40B4-BE49-F238E27FC236}">
                    <a16:creationId xmlns="" xmlns:a16="http://schemas.microsoft.com/office/drawing/2014/main" id="{1906C94D-59ED-501B-1B61-F5CDF5C5189F}"/>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47;p47">
                <a:extLst>
                  <a:ext uri="{FF2B5EF4-FFF2-40B4-BE49-F238E27FC236}">
                    <a16:creationId xmlns="" xmlns:a16="http://schemas.microsoft.com/office/drawing/2014/main" id="{8DEC7766-742E-70F6-9087-DB89749F6BEA}"/>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48;p47">
                <a:extLst>
                  <a:ext uri="{FF2B5EF4-FFF2-40B4-BE49-F238E27FC236}">
                    <a16:creationId xmlns="" xmlns:a16="http://schemas.microsoft.com/office/drawing/2014/main" id="{260D49EA-5F78-7BE8-D65B-5C09B80AD162}"/>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49;p47">
                <a:extLst>
                  <a:ext uri="{FF2B5EF4-FFF2-40B4-BE49-F238E27FC236}">
                    <a16:creationId xmlns="" xmlns:a16="http://schemas.microsoft.com/office/drawing/2014/main" id="{CF57CACD-A972-E09C-6E9E-B559DB158278}"/>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50;p47">
                <a:extLst>
                  <a:ext uri="{FF2B5EF4-FFF2-40B4-BE49-F238E27FC236}">
                    <a16:creationId xmlns="" xmlns:a16="http://schemas.microsoft.com/office/drawing/2014/main" id="{507D4F30-3430-6421-A573-44D33D0FDD94}"/>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51;p47">
                <a:extLst>
                  <a:ext uri="{FF2B5EF4-FFF2-40B4-BE49-F238E27FC236}">
                    <a16:creationId xmlns="" xmlns:a16="http://schemas.microsoft.com/office/drawing/2014/main" id="{1007EFAF-D1A7-28B3-2993-CF9DDD70BE6E}"/>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52;p47">
                <a:extLst>
                  <a:ext uri="{FF2B5EF4-FFF2-40B4-BE49-F238E27FC236}">
                    <a16:creationId xmlns="" xmlns:a16="http://schemas.microsoft.com/office/drawing/2014/main" id="{1D3749D0-EC21-0E7F-DB8E-B50BBA5FF295}"/>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53;p47">
                <a:extLst>
                  <a:ext uri="{FF2B5EF4-FFF2-40B4-BE49-F238E27FC236}">
                    <a16:creationId xmlns="" xmlns:a16="http://schemas.microsoft.com/office/drawing/2014/main" id="{6AADB7C8-0BD5-D8DD-33BF-A30BB1BA5172}"/>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54;p47">
                <a:extLst>
                  <a:ext uri="{FF2B5EF4-FFF2-40B4-BE49-F238E27FC236}">
                    <a16:creationId xmlns="" xmlns:a16="http://schemas.microsoft.com/office/drawing/2014/main" id="{219A1CE9-D7A9-0F46-4B9F-4DFCD19573D2}"/>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55;p47">
                <a:extLst>
                  <a:ext uri="{FF2B5EF4-FFF2-40B4-BE49-F238E27FC236}">
                    <a16:creationId xmlns="" xmlns:a16="http://schemas.microsoft.com/office/drawing/2014/main" id="{AD39FD7E-C03C-E1CE-3B26-D01D4DFCE270}"/>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56;p47">
                <a:extLst>
                  <a:ext uri="{FF2B5EF4-FFF2-40B4-BE49-F238E27FC236}">
                    <a16:creationId xmlns="" xmlns:a16="http://schemas.microsoft.com/office/drawing/2014/main" id="{728F5388-8E47-C1AA-A87F-7B07EA46DA1C}"/>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57;p47">
                <a:extLst>
                  <a:ext uri="{FF2B5EF4-FFF2-40B4-BE49-F238E27FC236}">
                    <a16:creationId xmlns="" xmlns:a16="http://schemas.microsoft.com/office/drawing/2014/main" id="{F7738FC9-8CCC-AB01-D12F-8595AC10C98C}"/>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58;p47">
                <a:extLst>
                  <a:ext uri="{FF2B5EF4-FFF2-40B4-BE49-F238E27FC236}">
                    <a16:creationId xmlns="" xmlns:a16="http://schemas.microsoft.com/office/drawing/2014/main" id="{A020644A-5B51-0A4C-BEA4-21445BC5E62D}"/>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59;p47">
                <a:extLst>
                  <a:ext uri="{FF2B5EF4-FFF2-40B4-BE49-F238E27FC236}">
                    <a16:creationId xmlns="" xmlns:a16="http://schemas.microsoft.com/office/drawing/2014/main" id="{6C5D818E-4CD9-8A3B-96B1-108719222406}"/>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60;p47">
                <a:extLst>
                  <a:ext uri="{FF2B5EF4-FFF2-40B4-BE49-F238E27FC236}">
                    <a16:creationId xmlns="" xmlns:a16="http://schemas.microsoft.com/office/drawing/2014/main" id="{FBFAC5A5-E92E-0639-642C-4582B1342B45}"/>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61;p47">
                <a:extLst>
                  <a:ext uri="{FF2B5EF4-FFF2-40B4-BE49-F238E27FC236}">
                    <a16:creationId xmlns="" xmlns:a16="http://schemas.microsoft.com/office/drawing/2014/main" id="{9E93DD93-1176-D84C-53BE-072185494083}"/>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62;p47">
                <a:extLst>
                  <a:ext uri="{FF2B5EF4-FFF2-40B4-BE49-F238E27FC236}">
                    <a16:creationId xmlns="" xmlns:a16="http://schemas.microsoft.com/office/drawing/2014/main" id="{2FB51650-31AD-142C-C376-7B057585E634}"/>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63;p47">
                <a:extLst>
                  <a:ext uri="{FF2B5EF4-FFF2-40B4-BE49-F238E27FC236}">
                    <a16:creationId xmlns="" xmlns:a16="http://schemas.microsoft.com/office/drawing/2014/main" id="{3CE83AAF-63D8-0F4F-BE45-0C92F79C8A94}"/>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64;p47">
                <a:extLst>
                  <a:ext uri="{FF2B5EF4-FFF2-40B4-BE49-F238E27FC236}">
                    <a16:creationId xmlns="" xmlns:a16="http://schemas.microsoft.com/office/drawing/2014/main" id="{29FBA880-D272-FC6C-C3D4-B6112DC64EB1}"/>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65;p47">
                <a:extLst>
                  <a:ext uri="{FF2B5EF4-FFF2-40B4-BE49-F238E27FC236}">
                    <a16:creationId xmlns="" xmlns:a16="http://schemas.microsoft.com/office/drawing/2014/main" id="{712D5594-B5CC-357E-3C37-7BD9CFBEC588}"/>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66;p47">
                <a:extLst>
                  <a:ext uri="{FF2B5EF4-FFF2-40B4-BE49-F238E27FC236}">
                    <a16:creationId xmlns="" xmlns:a16="http://schemas.microsoft.com/office/drawing/2014/main" id="{C32B45FD-BE2D-1EF8-72B0-86B49DF86BC8}"/>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67;p47">
                <a:extLst>
                  <a:ext uri="{FF2B5EF4-FFF2-40B4-BE49-F238E27FC236}">
                    <a16:creationId xmlns="" xmlns:a16="http://schemas.microsoft.com/office/drawing/2014/main" id="{89BE89D7-FF0E-92FE-E317-482FED11D95B}"/>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68;p47">
                <a:extLst>
                  <a:ext uri="{FF2B5EF4-FFF2-40B4-BE49-F238E27FC236}">
                    <a16:creationId xmlns="" xmlns:a16="http://schemas.microsoft.com/office/drawing/2014/main" id="{D162A218-1167-0D69-28D2-37BCB8FEFAA4}"/>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169;p47">
                <a:extLst>
                  <a:ext uri="{FF2B5EF4-FFF2-40B4-BE49-F238E27FC236}">
                    <a16:creationId xmlns="" xmlns:a16="http://schemas.microsoft.com/office/drawing/2014/main" id="{E7FE3C88-4072-6D50-9D1C-36CD196FE1A9}"/>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170;p47">
                <a:extLst>
                  <a:ext uri="{FF2B5EF4-FFF2-40B4-BE49-F238E27FC236}">
                    <a16:creationId xmlns="" xmlns:a16="http://schemas.microsoft.com/office/drawing/2014/main" id="{AA41BA8F-096B-7B60-0448-96F2F31349C3}"/>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1171;p47">
                <a:extLst>
                  <a:ext uri="{FF2B5EF4-FFF2-40B4-BE49-F238E27FC236}">
                    <a16:creationId xmlns="" xmlns:a16="http://schemas.microsoft.com/office/drawing/2014/main" id="{37C5AAB5-79C3-DE01-F300-0CE9C66DB600}"/>
                  </a:ext>
                </a:extLst>
              </p:cNvPr>
              <p:cNvGrpSpPr/>
              <p:nvPr/>
            </p:nvGrpSpPr>
            <p:grpSpPr>
              <a:xfrm>
                <a:off x="2377015" y="2375902"/>
                <a:ext cx="650490" cy="1020159"/>
                <a:chOff x="2377015" y="2375902"/>
                <a:chExt cx="650490" cy="1020159"/>
              </a:xfrm>
            </p:grpSpPr>
            <p:sp>
              <p:nvSpPr>
                <p:cNvPr id="258" name="Google Shape;1172;p47">
                  <a:extLst>
                    <a:ext uri="{FF2B5EF4-FFF2-40B4-BE49-F238E27FC236}">
                      <a16:creationId xmlns="" xmlns:a16="http://schemas.microsoft.com/office/drawing/2014/main" id="{A569C608-E27E-1EB2-1789-85E7E33F38ED}"/>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173;p47">
                  <a:extLst>
                    <a:ext uri="{FF2B5EF4-FFF2-40B4-BE49-F238E27FC236}">
                      <a16:creationId xmlns="" xmlns:a16="http://schemas.microsoft.com/office/drawing/2014/main" id="{3FCA4BF8-A65F-5350-2267-AE4109A9BA93}"/>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174;p47">
                  <a:extLst>
                    <a:ext uri="{FF2B5EF4-FFF2-40B4-BE49-F238E27FC236}">
                      <a16:creationId xmlns="" xmlns:a16="http://schemas.microsoft.com/office/drawing/2014/main" id="{D07C2EE7-8D8C-58D2-C24E-80464D745799}"/>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175;p47">
                  <a:extLst>
                    <a:ext uri="{FF2B5EF4-FFF2-40B4-BE49-F238E27FC236}">
                      <a16:creationId xmlns="" xmlns:a16="http://schemas.microsoft.com/office/drawing/2014/main" id="{FB8ED6FB-6698-58F0-6B76-1D02897E4078}"/>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176;p47">
                  <a:extLst>
                    <a:ext uri="{FF2B5EF4-FFF2-40B4-BE49-F238E27FC236}">
                      <a16:creationId xmlns="" xmlns:a16="http://schemas.microsoft.com/office/drawing/2014/main" id="{36E97271-4135-31B1-BF78-F35041124DAB}"/>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177;p47">
                  <a:extLst>
                    <a:ext uri="{FF2B5EF4-FFF2-40B4-BE49-F238E27FC236}">
                      <a16:creationId xmlns="" xmlns:a16="http://schemas.microsoft.com/office/drawing/2014/main" id="{C5EC93FE-A706-B3DC-CFFB-DB0A4A1C87BB}"/>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178;p47">
                  <a:extLst>
                    <a:ext uri="{FF2B5EF4-FFF2-40B4-BE49-F238E27FC236}">
                      <a16:creationId xmlns="" xmlns:a16="http://schemas.microsoft.com/office/drawing/2014/main" id="{D7C40B94-6E70-C3A0-3965-2C6F840C08C6}"/>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179;p47">
                  <a:extLst>
                    <a:ext uri="{FF2B5EF4-FFF2-40B4-BE49-F238E27FC236}">
                      <a16:creationId xmlns="" xmlns:a16="http://schemas.microsoft.com/office/drawing/2014/main" id="{D4FCC442-2DBA-AC1D-8425-9D552AB98A66}"/>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180;p47">
                  <a:extLst>
                    <a:ext uri="{FF2B5EF4-FFF2-40B4-BE49-F238E27FC236}">
                      <a16:creationId xmlns="" xmlns:a16="http://schemas.microsoft.com/office/drawing/2014/main" id="{0AF0EA67-48B7-0728-1AB5-C7DF516208BF}"/>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181;p47">
                  <a:extLst>
                    <a:ext uri="{FF2B5EF4-FFF2-40B4-BE49-F238E27FC236}">
                      <a16:creationId xmlns="" xmlns:a16="http://schemas.microsoft.com/office/drawing/2014/main" id="{7FD0866E-1565-7BF1-FA9F-DBC59CC5327A}"/>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182;p47">
                  <a:extLst>
                    <a:ext uri="{FF2B5EF4-FFF2-40B4-BE49-F238E27FC236}">
                      <a16:creationId xmlns="" xmlns:a16="http://schemas.microsoft.com/office/drawing/2014/main" id="{859803AA-8F8D-3123-9D54-A07B721B8AC4}"/>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183;p47">
                  <a:extLst>
                    <a:ext uri="{FF2B5EF4-FFF2-40B4-BE49-F238E27FC236}">
                      <a16:creationId xmlns="" xmlns:a16="http://schemas.microsoft.com/office/drawing/2014/main" id="{6E0DA8A7-7002-485C-98E3-04DFE8B5138C}"/>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184;p47">
                  <a:extLst>
                    <a:ext uri="{FF2B5EF4-FFF2-40B4-BE49-F238E27FC236}">
                      <a16:creationId xmlns="" xmlns:a16="http://schemas.microsoft.com/office/drawing/2014/main" id="{D8A6C96D-F3E7-734C-87D8-72D7E2C4AD87}"/>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1185;p47">
                <a:extLst>
                  <a:ext uri="{FF2B5EF4-FFF2-40B4-BE49-F238E27FC236}">
                    <a16:creationId xmlns="" xmlns:a16="http://schemas.microsoft.com/office/drawing/2014/main" id="{356AFD89-45F2-76D3-B072-A2758760A631}"/>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186;p47">
                <a:extLst>
                  <a:ext uri="{FF2B5EF4-FFF2-40B4-BE49-F238E27FC236}">
                    <a16:creationId xmlns="" xmlns:a16="http://schemas.microsoft.com/office/drawing/2014/main" id="{A2C0E39C-3342-D041-BEF3-9B2780EA9F40}"/>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187;p47">
                <a:extLst>
                  <a:ext uri="{FF2B5EF4-FFF2-40B4-BE49-F238E27FC236}">
                    <a16:creationId xmlns="" xmlns:a16="http://schemas.microsoft.com/office/drawing/2014/main" id="{50648C12-0F1C-AD8E-23E8-9EAD040FD212}"/>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188;p47">
                <a:extLst>
                  <a:ext uri="{FF2B5EF4-FFF2-40B4-BE49-F238E27FC236}">
                    <a16:creationId xmlns="" xmlns:a16="http://schemas.microsoft.com/office/drawing/2014/main" id="{C72E3C56-557B-315F-C572-9AFF30939D72}"/>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189;p47">
                <a:extLst>
                  <a:ext uri="{FF2B5EF4-FFF2-40B4-BE49-F238E27FC236}">
                    <a16:creationId xmlns="" xmlns:a16="http://schemas.microsoft.com/office/drawing/2014/main" id="{6D9C632D-3AB8-6F0E-314A-54F31E1D70B8}"/>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190;p47">
                <a:extLst>
                  <a:ext uri="{FF2B5EF4-FFF2-40B4-BE49-F238E27FC236}">
                    <a16:creationId xmlns="" xmlns:a16="http://schemas.microsoft.com/office/drawing/2014/main" id="{A7388511-BE21-093D-7499-A7ACCB163FC0}"/>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191;p47">
              <a:extLst>
                <a:ext uri="{FF2B5EF4-FFF2-40B4-BE49-F238E27FC236}">
                  <a16:creationId xmlns="" xmlns:a16="http://schemas.microsoft.com/office/drawing/2014/main" id="{65F5F1DF-2B55-9186-2E67-4A975A85AB32}"/>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2;p47">
              <a:extLst>
                <a:ext uri="{FF2B5EF4-FFF2-40B4-BE49-F238E27FC236}">
                  <a16:creationId xmlns="" xmlns:a16="http://schemas.microsoft.com/office/drawing/2014/main" id="{D7FA16C5-3E1F-6BA1-1959-0A7704DFC4D8}"/>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193;p47">
              <a:extLst>
                <a:ext uri="{FF2B5EF4-FFF2-40B4-BE49-F238E27FC236}">
                  <a16:creationId xmlns="" xmlns:a16="http://schemas.microsoft.com/office/drawing/2014/main" id="{E95D4CEB-C394-28C0-BF7E-16208BD10A44}"/>
                </a:ext>
              </a:extLst>
            </p:cNvPr>
            <p:cNvGrpSpPr/>
            <p:nvPr/>
          </p:nvGrpSpPr>
          <p:grpSpPr>
            <a:xfrm rot="-1800044" flipH="1">
              <a:off x="3477562" y="3426286"/>
              <a:ext cx="528095" cy="1194230"/>
              <a:chOff x="6443012" y="2544655"/>
              <a:chExt cx="528107" cy="1194257"/>
            </a:xfrm>
          </p:grpSpPr>
          <p:sp>
            <p:nvSpPr>
              <p:cNvPr id="171" name="Google Shape;1194;p47">
                <a:extLst>
                  <a:ext uri="{FF2B5EF4-FFF2-40B4-BE49-F238E27FC236}">
                    <a16:creationId xmlns="" xmlns:a16="http://schemas.microsoft.com/office/drawing/2014/main" id="{4AACFD3A-B39A-21B7-4C17-BD5EC09A54E3}"/>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5;p47">
                <a:extLst>
                  <a:ext uri="{FF2B5EF4-FFF2-40B4-BE49-F238E27FC236}">
                    <a16:creationId xmlns="" xmlns:a16="http://schemas.microsoft.com/office/drawing/2014/main" id="{63C679AF-293B-A5DB-2A82-D855099A6736}"/>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6;p47">
                <a:extLst>
                  <a:ext uri="{FF2B5EF4-FFF2-40B4-BE49-F238E27FC236}">
                    <a16:creationId xmlns="" xmlns:a16="http://schemas.microsoft.com/office/drawing/2014/main" id="{D86F4E1B-6448-FF4A-7F44-2463EB3CDEB1}"/>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7;p47">
                <a:extLst>
                  <a:ext uri="{FF2B5EF4-FFF2-40B4-BE49-F238E27FC236}">
                    <a16:creationId xmlns="" xmlns:a16="http://schemas.microsoft.com/office/drawing/2014/main" id="{3037EA29-FA7A-1954-E865-55ECE3CFD63D}"/>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98;p47">
                <a:extLst>
                  <a:ext uri="{FF2B5EF4-FFF2-40B4-BE49-F238E27FC236}">
                    <a16:creationId xmlns="" xmlns:a16="http://schemas.microsoft.com/office/drawing/2014/main" id="{FE39C613-927C-689D-CF49-292721C6C40E}"/>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99;p47">
                <a:extLst>
                  <a:ext uri="{FF2B5EF4-FFF2-40B4-BE49-F238E27FC236}">
                    <a16:creationId xmlns="" xmlns:a16="http://schemas.microsoft.com/office/drawing/2014/main" id="{7B8D6BB9-120F-EED5-7500-7E2493EFE6E7}"/>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0;p47">
                <a:extLst>
                  <a:ext uri="{FF2B5EF4-FFF2-40B4-BE49-F238E27FC236}">
                    <a16:creationId xmlns="" xmlns:a16="http://schemas.microsoft.com/office/drawing/2014/main" id="{54FA9F1B-76A0-3A66-992C-6E756E3D4A3B}"/>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1;p47">
                <a:extLst>
                  <a:ext uri="{FF2B5EF4-FFF2-40B4-BE49-F238E27FC236}">
                    <a16:creationId xmlns="" xmlns:a16="http://schemas.microsoft.com/office/drawing/2014/main" id="{D9EB010E-BF14-4608-62B0-B470E3B4F174}"/>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2;p47">
                <a:extLst>
                  <a:ext uri="{FF2B5EF4-FFF2-40B4-BE49-F238E27FC236}">
                    <a16:creationId xmlns="" xmlns:a16="http://schemas.microsoft.com/office/drawing/2014/main" id="{17E8D349-8271-00CD-79E1-2A6C8E667770}"/>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203;p47">
              <a:extLst>
                <a:ext uri="{FF2B5EF4-FFF2-40B4-BE49-F238E27FC236}">
                  <a16:creationId xmlns="" xmlns:a16="http://schemas.microsoft.com/office/drawing/2014/main" id="{F2AC2321-9214-01DC-BCBC-C87924C1B15E}"/>
                </a:ext>
              </a:extLst>
            </p:cNvPr>
            <p:cNvGrpSpPr/>
            <p:nvPr/>
          </p:nvGrpSpPr>
          <p:grpSpPr>
            <a:xfrm>
              <a:off x="3766187" y="3544412"/>
              <a:ext cx="515781" cy="1059911"/>
              <a:chOff x="6248662" y="2683412"/>
              <a:chExt cx="515781" cy="1059911"/>
            </a:xfrm>
          </p:grpSpPr>
          <p:sp>
            <p:nvSpPr>
              <p:cNvPr id="169" name="Google Shape;1204;p47">
                <a:extLst>
                  <a:ext uri="{FF2B5EF4-FFF2-40B4-BE49-F238E27FC236}">
                    <a16:creationId xmlns="" xmlns:a16="http://schemas.microsoft.com/office/drawing/2014/main" id="{259DD938-76FA-E532-BA2E-416D64B77F6F}"/>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5;p47">
                <a:extLst>
                  <a:ext uri="{FF2B5EF4-FFF2-40B4-BE49-F238E27FC236}">
                    <a16:creationId xmlns="" xmlns:a16="http://schemas.microsoft.com/office/drawing/2014/main" id="{720EAE87-B39B-5105-99A3-90B3D3EFA62E}"/>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3" name="Speech Bubble: Rectangle with Corners Rounded 272">
            <a:extLst>
              <a:ext uri="{FF2B5EF4-FFF2-40B4-BE49-F238E27FC236}">
                <a16:creationId xmlns="" xmlns:a16="http://schemas.microsoft.com/office/drawing/2014/main" id="{587D8EDA-5F13-2798-163B-F64D94B6BC02}"/>
              </a:ext>
            </a:extLst>
          </p:cNvPr>
          <p:cNvSpPr/>
          <p:nvPr/>
        </p:nvSpPr>
        <p:spPr>
          <a:xfrm>
            <a:off x="730336" y="2380640"/>
            <a:ext cx="6519576" cy="768011"/>
          </a:xfrm>
          <a:prstGeom prst="wedgeRoundRectCallout">
            <a:avLst>
              <a:gd name="adj1" fmla="val -36883"/>
              <a:gd name="adj2" fmla="val 7631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Tác</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giả</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đã</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ví</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ba</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mẹ</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con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accent6"/>
                </a:solidFill>
                <a:effectLst>
                  <a:outerShdw blurRad="38100" dist="38100" dir="2700000" algn="tl">
                    <a:srgbClr val="000000">
                      <a:alpha val="43137"/>
                    </a:srgbClr>
                  </a:outerShdw>
                </a:effectLst>
                <a:latin typeface="UTM Avo" panose="02040603050506020204" pitchFamily="18" charset="0"/>
              </a:rPr>
              <a:t>gì</a:t>
            </a:r>
            <a:r>
              <a:rPr lang="en-US" sz="3000" b="1" dirty="0">
                <a:solidFill>
                  <a:schemeClr val="accent6"/>
                </a:solidFill>
                <a:effectLst>
                  <a:outerShdw blurRad="38100" dist="38100" dir="2700000" algn="tl">
                    <a:srgbClr val="000000">
                      <a:alpha val="43137"/>
                    </a:srgbClr>
                  </a:outerShdw>
                </a:effectLst>
                <a:latin typeface="UTM Avo" panose="02040603050506020204" pitchFamily="18" charset="0"/>
              </a:rPr>
              <a:t> ? </a:t>
            </a:r>
            <a:r>
              <a:rPr lang="vi-VN" sz="3000" b="1" dirty="0">
                <a:solidFill>
                  <a:schemeClr val="accent6"/>
                </a:solidFill>
                <a:effectLst>
                  <a:outerShdw blurRad="38100" dist="38100" dir="2700000" algn="tl">
                    <a:srgbClr val="000000">
                      <a:alpha val="43137"/>
                    </a:srgbClr>
                  </a:outerShdw>
                </a:effectLst>
                <a:latin typeface="UTM Avo" panose="02040603050506020204" pitchFamily="18" charset="0"/>
              </a:rPr>
              <a:t> </a:t>
            </a:r>
            <a:endParaRPr lang="en-US" sz="3000" b="1" dirty="0">
              <a:solidFill>
                <a:schemeClr val="accent6"/>
              </a:solidFill>
              <a:effectLst>
                <a:outerShdw blurRad="38100" dist="38100" dir="2700000" algn="tl">
                  <a:srgbClr val="000000">
                    <a:alpha val="43137"/>
                  </a:srgbClr>
                </a:outerShdw>
              </a:effectLst>
              <a:latin typeface="UTM Avo" panose="02040603050506020204" pitchFamily="18" charset="0"/>
            </a:endParaRPr>
          </a:p>
        </p:txBody>
      </p:sp>
      <p:sp>
        <p:nvSpPr>
          <p:cNvPr id="274" name="Speech Bubble: Rectangle with Corners Rounded 273">
            <a:extLst>
              <a:ext uri="{FF2B5EF4-FFF2-40B4-BE49-F238E27FC236}">
                <a16:creationId xmlns="" xmlns:a16="http://schemas.microsoft.com/office/drawing/2014/main" id="{528BFB63-89E7-70BB-0B66-CB0F4E599448}"/>
              </a:ext>
            </a:extLst>
          </p:cNvPr>
          <p:cNvSpPr/>
          <p:nvPr/>
        </p:nvSpPr>
        <p:spPr>
          <a:xfrm>
            <a:off x="235798" y="3468006"/>
            <a:ext cx="7115932" cy="1043514"/>
          </a:xfrm>
          <a:prstGeom prst="wedgeRoundRectCallout">
            <a:avLst>
              <a:gd name="adj1" fmla="val 35559"/>
              <a:gd name="adj2" fmla="val 82753"/>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Tác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giả</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ví</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vàng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xanh</a:t>
            </a:r>
            <a:r>
              <a:rPr lang="en-US" sz="2800" b="1" dirty="0">
                <a:solidFill>
                  <a:srgbClr val="002060"/>
                </a:solidFill>
                <a:latin typeface="UTM Avo" panose="02040603050506020204" pitchFamily="18" charset="0"/>
              </a:rPr>
              <a:t>, con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cây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nến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hồng</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065309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1"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3"/>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p:cTn id="27" dur="500" fill="hold"/>
                                        <p:tgtEl>
                                          <p:spTgt spid="273"/>
                                        </p:tgtEl>
                                        <p:attrNameLst>
                                          <p:attrName>ppt_w</p:attrName>
                                        </p:attrNameLst>
                                      </p:cBhvr>
                                      <p:tavLst>
                                        <p:tav tm="0">
                                          <p:val>
                                            <p:fltVal val="0"/>
                                          </p:val>
                                        </p:tav>
                                        <p:tav tm="100000">
                                          <p:val>
                                            <p:strVal val="#ppt_w"/>
                                          </p:val>
                                        </p:tav>
                                      </p:tavLst>
                                    </p:anim>
                                    <p:anim calcmode="lin" valueType="num">
                                      <p:cBhvr>
                                        <p:cTn id="28" dur="500" fill="hold"/>
                                        <p:tgtEl>
                                          <p:spTgt spid="273"/>
                                        </p:tgtEl>
                                        <p:attrNameLst>
                                          <p:attrName>ppt_h</p:attrName>
                                        </p:attrNameLst>
                                      </p:cBhvr>
                                      <p:tavLst>
                                        <p:tav tm="0">
                                          <p:val>
                                            <p:fltVal val="0"/>
                                          </p:val>
                                        </p:tav>
                                        <p:tav tm="100000">
                                          <p:val>
                                            <p:strVal val="#ppt_h"/>
                                          </p:val>
                                        </p:tav>
                                      </p:tavLst>
                                    </p:anim>
                                    <p:animEffect transition="in" filter="fade">
                                      <p:cBhvr>
                                        <p:cTn id="29" dur="500"/>
                                        <p:tgtEl>
                                          <p:spTgt spid="273"/>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1" nodeType="clickEffect">
                                  <p:stCondLst>
                                    <p:cond delay="0"/>
                                  </p:stCondLst>
                                  <p:childTnLst>
                                    <p:set>
                                      <p:cBhvr>
                                        <p:cTn id="33" dur="1" fill="hold">
                                          <p:stCondLst>
                                            <p:cond delay="0"/>
                                          </p:stCondLst>
                                        </p:cTn>
                                        <p:tgtEl>
                                          <p:spTgt spid="274"/>
                                        </p:tgtEl>
                                        <p:attrNameLst>
                                          <p:attrName>style.visibility</p:attrName>
                                        </p:attrNameLst>
                                      </p:cBhvr>
                                      <p:to>
                                        <p:strVal val="visible"/>
                                      </p:to>
                                    </p:set>
                                    <p:anim calcmode="lin" valueType="num">
                                      <p:cBhvr>
                                        <p:cTn id="34" dur="1000" fill="hold"/>
                                        <p:tgtEl>
                                          <p:spTgt spid="274"/>
                                        </p:tgtEl>
                                        <p:attrNameLst>
                                          <p:attrName>ppt_w</p:attrName>
                                        </p:attrNameLst>
                                      </p:cBhvr>
                                      <p:tavLst>
                                        <p:tav tm="0">
                                          <p:val>
                                            <p:strVal val="#ppt_w+.3"/>
                                          </p:val>
                                        </p:tav>
                                        <p:tav tm="100000">
                                          <p:val>
                                            <p:strVal val="#ppt_w"/>
                                          </p:val>
                                        </p:tav>
                                      </p:tavLst>
                                    </p:anim>
                                    <p:anim calcmode="lin" valueType="num">
                                      <p:cBhvr>
                                        <p:cTn id="35" dur="1000" fill="hold"/>
                                        <p:tgtEl>
                                          <p:spTgt spid="274"/>
                                        </p:tgtEl>
                                        <p:attrNameLst>
                                          <p:attrName>ppt_h</p:attrName>
                                        </p:attrNameLst>
                                      </p:cBhvr>
                                      <p:tavLst>
                                        <p:tav tm="0">
                                          <p:val>
                                            <p:strVal val="#ppt_h"/>
                                          </p:val>
                                        </p:tav>
                                        <p:tav tm="100000">
                                          <p:val>
                                            <p:strVal val="#ppt_h"/>
                                          </p:val>
                                        </p:tav>
                                      </p:tavLst>
                                    </p:anim>
                                    <p:animEffect transition="in" filter="fade">
                                      <p:cBhvr>
                                        <p:cTn id="36"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8"/>
                </p:tgtEl>
              </p:cMediaNode>
            </p:audio>
          </p:childTnLst>
        </p:cTn>
      </p:par>
    </p:tnLst>
    <p:bldLst>
      <p:bldP spid="15" grpId="0" animBg="1"/>
      <p:bldP spid="17" grpId="1" animBg="1"/>
      <p:bldP spid="273" grpId="0" animBg="1"/>
      <p:bldP spid="27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44159" y="802195"/>
            <a:ext cx="4955850" cy="2893319"/>
            <a:chOff x="3413715" y="1329524"/>
            <a:chExt cx="6607800" cy="3857758"/>
          </a:xfrm>
          <a:solidFill>
            <a:schemeClr val="accent5">
              <a:lumMod val="75000"/>
            </a:schemeClr>
          </a:solidFill>
        </p:grpSpPr>
        <p:grpSp>
          <p:nvGrpSpPr>
            <p:cNvPr id="17" name="Group 16"/>
            <p:cNvGrpSpPr/>
            <p:nvPr/>
          </p:nvGrpSpPr>
          <p:grpSpPr>
            <a:xfrm>
              <a:off x="3413715" y="1574132"/>
              <a:ext cx="6287044" cy="3613150"/>
              <a:chOff x="3413715" y="1574132"/>
              <a:chExt cx="6287044" cy="3613150"/>
            </a:xfrm>
            <a:grpFill/>
          </p:grpSpPr>
          <p:sp>
            <p:nvSpPr>
              <p:cNvPr id="30" name="Snip Diagonal Corner Rectangle 29"/>
              <p:cNvSpPr/>
              <p:nvPr/>
            </p:nvSpPr>
            <p:spPr>
              <a:xfrm>
                <a:off x="3646600" y="1574132"/>
                <a:ext cx="6054159" cy="3373679"/>
              </a:xfrm>
              <a:prstGeom prst="snip2DiagRect">
                <a:avLst/>
              </a:prstGeom>
              <a:grpFill/>
              <a:ln w="38100">
                <a:solidFill>
                  <a:schemeClr val="accent6"/>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834118" y="1628715"/>
            <a:ext cx="4658576" cy="1015663"/>
          </a:xfrm>
          <a:prstGeom prst="rect">
            <a:avLst/>
          </a:prstGeom>
          <a:noFill/>
        </p:spPr>
        <p:txBody>
          <a:bodyPr wrap="square" rtlCol="0">
            <a:spAutoFit/>
          </a:bodyPr>
          <a:lstStyle/>
          <a:p>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Khám</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phá</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 xmlns:a16="http://schemas.microsoft.com/office/drawing/2014/main" id="{074F4F33-B58D-7F23-B514-A76CA1CD1ABD}"/>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 xmlns:a16="http://schemas.microsoft.com/office/drawing/2014/main" id="{AD311FC6-6050-3DDD-2954-AC0274534296}"/>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 xmlns:a16="http://schemas.microsoft.com/office/drawing/2014/main" id="{FE830DE8-5559-BC28-8427-52FAAF3CFD19}"/>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 xmlns:a16="http://schemas.microsoft.com/office/drawing/2014/main" id="{0E036BD3-B2DC-3E6C-8BA0-EDFB4BE660E2}"/>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 xmlns:a16="http://schemas.microsoft.com/office/drawing/2014/main" id="{6CED3777-99E5-1396-E98B-A0127951BE8C}"/>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 xmlns:a16="http://schemas.microsoft.com/office/drawing/2014/main" id="{483D7859-0EBF-CD09-3FEB-9EBF23E3247E}"/>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 xmlns:a16="http://schemas.microsoft.com/office/drawing/2014/main" id="{E7CC34FA-CE89-D5EC-6A99-4670CAD417DD}"/>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 xmlns:a16="http://schemas.microsoft.com/office/drawing/2014/main" id="{6E214597-B898-586D-4A87-9AB672CC5B29}"/>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 xmlns:a16="http://schemas.microsoft.com/office/drawing/2014/main" id="{B1FFBAA7-620D-6AFE-E4B9-D6CB029902FE}"/>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 xmlns:a16="http://schemas.microsoft.com/office/drawing/2014/main" id="{214D23D7-0D8D-8126-8BE9-DA3FC661896C}"/>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 xmlns:a16="http://schemas.microsoft.com/office/drawing/2014/main" id="{7154FBA9-CA61-F3CA-1EEC-F132355F56AA}"/>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 xmlns:a16="http://schemas.microsoft.com/office/drawing/2014/main" id="{C0CFC00B-B748-E43D-BEFB-3E72131DDD5A}"/>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 xmlns:a16="http://schemas.microsoft.com/office/drawing/2014/main" id="{DB2CB3BD-73CC-F912-20B4-FCA917DCCC9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 xmlns:a16="http://schemas.microsoft.com/office/drawing/2014/main" id="{B4E05B59-6C1B-AFFD-DFAA-ACA59C6697BB}"/>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 xmlns:a16="http://schemas.microsoft.com/office/drawing/2014/main" id="{B4F13AA8-45AF-CAE6-0908-9D118A89EEC8}"/>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 xmlns:a16="http://schemas.microsoft.com/office/drawing/2014/main" id="{D01BFBBB-54B2-84AA-692A-A423E825D09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 xmlns:a16="http://schemas.microsoft.com/office/drawing/2014/main" id="{4A6130B6-8A02-5733-8B36-DF94445CF58E}"/>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 xmlns:a16="http://schemas.microsoft.com/office/drawing/2014/main" id="{94B7BE7D-5275-91D7-D159-D42700663A8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 xmlns:a16="http://schemas.microsoft.com/office/drawing/2014/main" id="{B4A806CE-C4EC-92F4-5E38-CEB1A882C152}"/>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 xmlns:a16="http://schemas.microsoft.com/office/drawing/2014/main" id="{8288AC15-F328-B6B5-0925-75A18133FD3F}"/>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 xmlns:a16="http://schemas.microsoft.com/office/drawing/2014/main" id="{C3561C8C-4716-0131-74E6-B5B7FDFDF485}"/>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 xmlns:a16="http://schemas.microsoft.com/office/drawing/2014/main" id="{303B2BD3-92D8-069B-0F19-9C0BD6B434B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 xmlns:a16="http://schemas.microsoft.com/office/drawing/2014/main" id="{8DB85124-31C2-3759-129E-B4811CC664AB}"/>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 xmlns:a16="http://schemas.microsoft.com/office/drawing/2014/main" id="{93149018-A309-A7AD-2591-2CE03A15A9D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 xmlns:a16="http://schemas.microsoft.com/office/drawing/2014/main" id="{87BF7193-F9BE-CDC2-5E96-7AC6031EAFFE}"/>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 xmlns:a16="http://schemas.microsoft.com/office/drawing/2014/main" id="{0ADF8079-B928-EE67-909C-4F646E52421E}"/>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 xmlns:a16="http://schemas.microsoft.com/office/drawing/2014/main" id="{C5565863-BECA-FF55-831A-64F0A78FC44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 xmlns:a16="http://schemas.microsoft.com/office/drawing/2014/main" id="{B97CFC44-AB4E-C03D-0280-0DAE4EA50ECA}"/>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 xmlns:a16="http://schemas.microsoft.com/office/drawing/2014/main" id="{0E060844-FE0B-E2BF-2AE5-C64A8F81F7B2}"/>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 xmlns:a16="http://schemas.microsoft.com/office/drawing/2014/main" id="{6867C85B-09D7-60AC-1015-245B9BB08339}"/>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 xmlns:a16="http://schemas.microsoft.com/office/drawing/2014/main" id="{4AAE0030-826F-D758-99C4-087E7ED0AF50}"/>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 xmlns:a16="http://schemas.microsoft.com/office/drawing/2014/main" id="{9971639D-3ACB-1792-48CF-21FB07C2E09C}"/>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 xmlns:a16="http://schemas.microsoft.com/office/drawing/2014/main" id="{C80DF351-96FD-DEF5-8131-5C6311D6C539}"/>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 xmlns:a16="http://schemas.microsoft.com/office/drawing/2014/main" id="{6DEC8635-ADD9-DC30-8227-0792AD409C1C}"/>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 xmlns:a16="http://schemas.microsoft.com/office/drawing/2014/main" id="{EC6291DA-C626-2A5D-1688-7AC3FFFBCD47}"/>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 xmlns:a16="http://schemas.microsoft.com/office/drawing/2014/main" id="{C894871B-0DEF-DA91-4835-38BCBD5C5E89}"/>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 xmlns:a16="http://schemas.microsoft.com/office/drawing/2014/main" id="{428B88C1-4973-8C33-F565-D765C1603D89}"/>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 xmlns:a16="http://schemas.microsoft.com/office/drawing/2014/main" id="{8CC5F667-C3FF-24B5-C7A3-EA9F36F3E2EF}"/>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 xmlns:a16="http://schemas.microsoft.com/office/drawing/2014/main" id="{2599461B-6325-3ECC-F362-5AB08EFFCDF4}"/>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 xmlns:a16="http://schemas.microsoft.com/office/drawing/2014/main" id="{CB645DBD-231E-5FEE-5322-2F4C9649370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 xmlns:a16="http://schemas.microsoft.com/office/drawing/2014/main" id="{CC1E0138-EE8F-6691-E6B2-003367AF4CC9}"/>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 xmlns:a16="http://schemas.microsoft.com/office/drawing/2014/main" id="{1907A5E8-D741-DAC7-AB43-DEA422967353}"/>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 xmlns:a16="http://schemas.microsoft.com/office/drawing/2014/main" id="{3C2A66B2-1F9A-ECA4-13B7-542D51E18EAC}"/>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 xmlns:a16="http://schemas.microsoft.com/office/drawing/2014/main" id="{9D246BC5-2041-B4A6-0B28-FF12B2770419}"/>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 xmlns:a16="http://schemas.microsoft.com/office/drawing/2014/main" id="{7B644F48-F5B4-9076-2BCD-2550207DFE5A}"/>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 xmlns:a16="http://schemas.microsoft.com/office/drawing/2014/main" id="{20094D9B-7F8E-5B4C-A440-4F55C4C2BB45}"/>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 xmlns:a16="http://schemas.microsoft.com/office/drawing/2014/main" id="{32665063-05D1-D9BE-64E3-7D058160015D}"/>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 xmlns:a16="http://schemas.microsoft.com/office/drawing/2014/main" id="{C8B79A1C-4AE5-520D-383B-DF17EA81AB18}"/>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 xmlns:a16="http://schemas.microsoft.com/office/drawing/2014/main" id="{C2818F27-FB23-07E7-4084-CD353FE450BC}"/>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 xmlns:a16="http://schemas.microsoft.com/office/drawing/2014/main" id="{E12E3312-9530-88D5-38F7-E7F9488CA281}"/>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 xmlns:a16="http://schemas.microsoft.com/office/drawing/2014/main" id="{730FB88D-65B8-6F69-D079-640CC9B18F9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 xmlns:a16="http://schemas.microsoft.com/office/drawing/2014/main" id="{B5CBDBF2-0C65-E6B7-662C-398A1626AFE4}"/>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 xmlns:a16="http://schemas.microsoft.com/office/drawing/2014/main" id="{79ED8542-B02E-22B6-AA63-2F5247040827}"/>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 xmlns:a16="http://schemas.microsoft.com/office/drawing/2014/main" id="{30EDFD07-81B8-F988-B3BE-138A598CD7FF}"/>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 xmlns:a16="http://schemas.microsoft.com/office/drawing/2014/main" id="{00CE3908-D8AB-3F4E-9C03-6B5BB07FEEAB}"/>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 xmlns:a16="http://schemas.microsoft.com/office/drawing/2014/main" id="{960002F4-499B-8263-2FEF-0A75913D7BF0}"/>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 xmlns:a16="http://schemas.microsoft.com/office/drawing/2014/main" id="{8F4A2C2B-F1E6-E282-27D4-A27637D3EBFD}"/>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 xmlns:a16="http://schemas.microsoft.com/office/drawing/2014/main" id="{DAAC845E-5E6D-38BA-BA0E-FB1B4FC1F912}"/>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 xmlns:a16="http://schemas.microsoft.com/office/drawing/2014/main" id="{0E6E6AF0-4C71-EFE8-2F46-8D8D649BE559}"/>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 xmlns:a16="http://schemas.microsoft.com/office/drawing/2014/main" id="{2B33C7B3-6B5F-77C6-74EC-F39ACBCD8D61}"/>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 xmlns:a16="http://schemas.microsoft.com/office/drawing/2014/main" id="{9185A13A-8611-C9F9-5DAD-41D22177B9BF}"/>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 xmlns:a16="http://schemas.microsoft.com/office/drawing/2014/main" id="{32ACD591-6FEB-A156-22B4-056891B9C8E9}"/>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 xmlns:a16="http://schemas.microsoft.com/office/drawing/2014/main" id="{4CC82F90-F9A4-90D0-F436-E194B27ED50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 xmlns:a16="http://schemas.microsoft.com/office/drawing/2014/main" id="{332B8A35-C0A3-D2B8-51EE-60920D955BB5}"/>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 xmlns:a16="http://schemas.microsoft.com/office/drawing/2014/main" id="{73638D7B-35E7-9FBD-000C-A7E908429188}"/>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 xmlns:a16="http://schemas.microsoft.com/office/drawing/2014/main" id="{F74E7A5C-A187-AFB8-6CC3-5261A2DB6273}"/>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 xmlns:a16="http://schemas.microsoft.com/office/drawing/2014/main" id="{31ECEE24-7076-78CA-4DAA-96AE1CD791A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 xmlns:a16="http://schemas.microsoft.com/office/drawing/2014/main" id="{856AE6F1-BC84-218C-7C5B-A573D22BD33F}"/>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 xmlns:a16="http://schemas.microsoft.com/office/drawing/2014/main" id="{EDD0F8B7-209E-BA20-F019-9E6266552018}"/>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 xmlns:a16="http://schemas.microsoft.com/office/drawing/2014/main" id="{7D4E3A4E-D7AE-77C1-6D05-A20B32438443}"/>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 xmlns:a16="http://schemas.microsoft.com/office/drawing/2014/main" id="{74224945-0092-F26F-1180-916A5417167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 xmlns:a16="http://schemas.microsoft.com/office/drawing/2014/main" id="{9D896A4A-9597-9A59-1D52-59A9C5498CD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 xmlns:a16="http://schemas.microsoft.com/office/drawing/2014/main" id="{D7F28420-6A49-C1B7-F3F5-9721F765AB63}"/>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 xmlns:a16="http://schemas.microsoft.com/office/drawing/2014/main" id="{B0407AAD-2088-5270-D172-2DCD2400915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 xmlns:a16="http://schemas.microsoft.com/office/drawing/2014/main" id="{84163BD0-1025-1CA0-663A-E3EBE10652EA}"/>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 xmlns:a16="http://schemas.microsoft.com/office/drawing/2014/main" id="{4569E465-4916-8623-EA33-605B19C12EDB}"/>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 xmlns:a16="http://schemas.microsoft.com/office/drawing/2014/main" id="{2AF33671-E134-110C-E94B-9B61C0E4F28F}"/>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 xmlns:a16="http://schemas.microsoft.com/office/drawing/2014/main" id="{0AA3FD29-F54D-5F6B-5592-35D407593F62}"/>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 xmlns:a16="http://schemas.microsoft.com/office/drawing/2014/main" id="{F3C4220C-51C7-2A49-30E0-8D945B6C4EC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 xmlns:a16="http://schemas.microsoft.com/office/drawing/2014/main" id="{99947898-5D4B-F8D7-2342-89EBB2BBCF5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 xmlns:a16="http://schemas.microsoft.com/office/drawing/2014/main" id="{DA7A87C6-5F6F-9379-B824-99A654C03B2C}"/>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 xmlns:a16="http://schemas.microsoft.com/office/drawing/2014/main" id="{3B1775D8-9D9F-FCAC-728E-469016AB2CF7}"/>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 xmlns:a16="http://schemas.microsoft.com/office/drawing/2014/main" id="{36C8C58C-7DB5-D9E7-53DE-C2CC26E61D8D}"/>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 xmlns:a16="http://schemas.microsoft.com/office/drawing/2014/main" id="{166ECA73-818A-93DE-E465-108F266D792D}"/>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 xmlns:a16="http://schemas.microsoft.com/office/drawing/2014/main" id="{129CD7AF-242D-4083-5943-CD2CD5CE57CC}"/>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 xmlns:a16="http://schemas.microsoft.com/office/drawing/2014/main" id="{3EDDC9AA-64E0-DF7F-BE54-CD2D3B6AE9BD}"/>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 xmlns:a16="http://schemas.microsoft.com/office/drawing/2014/main" id="{2C187593-E48B-D85A-A463-F0DD043B3F4C}"/>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 xmlns:a16="http://schemas.microsoft.com/office/drawing/2014/main" id="{4BA9E099-10EA-8671-F6C1-5636643762FA}"/>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 xmlns:a16="http://schemas.microsoft.com/office/drawing/2014/main" id="{006C82C3-E0F6-B489-99E3-E1025EA5D2B6}"/>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 xmlns:a16="http://schemas.microsoft.com/office/drawing/2014/main" id="{C6DAA760-756B-D8F5-F93C-917BCF46A6CF}"/>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 xmlns:a16="http://schemas.microsoft.com/office/drawing/2014/main" id="{2FD037B7-18CF-3668-09C2-FF0686731D2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 xmlns:a16="http://schemas.microsoft.com/office/drawing/2014/main" id="{26284481-4479-D0F0-4769-9BEA9BA25E53}"/>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 xmlns:a16="http://schemas.microsoft.com/office/drawing/2014/main" id="{0D83405C-2271-DA58-3A96-5ADF20E570D8}"/>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 xmlns:a16="http://schemas.microsoft.com/office/drawing/2014/main" id="{D6016E4E-A78B-4BB8-FFDA-910EE7A582BB}"/>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 xmlns:a16="http://schemas.microsoft.com/office/drawing/2014/main" id="{11C943BE-10BD-37AF-E9F6-575353A375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 xmlns:a16="http://schemas.microsoft.com/office/drawing/2014/main" id="{69EDDF59-795B-B01D-E990-4F1A06D73A8D}"/>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 xmlns:a16="http://schemas.microsoft.com/office/drawing/2014/main" id="{08AEA2F4-6B28-FD87-437A-FAA78206C88A}"/>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 xmlns:a16="http://schemas.microsoft.com/office/drawing/2014/main" id="{E7D6D030-3037-A08B-6D5B-1D40D18188FA}"/>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 xmlns:a16="http://schemas.microsoft.com/office/drawing/2014/main" id="{3B6C524C-7B83-A07A-3152-5A9F67A9B0A2}"/>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 xmlns:a16="http://schemas.microsoft.com/office/drawing/2014/main" id="{0478A259-9030-AE65-73D1-DEE4D7735CAA}"/>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 xmlns:a16="http://schemas.microsoft.com/office/drawing/2014/main" id="{9750135A-42F6-AFBD-0716-A33AB98DF7B2}"/>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 xmlns:a16="http://schemas.microsoft.com/office/drawing/2014/main" id="{58AD70DA-2144-AF9F-9662-108E92303508}"/>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 xmlns:a16="http://schemas.microsoft.com/office/drawing/2014/main" id="{181CD744-1595-D55A-DC34-B45E922A3B9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 xmlns:a16="http://schemas.microsoft.com/office/drawing/2014/main" id="{0FED8B67-13E1-82C5-E6E2-BEC33F19C3A8}"/>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 xmlns:a16="http://schemas.microsoft.com/office/drawing/2014/main" id="{A04B736D-97AC-6D77-E481-BE2977667C9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 xmlns:a16="http://schemas.microsoft.com/office/drawing/2014/main" id="{E2D8087D-C2A7-7AD7-0C64-989DB1857738}"/>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 xmlns:a16="http://schemas.microsoft.com/office/drawing/2014/main" id="{E00D688B-4D9D-2E85-36B7-BDD2F8466208}"/>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 xmlns:a16="http://schemas.microsoft.com/office/drawing/2014/main" id="{588E823B-A2AB-FAFB-261D-7E70215D6A0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 xmlns:a16="http://schemas.microsoft.com/office/drawing/2014/main" id="{7EF2F37A-15DD-E613-A710-CA34FD1A71A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 xmlns:a16="http://schemas.microsoft.com/office/drawing/2014/main" id="{1E3992FA-7A3F-5B1F-F6FF-3E8FC521552C}"/>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 xmlns:a16="http://schemas.microsoft.com/office/drawing/2014/main" id="{101B6D17-FB8A-3ED7-D965-C6231EF6DEDE}"/>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 xmlns:a16="http://schemas.microsoft.com/office/drawing/2014/main" id="{95754D62-E00D-944F-0959-099225965A89}"/>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 xmlns:a16="http://schemas.microsoft.com/office/drawing/2014/main" id="{39864EA1-CB24-78FD-AAAE-FFFFF3B96FC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 xmlns:a16="http://schemas.microsoft.com/office/drawing/2014/main" id="{5ACE123A-C966-6892-DFD1-43A8B45F549C}"/>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 xmlns:a16="http://schemas.microsoft.com/office/drawing/2014/main" id="{6E00115B-DD0A-E482-D92D-35E444802D1E}"/>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 xmlns:a16="http://schemas.microsoft.com/office/drawing/2014/main" id="{A5B1C05C-EF1D-FEBD-9007-C95A6CEA085F}"/>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 xmlns:a16="http://schemas.microsoft.com/office/drawing/2014/main" id="{FB294563-1817-7A78-55A3-E3B8E11C1656}"/>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 xmlns:a16="http://schemas.microsoft.com/office/drawing/2014/main" id="{576FF39F-4E8C-150F-320A-6CED8B7AF1C9}"/>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 xmlns:a16="http://schemas.microsoft.com/office/drawing/2014/main" id="{2CFE4ACF-DFD3-0890-FADA-50AB33B6791B}"/>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 xmlns:a16="http://schemas.microsoft.com/office/drawing/2014/main" id="{21D29A12-A766-4556-B42B-6995425717D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 xmlns:a16="http://schemas.microsoft.com/office/drawing/2014/main" id="{F8C3D9CB-1BD8-1BD9-601D-2EF716F340EB}"/>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 xmlns:a16="http://schemas.microsoft.com/office/drawing/2014/main" id="{F31D6DCA-3DED-223B-DF42-EB4097660E69}"/>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7162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94E8A17-E16E-7A37-7FF3-B30F61497090}"/>
              </a:ext>
            </a:extLst>
          </p:cNvPr>
          <p:cNvSpPr/>
          <p:nvPr/>
        </p:nvSpPr>
        <p:spPr>
          <a:xfrm>
            <a:off x="4210402" y="1735896"/>
            <a:ext cx="4849629" cy="20894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33696" y="1199687"/>
            <a:ext cx="4943768" cy="3142800"/>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họ hàng hai bên nội ngoại</a:t>
            </a:r>
            <a:endParaRPr sz="6000" dirty="0">
              <a:latin typeface="#9Slide05 VL Fadilla" pitchFamily="2" charset="0"/>
            </a:endParaRPr>
          </a:p>
        </p:txBody>
      </p:sp>
      <p:grpSp>
        <p:nvGrpSpPr>
          <p:cNvPr id="184" name="Group 183">
            <a:extLst>
              <a:ext uri="{FF2B5EF4-FFF2-40B4-BE49-F238E27FC236}">
                <a16:creationId xmlns=""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 xmlns:a16="http://schemas.microsoft.com/office/drawing/2014/main" id="{AA1B1D1E-BC50-32D7-5143-63191A00E429}"/>
              </a:ext>
            </a:extLst>
          </p:cNvPr>
          <p:cNvSpPr txBox="1"/>
          <p:nvPr/>
        </p:nvSpPr>
        <p:spPr>
          <a:xfrm>
            <a:off x="4653545" y="837697"/>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1: </a:t>
            </a:r>
            <a:endParaRPr lang="en-US" sz="3600" dirty="0">
              <a:solidFill>
                <a:schemeClr val="accent1"/>
              </a:solidFill>
            </a:endParaRPr>
          </a:p>
        </p:txBody>
      </p:sp>
    </p:spTree>
    <p:extLst>
      <p:ext uri="{BB962C8B-B14F-4D97-AF65-F5344CB8AC3E}">
        <p14:creationId xmlns:p14="http://schemas.microsoft.com/office/powerpoint/2010/main" val="31663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nội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 xmlns:a16="http://schemas.microsoft.com/office/drawing/2014/main" id="{84848DC5-806B-7A69-93D5-775D9007FE39}"/>
              </a:ext>
            </a:extLst>
          </p:cNvPr>
          <p:cNvSpPr/>
          <p:nvPr/>
        </p:nvSpPr>
        <p:spPr>
          <a:xfrm>
            <a:off x="6166079" y="1138425"/>
            <a:ext cx="2938896"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nội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anh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trai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bố</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0094427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16" presetClass="exit" presetSubtype="21" fill="hold" nodeType="withEffect">
                                  <p:stCondLst>
                                    <p:cond delay="0"/>
                                  </p:stCondLst>
                                  <p:childTnLst>
                                    <p:animEffect transition="out" filter="barn(inVertic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par>
                                <p:cTn id="28" presetID="26" presetClass="emph" presetSubtype="0" fill="hold" nodeType="withEffect">
                                  <p:stCondLst>
                                    <p:cond delay="0"/>
                                  </p:stCondLst>
                                  <p:childTnLst>
                                    <p:animEffect transition="out" filter="fade">
                                      <p:cBhvr>
                                        <p:cTn id="29" dur="500" tmFilter="0, 0; .2, .5; .8, .5; 1, 0"/>
                                        <p:tgtEl>
                                          <p:spTgt spid="29"/>
                                        </p:tgtEl>
                                      </p:cBhvr>
                                    </p:animEffect>
                                    <p:animScale>
                                      <p:cBhvr>
                                        <p:cTn id="30" dur="250" autoRev="1" fill="hold"/>
                                        <p:tgtEl>
                                          <p:spTgt spid="29"/>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ngoại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 xmlns:a16="http://schemas.microsoft.com/office/drawing/2014/main" id="{84848DC5-806B-7A69-93D5-775D9007FE39}"/>
              </a:ext>
            </a:extLst>
          </p:cNvPr>
          <p:cNvSpPr/>
          <p:nvPr/>
        </p:nvSpPr>
        <p:spPr>
          <a:xfrm>
            <a:off x="6078239" y="1146713"/>
            <a:ext cx="2798762"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ngoại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351692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42" presetClass="exit" presetSubtype="0" fill="hold" nodeType="withEffect">
                                  <p:stCondLst>
                                    <p:cond delay="0"/>
                                  </p:stCondLst>
                                  <p:childTnLst>
                                    <p:animEffect transition="out" filter="fade">
                                      <p:cBhvr>
                                        <p:cTn id="23" dur="1000"/>
                                        <p:tgtEl>
                                          <p:spTgt spid="29"/>
                                        </p:tgtEl>
                                      </p:cBhvr>
                                    </p:animEffect>
                                    <p:anim calcmode="lin" valueType="num">
                                      <p:cBhvr>
                                        <p:cTn id="24" dur="1000"/>
                                        <p:tgtEl>
                                          <p:spTgt spid="29"/>
                                        </p:tgtEl>
                                        <p:attrNameLst>
                                          <p:attrName>ppt_x</p:attrName>
                                        </p:attrNameLst>
                                      </p:cBhvr>
                                      <p:tavLst>
                                        <p:tav tm="0">
                                          <p:val>
                                            <p:strVal val="ppt_x"/>
                                          </p:val>
                                        </p:tav>
                                        <p:tav tm="100000">
                                          <p:val>
                                            <p:strVal val="ppt_x"/>
                                          </p:val>
                                        </p:tav>
                                      </p:tavLst>
                                    </p:anim>
                                    <p:anim calcmode="lin" valueType="num">
                                      <p:cBhvr>
                                        <p:cTn id="25" dur="1000"/>
                                        <p:tgtEl>
                                          <p:spTgt spid="29"/>
                                        </p:tgtEl>
                                        <p:attrNameLst>
                                          <p:attrName>ppt_y</p:attrName>
                                        </p:attrNameLst>
                                      </p:cBhvr>
                                      <p:tavLst>
                                        <p:tav tm="0">
                                          <p:val>
                                            <p:strVal val="ppt_y"/>
                                          </p:val>
                                        </p:tav>
                                        <p:tav tm="100000">
                                          <p:val>
                                            <p:strVal val="ppt_y+.1"/>
                                          </p:val>
                                        </p:tav>
                                      </p:tavLst>
                                    </p:anim>
                                    <p:set>
                                      <p:cBhvr>
                                        <p:cTn id="26" dur="1" fill="hold">
                                          <p:stCondLst>
                                            <p:cond delay="999"/>
                                          </p:stCondLst>
                                        </p:cTn>
                                        <p:tgtEl>
                                          <p:spTgt spid="29"/>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31"/>
                                        </p:tgtEl>
                                      </p:cBhvr>
                                    </p:animEffect>
                                    <p:anim calcmode="lin" valueType="num">
                                      <p:cBhvr>
                                        <p:cTn id="29" dur="1000"/>
                                        <p:tgtEl>
                                          <p:spTgt spid="31"/>
                                        </p:tgtEl>
                                        <p:attrNameLst>
                                          <p:attrName>ppt_x</p:attrName>
                                        </p:attrNameLst>
                                      </p:cBhvr>
                                      <p:tavLst>
                                        <p:tav tm="0">
                                          <p:val>
                                            <p:strVal val="ppt_x"/>
                                          </p:val>
                                        </p:tav>
                                        <p:tav tm="100000">
                                          <p:val>
                                            <p:strVal val="ppt_x"/>
                                          </p:val>
                                        </p:tav>
                                      </p:tavLst>
                                    </p:anim>
                                    <p:anim calcmode="lin" valueType="num">
                                      <p:cBhvr>
                                        <p:cTn id="30" dur="1000"/>
                                        <p:tgtEl>
                                          <p:spTgt spid="31"/>
                                        </p:tgtEl>
                                        <p:attrNameLst>
                                          <p:attrName>ppt_y</p:attrName>
                                        </p:attrNameLst>
                                      </p:cBhvr>
                                      <p:tavLst>
                                        <p:tav tm="0">
                                          <p:val>
                                            <p:strVal val="ppt_y"/>
                                          </p:val>
                                        </p:tav>
                                        <p:tav tm="100000">
                                          <p:val>
                                            <p:strVal val="ppt_y+.1"/>
                                          </p:val>
                                        </p:tav>
                                      </p:tavLst>
                                    </p:anim>
                                    <p:set>
                                      <p:cBhvr>
                                        <p:cTn id="31" dur="1" fill="hold">
                                          <p:stCondLst>
                                            <p:cond delay="999"/>
                                          </p:stCondLst>
                                        </p:cTn>
                                        <p:tgtEl>
                                          <p:spTgt spid="31"/>
                                        </p:tgtEl>
                                        <p:attrNameLst>
                                          <p:attrName>style.visibility</p:attrName>
                                        </p:attrNameLst>
                                      </p:cBhvr>
                                      <p:to>
                                        <p:strVal val="hidden"/>
                                      </p:to>
                                    </p:set>
                                  </p:childTnLst>
                                </p:cTn>
                              </p:par>
                              <p:par>
                                <p:cTn id="32" presetID="26" presetClass="emph" presetSubtype="0" fill="hold" nodeType="withEffect">
                                  <p:stCondLst>
                                    <p:cond delay="0"/>
                                  </p:stCondLst>
                                  <p:childTnLst>
                                    <p:animEffect transition="out" filter="fade">
                                      <p:cBhvr>
                                        <p:cTn id="33" dur="500" tmFilter="0, 0; .2, .5; .8, .5; 1, 0"/>
                                        <p:tgtEl>
                                          <p:spTgt spid="30"/>
                                        </p:tgtEl>
                                      </p:cBhvr>
                                    </p:animEffect>
                                    <p:animScale>
                                      <p:cBhvr>
                                        <p:cTn id="34" dur="250" autoRev="1" fill="hold"/>
                                        <p:tgtEl>
                                          <p:spTgt spid="30"/>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08578283"/>
</p:tagLst>
</file>

<file path=ppt/theme/theme1.xml><?xml version="1.0" encoding="utf-8"?>
<a:theme xmlns:a="http://schemas.openxmlformats.org/drawingml/2006/main" name="Happy Parents Day by Slidesgo">
  <a:themeElements>
    <a:clrScheme name="Simple Light">
      <a:dk1>
        <a:srgbClr val="070D0D"/>
      </a:dk1>
      <a:lt1>
        <a:srgbClr val="2B4F4D"/>
      </a:lt1>
      <a:dk2>
        <a:srgbClr val="437B78"/>
      </a:dk2>
      <a:lt2>
        <a:srgbClr val="9DBEAA"/>
      </a:lt2>
      <a:accent1>
        <a:srgbClr val="C05550"/>
      </a:accent1>
      <a:accent2>
        <a:srgbClr val="FF8966"/>
      </a:accent2>
      <a:accent3>
        <a:srgbClr val="FFD2B4"/>
      </a:accent3>
      <a:accent4>
        <a:srgbClr val="FFE8D4"/>
      </a:accent4>
      <a:accent5>
        <a:srgbClr val="FFD18D"/>
      </a:accent5>
      <a:accent6>
        <a:srgbClr val="FFFFFF"/>
      </a:accent6>
      <a:hlink>
        <a:srgbClr val="07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966</Words>
  <Application>Microsoft Office PowerPoint</Application>
  <PresentationFormat>On-screen Show (16:9)</PresentationFormat>
  <Paragraphs>110</Paragraphs>
  <Slides>29</Slides>
  <Notes>23</Notes>
  <HiddenSlides>0</HiddenSlides>
  <MMClips>7</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29</vt:i4>
      </vt:variant>
    </vt:vector>
  </HeadingPairs>
  <TitlesOfParts>
    <vt:vector size="53" baseType="lpstr">
      <vt:lpstr>Arial</vt:lpstr>
      <vt:lpstr>#9Slide07 Soup of Justice</vt:lpstr>
      <vt:lpstr>#9Slide05 VL Fadilla</vt:lpstr>
      <vt:lpstr>Times New Roman</vt:lpstr>
      <vt:lpstr>#9Slide07 SVNBango</vt:lpstr>
      <vt:lpstr>Lato</vt:lpstr>
      <vt:lpstr>#9Slide06 SVNStella</vt:lpstr>
      <vt:lpstr>Montserrat Medium</vt:lpstr>
      <vt:lpstr>#9Slide07 HoneyCream</vt:lpstr>
      <vt:lpstr>#9Slide07 SVNDessert Menu Scrip</vt:lpstr>
      <vt:lpstr>#9Slide07 SVNPrima</vt:lpstr>
      <vt:lpstr>Just Another Hand</vt:lpstr>
      <vt:lpstr>#9Slide03 SVNLifehack Sans</vt:lpstr>
      <vt:lpstr>#9Slide03 AllRoundGothic</vt:lpstr>
      <vt:lpstr>UTM Alberta Heavy</vt:lpstr>
      <vt:lpstr>#9Slide06 DeathRattle BB</vt:lpstr>
      <vt:lpstr>UTM Avo</vt:lpstr>
      <vt:lpstr>Bebas Neue</vt:lpstr>
      <vt:lpstr>UTM Showcard</vt:lpstr>
      <vt:lpstr>Calibri</vt:lpstr>
      <vt:lpstr>UTM Gradoo</vt:lpstr>
      <vt:lpstr>#9Slide07 SVNStick A Round</vt:lpstr>
      <vt:lpstr>#9Slide03 AmpleSoft Bold</vt:lpstr>
      <vt:lpstr>Happy Parents Day by Slidesgo</vt:lpstr>
      <vt:lpstr>VÀ NHỮNG ngày kỉ niệm của </vt:lpstr>
      <vt:lpstr>YÊU CẦU</vt:lpstr>
      <vt:lpstr>PowerPoint Presentation</vt:lpstr>
      <vt:lpstr>Cùng nghe bài hát “Ba ngọn nến lung linh”</vt:lpstr>
      <vt:lpstr>PowerPoint Presentation</vt:lpstr>
      <vt:lpstr>PowerPoint Presentation</vt:lpstr>
      <vt:lpstr>Tìm hiểu họ hàng hai bên nội ngoại</vt:lpstr>
      <vt:lpstr>PowerPoint Presentation</vt:lpstr>
      <vt:lpstr>PowerPoint Presentation</vt:lpstr>
      <vt:lpstr>PowerPoint Presentation</vt:lpstr>
      <vt:lpstr>Tìm hiểu cách xưng hô bên nội bên ngoại</vt:lpstr>
      <vt:lpstr>PowerPoint Presentation</vt:lpstr>
      <vt:lpstr>PowerPoint Presentation</vt:lpstr>
      <vt:lpstr>PowerPoint Presentation</vt:lpstr>
      <vt:lpstr>PowerPoint Presentation</vt:lpstr>
      <vt:lpstr>PowerPoint Presentation</vt:lpstr>
      <vt:lpstr>PowerPoint Presentation</vt:lpstr>
      <vt:lpstr>Thực hành nói, điền thông tin còn thiếu cách Hoa xưng hô với các thành viên trong gia đình nội, ngoại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 NHỮNG ngày kỉ niệm của </dc:title>
  <dc:creator>haoho</dc:creator>
  <cp:keywords>MĂNG NON TEAM</cp:keywords>
  <cp:lastModifiedBy>Minhthangpc.VN</cp:lastModifiedBy>
  <cp:revision>16</cp:revision>
  <dcterms:modified xsi:type="dcterms:W3CDTF">2023-09-22T07:35:18Z</dcterms:modified>
</cp:coreProperties>
</file>