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32" r:id="rId3"/>
    <p:sldMasterId id="2147483810" r:id="rId4"/>
    <p:sldMasterId id="2147483822" r:id="rId5"/>
    <p:sldMasterId id="2147483922" r:id="rId6"/>
    <p:sldMasterId id="2147484337" r:id="rId7"/>
  </p:sldMasterIdLst>
  <p:notesMasterIdLst>
    <p:notesMasterId r:id="rId27"/>
  </p:notesMasterIdLst>
  <p:sldIdLst>
    <p:sldId id="256" r:id="rId8"/>
    <p:sldId id="326" r:id="rId9"/>
    <p:sldId id="322" r:id="rId10"/>
    <p:sldId id="321" r:id="rId11"/>
    <p:sldId id="327" r:id="rId12"/>
    <p:sldId id="319" r:id="rId13"/>
    <p:sldId id="267" r:id="rId14"/>
    <p:sldId id="306" r:id="rId15"/>
    <p:sldId id="318" r:id="rId16"/>
    <p:sldId id="307" r:id="rId17"/>
    <p:sldId id="308" r:id="rId18"/>
    <p:sldId id="309" r:id="rId19"/>
    <p:sldId id="334" r:id="rId20"/>
    <p:sldId id="329" r:id="rId21"/>
    <p:sldId id="332" r:id="rId22"/>
    <p:sldId id="330" r:id="rId23"/>
    <p:sldId id="331" r:id="rId24"/>
    <p:sldId id="285" r:id="rId25"/>
    <p:sldId id="269" r:id="rId26"/>
  </p:sldIdLst>
  <p:sldSz cx="12192000" cy="6858000"/>
  <p:notesSz cx="6858000" cy="9144000"/>
  <p:custDataLst>
    <p:tags r:id="rId2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E0E3"/>
    <a:srgbClr val="9DC3E6"/>
    <a:srgbClr val="BCDBF1"/>
    <a:srgbClr val="0000FF"/>
    <a:srgbClr val="A54C0F"/>
    <a:srgbClr val="753107"/>
    <a:srgbClr val="5B9BD5"/>
    <a:srgbClr val="FF0000"/>
    <a:srgbClr val="FF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84717" autoAdjust="0"/>
  </p:normalViewPr>
  <p:slideViewPr>
    <p:cSldViewPr>
      <p:cViewPr varScale="1">
        <p:scale>
          <a:sx n="63" d="100"/>
          <a:sy n="63" d="100"/>
        </p:scale>
        <p:origin x="1116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gs" Target="tags/tag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119C39-2DE3-478A-95C9-3485DA8EFB33}" type="datetimeFigureOut">
              <a:rPr lang="en-US" altLang="en-US"/>
              <a:pPr>
                <a:defRPr/>
              </a:pPr>
              <a:t>19-Sep-21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FECE22-4EC7-4D6B-B62B-C083479128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9637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0121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3300"/>
                </a:solidFill>
              </a:rPr>
              <a:t>ÔN TẬP : KHÁI NIỆM VỀ PHÂN SỐ</a:t>
            </a:r>
            <a:endParaRPr lang="en-US" sz="1200" dirty="0">
              <a:solidFill>
                <a:srgbClr val="009900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35DFF25-1EFE-4C99-9453-8C875F3E47A7}" type="slidenum">
              <a:rPr lang="en-US" altLang="en-US">
                <a:solidFill>
                  <a:srgbClr val="000000"/>
                </a:solidFill>
                <a:latin typeface=".VnCommercial Script" panose="020B7200000000000000" pitchFamily="34" charset="0"/>
              </a:rPr>
              <a:pPr eaLnBrk="1" hangingPunct="1"/>
              <a:t>19</a:t>
            </a:fld>
            <a:endParaRPr lang="en-US" altLang="en-US">
              <a:solidFill>
                <a:srgbClr val="000000"/>
              </a:solidFill>
              <a:latin typeface=".VnCommercial Scrip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313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1247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031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8433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文本占位符 1843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- GV nêu mục tiêu của bài.</a:t>
            </a:r>
          </a:p>
        </p:txBody>
      </p:sp>
      <p:sp>
        <p:nvSpPr>
          <p:cNvPr id="32772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0F5C771-3D70-47CA-BD96-9D3C360663CD}" type="slidenum">
              <a:rPr lang="en-US" altLang="zh-CN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623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Nêu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phép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chia PS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Nêu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phép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tính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hỗn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rút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gọn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kết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quả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PS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tối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giản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 BT 1, con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đạt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cầu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ECE22-4EC7-4D6B-B62B-C08347912896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476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i="0" baseline="0" dirty="0" err="1" smtClean="0"/>
              <a:t>Yêu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cầu</a:t>
            </a:r>
            <a:r>
              <a:rPr lang="en-GB" i="0" baseline="0" dirty="0" smtClean="0"/>
              <a:t> HS </a:t>
            </a:r>
            <a:r>
              <a:rPr lang="en-GB" i="0" baseline="0" dirty="0" err="1" smtClean="0"/>
              <a:t>nêu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cách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tìm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các</a:t>
            </a:r>
            <a:r>
              <a:rPr lang="en-GB" i="0" baseline="0" dirty="0" smtClean="0"/>
              <a:t> TP </a:t>
            </a:r>
            <a:r>
              <a:rPr lang="en-GB" i="0" baseline="0" dirty="0" err="1" smtClean="0"/>
              <a:t>chưa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biết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của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các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phép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tính</a:t>
            </a:r>
            <a:r>
              <a:rPr lang="en-GB" i="0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lưu ý không trình bày các bước quy đồng, tính toán chỉ ghi kết quả cuối cùng (giống như làm với STN).</a:t>
            </a:r>
          </a:p>
          <a:p>
            <a:pPr marL="171450" indent="-171450">
              <a:buFontTx/>
              <a:buChar char="-"/>
            </a:pPr>
            <a:r>
              <a:rPr lang="nl-NL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</a:t>
            </a:r>
            <a:r>
              <a:rPr lang="nl-NL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BT 2, con đã đạt được yêu cầu nào của bài học?</a:t>
            </a: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ECE22-4EC7-4D6B-B62B-C08347912896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80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GV </a:t>
            </a:r>
            <a:r>
              <a:rPr lang="en-US" dirty="0" err="1" smtClean="0"/>
              <a:t>phân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mẫu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da-DK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a-DK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huyển các số đo có hai tên đơn vị đo</a:t>
            </a:r>
            <a:r>
              <a:rPr lang="da-DK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 số đo dạng hỗn số có một tên đơn vị đo.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err="1" smtClean="0"/>
              <a:t>Nhắc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giữa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liền</a:t>
            </a:r>
            <a:r>
              <a:rPr lang="en-US" baseline="0" dirty="0" smtClean="0"/>
              <a:t>?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</a:t>
            </a:r>
            <a:r>
              <a:rPr lang="en-US" baseline="0" dirty="0" smtClean="0"/>
              <a:t> </a:t>
            </a:r>
            <a:r>
              <a:rPr lang="en-US" dirty="0" smtClean="0"/>
              <a:t>Qua BT 3, con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đạt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ECE22-4EC7-4D6B-B62B-C08347912896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394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baseline="0" dirty="0" err="1" smtClean="0"/>
              <a:t>Hãy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chỉ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phần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đất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còn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lại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sau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khi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đã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làm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nhà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và</a:t>
            </a:r>
            <a:r>
              <a:rPr lang="en-GB" baseline="0" dirty="0" smtClean="0"/>
              <a:t> </a:t>
            </a:r>
            <a:r>
              <a:rPr lang="en-GB" baseline="0" dirty="0" err="1" smtClean="0"/>
              <a:t>đào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ao</a:t>
            </a:r>
            <a:r>
              <a:rPr lang="en-GB" baseline="0" dirty="0" smtClean="0"/>
              <a:t>?</a:t>
            </a:r>
          </a:p>
          <a:p>
            <a:pPr marL="171450" indent="-171450">
              <a:buFontTx/>
              <a:buChar char="-"/>
            </a:pPr>
            <a:r>
              <a:rPr lang="en-GB" baseline="0" dirty="0" err="1" smtClean="0"/>
              <a:t>Nêu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cách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tính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diện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tích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phần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còn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lại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sau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khi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đã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làm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nhà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và</a:t>
            </a:r>
            <a:r>
              <a:rPr lang="en-GB" baseline="0" dirty="0" smtClean="0"/>
              <a:t> </a:t>
            </a:r>
            <a:r>
              <a:rPr lang="en-GB" baseline="0" dirty="0" err="1" smtClean="0"/>
              <a:t>đào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ao</a:t>
            </a:r>
            <a:r>
              <a:rPr lang="en-GB" baseline="0" dirty="0" smtClean="0"/>
              <a:t>?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Qua BT4, </a:t>
            </a:r>
            <a:r>
              <a:rPr lang="en-GB" baseline="0" dirty="0" err="1" smtClean="0"/>
              <a:t>các</a:t>
            </a:r>
            <a:r>
              <a:rPr lang="en-GB" baseline="0" dirty="0" smtClean="0"/>
              <a:t> con </a:t>
            </a:r>
            <a:r>
              <a:rPr lang="en-GB" baseline="0" dirty="0" err="1" smtClean="0"/>
              <a:t>đạt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được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yêu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cầu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nào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của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bài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học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ECE22-4EC7-4D6B-B62B-C08347912896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577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 smtClean="0"/>
              <a:t>Kích</a:t>
            </a:r>
            <a:r>
              <a:rPr lang="en-US" dirty="0" smtClean="0"/>
              <a:t> </a:t>
            </a:r>
            <a:r>
              <a:rPr lang="en-US" dirty="0" err="1" smtClean="0"/>
              <a:t>lần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nhạt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 smtClean="0"/>
              <a:t>Kích</a:t>
            </a:r>
            <a:r>
              <a:rPr lang="en-US" dirty="0" smtClean="0"/>
              <a:t> </a:t>
            </a:r>
            <a:r>
              <a:rPr lang="en-US" dirty="0" err="1" smtClean="0"/>
              <a:t>lần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cá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cá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người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reo.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</a:t>
            </a:r>
            <a:r>
              <a:rPr lang="en-US" baseline="0" dirty="0" smtClean="0"/>
              <a:t> reo. HS </a:t>
            </a:r>
            <a:r>
              <a:rPr lang="en-US" baseline="0" dirty="0" err="1" smtClean="0"/>
              <a:t>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smtClean="0"/>
              <a:t>.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ECE22-4EC7-4D6B-B62B-C08347912896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488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7.xml"/><Relationship Id="rId4" Type="http://schemas.openxmlformats.org/officeDocument/2006/relationships/hyperlink" Target="https://www.freepik.com/" TargetMode="Externa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D98B1-CDE5-4D7D-94FB-BB5104C23F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48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D5A2C-1310-4D21-B324-7D285DF94F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5141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FC395-FB00-4A37-A118-8AE306EDA4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245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23D8D2D-836C-4680-9C56-3C8772587E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4481235"/>
      </p:ext>
    </p:extLst>
  </p:cSld>
  <p:clrMapOvr>
    <a:masterClrMapping/>
  </p:clrMapOvr>
  <p:transition spd="med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323B593-73BC-4979-A1B4-941FC22CF1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503759"/>
      </p:ext>
    </p:extLst>
  </p:cSld>
  <p:clrMapOvr>
    <a:masterClrMapping/>
  </p:clrMapOvr>
  <p:transition spd="med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407B262-42EE-48D9-918F-8B20445725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73713"/>
      </p:ext>
    </p:extLst>
  </p:cSld>
  <p:clrMapOvr>
    <a:masterClrMapping/>
  </p:clrMapOvr>
  <p:transition spd="med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7A8BAB2-6E09-4C03-9195-31249DA890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951234"/>
      </p:ext>
    </p:extLst>
  </p:cSld>
  <p:clrMapOvr>
    <a:masterClrMapping/>
  </p:clrMapOvr>
  <p:transition spd="med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70A0716-611D-43B4-B1B7-D98C13289E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332492"/>
      </p:ext>
    </p:extLst>
  </p:cSld>
  <p:clrMapOvr>
    <a:masterClrMapping/>
  </p:clrMapOvr>
  <p:transition spd="med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8A646A6-47AF-4D19-9ACD-D38F85013C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429195"/>
      </p:ext>
    </p:extLst>
  </p:cSld>
  <p:clrMapOvr>
    <a:masterClrMapping/>
  </p:clrMapOvr>
  <p:transition spd="med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53AA0BC-5C84-48E9-A423-1C75AA7A0E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371924"/>
      </p:ext>
    </p:extLst>
  </p:cSld>
  <p:clrMapOvr>
    <a:masterClrMapping/>
  </p:clrMapOvr>
  <p:transition spd="med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CD2F6E7-7E93-447C-ACD6-E04F4BF7BA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628299"/>
      </p:ext>
    </p:extLst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7B5AF-D0C4-4314-B79B-9D467959FE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8039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3E19DB6-5CE5-4CAC-82C9-79016C4356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302976"/>
      </p:ext>
    </p:extLst>
  </p:cSld>
  <p:clrMapOvr>
    <a:masterClrMapping/>
  </p:clrMapOvr>
  <p:transition spd="med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E2F2CF2-2787-4231-A0A3-F1E00D122F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925982"/>
      </p:ext>
    </p:extLst>
  </p:cSld>
  <p:clrMapOvr>
    <a:masterClrMapping/>
  </p:clrMapOvr>
  <p:transition spd="med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683A370-F7F1-48E0-97F6-1C542C5374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653669"/>
      </p:ext>
    </p:extLst>
  </p:cSld>
  <p:clrMapOvr>
    <a:masterClrMapping/>
  </p:clrMapOvr>
  <p:transition spd="med"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B0010-528B-4821-92F6-11A1602C71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627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525A0-158A-45AE-BD1A-349808AE57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2289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E52BB-782C-480E-84CC-669B380633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3601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2705D-55B1-4D99-A132-EC6C0B0379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4601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0DAF6-6F3A-4A40-AD5B-D91B985B5A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161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6686C-0973-4E8E-86BE-E60A951BA0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5087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6D453-14FD-4D3B-B844-C7CB5CFDA5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602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9DC49-1DB7-49B4-9F82-E3C30E490F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6337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9894A-6615-413B-8E35-B52300384F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8724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AC359-CB21-4AD7-B51A-350D07E00E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8500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672C1-5F8B-4518-A5C5-BB9152D706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8101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DF3F8-8E40-4F73-94EB-39496E61B5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1918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4313" y="144463"/>
            <a:ext cx="11774487" cy="6561137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altLang="en-US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8365D-886E-4EFC-8C7D-D0B158C51A01}" type="datetimeFigureOut">
              <a:rPr lang="en-US" altLang="en-US"/>
              <a:pPr>
                <a:defRPr/>
              </a:pPr>
              <a:t>19-Sep-21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63AAB-B8D1-49A5-A830-E1A0ED6828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2380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C2920-06BF-437A-9BED-DD231CE35B50}" type="datetimeFigureOut">
              <a:rPr lang="en-US" altLang="en-US"/>
              <a:pPr>
                <a:defRPr/>
              </a:pPr>
              <a:t>19-Sep-21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8C371-9094-488B-88DB-6B22971E97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35355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8855E-5332-4FEF-BCFF-A0A0F64978F7}" type="datetimeFigureOut">
              <a:rPr lang="en-US" altLang="en-US"/>
              <a:pPr>
                <a:defRPr/>
              </a:pPr>
              <a:t>19-Sep-21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5CE67-4CDE-4FF5-8209-CF0D5A05B6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6542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9190E-0293-4B93-AF75-73FCDDE37925}" type="datetimeFigureOut">
              <a:rPr lang="en-US" altLang="en-US"/>
              <a:pPr>
                <a:defRPr/>
              </a:pPr>
              <a:t>19-Sep-21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4FBF4-CB79-4EF2-8E66-5F56951294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94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7004C-356F-4282-9837-3B4E55BAFE72}" type="datetimeFigureOut">
              <a:rPr lang="en-US" altLang="en-US"/>
              <a:pPr>
                <a:defRPr/>
              </a:pPr>
              <a:t>19-Sep-21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30D51-9375-4B86-AAF9-6301F608D4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07232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CF5A1-519B-461D-A4E1-64E3BFCF2748}" type="datetimeFigureOut">
              <a:rPr lang="en-US" altLang="en-US"/>
              <a:pPr>
                <a:defRPr/>
              </a:pPr>
              <a:t>19-Sep-21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E4BB3-E93B-4D06-9B06-CEC97FAAC0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973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E503D-F3A0-43FF-9ECE-E0ECC14BBE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9117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75127-85DC-436A-9248-7090781D22BC}" type="datetimeFigureOut">
              <a:rPr lang="en-US" altLang="en-US"/>
              <a:pPr>
                <a:defRPr/>
              </a:pPr>
              <a:t>19-Sep-21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ACFFC-505D-42CB-BB4F-F0487228D7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4076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6970F-635A-48C2-873B-9D1BAAC89AB3}" type="datetimeFigureOut">
              <a:rPr lang="en-US" altLang="en-US"/>
              <a:pPr>
                <a:defRPr/>
              </a:pPr>
              <a:t>19-Sep-21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79DFA-EA69-4949-A1F0-26B1F2968E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3215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558C3-BAFA-4193-A10C-892E9EB3A8B5}" type="datetimeFigureOut">
              <a:rPr lang="en-US" altLang="en-US"/>
              <a:pPr>
                <a:defRPr/>
              </a:pPr>
              <a:t>19-Sep-21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BB10A-EE3E-4175-9377-E652A3658C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1218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EBB0C-0981-49B6-B49A-2CB13A5FCB4F}" type="datetimeFigureOut">
              <a:rPr lang="en-US" altLang="en-US"/>
              <a:pPr>
                <a:defRPr/>
              </a:pPr>
              <a:t>19-Sep-21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D3AD5-CEC5-4065-8875-14E4AA1DC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063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2D0E4-A38D-4EAB-BCF7-252B72222853}" type="datetimeFigureOut">
              <a:rPr lang="en-US" altLang="en-US"/>
              <a:pPr>
                <a:defRPr/>
              </a:pPr>
              <a:t>19-Sep-21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2BC8B-7215-44B3-88A0-A7DD512555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3900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F6EDA-5EF5-427F-B523-A31AD33669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6117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E52368-2011-4E3E-A8C8-3649601EEC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2323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DEE0A-72F5-4BDC-859B-1E50C4B239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74018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789E2-A0C3-44F4-A429-D82CBD828C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6488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01E38-1684-4D89-BE73-C469E39D08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396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0F663-1F0B-4E3F-B5D2-0386DBC0BD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2030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3DE6C-E6DC-47CA-8127-8B99714AD6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149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5CF64-4CD0-47DA-9584-E234E786BB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05933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70861-74AD-400A-952D-34C6630C5C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061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E4739-370F-4FD0-9A62-0BF432DEA7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7215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A8B97-B18A-4487-BF1F-B289B8B2FF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7046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44C87-7DD0-4F40-A770-E69391BD5A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6769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52" y="103189"/>
            <a:ext cx="10991849" cy="595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3E4EF8-F508-4AD8-A6CC-1D5ED10A421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132576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4313" y="144463"/>
            <a:ext cx="11774487" cy="6561137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altLang="en-US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D4538-7578-4CCF-BF7E-E28647A8E0DE}" type="datetimeFigureOut">
              <a:rPr lang="en-US" altLang="en-US"/>
              <a:pPr>
                <a:defRPr/>
              </a:pPr>
              <a:t>19-Sep-21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149C8-5EAA-4494-B732-32C4B77CBC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85024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7FEDC-1FA6-4177-8962-5F4AC910F021}" type="datetimeFigureOut">
              <a:rPr lang="en-US" altLang="en-US"/>
              <a:pPr>
                <a:defRPr/>
              </a:pPr>
              <a:t>19-Sep-21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7CFFB-656B-49C6-93A9-622B8754D2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8733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635FB-FB65-493D-A473-286268FB20EF}" type="datetimeFigureOut">
              <a:rPr lang="en-US" altLang="en-US"/>
              <a:pPr>
                <a:defRPr/>
              </a:pPr>
              <a:t>19-Sep-21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A5BD4-CDBF-4EAC-A105-48A12B0C5E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692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B3CA3-3F66-4DA6-9443-907054A832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5723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B7B1B-4FC6-44FD-B27A-3E11F8DB26C7}" type="datetimeFigureOut">
              <a:rPr lang="en-US" altLang="en-US"/>
              <a:pPr>
                <a:defRPr/>
              </a:pPr>
              <a:t>19-Sep-21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6378E-BC49-460C-9ADD-98F503C721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999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A3585-902E-42F2-9EB5-F07B0DD747D6}" type="datetimeFigureOut">
              <a:rPr lang="en-US" altLang="en-US"/>
              <a:pPr>
                <a:defRPr/>
              </a:pPr>
              <a:t>19-Sep-21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6AA0C-402F-4D91-B303-00B98B9FE0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4396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33B11-CE5D-4489-A60B-105CF4215DE8}" type="datetimeFigureOut">
              <a:rPr lang="en-US" altLang="en-US"/>
              <a:pPr>
                <a:defRPr/>
              </a:pPr>
              <a:t>19-Sep-21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A721F-66F0-4770-9FF2-A53F6D045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2428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4A3F5-BE54-448C-A722-3024DCA48792}" type="datetimeFigureOut">
              <a:rPr lang="en-US" altLang="en-US"/>
              <a:pPr>
                <a:defRPr/>
              </a:pPr>
              <a:t>19-Sep-21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4722C-B4BA-409C-B51F-B1E61D58D2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8434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43663-B264-4C14-9784-C85F931C98FE}" type="datetimeFigureOut">
              <a:rPr lang="en-US" altLang="en-US"/>
              <a:pPr>
                <a:defRPr/>
              </a:pPr>
              <a:t>19-Sep-21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29A5E-C761-44DE-B110-3E06B1A516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89132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BF62D-916D-4E15-8E8C-AEDC7071F89E}" type="datetimeFigureOut">
              <a:rPr lang="en-US" altLang="en-US"/>
              <a:pPr>
                <a:defRPr/>
              </a:pPr>
              <a:t>19-Sep-21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EAE95-B21B-4C42-83C6-1CD3E1E653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8218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78A4E-4D71-43D2-BF56-47C7C86E6A59}" type="datetimeFigureOut">
              <a:rPr lang="en-US" altLang="en-US"/>
              <a:pPr>
                <a:defRPr/>
              </a:pPr>
              <a:t>19-Sep-21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0E08E-0E91-4C90-A449-DF34679AA5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0415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4C390-C491-4DA1-BBB1-61F620F420CE}" type="datetimeFigureOut">
              <a:rPr lang="en-US" altLang="en-US"/>
              <a:pPr>
                <a:defRPr/>
              </a:pPr>
              <a:t>19-Sep-21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F472E-D842-474D-8233-214CA46151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1758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2374200" y="1773000"/>
            <a:ext cx="7443600" cy="31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8666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96000" y="4956967"/>
            <a:ext cx="6000000" cy="5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2406118" y="907774"/>
            <a:ext cx="1224895" cy="889668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84917" y="2882605"/>
            <a:ext cx="1623311" cy="1283228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5199638" y="569431"/>
            <a:ext cx="2202244" cy="959963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9668549" y="4956980"/>
            <a:ext cx="1354408" cy="1926185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1173388" y="4865247"/>
            <a:ext cx="1430945" cy="241116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83157" y="163265"/>
            <a:ext cx="1467960" cy="1050163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10043124" y="1685861"/>
            <a:ext cx="3367777" cy="2147740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65700" y="6431401"/>
            <a:ext cx="2138592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008236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8005239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10043135" y="6431401"/>
            <a:ext cx="2262260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4194215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6226152" y="6515214"/>
            <a:ext cx="1876864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3157673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87161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>
            <a:spLocks noGrp="1"/>
          </p:cNvSpPr>
          <p:nvPr>
            <p:ph type="subTitle" idx="1"/>
          </p:nvPr>
        </p:nvSpPr>
        <p:spPr>
          <a:xfrm>
            <a:off x="1163733" y="5205067"/>
            <a:ext cx="3534800" cy="11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55" name="Google Shape;155;p5"/>
          <p:cNvSpPr txBox="1">
            <a:spLocks noGrp="1"/>
          </p:cNvSpPr>
          <p:nvPr>
            <p:ph type="subTitle" idx="2"/>
          </p:nvPr>
        </p:nvSpPr>
        <p:spPr>
          <a:xfrm>
            <a:off x="7493467" y="5205067"/>
            <a:ext cx="3534800" cy="11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56" name="Google Shape;156;p5"/>
          <p:cNvGrpSpPr/>
          <p:nvPr/>
        </p:nvGrpSpPr>
        <p:grpSpPr>
          <a:xfrm flipH="1">
            <a:off x="9237274" y="6"/>
            <a:ext cx="2680077" cy="1709172"/>
            <a:chOff x="7239867" y="1514545"/>
            <a:chExt cx="2525833" cy="1610805"/>
          </a:xfrm>
        </p:grpSpPr>
        <p:grpSp>
          <p:nvGrpSpPr>
            <p:cNvPr id="157" name="Google Shape;157;p5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8" name="Google Shape;158;p5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9" name="Google Shape;159;p5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5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61;p5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5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5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5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5" name="Google Shape;165;p5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5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7" name="Google Shape;167;p5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168;p5"/>
          <p:cNvGrpSpPr/>
          <p:nvPr/>
        </p:nvGrpSpPr>
        <p:grpSpPr>
          <a:xfrm rot="2398771">
            <a:off x="-171426" y="6019388"/>
            <a:ext cx="1354807" cy="809632"/>
            <a:chOff x="1202177" y="4613417"/>
            <a:chExt cx="528376" cy="315757"/>
          </a:xfrm>
        </p:grpSpPr>
        <p:sp>
          <p:nvSpPr>
            <p:cNvPr id="169" name="Google Shape;169;p5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5"/>
          <p:cNvGrpSpPr/>
          <p:nvPr/>
        </p:nvGrpSpPr>
        <p:grpSpPr>
          <a:xfrm flipH="1">
            <a:off x="249322" y="211241"/>
            <a:ext cx="660725" cy="625684"/>
            <a:chOff x="2736573" y="4286656"/>
            <a:chExt cx="316076" cy="299294"/>
          </a:xfrm>
        </p:grpSpPr>
        <p:sp>
          <p:nvSpPr>
            <p:cNvPr id="176" name="Google Shape;176;p5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" name="Google Shape;180;p5"/>
          <p:cNvGrpSpPr/>
          <p:nvPr/>
        </p:nvGrpSpPr>
        <p:grpSpPr>
          <a:xfrm rot="3680024">
            <a:off x="11231681" y="5990038"/>
            <a:ext cx="1015888" cy="728977"/>
            <a:chOff x="6102329" y="3283426"/>
            <a:chExt cx="654776" cy="469888"/>
          </a:xfrm>
        </p:grpSpPr>
        <p:sp>
          <p:nvSpPr>
            <p:cNvPr id="181" name="Google Shape;181;p5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" name="Google Shape;192;p5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185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88731-A970-4C92-87B1-CC83F4B312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4647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5" name="Google Shape;195;p6"/>
          <p:cNvGrpSpPr/>
          <p:nvPr/>
        </p:nvGrpSpPr>
        <p:grpSpPr>
          <a:xfrm rot="-1245393" flipH="1">
            <a:off x="-381087" y="270520"/>
            <a:ext cx="1831193" cy="1662664"/>
            <a:chOff x="7844079" y="226728"/>
            <a:chExt cx="1373387" cy="1246991"/>
          </a:xfrm>
        </p:grpSpPr>
        <p:sp>
          <p:nvSpPr>
            <p:cNvPr id="196" name="Google Shape;196;p6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6"/>
          <p:cNvGrpSpPr/>
          <p:nvPr/>
        </p:nvGrpSpPr>
        <p:grpSpPr>
          <a:xfrm flipH="1">
            <a:off x="11040696" y="5276980"/>
            <a:ext cx="944459" cy="1638049"/>
            <a:chOff x="-1056319" y="1385262"/>
            <a:chExt cx="212940" cy="369285"/>
          </a:xfrm>
        </p:grpSpPr>
        <p:sp>
          <p:nvSpPr>
            <p:cNvPr id="210" name="Google Shape;210;p6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6"/>
          <p:cNvGrpSpPr/>
          <p:nvPr/>
        </p:nvGrpSpPr>
        <p:grpSpPr>
          <a:xfrm flipH="1">
            <a:off x="175934" y="5946073"/>
            <a:ext cx="717137" cy="741144"/>
            <a:chOff x="5294267" y="4624350"/>
            <a:chExt cx="383004" cy="395854"/>
          </a:xfrm>
        </p:grpSpPr>
        <p:sp>
          <p:nvSpPr>
            <p:cNvPr id="222" name="Google Shape;22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6"/>
          <p:cNvGrpSpPr/>
          <p:nvPr/>
        </p:nvGrpSpPr>
        <p:grpSpPr>
          <a:xfrm rot="-7204672" flipH="1">
            <a:off x="11267377" y="380868"/>
            <a:ext cx="717135" cy="364061"/>
            <a:chOff x="5294267" y="4825749"/>
            <a:chExt cx="383004" cy="194455"/>
          </a:xfrm>
        </p:grpSpPr>
        <p:sp>
          <p:nvSpPr>
            <p:cNvPr id="232" name="Google Shape;23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90709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"/>
          <p:cNvSpPr txBox="1">
            <a:spLocks noGrp="1"/>
          </p:cNvSpPr>
          <p:nvPr>
            <p:ph type="title"/>
          </p:nvPr>
        </p:nvSpPr>
        <p:spPr>
          <a:xfrm>
            <a:off x="1166933" y="2404267"/>
            <a:ext cx="4188800" cy="6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242" name="Google Shape;242;p7"/>
          <p:cNvSpPr txBox="1">
            <a:spLocks noGrp="1"/>
          </p:cNvSpPr>
          <p:nvPr>
            <p:ph type="subTitle" idx="1"/>
          </p:nvPr>
        </p:nvSpPr>
        <p:spPr>
          <a:xfrm>
            <a:off x="1166933" y="3168067"/>
            <a:ext cx="4259200" cy="1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243" name="Google Shape;243;p7"/>
          <p:cNvGrpSpPr/>
          <p:nvPr/>
        </p:nvGrpSpPr>
        <p:grpSpPr>
          <a:xfrm rot="-1253449" flipH="1">
            <a:off x="10553803" y="5089036"/>
            <a:ext cx="1366188" cy="1777425"/>
            <a:chOff x="4318023" y="4113296"/>
            <a:chExt cx="716422" cy="932073"/>
          </a:xfrm>
        </p:grpSpPr>
        <p:sp>
          <p:nvSpPr>
            <p:cNvPr id="244" name="Google Shape;244;p7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7"/>
          <p:cNvGrpSpPr/>
          <p:nvPr/>
        </p:nvGrpSpPr>
        <p:grpSpPr>
          <a:xfrm>
            <a:off x="3304456" y="5092124"/>
            <a:ext cx="2085305" cy="1648435"/>
            <a:chOff x="855987" y="2204128"/>
            <a:chExt cx="1217483" cy="962421"/>
          </a:xfrm>
        </p:grpSpPr>
        <p:grpSp>
          <p:nvGrpSpPr>
            <p:cNvPr id="249" name="Google Shape;249;p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250" name="Google Shape;250;p7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7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7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7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7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7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6" name="Google Shape;256;p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57;p7"/>
          <p:cNvGrpSpPr/>
          <p:nvPr/>
        </p:nvGrpSpPr>
        <p:grpSpPr>
          <a:xfrm>
            <a:off x="-756643" y="-157657"/>
            <a:ext cx="3367777" cy="2147740"/>
            <a:chOff x="7239867" y="1514545"/>
            <a:chExt cx="2525833" cy="1610805"/>
          </a:xfrm>
        </p:grpSpPr>
        <p:grpSp>
          <p:nvGrpSpPr>
            <p:cNvPr id="258" name="Google Shape;258;p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259" name="Google Shape;259;p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60" name="Google Shape;260;p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261;p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6" name="Google Shape;266;p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8" name="Google Shape;268;p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7"/>
          <p:cNvGrpSpPr/>
          <p:nvPr/>
        </p:nvGrpSpPr>
        <p:grpSpPr>
          <a:xfrm>
            <a:off x="313025" y="5214949"/>
            <a:ext cx="932740" cy="1525628"/>
            <a:chOff x="6168935" y="2859502"/>
            <a:chExt cx="1408973" cy="2304574"/>
          </a:xfrm>
        </p:grpSpPr>
        <p:grpSp>
          <p:nvGrpSpPr>
            <p:cNvPr id="270" name="Google Shape;270;p7"/>
            <p:cNvGrpSpPr/>
            <p:nvPr/>
          </p:nvGrpSpPr>
          <p:grpSpPr>
            <a:xfrm>
              <a:off x="6168935" y="2859502"/>
              <a:ext cx="1408973" cy="2304574"/>
              <a:chOff x="-714598" y="3684851"/>
              <a:chExt cx="341453" cy="558441"/>
            </a:xfrm>
          </p:grpSpPr>
          <p:sp>
            <p:nvSpPr>
              <p:cNvPr id="271" name="Google Shape;271;p7"/>
              <p:cNvSpPr/>
              <p:nvPr/>
            </p:nvSpPr>
            <p:spPr>
              <a:xfrm>
                <a:off x="-636793" y="3777865"/>
                <a:ext cx="110261" cy="353121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3971" extrusionOk="0">
                    <a:moveTo>
                      <a:pt x="70" y="1"/>
                    </a:moveTo>
                    <a:cubicBezTo>
                      <a:pt x="63" y="1"/>
                      <a:pt x="56" y="3"/>
                      <a:pt x="49" y="11"/>
                    </a:cubicBezTo>
                    <a:cubicBezTo>
                      <a:pt x="25" y="11"/>
                      <a:pt x="0" y="35"/>
                      <a:pt x="25" y="59"/>
                    </a:cubicBezTo>
                    <a:cubicBezTo>
                      <a:pt x="25" y="83"/>
                      <a:pt x="1142" y="2756"/>
                      <a:pt x="996" y="3897"/>
                    </a:cubicBezTo>
                    <a:cubicBezTo>
                      <a:pt x="996" y="3922"/>
                      <a:pt x="1021" y="3946"/>
                      <a:pt x="1045" y="3970"/>
                    </a:cubicBezTo>
                    <a:cubicBezTo>
                      <a:pt x="1069" y="3970"/>
                      <a:pt x="1094" y="3946"/>
                      <a:pt x="1094" y="3922"/>
                    </a:cubicBezTo>
                    <a:cubicBezTo>
                      <a:pt x="1239" y="2756"/>
                      <a:pt x="146" y="132"/>
                      <a:pt x="98" y="35"/>
                    </a:cubicBezTo>
                    <a:cubicBezTo>
                      <a:pt x="98" y="18"/>
                      <a:pt x="85" y="1"/>
                      <a:pt x="70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7"/>
              <p:cNvSpPr/>
              <p:nvPr/>
            </p:nvSpPr>
            <p:spPr>
              <a:xfrm>
                <a:off x="-548228" y="3839221"/>
                <a:ext cx="92921" cy="32848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3694" extrusionOk="0">
                    <a:moveTo>
                      <a:pt x="996" y="1"/>
                    </a:moveTo>
                    <a:cubicBezTo>
                      <a:pt x="972" y="1"/>
                      <a:pt x="948" y="1"/>
                      <a:pt x="948" y="25"/>
                    </a:cubicBezTo>
                    <a:cubicBezTo>
                      <a:pt x="899" y="147"/>
                      <a:pt x="0" y="2794"/>
                      <a:pt x="219" y="3645"/>
                    </a:cubicBezTo>
                    <a:cubicBezTo>
                      <a:pt x="243" y="3669"/>
                      <a:pt x="243" y="3693"/>
                      <a:pt x="268" y="3693"/>
                    </a:cubicBezTo>
                    <a:lnTo>
                      <a:pt x="292" y="3693"/>
                    </a:lnTo>
                    <a:cubicBezTo>
                      <a:pt x="316" y="3693"/>
                      <a:pt x="316" y="3669"/>
                      <a:pt x="316" y="3645"/>
                    </a:cubicBezTo>
                    <a:cubicBezTo>
                      <a:pt x="98" y="2794"/>
                      <a:pt x="1045" y="98"/>
                      <a:pt x="1045" y="49"/>
                    </a:cubicBezTo>
                    <a:cubicBezTo>
                      <a:pt x="1045" y="25"/>
                      <a:pt x="1021" y="1"/>
                      <a:pt x="99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7"/>
              <p:cNvSpPr/>
              <p:nvPr/>
            </p:nvSpPr>
            <p:spPr>
              <a:xfrm>
                <a:off x="-714598" y="3684851"/>
                <a:ext cx="166369" cy="171981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34" extrusionOk="0">
                    <a:moveTo>
                      <a:pt x="921" y="1"/>
                    </a:moveTo>
                    <a:cubicBezTo>
                      <a:pt x="906" y="1"/>
                      <a:pt x="891" y="4"/>
                      <a:pt x="875" y="12"/>
                    </a:cubicBezTo>
                    <a:cubicBezTo>
                      <a:pt x="681" y="133"/>
                      <a:pt x="608" y="619"/>
                      <a:pt x="608" y="619"/>
                    </a:cubicBezTo>
                    <a:cubicBezTo>
                      <a:pt x="608" y="619"/>
                      <a:pt x="368" y="227"/>
                      <a:pt x="198" y="227"/>
                    </a:cubicBezTo>
                    <a:cubicBezTo>
                      <a:pt x="189" y="227"/>
                      <a:pt x="180" y="228"/>
                      <a:pt x="171" y="231"/>
                    </a:cubicBezTo>
                    <a:cubicBezTo>
                      <a:pt x="1" y="304"/>
                      <a:pt x="98" y="838"/>
                      <a:pt x="98" y="838"/>
                    </a:cubicBezTo>
                    <a:cubicBezTo>
                      <a:pt x="98" y="838"/>
                      <a:pt x="292" y="1883"/>
                      <a:pt x="1070" y="1931"/>
                    </a:cubicBezTo>
                    <a:cubicBezTo>
                      <a:pt x="1086" y="1933"/>
                      <a:pt x="1103" y="1933"/>
                      <a:pt x="1119" y="1933"/>
                    </a:cubicBezTo>
                    <a:cubicBezTo>
                      <a:pt x="1870" y="1933"/>
                      <a:pt x="1840" y="298"/>
                      <a:pt x="1507" y="36"/>
                    </a:cubicBezTo>
                    <a:cubicBezTo>
                      <a:pt x="1493" y="24"/>
                      <a:pt x="1478" y="19"/>
                      <a:pt x="1464" y="19"/>
                    </a:cubicBezTo>
                    <a:cubicBezTo>
                      <a:pt x="1334" y="19"/>
                      <a:pt x="1215" y="474"/>
                      <a:pt x="1215" y="474"/>
                    </a:cubicBezTo>
                    <a:cubicBezTo>
                      <a:pt x="1215" y="474"/>
                      <a:pt x="1092" y="1"/>
                      <a:pt x="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7"/>
              <p:cNvSpPr/>
              <p:nvPr/>
            </p:nvSpPr>
            <p:spPr>
              <a:xfrm>
                <a:off x="-561210" y="3750565"/>
                <a:ext cx="188066" cy="177850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000" extrusionOk="0">
                    <a:moveTo>
                      <a:pt x="645" y="1"/>
                    </a:moveTo>
                    <a:cubicBezTo>
                      <a:pt x="479" y="1"/>
                      <a:pt x="316" y="488"/>
                      <a:pt x="316" y="488"/>
                    </a:cubicBezTo>
                    <a:cubicBezTo>
                      <a:pt x="316" y="488"/>
                      <a:pt x="1" y="1508"/>
                      <a:pt x="656" y="1921"/>
                    </a:cubicBezTo>
                    <a:cubicBezTo>
                      <a:pt x="741" y="1975"/>
                      <a:pt x="828" y="2000"/>
                      <a:pt x="914" y="2000"/>
                    </a:cubicBezTo>
                    <a:cubicBezTo>
                      <a:pt x="1521" y="2000"/>
                      <a:pt x="2114" y="801"/>
                      <a:pt x="1944" y="439"/>
                    </a:cubicBezTo>
                    <a:cubicBezTo>
                      <a:pt x="1932" y="416"/>
                      <a:pt x="1912" y="406"/>
                      <a:pt x="1887" y="406"/>
                    </a:cubicBezTo>
                    <a:cubicBezTo>
                      <a:pt x="1751" y="406"/>
                      <a:pt x="1458" y="682"/>
                      <a:pt x="1458" y="682"/>
                    </a:cubicBezTo>
                    <a:cubicBezTo>
                      <a:pt x="1458" y="682"/>
                      <a:pt x="1621" y="147"/>
                      <a:pt x="1423" y="147"/>
                    </a:cubicBezTo>
                    <a:cubicBezTo>
                      <a:pt x="1419" y="147"/>
                      <a:pt x="1414" y="147"/>
                      <a:pt x="1410" y="148"/>
                    </a:cubicBezTo>
                    <a:cubicBezTo>
                      <a:pt x="1167" y="148"/>
                      <a:pt x="875" y="536"/>
                      <a:pt x="875" y="536"/>
                    </a:cubicBezTo>
                    <a:cubicBezTo>
                      <a:pt x="875" y="536"/>
                      <a:pt x="851" y="26"/>
                      <a:pt x="656" y="2"/>
                    </a:cubicBezTo>
                    <a:cubicBezTo>
                      <a:pt x="653" y="1"/>
                      <a:pt x="649" y="1"/>
                      <a:pt x="6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7"/>
              <p:cNvSpPr/>
              <p:nvPr/>
            </p:nvSpPr>
            <p:spPr>
              <a:xfrm>
                <a:off x="-686499" y="3891063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55" y="1218"/>
                      <a:pt x="882" y="1218"/>
                    </a:cubicBezTo>
                    <a:cubicBezTo>
                      <a:pt x="1020" y="1218"/>
                      <a:pt x="1179" y="1174"/>
                      <a:pt x="1361" y="1070"/>
                    </a:cubicBezTo>
                    <a:cubicBezTo>
                      <a:pt x="1118" y="511"/>
                      <a:pt x="608" y="12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7"/>
              <p:cNvSpPr/>
              <p:nvPr/>
            </p:nvSpPr>
            <p:spPr>
              <a:xfrm>
                <a:off x="-505013" y="3906180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361" y="1"/>
                    </a:moveTo>
                    <a:cubicBezTo>
                      <a:pt x="753" y="122"/>
                      <a:pt x="267" y="511"/>
                      <a:pt x="0" y="1070"/>
                    </a:cubicBezTo>
                    <a:cubicBezTo>
                      <a:pt x="183" y="1174"/>
                      <a:pt x="341" y="1218"/>
                      <a:pt x="480" y="1218"/>
                    </a:cubicBezTo>
                    <a:cubicBezTo>
                      <a:pt x="1206" y="1218"/>
                      <a:pt x="1361" y="1"/>
                      <a:pt x="1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7"/>
              <p:cNvSpPr/>
              <p:nvPr/>
            </p:nvSpPr>
            <p:spPr>
              <a:xfrm>
                <a:off x="-643284" y="3930545"/>
                <a:ext cx="75671" cy="6002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675" extrusionOk="0">
                    <a:moveTo>
                      <a:pt x="61" y="0"/>
                    </a:moveTo>
                    <a:cubicBezTo>
                      <a:pt x="49" y="0"/>
                      <a:pt x="37" y="6"/>
                      <a:pt x="25" y="18"/>
                    </a:cubicBezTo>
                    <a:cubicBezTo>
                      <a:pt x="0" y="43"/>
                      <a:pt x="25" y="67"/>
                      <a:pt x="49" y="91"/>
                    </a:cubicBezTo>
                    <a:cubicBezTo>
                      <a:pt x="316" y="237"/>
                      <a:pt x="559" y="407"/>
                      <a:pt x="754" y="626"/>
                    </a:cubicBezTo>
                    <a:cubicBezTo>
                      <a:pt x="754" y="650"/>
                      <a:pt x="778" y="650"/>
                      <a:pt x="802" y="650"/>
                    </a:cubicBezTo>
                    <a:lnTo>
                      <a:pt x="826" y="674"/>
                    </a:lnTo>
                    <a:cubicBezTo>
                      <a:pt x="851" y="650"/>
                      <a:pt x="851" y="626"/>
                      <a:pt x="851" y="601"/>
                    </a:cubicBezTo>
                    <a:cubicBezTo>
                      <a:pt x="632" y="358"/>
                      <a:pt x="365" y="164"/>
                      <a:pt x="98" y="18"/>
                    </a:cubicBezTo>
                    <a:cubicBezTo>
                      <a:pt x="86" y="6"/>
                      <a:pt x="73" y="0"/>
                      <a:pt x="6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7"/>
              <p:cNvSpPr/>
              <p:nvPr/>
            </p:nvSpPr>
            <p:spPr>
              <a:xfrm>
                <a:off x="-509370" y="3949397"/>
                <a:ext cx="80028" cy="5629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633" extrusionOk="0">
                    <a:moveTo>
                      <a:pt x="827" y="1"/>
                    </a:moveTo>
                    <a:cubicBezTo>
                      <a:pt x="705" y="74"/>
                      <a:pt x="73" y="389"/>
                      <a:pt x="1" y="559"/>
                    </a:cubicBezTo>
                    <a:cubicBezTo>
                      <a:pt x="1" y="584"/>
                      <a:pt x="1" y="608"/>
                      <a:pt x="25" y="632"/>
                    </a:cubicBezTo>
                    <a:lnTo>
                      <a:pt x="49" y="632"/>
                    </a:lnTo>
                    <a:cubicBezTo>
                      <a:pt x="73" y="632"/>
                      <a:pt x="73" y="608"/>
                      <a:pt x="98" y="608"/>
                    </a:cubicBezTo>
                    <a:cubicBezTo>
                      <a:pt x="316" y="389"/>
                      <a:pt x="584" y="219"/>
                      <a:pt x="875" y="98"/>
                    </a:cubicBezTo>
                    <a:cubicBezTo>
                      <a:pt x="875" y="74"/>
                      <a:pt x="899" y="49"/>
                      <a:pt x="875" y="25"/>
                    </a:cubicBezTo>
                    <a:cubicBezTo>
                      <a:pt x="875" y="1"/>
                      <a:pt x="851" y="1"/>
                      <a:pt x="82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7"/>
              <p:cNvSpPr/>
              <p:nvPr/>
            </p:nvSpPr>
            <p:spPr>
              <a:xfrm>
                <a:off x="-539603" y="3817613"/>
                <a:ext cx="118886" cy="75764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852" extrusionOk="0">
                    <a:moveTo>
                      <a:pt x="584" y="171"/>
                    </a:moveTo>
                    <a:cubicBezTo>
                      <a:pt x="584" y="219"/>
                      <a:pt x="535" y="268"/>
                      <a:pt x="511" y="292"/>
                    </a:cubicBezTo>
                    <a:cubicBezTo>
                      <a:pt x="511" y="268"/>
                      <a:pt x="511" y="171"/>
                      <a:pt x="584" y="171"/>
                    </a:cubicBezTo>
                    <a:close/>
                    <a:moveTo>
                      <a:pt x="1142" y="414"/>
                    </a:moveTo>
                    <a:cubicBezTo>
                      <a:pt x="1142" y="438"/>
                      <a:pt x="1118" y="462"/>
                      <a:pt x="1118" y="487"/>
                    </a:cubicBezTo>
                    <a:cubicBezTo>
                      <a:pt x="1094" y="511"/>
                      <a:pt x="1094" y="511"/>
                      <a:pt x="1069" y="535"/>
                    </a:cubicBezTo>
                    <a:cubicBezTo>
                      <a:pt x="1094" y="462"/>
                      <a:pt x="1142" y="414"/>
                      <a:pt x="1142" y="414"/>
                    </a:cubicBezTo>
                    <a:close/>
                    <a:moveTo>
                      <a:pt x="98" y="1"/>
                    </a:moveTo>
                    <a:cubicBezTo>
                      <a:pt x="73" y="1"/>
                      <a:pt x="49" y="25"/>
                      <a:pt x="49" y="49"/>
                    </a:cubicBezTo>
                    <a:cubicBezTo>
                      <a:pt x="1" y="219"/>
                      <a:pt x="98" y="390"/>
                      <a:pt x="243" y="462"/>
                    </a:cubicBezTo>
                    <a:cubicBezTo>
                      <a:pt x="268" y="475"/>
                      <a:pt x="298" y="481"/>
                      <a:pt x="331" y="481"/>
                    </a:cubicBezTo>
                    <a:cubicBezTo>
                      <a:pt x="365" y="481"/>
                      <a:pt x="401" y="475"/>
                      <a:pt x="438" y="462"/>
                    </a:cubicBezTo>
                    <a:cubicBezTo>
                      <a:pt x="486" y="608"/>
                      <a:pt x="632" y="705"/>
                      <a:pt x="802" y="705"/>
                    </a:cubicBezTo>
                    <a:cubicBezTo>
                      <a:pt x="875" y="705"/>
                      <a:pt x="924" y="705"/>
                      <a:pt x="996" y="681"/>
                    </a:cubicBezTo>
                    <a:cubicBezTo>
                      <a:pt x="1045" y="778"/>
                      <a:pt x="1142" y="851"/>
                      <a:pt x="1264" y="851"/>
                    </a:cubicBezTo>
                    <a:lnTo>
                      <a:pt x="1288" y="851"/>
                    </a:lnTo>
                    <a:cubicBezTo>
                      <a:pt x="1337" y="851"/>
                      <a:pt x="1337" y="778"/>
                      <a:pt x="1288" y="754"/>
                    </a:cubicBezTo>
                    <a:cubicBezTo>
                      <a:pt x="1275" y="757"/>
                      <a:pt x="1262" y="759"/>
                      <a:pt x="1250" y="759"/>
                    </a:cubicBezTo>
                    <a:cubicBezTo>
                      <a:pt x="1172" y="759"/>
                      <a:pt x="1115" y="696"/>
                      <a:pt x="1094" y="632"/>
                    </a:cubicBezTo>
                    <a:cubicBezTo>
                      <a:pt x="1142" y="608"/>
                      <a:pt x="1167" y="584"/>
                      <a:pt x="1191" y="535"/>
                    </a:cubicBezTo>
                    <a:cubicBezTo>
                      <a:pt x="1239" y="487"/>
                      <a:pt x="1239" y="414"/>
                      <a:pt x="1215" y="365"/>
                    </a:cubicBezTo>
                    <a:cubicBezTo>
                      <a:pt x="1198" y="348"/>
                      <a:pt x="1181" y="331"/>
                      <a:pt x="1164" y="331"/>
                    </a:cubicBezTo>
                    <a:cubicBezTo>
                      <a:pt x="1156" y="331"/>
                      <a:pt x="1149" y="334"/>
                      <a:pt x="1142" y="341"/>
                    </a:cubicBezTo>
                    <a:cubicBezTo>
                      <a:pt x="1045" y="341"/>
                      <a:pt x="996" y="438"/>
                      <a:pt x="996" y="560"/>
                    </a:cubicBezTo>
                    <a:cubicBezTo>
                      <a:pt x="972" y="560"/>
                      <a:pt x="972" y="584"/>
                      <a:pt x="996" y="584"/>
                    </a:cubicBezTo>
                    <a:cubicBezTo>
                      <a:pt x="924" y="608"/>
                      <a:pt x="875" y="608"/>
                      <a:pt x="802" y="608"/>
                    </a:cubicBezTo>
                    <a:cubicBezTo>
                      <a:pt x="681" y="608"/>
                      <a:pt x="559" y="535"/>
                      <a:pt x="535" y="414"/>
                    </a:cubicBezTo>
                    <a:cubicBezTo>
                      <a:pt x="559" y="390"/>
                      <a:pt x="584" y="365"/>
                      <a:pt x="608" y="341"/>
                    </a:cubicBezTo>
                    <a:cubicBezTo>
                      <a:pt x="632" y="317"/>
                      <a:pt x="729" y="219"/>
                      <a:pt x="681" y="122"/>
                    </a:cubicBezTo>
                    <a:cubicBezTo>
                      <a:pt x="681" y="122"/>
                      <a:pt x="656" y="74"/>
                      <a:pt x="559" y="74"/>
                    </a:cubicBezTo>
                    <a:cubicBezTo>
                      <a:pt x="462" y="98"/>
                      <a:pt x="413" y="171"/>
                      <a:pt x="413" y="317"/>
                    </a:cubicBezTo>
                    <a:cubicBezTo>
                      <a:pt x="413" y="317"/>
                      <a:pt x="413" y="341"/>
                      <a:pt x="413" y="365"/>
                    </a:cubicBezTo>
                    <a:cubicBezTo>
                      <a:pt x="389" y="377"/>
                      <a:pt x="365" y="383"/>
                      <a:pt x="341" y="383"/>
                    </a:cubicBezTo>
                    <a:cubicBezTo>
                      <a:pt x="316" y="383"/>
                      <a:pt x="292" y="377"/>
                      <a:pt x="268" y="365"/>
                    </a:cubicBezTo>
                    <a:cubicBezTo>
                      <a:pt x="171" y="292"/>
                      <a:pt x="122" y="171"/>
                      <a:pt x="122" y="49"/>
                    </a:cubicBezTo>
                    <a:cubicBezTo>
                      <a:pt x="122" y="25"/>
                      <a:pt x="122" y="1"/>
                      <a:pt x="9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7"/>
              <p:cNvSpPr/>
              <p:nvPr/>
            </p:nvSpPr>
            <p:spPr>
              <a:xfrm>
                <a:off x="-692990" y="3761503"/>
                <a:ext cx="131868" cy="58424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657" extrusionOk="0">
                    <a:moveTo>
                      <a:pt x="1021" y="97"/>
                    </a:moveTo>
                    <a:cubicBezTo>
                      <a:pt x="1045" y="97"/>
                      <a:pt x="1045" y="97"/>
                      <a:pt x="1045" y="146"/>
                    </a:cubicBezTo>
                    <a:cubicBezTo>
                      <a:pt x="1045" y="195"/>
                      <a:pt x="1021" y="219"/>
                      <a:pt x="1021" y="243"/>
                    </a:cubicBezTo>
                    <a:cubicBezTo>
                      <a:pt x="997" y="195"/>
                      <a:pt x="997" y="146"/>
                      <a:pt x="1021" y="97"/>
                    </a:cubicBezTo>
                    <a:close/>
                    <a:moveTo>
                      <a:pt x="608" y="219"/>
                    </a:moveTo>
                    <a:cubicBezTo>
                      <a:pt x="632" y="267"/>
                      <a:pt x="657" y="340"/>
                      <a:pt x="632" y="413"/>
                    </a:cubicBezTo>
                    <a:cubicBezTo>
                      <a:pt x="608" y="389"/>
                      <a:pt x="584" y="365"/>
                      <a:pt x="559" y="316"/>
                    </a:cubicBezTo>
                    <a:cubicBezTo>
                      <a:pt x="559" y="292"/>
                      <a:pt x="584" y="243"/>
                      <a:pt x="608" y="219"/>
                    </a:cubicBezTo>
                    <a:close/>
                    <a:moveTo>
                      <a:pt x="1021" y="0"/>
                    </a:moveTo>
                    <a:cubicBezTo>
                      <a:pt x="972" y="0"/>
                      <a:pt x="924" y="25"/>
                      <a:pt x="924" y="73"/>
                    </a:cubicBezTo>
                    <a:cubicBezTo>
                      <a:pt x="875" y="146"/>
                      <a:pt x="900" y="267"/>
                      <a:pt x="924" y="340"/>
                    </a:cubicBezTo>
                    <a:cubicBezTo>
                      <a:pt x="875" y="389"/>
                      <a:pt x="827" y="413"/>
                      <a:pt x="754" y="438"/>
                    </a:cubicBezTo>
                    <a:lnTo>
                      <a:pt x="705" y="438"/>
                    </a:lnTo>
                    <a:cubicBezTo>
                      <a:pt x="730" y="340"/>
                      <a:pt x="730" y="243"/>
                      <a:pt x="681" y="170"/>
                    </a:cubicBezTo>
                    <a:cubicBezTo>
                      <a:pt x="664" y="153"/>
                      <a:pt x="634" y="136"/>
                      <a:pt x="602" y="136"/>
                    </a:cubicBezTo>
                    <a:cubicBezTo>
                      <a:pt x="588" y="136"/>
                      <a:pt x="574" y="139"/>
                      <a:pt x="559" y="146"/>
                    </a:cubicBezTo>
                    <a:cubicBezTo>
                      <a:pt x="487" y="170"/>
                      <a:pt x="438" y="267"/>
                      <a:pt x="462" y="340"/>
                    </a:cubicBezTo>
                    <a:cubicBezTo>
                      <a:pt x="487" y="413"/>
                      <a:pt x="511" y="462"/>
                      <a:pt x="584" y="486"/>
                    </a:cubicBezTo>
                    <a:cubicBezTo>
                      <a:pt x="547" y="541"/>
                      <a:pt x="497" y="568"/>
                      <a:pt x="444" y="568"/>
                    </a:cubicBezTo>
                    <a:cubicBezTo>
                      <a:pt x="426" y="568"/>
                      <a:pt x="408" y="565"/>
                      <a:pt x="389" y="559"/>
                    </a:cubicBezTo>
                    <a:cubicBezTo>
                      <a:pt x="98" y="535"/>
                      <a:pt x="98" y="389"/>
                      <a:pt x="98" y="389"/>
                    </a:cubicBezTo>
                    <a:cubicBezTo>
                      <a:pt x="98" y="365"/>
                      <a:pt x="74" y="340"/>
                      <a:pt x="49" y="340"/>
                    </a:cubicBezTo>
                    <a:cubicBezTo>
                      <a:pt x="25" y="340"/>
                      <a:pt x="1" y="365"/>
                      <a:pt x="1" y="389"/>
                    </a:cubicBezTo>
                    <a:cubicBezTo>
                      <a:pt x="1" y="413"/>
                      <a:pt x="1" y="608"/>
                      <a:pt x="389" y="656"/>
                    </a:cubicBezTo>
                    <a:lnTo>
                      <a:pt x="438" y="656"/>
                    </a:lnTo>
                    <a:cubicBezTo>
                      <a:pt x="535" y="656"/>
                      <a:pt x="632" y="608"/>
                      <a:pt x="681" y="510"/>
                    </a:cubicBezTo>
                    <a:lnTo>
                      <a:pt x="754" y="510"/>
                    </a:lnTo>
                    <a:cubicBezTo>
                      <a:pt x="851" y="486"/>
                      <a:pt x="924" y="462"/>
                      <a:pt x="972" y="413"/>
                    </a:cubicBezTo>
                    <a:cubicBezTo>
                      <a:pt x="997" y="438"/>
                      <a:pt x="1021" y="438"/>
                      <a:pt x="1045" y="462"/>
                    </a:cubicBezTo>
                    <a:cubicBezTo>
                      <a:pt x="1071" y="487"/>
                      <a:pt x="1123" y="520"/>
                      <a:pt x="1203" y="520"/>
                    </a:cubicBezTo>
                    <a:cubicBezTo>
                      <a:pt x="1274" y="520"/>
                      <a:pt x="1368" y="494"/>
                      <a:pt x="1483" y="413"/>
                    </a:cubicBezTo>
                    <a:cubicBezTo>
                      <a:pt x="1483" y="413"/>
                      <a:pt x="1483" y="365"/>
                      <a:pt x="1483" y="365"/>
                    </a:cubicBezTo>
                    <a:cubicBezTo>
                      <a:pt x="1470" y="352"/>
                      <a:pt x="1458" y="346"/>
                      <a:pt x="1446" y="346"/>
                    </a:cubicBezTo>
                    <a:cubicBezTo>
                      <a:pt x="1434" y="346"/>
                      <a:pt x="1422" y="352"/>
                      <a:pt x="1410" y="365"/>
                    </a:cubicBezTo>
                    <a:cubicBezTo>
                      <a:pt x="1355" y="405"/>
                      <a:pt x="1278" y="439"/>
                      <a:pt x="1204" y="439"/>
                    </a:cubicBezTo>
                    <a:cubicBezTo>
                      <a:pt x="1145" y="439"/>
                      <a:pt x="1088" y="418"/>
                      <a:pt x="1045" y="365"/>
                    </a:cubicBezTo>
                    <a:cubicBezTo>
                      <a:pt x="1094" y="292"/>
                      <a:pt x="1118" y="243"/>
                      <a:pt x="1118" y="170"/>
                    </a:cubicBezTo>
                    <a:cubicBezTo>
                      <a:pt x="1142" y="97"/>
                      <a:pt x="1094" y="25"/>
                      <a:pt x="102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7"/>
              <p:cNvSpPr/>
              <p:nvPr/>
            </p:nvSpPr>
            <p:spPr>
              <a:xfrm>
                <a:off x="-664891" y="4027204"/>
                <a:ext cx="267916" cy="216088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430" extrusionOk="0">
                    <a:moveTo>
                      <a:pt x="1" y="0"/>
                    </a:moveTo>
                    <a:lnTo>
                      <a:pt x="316" y="2381"/>
                    </a:lnTo>
                    <a:lnTo>
                      <a:pt x="2746" y="2429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2" name="Google Shape;282;p7"/>
            <p:cNvSpPr/>
            <p:nvPr/>
          </p:nvSpPr>
          <p:spPr>
            <a:xfrm>
              <a:off x="6350500" y="4521609"/>
              <a:ext cx="1179950" cy="287650"/>
            </a:xfrm>
            <a:custGeom>
              <a:avLst/>
              <a:gdLst/>
              <a:ahLst/>
              <a:cxnLst/>
              <a:rect l="l" t="t" r="r" b="b"/>
              <a:pathLst>
                <a:path w="47198" h="11506" extrusionOk="0">
                  <a:moveTo>
                    <a:pt x="0" y="11475"/>
                  </a:moveTo>
                  <a:cubicBezTo>
                    <a:pt x="3687" y="11722"/>
                    <a:pt x="7906" y="9164"/>
                    <a:pt x="9558" y="5859"/>
                  </a:cubicBezTo>
                  <a:cubicBezTo>
                    <a:pt x="10235" y="4505"/>
                    <a:pt x="10709" y="880"/>
                    <a:pt x="9262" y="1326"/>
                  </a:cubicBezTo>
                  <a:cubicBezTo>
                    <a:pt x="6671" y="2125"/>
                    <a:pt x="4685" y="7095"/>
                    <a:pt x="6602" y="9012"/>
                  </a:cubicBezTo>
                  <a:cubicBezTo>
                    <a:pt x="11006" y="13416"/>
                    <a:pt x="27053" y="5473"/>
                    <a:pt x="23254" y="538"/>
                  </a:cubicBezTo>
                  <a:cubicBezTo>
                    <a:pt x="21191" y="-2143"/>
                    <a:pt x="15077" y="6118"/>
                    <a:pt x="17244" y="8716"/>
                  </a:cubicBezTo>
                  <a:cubicBezTo>
                    <a:pt x="20758" y="12929"/>
                    <a:pt x="29582" y="8272"/>
                    <a:pt x="33009" y="3987"/>
                  </a:cubicBezTo>
                  <a:cubicBezTo>
                    <a:pt x="33816" y="2978"/>
                    <a:pt x="33765" y="-185"/>
                    <a:pt x="32516" y="144"/>
                  </a:cubicBezTo>
                  <a:cubicBezTo>
                    <a:pt x="29513" y="935"/>
                    <a:pt x="27980" y="6399"/>
                    <a:pt x="29659" y="9012"/>
                  </a:cubicBezTo>
                  <a:cubicBezTo>
                    <a:pt x="32449" y="13352"/>
                    <a:pt x="45289" y="5485"/>
                    <a:pt x="42862" y="932"/>
                  </a:cubicBezTo>
                  <a:cubicBezTo>
                    <a:pt x="42417" y="98"/>
                    <a:pt x="40902" y="1282"/>
                    <a:pt x="40202" y="1918"/>
                  </a:cubicBezTo>
                  <a:cubicBezTo>
                    <a:pt x="38237" y="3706"/>
                    <a:pt x="39117" y="8414"/>
                    <a:pt x="41384" y="9800"/>
                  </a:cubicBezTo>
                  <a:cubicBezTo>
                    <a:pt x="43191" y="10905"/>
                    <a:pt x="46739" y="9305"/>
                    <a:pt x="47198" y="723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83" name="Google Shape;283;p7"/>
          <p:cNvGrpSpPr/>
          <p:nvPr/>
        </p:nvGrpSpPr>
        <p:grpSpPr>
          <a:xfrm>
            <a:off x="10281791" y="195203"/>
            <a:ext cx="2767303" cy="1441992"/>
            <a:chOff x="7239867" y="1514545"/>
            <a:chExt cx="2525833" cy="1610805"/>
          </a:xfrm>
        </p:grpSpPr>
        <p:grpSp>
          <p:nvGrpSpPr>
            <p:cNvPr id="284" name="Google Shape;284;p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285" name="Google Shape;285;p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86" name="Google Shape;286;p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87;p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288;p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289;p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90;p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291;p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92" name="Google Shape;292;p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4" name="Google Shape;294;p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262541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8"/>
          <p:cNvSpPr txBox="1">
            <a:spLocks noGrp="1"/>
          </p:cNvSpPr>
          <p:nvPr>
            <p:ph type="title"/>
          </p:nvPr>
        </p:nvSpPr>
        <p:spPr>
          <a:xfrm>
            <a:off x="2372200" y="1390433"/>
            <a:ext cx="7447600" cy="42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9pPr>
          </a:lstStyle>
          <a:p>
            <a:endParaRPr/>
          </a:p>
        </p:txBody>
      </p:sp>
      <p:grpSp>
        <p:nvGrpSpPr>
          <p:cNvPr id="297" name="Google Shape;297;p8"/>
          <p:cNvGrpSpPr/>
          <p:nvPr/>
        </p:nvGrpSpPr>
        <p:grpSpPr>
          <a:xfrm>
            <a:off x="-249464" y="3053047"/>
            <a:ext cx="2716935" cy="2147739"/>
            <a:chOff x="855987" y="2204128"/>
            <a:chExt cx="1217483" cy="962421"/>
          </a:xfrm>
        </p:grpSpPr>
        <p:grpSp>
          <p:nvGrpSpPr>
            <p:cNvPr id="298" name="Google Shape;298;p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299" name="Google Shape;299;p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5" name="Google Shape;305;p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" name="Google Shape;306;p8"/>
          <p:cNvGrpSpPr/>
          <p:nvPr/>
        </p:nvGrpSpPr>
        <p:grpSpPr>
          <a:xfrm>
            <a:off x="7360838" y="208364"/>
            <a:ext cx="2202244" cy="959963"/>
            <a:chOff x="3965010" y="571479"/>
            <a:chExt cx="1651683" cy="719972"/>
          </a:xfrm>
        </p:grpSpPr>
        <p:grpSp>
          <p:nvGrpSpPr>
            <p:cNvPr id="307" name="Google Shape;307;p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308" name="Google Shape;308;p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309" name="Google Shape;309;p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13" name="Google Shape;313;p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4" name="Google Shape;314;p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8"/>
          <p:cNvGrpSpPr/>
          <p:nvPr/>
        </p:nvGrpSpPr>
        <p:grpSpPr>
          <a:xfrm rot="8903269">
            <a:off x="-83157" y="163265"/>
            <a:ext cx="1467960" cy="1050163"/>
            <a:chOff x="1202177" y="4613417"/>
            <a:chExt cx="528376" cy="377938"/>
          </a:xfrm>
        </p:grpSpPr>
        <p:sp>
          <p:nvSpPr>
            <p:cNvPr id="316" name="Google Shape;316;p8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322;p8"/>
          <p:cNvGrpSpPr/>
          <p:nvPr/>
        </p:nvGrpSpPr>
        <p:grpSpPr>
          <a:xfrm>
            <a:off x="9632090" y="2894827"/>
            <a:ext cx="3367777" cy="2147740"/>
            <a:chOff x="7239867" y="1514545"/>
            <a:chExt cx="2525833" cy="1610805"/>
          </a:xfrm>
        </p:grpSpPr>
        <p:grpSp>
          <p:nvGrpSpPr>
            <p:cNvPr id="323" name="Google Shape;323;p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24" name="Google Shape;324;p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25" name="Google Shape;325;p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1" name="Google Shape;331;p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3" name="Google Shape;333;p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8"/>
          <p:cNvSpPr/>
          <p:nvPr/>
        </p:nvSpPr>
        <p:spPr>
          <a:xfrm>
            <a:off x="-65700" y="6431401"/>
            <a:ext cx="2138592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8"/>
          <p:cNvSpPr/>
          <p:nvPr/>
        </p:nvSpPr>
        <p:spPr>
          <a:xfrm>
            <a:off x="2008236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8"/>
          <p:cNvSpPr/>
          <p:nvPr/>
        </p:nvSpPr>
        <p:spPr>
          <a:xfrm>
            <a:off x="8005239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8"/>
          <p:cNvSpPr/>
          <p:nvPr/>
        </p:nvSpPr>
        <p:spPr>
          <a:xfrm>
            <a:off x="10043135" y="6431401"/>
            <a:ext cx="2262260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8"/>
          <p:cNvSpPr/>
          <p:nvPr/>
        </p:nvSpPr>
        <p:spPr>
          <a:xfrm>
            <a:off x="4194215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8"/>
          <p:cNvSpPr/>
          <p:nvPr/>
        </p:nvSpPr>
        <p:spPr>
          <a:xfrm>
            <a:off x="6226152" y="6515214"/>
            <a:ext cx="1876864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8"/>
          <p:cNvSpPr/>
          <p:nvPr/>
        </p:nvSpPr>
        <p:spPr>
          <a:xfrm>
            <a:off x="3157673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" name="Google Shape;341;p8"/>
          <p:cNvGrpSpPr/>
          <p:nvPr/>
        </p:nvGrpSpPr>
        <p:grpSpPr>
          <a:xfrm rot="615299" flipH="1">
            <a:off x="1544957" y="378855"/>
            <a:ext cx="2202201" cy="1999527"/>
            <a:chOff x="7844079" y="226728"/>
            <a:chExt cx="1373387" cy="1246991"/>
          </a:xfrm>
        </p:grpSpPr>
        <p:sp>
          <p:nvSpPr>
            <p:cNvPr id="342" name="Google Shape;342;p8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8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432882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"/>
          <p:cNvSpPr txBox="1">
            <a:spLocks noGrp="1"/>
          </p:cNvSpPr>
          <p:nvPr>
            <p:ph type="subTitle" idx="1"/>
          </p:nvPr>
        </p:nvSpPr>
        <p:spPr>
          <a:xfrm>
            <a:off x="5890133" y="2891667"/>
            <a:ext cx="4630000" cy="29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8" name="Google Shape;358;p9"/>
          <p:cNvSpPr txBox="1">
            <a:spLocks noGrp="1"/>
          </p:cNvSpPr>
          <p:nvPr>
            <p:ph type="title"/>
          </p:nvPr>
        </p:nvSpPr>
        <p:spPr>
          <a:xfrm>
            <a:off x="5890133" y="1272133"/>
            <a:ext cx="4844400" cy="1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59" name="Google Shape;359;p9"/>
          <p:cNvGrpSpPr/>
          <p:nvPr/>
        </p:nvGrpSpPr>
        <p:grpSpPr>
          <a:xfrm>
            <a:off x="-483433" y="143839"/>
            <a:ext cx="2680077" cy="1709172"/>
            <a:chOff x="7239867" y="1514545"/>
            <a:chExt cx="2525833" cy="1610805"/>
          </a:xfrm>
        </p:grpSpPr>
        <p:grpSp>
          <p:nvGrpSpPr>
            <p:cNvPr id="360" name="Google Shape;360;p9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61" name="Google Shape;361;p9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62" name="Google Shape;362;p9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9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9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9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9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9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8" name="Google Shape;368;p9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0" name="Google Shape;370;p9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9"/>
          <p:cNvGrpSpPr/>
          <p:nvPr/>
        </p:nvGrpSpPr>
        <p:grpSpPr>
          <a:xfrm rot="-2398771" flipH="1">
            <a:off x="10789205" y="5835455"/>
            <a:ext cx="1354807" cy="809632"/>
            <a:chOff x="1202177" y="4613417"/>
            <a:chExt cx="528376" cy="315757"/>
          </a:xfrm>
        </p:grpSpPr>
        <p:sp>
          <p:nvSpPr>
            <p:cNvPr id="372" name="Google Shape;372;p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9"/>
          <p:cNvGrpSpPr/>
          <p:nvPr/>
        </p:nvGrpSpPr>
        <p:grpSpPr>
          <a:xfrm>
            <a:off x="11246436" y="250674"/>
            <a:ext cx="660725" cy="625684"/>
            <a:chOff x="2736573" y="4286656"/>
            <a:chExt cx="316076" cy="299294"/>
          </a:xfrm>
        </p:grpSpPr>
        <p:sp>
          <p:nvSpPr>
            <p:cNvPr id="379" name="Google Shape;379;p9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553975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body" idx="1"/>
          </p:nvPr>
        </p:nvSpPr>
        <p:spPr>
          <a:xfrm>
            <a:off x="6806967" y="1219200"/>
            <a:ext cx="4216000" cy="16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4667">
                <a:solidFill>
                  <a:schemeClr val="lt1"/>
                </a:solidFill>
                <a:latin typeface="Vibur"/>
                <a:ea typeface="Vibur"/>
                <a:cs typeface="Vibur"/>
                <a:sym typeface="Vibur"/>
              </a:defRPr>
            </a:lvl1pPr>
          </a:lstStyle>
          <a:p>
            <a:endParaRPr/>
          </a:p>
        </p:txBody>
      </p:sp>
      <p:grpSp>
        <p:nvGrpSpPr>
          <p:cNvPr id="385" name="Google Shape;385;p10"/>
          <p:cNvGrpSpPr/>
          <p:nvPr/>
        </p:nvGrpSpPr>
        <p:grpSpPr>
          <a:xfrm rot="392454">
            <a:off x="3593367" y="3753636"/>
            <a:ext cx="2562652" cy="3334053"/>
            <a:chOff x="4318023" y="4113296"/>
            <a:chExt cx="716422" cy="932073"/>
          </a:xfrm>
        </p:grpSpPr>
        <p:sp>
          <p:nvSpPr>
            <p:cNvPr id="386" name="Google Shape;386;p10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0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0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" name="Google Shape;390;p10"/>
          <p:cNvGrpSpPr/>
          <p:nvPr/>
        </p:nvGrpSpPr>
        <p:grpSpPr>
          <a:xfrm>
            <a:off x="-997532" y="2823209"/>
            <a:ext cx="2716935" cy="2147739"/>
            <a:chOff x="855987" y="2204128"/>
            <a:chExt cx="1217483" cy="962421"/>
          </a:xfrm>
        </p:grpSpPr>
        <p:grpSp>
          <p:nvGrpSpPr>
            <p:cNvPr id="391" name="Google Shape;391;p10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392" name="Google Shape;392;p10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0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10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10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10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10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8" name="Google Shape;398;p10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10"/>
          <p:cNvGrpSpPr/>
          <p:nvPr/>
        </p:nvGrpSpPr>
        <p:grpSpPr>
          <a:xfrm>
            <a:off x="9718157" y="3618543"/>
            <a:ext cx="3367777" cy="2147740"/>
            <a:chOff x="7239867" y="1514545"/>
            <a:chExt cx="2525833" cy="1610805"/>
          </a:xfrm>
        </p:grpSpPr>
        <p:grpSp>
          <p:nvGrpSpPr>
            <p:cNvPr id="400" name="Google Shape;400;p10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401" name="Google Shape;401;p10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402" name="Google Shape;402;p10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03;p10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404;p10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405;p10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406;p10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07;p10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08" name="Google Shape;408;p10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0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0" name="Google Shape;410;p10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" name="Google Shape;411;p10"/>
          <p:cNvGrpSpPr/>
          <p:nvPr/>
        </p:nvGrpSpPr>
        <p:grpSpPr>
          <a:xfrm>
            <a:off x="3693490" y="-985323"/>
            <a:ext cx="3367777" cy="2147740"/>
            <a:chOff x="7239867" y="1514545"/>
            <a:chExt cx="2525833" cy="1610805"/>
          </a:xfrm>
        </p:grpSpPr>
        <p:grpSp>
          <p:nvGrpSpPr>
            <p:cNvPr id="412" name="Google Shape;412;p10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413" name="Google Shape;413;p10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414" name="Google Shape;414;p10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10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10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10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18;p10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10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20" name="Google Shape;420;p10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10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2" name="Google Shape;422;p10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157017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11"/>
          <p:cNvGrpSpPr/>
          <p:nvPr/>
        </p:nvGrpSpPr>
        <p:grpSpPr>
          <a:xfrm flipH="1">
            <a:off x="10043142" y="4855413"/>
            <a:ext cx="1179572" cy="2002585"/>
            <a:chOff x="-1056319" y="1385262"/>
            <a:chExt cx="212940" cy="361495"/>
          </a:xfrm>
        </p:grpSpPr>
        <p:sp>
          <p:nvSpPr>
            <p:cNvPr id="425" name="Google Shape;425;p11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1" name="Google Shape;431;p11"/>
          <p:cNvSpPr txBox="1">
            <a:spLocks noGrp="1"/>
          </p:cNvSpPr>
          <p:nvPr>
            <p:ph type="title" hasCustomPrompt="1"/>
          </p:nvPr>
        </p:nvSpPr>
        <p:spPr>
          <a:xfrm>
            <a:off x="2333000" y="2446367"/>
            <a:ext cx="7526000" cy="1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8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32" name="Google Shape;432;p11"/>
          <p:cNvSpPr txBox="1">
            <a:spLocks noGrp="1"/>
          </p:cNvSpPr>
          <p:nvPr>
            <p:ph type="body" idx="1"/>
          </p:nvPr>
        </p:nvSpPr>
        <p:spPr>
          <a:xfrm>
            <a:off x="2057000" y="4282167"/>
            <a:ext cx="8078000" cy="7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33" name="Google Shape;433;p11"/>
          <p:cNvGrpSpPr/>
          <p:nvPr/>
        </p:nvGrpSpPr>
        <p:grpSpPr>
          <a:xfrm flipH="1">
            <a:off x="10300589" y="1443976"/>
            <a:ext cx="2716935" cy="2147739"/>
            <a:chOff x="855987" y="2204128"/>
            <a:chExt cx="1217483" cy="962421"/>
          </a:xfrm>
        </p:grpSpPr>
        <p:grpSp>
          <p:nvGrpSpPr>
            <p:cNvPr id="434" name="Google Shape;434;p11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435" name="Google Shape;435;p11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1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1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1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1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11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1" name="Google Shape;441;p11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11"/>
          <p:cNvGrpSpPr/>
          <p:nvPr/>
        </p:nvGrpSpPr>
        <p:grpSpPr>
          <a:xfrm flipH="1">
            <a:off x="3864676" y="-915657"/>
            <a:ext cx="3367777" cy="2147740"/>
            <a:chOff x="7239867" y="1514545"/>
            <a:chExt cx="2525833" cy="1610805"/>
          </a:xfrm>
        </p:grpSpPr>
        <p:grpSp>
          <p:nvGrpSpPr>
            <p:cNvPr id="443" name="Google Shape;443;p11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444" name="Google Shape;444;p11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445" name="Google Shape;445;p11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" name="Google Shape;446;p11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" name="Google Shape;447;p11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48;p11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49;p11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450;p11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51" name="Google Shape;451;p11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11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3" name="Google Shape;453;p11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" name="Google Shape;454;p11"/>
          <p:cNvGrpSpPr/>
          <p:nvPr/>
        </p:nvGrpSpPr>
        <p:grpSpPr>
          <a:xfrm rot="615299" flipH="1">
            <a:off x="372557" y="1412122"/>
            <a:ext cx="2202201" cy="1999527"/>
            <a:chOff x="7844079" y="226728"/>
            <a:chExt cx="1373387" cy="1246991"/>
          </a:xfrm>
        </p:grpSpPr>
        <p:sp>
          <p:nvSpPr>
            <p:cNvPr id="455" name="Google Shape;455;p11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1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1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1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1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1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1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1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1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1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1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1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1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1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" name="Google Shape;469;p11"/>
          <p:cNvGrpSpPr/>
          <p:nvPr/>
        </p:nvGrpSpPr>
        <p:grpSpPr>
          <a:xfrm>
            <a:off x="1166943" y="4627399"/>
            <a:ext cx="1360515" cy="2309856"/>
            <a:chOff x="-1056319" y="1385262"/>
            <a:chExt cx="212940" cy="361495"/>
          </a:xfrm>
        </p:grpSpPr>
        <p:sp>
          <p:nvSpPr>
            <p:cNvPr id="470" name="Google Shape;470;p11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1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1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6" name="Google Shape;476;p11"/>
          <p:cNvSpPr/>
          <p:nvPr/>
        </p:nvSpPr>
        <p:spPr>
          <a:xfrm>
            <a:off x="-65700" y="6431401"/>
            <a:ext cx="2138592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11"/>
          <p:cNvSpPr/>
          <p:nvPr/>
        </p:nvSpPr>
        <p:spPr>
          <a:xfrm>
            <a:off x="2008236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11"/>
          <p:cNvSpPr/>
          <p:nvPr/>
        </p:nvSpPr>
        <p:spPr>
          <a:xfrm>
            <a:off x="8005239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11"/>
          <p:cNvSpPr/>
          <p:nvPr/>
        </p:nvSpPr>
        <p:spPr>
          <a:xfrm>
            <a:off x="10043135" y="6431401"/>
            <a:ext cx="2262260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11"/>
          <p:cNvSpPr/>
          <p:nvPr/>
        </p:nvSpPr>
        <p:spPr>
          <a:xfrm>
            <a:off x="4194215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11"/>
          <p:cNvSpPr/>
          <p:nvPr/>
        </p:nvSpPr>
        <p:spPr>
          <a:xfrm>
            <a:off x="6226152" y="6515214"/>
            <a:ext cx="1876864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11"/>
          <p:cNvSpPr/>
          <p:nvPr/>
        </p:nvSpPr>
        <p:spPr>
          <a:xfrm>
            <a:off x="3157673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21451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9812640" y="-138396"/>
            <a:ext cx="15520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8993743" y="6938530"/>
            <a:ext cx="652357" cy="71767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30975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3"/>
          <p:cNvSpPr txBox="1">
            <a:spLocks noGrp="1"/>
          </p:cNvSpPr>
          <p:nvPr>
            <p:ph type="title" hasCustomPrompt="1"/>
          </p:nvPr>
        </p:nvSpPr>
        <p:spPr>
          <a:xfrm>
            <a:off x="2119733" y="4035484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488" name="Google Shape;488;p13"/>
          <p:cNvSpPr/>
          <p:nvPr/>
        </p:nvSpPr>
        <p:spPr>
          <a:xfrm rot="1356523" flipH="1">
            <a:off x="9812640" y="-138396"/>
            <a:ext cx="15520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2"/>
          </p:nvPr>
        </p:nvSpPr>
        <p:spPr>
          <a:xfrm>
            <a:off x="11328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title" idx="3"/>
          </p:nvPr>
        </p:nvSpPr>
        <p:spPr>
          <a:xfrm>
            <a:off x="1478133" y="2659668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1" name="Google Shape;491;p13"/>
          <p:cNvSpPr txBox="1">
            <a:spLocks noGrp="1"/>
          </p:cNvSpPr>
          <p:nvPr>
            <p:ph type="subTitle" idx="1"/>
          </p:nvPr>
        </p:nvSpPr>
        <p:spPr>
          <a:xfrm>
            <a:off x="1055933" y="3010967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title" idx="4"/>
          </p:nvPr>
        </p:nvSpPr>
        <p:spPr>
          <a:xfrm>
            <a:off x="8157067" y="2668935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subTitle" idx="5"/>
          </p:nvPr>
        </p:nvSpPr>
        <p:spPr>
          <a:xfrm>
            <a:off x="7734867" y="3010967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title" idx="6"/>
          </p:nvPr>
        </p:nvSpPr>
        <p:spPr>
          <a:xfrm>
            <a:off x="4868400" y="4947009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subTitle" idx="7"/>
          </p:nvPr>
        </p:nvSpPr>
        <p:spPr>
          <a:xfrm>
            <a:off x="4446200" y="5382233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8"/>
          </p:nvPr>
        </p:nvSpPr>
        <p:spPr>
          <a:xfrm>
            <a:off x="4868400" y="2668935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7" name="Google Shape;497;p13"/>
          <p:cNvSpPr txBox="1">
            <a:spLocks noGrp="1"/>
          </p:cNvSpPr>
          <p:nvPr>
            <p:ph type="subTitle" idx="9"/>
          </p:nvPr>
        </p:nvSpPr>
        <p:spPr>
          <a:xfrm>
            <a:off x="4446200" y="3010967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8" name="Google Shape;498;p13"/>
          <p:cNvSpPr txBox="1">
            <a:spLocks noGrp="1"/>
          </p:cNvSpPr>
          <p:nvPr>
            <p:ph type="title" idx="13"/>
          </p:nvPr>
        </p:nvSpPr>
        <p:spPr>
          <a:xfrm>
            <a:off x="1478133" y="4947009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9" name="Google Shape;499;p13"/>
          <p:cNvSpPr txBox="1">
            <a:spLocks noGrp="1"/>
          </p:cNvSpPr>
          <p:nvPr>
            <p:ph type="subTitle" idx="14"/>
          </p:nvPr>
        </p:nvSpPr>
        <p:spPr>
          <a:xfrm>
            <a:off x="1055933" y="5382233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0" name="Google Shape;500;p13"/>
          <p:cNvSpPr txBox="1">
            <a:spLocks noGrp="1"/>
          </p:cNvSpPr>
          <p:nvPr>
            <p:ph type="title" idx="15"/>
          </p:nvPr>
        </p:nvSpPr>
        <p:spPr>
          <a:xfrm>
            <a:off x="8157067" y="4947009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50799" lvl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>
                <a:solidFill>
                  <a:srgbClr val="2021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501" name="Google Shape;501;p13"/>
          <p:cNvSpPr txBox="1">
            <a:spLocks noGrp="1"/>
          </p:cNvSpPr>
          <p:nvPr>
            <p:ph type="subTitle" idx="16"/>
          </p:nvPr>
        </p:nvSpPr>
        <p:spPr>
          <a:xfrm>
            <a:off x="7734867" y="5382233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2" name="Google Shape;502;p13"/>
          <p:cNvSpPr txBox="1">
            <a:spLocks noGrp="1"/>
          </p:cNvSpPr>
          <p:nvPr>
            <p:ph type="title" idx="17" hasCustomPrompt="1"/>
          </p:nvPr>
        </p:nvSpPr>
        <p:spPr>
          <a:xfrm>
            <a:off x="5510000" y="4035484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03" name="Google Shape;503;p13"/>
          <p:cNvSpPr txBox="1">
            <a:spLocks noGrp="1"/>
          </p:cNvSpPr>
          <p:nvPr>
            <p:ph type="title" idx="18" hasCustomPrompt="1"/>
          </p:nvPr>
        </p:nvSpPr>
        <p:spPr>
          <a:xfrm>
            <a:off x="8798667" y="4035484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04" name="Google Shape;504;p13"/>
          <p:cNvSpPr txBox="1">
            <a:spLocks noGrp="1"/>
          </p:cNvSpPr>
          <p:nvPr>
            <p:ph type="title" idx="19" hasCustomPrompt="1"/>
          </p:nvPr>
        </p:nvSpPr>
        <p:spPr>
          <a:xfrm>
            <a:off x="2119733" y="1842509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05" name="Google Shape;505;p13"/>
          <p:cNvSpPr txBox="1">
            <a:spLocks noGrp="1"/>
          </p:cNvSpPr>
          <p:nvPr>
            <p:ph type="title" idx="20" hasCustomPrompt="1"/>
          </p:nvPr>
        </p:nvSpPr>
        <p:spPr>
          <a:xfrm>
            <a:off x="5510000" y="1842509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06" name="Google Shape;506;p13"/>
          <p:cNvSpPr txBox="1">
            <a:spLocks noGrp="1"/>
          </p:cNvSpPr>
          <p:nvPr>
            <p:ph type="title" idx="21" hasCustomPrompt="1"/>
          </p:nvPr>
        </p:nvSpPr>
        <p:spPr>
          <a:xfrm>
            <a:off x="8798667" y="1842509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grpSp>
        <p:nvGrpSpPr>
          <p:cNvPr id="507" name="Google Shape;507;p13"/>
          <p:cNvGrpSpPr/>
          <p:nvPr/>
        </p:nvGrpSpPr>
        <p:grpSpPr>
          <a:xfrm>
            <a:off x="-362855" y="1551017"/>
            <a:ext cx="1367964" cy="1081376"/>
            <a:chOff x="855987" y="2204128"/>
            <a:chExt cx="1217483" cy="962421"/>
          </a:xfrm>
        </p:grpSpPr>
        <p:grpSp>
          <p:nvGrpSpPr>
            <p:cNvPr id="508" name="Google Shape;508;p1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09" name="Google Shape;509;p1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5" name="Google Shape;515;p1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13"/>
          <p:cNvGrpSpPr/>
          <p:nvPr/>
        </p:nvGrpSpPr>
        <p:grpSpPr>
          <a:xfrm>
            <a:off x="9609021" y="205197"/>
            <a:ext cx="2202244" cy="959963"/>
            <a:chOff x="3965010" y="571479"/>
            <a:chExt cx="1651683" cy="719972"/>
          </a:xfrm>
        </p:grpSpPr>
        <p:grpSp>
          <p:nvGrpSpPr>
            <p:cNvPr id="517" name="Google Shape;517;p13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518" name="Google Shape;518;p13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519" name="Google Shape;519;p13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13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13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13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23" name="Google Shape;523;p13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4" name="Google Shape;524;p13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" name="Google Shape;525;p13"/>
          <p:cNvGrpSpPr/>
          <p:nvPr/>
        </p:nvGrpSpPr>
        <p:grpSpPr>
          <a:xfrm>
            <a:off x="6999109" y="141289"/>
            <a:ext cx="1941479" cy="651648"/>
            <a:chOff x="-951443" y="1326624"/>
            <a:chExt cx="441888" cy="148633"/>
          </a:xfrm>
        </p:grpSpPr>
        <p:sp>
          <p:nvSpPr>
            <p:cNvPr id="526" name="Google Shape;526;p13"/>
            <p:cNvSpPr/>
            <p:nvPr/>
          </p:nvSpPr>
          <p:spPr>
            <a:xfrm>
              <a:off x="-535145" y="1372897"/>
              <a:ext cx="25590" cy="22903"/>
            </a:xfrm>
            <a:custGeom>
              <a:avLst/>
              <a:gdLst/>
              <a:ahLst/>
              <a:cxnLst/>
              <a:rect l="l" t="t" r="r" b="b"/>
              <a:pathLst>
                <a:path w="657" h="588" extrusionOk="0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3"/>
            <p:cNvSpPr/>
            <p:nvPr/>
          </p:nvSpPr>
          <p:spPr>
            <a:xfrm>
              <a:off x="-636493" y="1326624"/>
              <a:ext cx="123160" cy="113656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-605139" y="1345593"/>
              <a:ext cx="35990" cy="47363"/>
            </a:xfrm>
            <a:custGeom>
              <a:avLst/>
              <a:gdLst/>
              <a:ahLst/>
              <a:cxnLst/>
              <a:rect l="l" t="t" r="r" b="b"/>
              <a:pathLst>
                <a:path w="924" h="1216" extrusionOk="0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lnTo>
                    <a:pt x="146" y="511"/>
                  </a:ln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lnTo>
                    <a:pt x="194" y="122"/>
                  </a:ln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-551232" y="1364133"/>
              <a:ext cx="16125" cy="15580"/>
            </a:xfrm>
            <a:custGeom>
              <a:avLst/>
              <a:gdLst/>
              <a:ahLst/>
              <a:cxnLst/>
              <a:rect l="l" t="t" r="r" b="b"/>
              <a:pathLst>
                <a:path w="414" h="400" extrusionOk="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-584339" y="1423532"/>
              <a:ext cx="19475" cy="7284"/>
            </a:xfrm>
            <a:custGeom>
              <a:avLst/>
              <a:gdLst/>
              <a:ahLst/>
              <a:cxnLst/>
              <a:rect l="l" t="t" r="r" b="b"/>
              <a:pathLst>
                <a:path w="500" h="187" extrusionOk="0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-587183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-561631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-951443" y="1415119"/>
              <a:ext cx="303732" cy="60139"/>
            </a:xfrm>
            <a:custGeom>
              <a:avLst/>
              <a:gdLst/>
              <a:ahLst/>
              <a:cxnLst/>
              <a:rect l="l" t="t" r="r" b="b"/>
              <a:pathLst>
                <a:path w="7798" h="1544" extrusionOk="0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13"/>
          <p:cNvGrpSpPr/>
          <p:nvPr/>
        </p:nvGrpSpPr>
        <p:grpSpPr>
          <a:xfrm rot="3617422">
            <a:off x="106688" y="6028108"/>
            <a:ext cx="852331" cy="509352"/>
            <a:chOff x="1202177" y="4613417"/>
            <a:chExt cx="528376" cy="315757"/>
          </a:xfrm>
        </p:grpSpPr>
        <p:sp>
          <p:nvSpPr>
            <p:cNvPr id="535" name="Google Shape;535;p13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3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13"/>
          <p:cNvGrpSpPr/>
          <p:nvPr/>
        </p:nvGrpSpPr>
        <p:grpSpPr>
          <a:xfrm>
            <a:off x="11077881" y="5593040"/>
            <a:ext cx="888153" cy="1297929"/>
            <a:chOff x="-1047799" y="3300294"/>
            <a:chExt cx="439014" cy="641607"/>
          </a:xfrm>
        </p:grpSpPr>
        <p:sp>
          <p:nvSpPr>
            <p:cNvPr id="542" name="Google Shape;542;p13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3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3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3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3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3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3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3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3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306127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4"/>
          <p:cNvSpPr txBox="1">
            <a:spLocks noGrp="1"/>
          </p:cNvSpPr>
          <p:nvPr>
            <p:ph type="title"/>
          </p:nvPr>
        </p:nvSpPr>
        <p:spPr>
          <a:xfrm>
            <a:off x="7127000" y="3376867"/>
            <a:ext cx="3450000" cy="8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57" name="Google Shape;557;p14"/>
          <p:cNvSpPr txBox="1">
            <a:spLocks noGrp="1"/>
          </p:cNvSpPr>
          <p:nvPr>
            <p:ph type="subTitle" idx="1"/>
          </p:nvPr>
        </p:nvSpPr>
        <p:spPr>
          <a:xfrm>
            <a:off x="6898200" y="4285284"/>
            <a:ext cx="3678800" cy="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558" name="Google Shape;558;p14"/>
          <p:cNvSpPr txBox="1">
            <a:spLocks noGrp="1"/>
          </p:cNvSpPr>
          <p:nvPr>
            <p:ph type="title" idx="2" hasCustomPrompt="1"/>
          </p:nvPr>
        </p:nvSpPr>
        <p:spPr>
          <a:xfrm>
            <a:off x="7738200" y="1626951"/>
            <a:ext cx="2838800" cy="18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559" name="Google Shape;559;p14"/>
          <p:cNvGrpSpPr/>
          <p:nvPr/>
        </p:nvGrpSpPr>
        <p:grpSpPr>
          <a:xfrm flipH="1">
            <a:off x="106122" y="1845476"/>
            <a:ext cx="2716935" cy="2147739"/>
            <a:chOff x="855987" y="2204128"/>
            <a:chExt cx="1217483" cy="962421"/>
          </a:xfrm>
        </p:grpSpPr>
        <p:grpSp>
          <p:nvGrpSpPr>
            <p:cNvPr id="560" name="Google Shape;560;p1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61" name="Google Shape;561;p1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1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1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1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1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1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" name="Google Shape;568;p14"/>
          <p:cNvGrpSpPr/>
          <p:nvPr/>
        </p:nvGrpSpPr>
        <p:grpSpPr>
          <a:xfrm flipH="1">
            <a:off x="4051809" y="138010"/>
            <a:ext cx="3367777" cy="2147740"/>
            <a:chOff x="7239867" y="1514545"/>
            <a:chExt cx="2525833" cy="1610805"/>
          </a:xfrm>
        </p:grpSpPr>
        <p:grpSp>
          <p:nvGrpSpPr>
            <p:cNvPr id="569" name="Google Shape;569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70" name="Google Shape;570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71" name="Google Shape;571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572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573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" name="Google Shape;574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" name="Google Shape;575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576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7" name="Google Shape;577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9" name="Google Shape;579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14"/>
          <p:cNvGrpSpPr/>
          <p:nvPr/>
        </p:nvGrpSpPr>
        <p:grpSpPr>
          <a:xfrm>
            <a:off x="963743" y="4627399"/>
            <a:ext cx="1360515" cy="2309856"/>
            <a:chOff x="-1056319" y="1385262"/>
            <a:chExt cx="212940" cy="361495"/>
          </a:xfrm>
        </p:grpSpPr>
        <p:sp>
          <p:nvSpPr>
            <p:cNvPr id="581" name="Google Shape;581;p1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-65700" y="6431401"/>
            <a:ext cx="2138592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4"/>
          <p:cNvSpPr/>
          <p:nvPr/>
        </p:nvSpPr>
        <p:spPr>
          <a:xfrm>
            <a:off x="2008236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14"/>
          <p:cNvSpPr/>
          <p:nvPr/>
        </p:nvSpPr>
        <p:spPr>
          <a:xfrm>
            <a:off x="8005239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14"/>
          <p:cNvSpPr/>
          <p:nvPr/>
        </p:nvSpPr>
        <p:spPr>
          <a:xfrm>
            <a:off x="10043135" y="6431401"/>
            <a:ext cx="2262260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4"/>
          <p:cNvSpPr/>
          <p:nvPr/>
        </p:nvSpPr>
        <p:spPr>
          <a:xfrm>
            <a:off x="4194215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4"/>
          <p:cNvSpPr/>
          <p:nvPr/>
        </p:nvSpPr>
        <p:spPr>
          <a:xfrm>
            <a:off x="6226152" y="6515214"/>
            <a:ext cx="1876864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4"/>
          <p:cNvSpPr/>
          <p:nvPr/>
        </p:nvSpPr>
        <p:spPr>
          <a:xfrm>
            <a:off x="3157673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4" name="Google Shape;594;p14"/>
          <p:cNvGrpSpPr/>
          <p:nvPr/>
        </p:nvGrpSpPr>
        <p:grpSpPr>
          <a:xfrm flipH="1">
            <a:off x="10452776" y="10"/>
            <a:ext cx="3367777" cy="2147740"/>
            <a:chOff x="7239867" y="1514545"/>
            <a:chExt cx="2525833" cy="1610805"/>
          </a:xfrm>
        </p:grpSpPr>
        <p:grpSp>
          <p:nvGrpSpPr>
            <p:cNvPr id="595" name="Google Shape;595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96" name="Google Shape;596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97" name="Google Shape;597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03" name="Google Shape;603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5" name="Google Shape;605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919186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5"/>
          <p:cNvSpPr txBox="1">
            <a:spLocks noGrp="1"/>
          </p:cNvSpPr>
          <p:nvPr>
            <p:ph type="title"/>
          </p:nvPr>
        </p:nvSpPr>
        <p:spPr>
          <a:xfrm>
            <a:off x="1818200" y="3783267"/>
            <a:ext cx="3450000" cy="8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08" name="Google Shape;608;p15"/>
          <p:cNvSpPr txBox="1">
            <a:spLocks noGrp="1"/>
          </p:cNvSpPr>
          <p:nvPr>
            <p:ph type="subTitle" idx="1"/>
          </p:nvPr>
        </p:nvSpPr>
        <p:spPr>
          <a:xfrm>
            <a:off x="1818200" y="4691684"/>
            <a:ext cx="3678800" cy="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609" name="Google Shape;609;p15"/>
          <p:cNvSpPr txBox="1">
            <a:spLocks noGrp="1"/>
          </p:cNvSpPr>
          <p:nvPr>
            <p:ph type="title" idx="2" hasCustomPrompt="1"/>
          </p:nvPr>
        </p:nvSpPr>
        <p:spPr>
          <a:xfrm>
            <a:off x="1818200" y="2033351"/>
            <a:ext cx="2838800" cy="18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>
                <a:latin typeface="Comfortaa"/>
                <a:ea typeface="Comfortaa"/>
                <a:cs typeface="Comfortaa"/>
                <a:sym typeface="Comforta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610" name="Google Shape;610;p15"/>
          <p:cNvGrpSpPr/>
          <p:nvPr/>
        </p:nvGrpSpPr>
        <p:grpSpPr>
          <a:xfrm>
            <a:off x="10753440" y="-13"/>
            <a:ext cx="1613893" cy="1158180"/>
            <a:chOff x="6102329" y="3283426"/>
            <a:chExt cx="654776" cy="469888"/>
          </a:xfrm>
        </p:grpSpPr>
        <p:sp>
          <p:nvSpPr>
            <p:cNvPr id="611" name="Google Shape;611;p15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5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" name="Google Shape;622;p15"/>
          <p:cNvGrpSpPr/>
          <p:nvPr/>
        </p:nvGrpSpPr>
        <p:grpSpPr>
          <a:xfrm flipH="1">
            <a:off x="10753418" y="2411325"/>
            <a:ext cx="1703989" cy="1347004"/>
            <a:chOff x="855987" y="2204128"/>
            <a:chExt cx="1217483" cy="962421"/>
          </a:xfrm>
        </p:grpSpPr>
        <p:grpSp>
          <p:nvGrpSpPr>
            <p:cNvPr id="623" name="Google Shape;623;p15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624" name="Google Shape;624;p15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5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5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5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5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5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0" name="Google Shape;630;p15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15"/>
          <p:cNvGrpSpPr/>
          <p:nvPr/>
        </p:nvGrpSpPr>
        <p:grpSpPr>
          <a:xfrm>
            <a:off x="92078" y="862926"/>
            <a:ext cx="2480828" cy="1081397"/>
            <a:chOff x="3965010" y="571479"/>
            <a:chExt cx="1651683" cy="719972"/>
          </a:xfrm>
        </p:grpSpPr>
        <p:grpSp>
          <p:nvGrpSpPr>
            <p:cNvPr id="632" name="Google Shape;632;p15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633" name="Google Shape;633;p15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634" name="Google Shape;634;p15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635;p15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15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15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38" name="Google Shape;638;p15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9" name="Google Shape;639;p15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" name="Google Shape;640;p15"/>
          <p:cNvGrpSpPr/>
          <p:nvPr/>
        </p:nvGrpSpPr>
        <p:grpSpPr>
          <a:xfrm flipH="1">
            <a:off x="5497009" y="-203390"/>
            <a:ext cx="3367777" cy="2147740"/>
            <a:chOff x="7239867" y="1514545"/>
            <a:chExt cx="2525833" cy="1610805"/>
          </a:xfrm>
        </p:grpSpPr>
        <p:grpSp>
          <p:nvGrpSpPr>
            <p:cNvPr id="641" name="Google Shape;641;p15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2" name="Google Shape;642;p15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43" name="Google Shape;643;p15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15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15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15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15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15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49" name="Google Shape;649;p15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5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1" name="Google Shape;651;p15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" name="Google Shape;652;p15"/>
          <p:cNvGrpSpPr/>
          <p:nvPr/>
        </p:nvGrpSpPr>
        <p:grpSpPr>
          <a:xfrm rot="4034152">
            <a:off x="239116" y="4754002"/>
            <a:ext cx="1855957" cy="2414735"/>
            <a:chOff x="4318023" y="4113296"/>
            <a:chExt cx="716422" cy="932073"/>
          </a:xfrm>
        </p:grpSpPr>
        <p:sp>
          <p:nvSpPr>
            <p:cNvPr id="653" name="Google Shape;653;p15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5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5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5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9267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6DC53-B5B1-4C5B-A471-394D7CE5E7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61573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6"/>
          <p:cNvSpPr txBox="1">
            <a:spLocks noGrp="1"/>
          </p:cNvSpPr>
          <p:nvPr>
            <p:ph type="ctrTitle"/>
          </p:nvPr>
        </p:nvSpPr>
        <p:spPr>
          <a:xfrm>
            <a:off x="5633817" y="1270933"/>
            <a:ext cx="3498800" cy="8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59" name="Google Shape;659;p16"/>
          <p:cNvSpPr txBox="1">
            <a:spLocks noGrp="1"/>
          </p:cNvSpPr>
          <p:nvPr>
            <p:ph type="subTitle" idx="1"/>
          </p:nvPr>
        </p:nvSpPr>
        <p:spPr>
          <a:xfrm>
            <a:off x="5633833" y="2183800"/>
            <a:ext cx="3498800" cy="7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867">
                <a:solidFill>
                  <a:schemeClr val="dk1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660" name="Google Shape;660;p16"/>
          <p:cNvSpPr txBox="1">
            <a:spLocks noGrp="1"/>
          </p:cNvSpPr>
          <p:nvPr>
            <p:ph type="title" idx="2" hasCustomPrompt="1"/>
          </p:nvPr>
        </p:nvSpPr>
        <p:spPr>
          <a:xfrm>
            <a:off x="3059384" y="1048067"/>
            <a:ext cx="2872000" cy="20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661" name="Google Shape;661;p16"/>
          <p:cNvGrpSpPr/>
          <p:nvPr/>
        </p:nvGrpSpPr>
        <p:grpSpPr>
          <a:xfrm>
            <a:off x="-249464" y="3053047"/>
            <a:ext cx="2716935" cy="2147739"/>
            <a:chOff x="855987" y="2204128"/>
            <a:chExt cx="1217483" cy="962421"/>
          </a:xfrm>
        </p:grpSpPr>
        <p:grpSp>
          <p:nvGrpSpPr>
            <p:cNvPr id="662" name="Google Shape;662;p16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663" name="Google Shape;663;p16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6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6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16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16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16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9" name="Google Shape;669;p16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" name="Google Shape;670;p16"/>
          <p:cNvGrpSpPr/>
          <p:nvPr/>
        </p:nvGrpSpPr>
        <p:grpSpPr>
          <a:xfrm>
            <a:off x="7360838" y="208364"/>
            <a:ext cx="2202244" cy="959963"/>
            <a:chOff x="3965010" y="571479"/>
            <a:chExt cx="1651683" cy="719972"/>
          </a:xfrm>
        </p:grpSpPr>
        <p:grpSp>
          <p:nvGrpSpPr>
            <p:cNvPr id="671" name="Google Shape;671;p16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672" name="Google Shape;672;p16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673" name="Google Shape;673;p16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16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16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16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77" name="Google Shape;677;p16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8" name="Google Shape;678;p16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" name="Google Shape;679;p16"/>
          <p:cNvGrpSpPr/>
          <p:nvPr/>
        </p:nvGrpSpPr>
        <p:grpSpPr>
          <a:xfrm rot="8903269">
            <a:off x="-83157" y="163265"/>
            <a:ext cx="1467960" cy="1050163"/>
            <a:chOff x="1202177" y="4613417"/>
            <a:chExt cx="528376" cy="377938"/>
          </a:xfrm>
        </p:grpSpPr>
        <p:sp>
          <p:nvSpPr>
            <p:cNvPr id="680" name="Google Shape;680;p16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6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6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6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6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" name="Google Shape;686;p16"/>
          <p:cNvGrpSpPr/>
          <p:nvPr/>
        </p:nvGrpSpPr>
        <p:grpSpPr>
          <a:xfrm>
            <a:off x="9632090" y="2894827"/>
            <a:ext cx="3367777" cy="2147740"/>
            <a:chOff x="7239867" y="1514545"/>
            <a:chExt cx="2525833" cy="1610805"/>
          </a:xfrm>
        </p:grpSpPr>
        <p:grpSp>
          <p:nvGrpSpPr>
            <p:cNvPr id="687" name="Google Shape;687;p16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88" name="Google Shape;688;p16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89" name="Google Shape;689;p16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16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16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16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16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16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5" name="Google Shape;695;p16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16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7" name="Google Shape;697;p16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8" name="Google Shape;698;p16"/>
          <p:cNvSpPr/>
          <p:nvPr/>
        </p:nvSpPr>
        <p:spPr>
          <a:xfrm>
            <a:off x="-65700" y="6431401"/>
            <a:ext cx="2138592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16"/>
          <p:cNvSpPr/>
          <p:nvPr/>
        </p:nvSpPr>
        <p:spPr>
          <a:xfrm>
            <a:off x="2008236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16"/>
          <p:cNvSpPr/>
          <p:nvPr/>
        </p:nvSpPr>
        <p:spPr>
          <a:xfrm>
            <a:off x="8005239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16"/>
          <p:cNvSpPr/>
          <p:nvPr/>
        </p:nvSpPr>
        <p:spPr>
          <a:xfrm>
            <a:off x="10043135" y="6431401"/>
            <a:ext cx="2262260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16"/>
          <p:cNvSpPr/>
          <p:nvPr/>
        </p:nvSpPr>
        <p:spPr>
          <a:xfrm>
            <a:off x="4194215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16"/>
          <p:cNvSpPr/>
          <p:nvPr/>
        </p:nvSpPr>
        <p:spPr>
          <a:xfrm>
            <a:off x="6226152" y="6515214"/>
            <a:ext cx="1876864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16"/>
          <p:cNvSpPr/>
          <p:nvPr/>
        </p:nvSpPr>
        <p:spPr>
          <a:xfrm>
            <a:off x="3157673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41287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7"/>
          <p:cNvSpPr txBox="1">
            <a:spLocks noGrp="1"/>
          </p:cNvSpPr>
          <p:nvPr>
            <p:ph type="ctrTitle"/>
          </p:nvPr>
        </p:nvSpPr>
        <p:spPr>
          <a:xfrm>
            <a:off x="7223684" y="1001033"/>
            <a:ext cx="3498800" cy="8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07" name="Google Shape;707;p17"/>
          <p:cNvSpPr txBox="1">
            <a:spLocks noGrp="1"/>
          </p:cNvSpPr>
          <p:nvPr>
            <p:ph type="subTitle" idx="1"/>
          </p:nvPr>
        </p:nvSpPr>
        <p:spPr>
          <a:xfrm>
            <a:off x="7223700" y="1913900"/>
            <a:ext cx="3498800" cy="7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867">
                <a:solidFill>
                  <a:schemeClr val="dk1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08" name="Google Shape;708;p17"/>
          <p:cNvSpPr txBox="1">
            <a:spLocks noGrp="1"/>
          </p:cNvSpPr>
          <p:nvPr>
            <p:ph type="title" idx="2" hasCustomPrompt="1"/>
          </p:nvPr>
        </p:nvSpPr>
        <p:spPr>
          <a:xfrm>
            <a:off x="4649251" y="778167"/>
            <a:ext cx="2872000" cy="20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709" name="Google Shape;709;p17"/>
          <p:cNvGrpSpPr/>
          <p:nvPr/>
        </p:nvGrpSpPr>
        <p:grpSpPr>
          <a:xfrm>
            <a:off x="267235" y="3273543"/>
            <a:ext cx="2716935" cy="2147739"/>
            <a:chOff x="855987" y="2204128"/>
            <a:chExt cx="1217483" cy="962421"/>
          </a:xfrm>
        </p:grpSpPr>
        <p:grpSp>
          <p:nvGrpSpPr>
            <p:cNvPr id="710" name="Google Shape;710;p1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711" name="Google Shape;711;p17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17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17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17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17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17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7" name="Google Shape;717;p1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17"/>
          <p:cNvGrpSpPr/>
          <p:nvPr/>
        </p:nvGrpSpPr>
        <p:grpSpPr>
          <a:xfrm>
            <a:off x="10539541" y="2135277"/>
            <a:ext cx="3367777" cy="2147740"/>
            <a:chOff x="7239867" y="1514545"/>
            <a:chExt cx="2525833" cy="1610805"/>
          </a:xfrm>
        </p:grpSpPr>
        <p:grpSp>
          <p:nvGrpSpPr>
            <p:cNvPr id="719" name="Google Shape;719;p1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720" name="Google Shape;720;p1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721" name="Google Shape;721;p1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1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1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1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1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" name="Google Shape;726;p1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27" name="Google Shape;727;p1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1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9" name="Google Shape;729;p1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17"/>
          <p:cNvGrpSpPr/>
          <p:nvPr/>
        </p:nvGrpSpPr>
        <p:grpSpPr>
          <a:xfrm rot="-1272558" flipH="1">
            <a:off x="10079191" y="4349451"/>
            <a:ext cx="1887511" cy="3180415"/>
            <a:chOff x="-653265" y="1899986"/>
            <a:chExt cx="171302" cy="288619"/>
          </a:xfrm>
        </p:grpSpPr>
        <p:sp>
          <p:nvSpPr>
            <p:cNvPr id="731" name="Google Shape;731;p17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7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7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7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7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" name="Google Shape;736;p17"/>
          <p:cNvGrpSpPr/>
          <p:nvPr/>
        </p:nvGrpSpPr>
        <p:grpSpPr>
          <a:xfrm>
            <a:off x="1692695" y="393759"/>
            <a:ext cx="2480828" cy="1081397"/>
            <a:chOff x="3965010" y="571479"/>
            <a:chExt cx="1651683" cy="719972"/>
          </a:xfrm>
        </p:grpSpPr>
        <p:grpSp>
          <p:nvGrpSpPr>
            <p:cNvPr id="737" name="Google Shape;737;p17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738" name="Google Shape;738;p17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739" name="Google Shape;739;p17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17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17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" name="Google Shape;742;p17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3" name="Google Shape;743;p17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4" name="Google Shape;744;p17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5" name="Google Shape;745;p17"/>
          <p:cNvSpPr/>
          <p:nvPr/>
        </p:nvSpPr>
        <p:spPr>
          <a:xfrm>
            <a:off x="-65700" y="6431401"/>
            <a:ext cx="2138592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17"/>
          <p:cNvSpPr/>
          <p:nvPr/>
        </p:nvSpPr>
        <p:spPr>
          <a:xfrm>
            <a:off x="2008236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17"/>
          <p:cNvSpPr/>
          <p:nvPr/>
        </p:nvSpPr>
        <p:spPr>
          <a:xfrm>
            <a:off x="8005239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17"/>
          <p:cNvSpPr/>
          <p:nvPr/>
        </p:nvSpPr>
        <p:spPr>
          <a:xfrm>
            <a:off x="10043135" y="6431401"/>
            <a:ext cx="2262260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17"/>
          <p:cNvSpPr/>
          <p:nvPr/>
        </p:nvSpPr>
        <p:spPr>
          <a:xfrm>
            <a:off x="4194215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17"/>
          <p:cNvSpPr/>
          <p:nvPr/>
        </p:nvSpPr>
        <p:spPr>
          <a:xfrm>
            <a:off x="6226152" y="6515214"/>
            <a:ext cx="1876864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17"/>
          <p:cNvSpPr/>
          <p:nvPr/>
        </p:nvSpPr>
        <p:spPr>
          <a:xfrm>
            <a:off x="3157673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0123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1">
  <p:cSld name="Title only  1"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8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54" name="Google Shape;754;p18"/>
          <p:cNvGrpSpPr/>
          <p:nvPr/>
        </p:nvGrpSpPr>
        <p:grpSpPr>
          <a:xfrm rot="-2064066" flipH="1">
            <a:off x="-512766" y="5320777"/>
            <a:ext cx="1502740" cy="1347001"/>
            <a:chOff x="6787377" y="436188"/>
            <a:chExt cx="235647" cy="211226"/>
          </a:xfrm>
        </p:grpSpPr>
        <p:sp>
          <p:nvSpPr>
            <p:cNvPr id="755" name="Google Shape;755;p18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8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8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8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8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8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8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8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8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8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8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8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" name="Google Shape;767;p18"/>
          <p:cNvGrpSpPr/>
          <p:nvPr/>
        </p:nvGrpSpPr>
        <p:grpSpPr>
          <a:xfrm rot="8099880">
            <a:off x="20885" y="70352"/>
            <a:ext cx="874835" cy="771231"/>
            <a:chOff x="4508023" y="3764622"/>
            <a:chExt cx="161487" cy="142362"/>
          </a:xfrm>
        </p:grpSpPr>
        <p:sp>
          <p:nvSpPr>
            <p:cNvPr id="768" name="Google Shape;768;p18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8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8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8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8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8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8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8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8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18"/>
          <p:cNvGrpSpPr/>
          <p:nvPr/>
        </p:nvGrpSpPr>
        <p:grpSpPr>
          <a:xfrm>
            <a:off x="9484203" y="-240769"/>
            <a:ext cx="2829184" cy="1886120"/>
            <a:chOff x="6655952" y="-180577"/>
            <a:chExt cx="2121888" cy="1414590"/>
          </a:xfrm>
        </p:grpSpPr>
        <p:grpSp>
          <p:nvGrpSpPr>
            <p:cNvPr id="779" name="Google Shape;779;p18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780" name="Google Shape;780;p18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18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18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18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18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5" name="Google Shape;785;p18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18"/>
          <p:cNvGrpSpPr/>
          <p:nvPr/>
        </p:nvGrpSpPr>
        <p:grpSpPr>
          <a:xfrm>
            <a:off x="11285268" y="4125725"/>
            <a:ext cx="1703989" cy="1347004"/>
            <a:chOff x="855987" y="2204128"/>
            <a:chExt cx="1217483" cy="962421"/>
          </a:xfrm>
        </p:grpSpPr>
        <p:grpSp>
          <p:nvGrpSpPr>
            <p:cNvPr id="787" name="Google Shape;787;p1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788" name="Google Shape;788;p1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1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1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1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1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4" name="Google Shape;794;p1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5" name="Google Shape;795;p18"/>
          <p:cNvGrpSpPr/>
          <p:nvPr/>
        </p:nvGrpSpPr>
        <p:grpSpPr>
          <a:xfrm rot="10800000">
            <a:off x="4769505" y="-342359"/>
            <a:ext cx="2120540" cy="924348"/>
            <a:chOff x="3965010" y="571479"/>
            <a:chExt cx="1651683" cy="719972"/>
          </a:xfrm>
        </p:grpSpPr>
        <p:grpSp>
          <p:nvGrpSpPr>
            <p:cNvPr id="796" name="Google Shape;796;p1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797" name="Google Shape;797;p1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798" name="Google Shape;798;p1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1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1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801;p1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02" name="Google Shape;802;p1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3" name="Google Shape;803;p1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117792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2">
  <p:cSld name="Title only  2"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9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06" name="Google Shape;806;p19"/>
          <p:cNvGrpSpPr/>
          <p:nvPr/>
        </p:nvGrpSpPr>
        <p:grpSpPr>
          <a:xfrm>
            <a:off x="11281078" y="1235567"/>
            <a:ext cx="1367964" cy="1081376"/>
            <a:chOff x="855987" y="2204128"/>
            <a:chExt cx="1217483" cy="962421"/>
          </a:xfrm>
        </p:grpSpPr>
        <p:grpSp>
          <p:nvGrpSpPr>
            <p:cNvPr id="807" name="Google Shape;807;p19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08" name="Google Shape;808;p19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9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9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19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19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9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4" name="Google Shape;814;p19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5" name="Google Shape;815;p19"/>
          <p:cNvGrpSpPr/>
          <p:nvPr/>
        </p:nvGrpSpPr>
        <p:grpSpPr>
          <a:xfrm rot="3617422">
            <a:off x="79121" y="6139941"/>
            <a:ext cx="852331" cy="509352"/>
            <a:chOff x="1202177" y="4613417"/>
            <a:chExt cx="528376" cy="315757"/>
          </a:xfrm>
        </p:grpSpPr>
        <p:sp>
          <p:nvSpPr>
            <p:cNvPr id="816" name="Google Shape;816;p1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19"/>
          <p:cNvGrpSpPr/>
          <p:nvPr/>
        </p:nvGrpSpPr>
        <p:grpSpPr>
          <a:xfrm>
            <a:off x="11281081" y="5593040"/>
            <a:ext cx="888153" cy="1297929"/>
            <a:chOff x="-1047799" y="3300294"/>
            <a:chExt cx="439014" cy="641607"/>
          </a:xfrm>
        </p:grpSpPr>
        <p:sp>
          <p:nvSpPr>
            <p:cNvPr id="823" name="Google Shape;823;p19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9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9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9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9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9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9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9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9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9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9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9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9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" name="Google Shape;836;p19"/>
          <p:cNvGrpSpPr/>
          <p:nvPr/>
        </p:nvGrpSpPr>
        <p:grpSpPr>
          <a:xfrm rot="10800000">
            <a:off x="-294662" y="-295959"/>
            <a:ext cx="2120540" cy="924348"/>
            <a:chOff x="3965010" y="571479"/>
            <a:chExt cx="1651683" cy="719972"/>
          </a:xfrm>
        </p:grpSpPr>
        <p:grpSp>
          <p:nvGrpSpPr>
            <p:cNvPr id="837" name="Google Shape;837;p19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838" name="Google Shape;838;p19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839" name="Google Shape;839;p19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0" name="Google Shape;840;p19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1" name="Google Shape;841;p19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2" name="Google Shape;842;p19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43" name="Google Shape;843;p19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44" name="Google Shape;844;p19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19"/>
          <p:cNvGrpSpPr/>
          <p:nvPr/>
        </p:nvGrpSpPr>
        <p:grpSpPr>
          <a:xfrm rot="-2839265" flipH="1">
            <a:off x="10425307" y="-227152"/>
            <a:ext cx="1065720" cy="1386513"/>
            <a:chOff x="4318023" y="4113296"/>
            <a:chExt cx="716422" cy="932073"/>
          </a:xfrm>
        </p:grpSpPr>
        <p:sp>
          <p:nvSpPr>
            <p:cNvPr id="846" name="Google Shape;846;p19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9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9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9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117253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3">
  <p:cSld name="Title only  3"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20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52" name="Google Shape;852;p20"/>
          <p:cNvGrpSpPr/>
          <p:nvPr/>
        </p:nvGrpSpPr>
        <p:grpSpPr>
          <a:xfrm>
            <a:off x="-546789" y="221300"/>
            <a:ext cx="1367964" cy="1081376"/>
            <a:chOff x="855987" y="2204128"/>
            <a:chExt cx="1217483" cy="962421"/>
          </a:xfrm>
        </p:grpSpPr>
        <p:grpSp>
          <p:nvGrpSpPr>
            <p:cNvPr id="853" name="Google Shape;853;p20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54" name="Google Shape;854;p20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20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20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20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20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20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0" name="Google Shape;860;p20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" name="Google Shape;861;p20"/>
          <p:cNvGrpSpPr/>
          <p:nvPr/>
        </p:nvGrpSpPr>
        <p:grpSpPr>
          <a:xfrm flipH="1">
            <a:off x="9985087" y="325284"/>
            <a:ext cx="2299111" cy="630451"/>
            <a:chOff x="-1050438" y="1326624"/>
            <a:chExt cx="540883" cy="148635"/>
          </a:xfrm>
        </p:grpSpPr>
        <p:sp>
          <p:nvSpPr>
            <p:cNvPr id="862" name="Google Shape;862;p20"/>
            <p:cNvSpPr/>
            <p:nvPr/>
          </p:nvSpPr>
          <p:spPr>
            <a:xfrm>
              <a:off x="-535145" y="1372897"/>
              <a:ext cx="25590" cy="22903"/>
            </a:xfrm>
            <a:custGeom>
              <a:avLst/>
              <a:gdLst/>
              <a:ahLst/>
              <a:cxnLst/>
              <a:rect l="l" t="t" r="r" b="b"/>
              <a:pathLst>
                <a:path w="657" h="588" extrusionOk="0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-636493" y="1326624"/>
              <a:ext cx="123160" cy="113656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-605139" y="1345593"/>
              <a:ext cx="35990" cy="47363"/>
            </a:xfrm>
            <a:custGeom>
              <a:avLst/>
              <a:gdLst/>
              <a:ahLst/>
              <a:cxnLst/>
              <a:rect l="l" t="t" r="r" b="b"/>
              <a:pathLst>
                <a:path w="924" h="1216" extrusionOk="0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lnTo>
                    <a:pt x="146" y="511"/>
                  </a:ln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lnTo>
                    <a:pt x="194" y="122"/>
                  </a:ln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-551232" y="1364133"/>
              <a:ext cx="16125" cy="15580"/>
            </a:xfrm>
            <a:custGeom>
              <a:avLst/>
              <a:gdLst/>
              <a:ahLst/>
              <a:cxnLst/>
              <a:rect l="l" t="t" r="r" b="b"/>
              <a:pathLst>
                <a:path w="414" h="400" extrusionOk="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-584339" y="1423532"/>
              <a:ext cx="19475" cy="7284"/>
            </a:xfrm>
            <a:custGeom>
              <a:avLst/>
              <a:gdLst/>
              <a:ahLst/>
              <a:cxnLst/>
              <a:rect l="l" t="t" r="r" b="b"/>
              <a:pathLst>
                <a:path w="500" h="187" extrusionOk="0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-587183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-561631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-1050438" y="1415117"/>
              <a:ext cx="402728" cy="60143"/>
            </a:xfrm>
            <a:custGeom>
              <a:avLst/>
              <a:gdLst/>
              <a:ahLst/>
              <a:cxnLst/>
              <a:rect l="l" t="t" r="r" b="b"/>
              <a:pathLst>
                <a:path w="7798" h="1544" extrusionOk="0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" name="Google Shape;870;p20"/>
          <p:cNvGrpSpPr/>
          <p:nvPr/>
        </p:nvGrpSpPr>
        <p:grpSpPr>
          <a:xfrm rot="3617422">
            <a:off x="16721" y="6180741"/>
            <a:ext cx="852331" cy="509352"/>
            <a:chOff x="1202177" y="4613417"/>
            <a:chExt cx="528376" cy="315757"/>
          </a:xfrm>
        </p:grpSpPr>
        <p:sp>
          <p:nvSpPr>
            <p:cNvPr id="871" name="Google Shape;871;p20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0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0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" name="Google Shape;877;p20"/>
          <p:cNvGrpSpPr/>
          <p:nvPr/>
        </p:nvGrpSpPr>
        <p:grpSpPr>
          <a:xfrm>
            <a:off x="11316714" y="5633822"/>
            <a:ext cx="888153" cy="1297929"/>
            <a:chOff x="-1047799" y="3300294"/>
            <a:chExt cx="439014" cy="641607"/>
          </a:xfrm>
        </p:grpSpPr>
        <p:sp>
          <p:nvSpPr>
            <p:cNvPr id="878" name="Google Shape;878;p20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0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0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0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054618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21"/>
          <p:cNvSpPr txBox="1">
            <a:spLocks noGrp="1"/>
          </p:cNvSpPr>
          <p:nvPr>
            <p:ph type="subTitle" idx="1"/>
          </p:nvPr>
        </p:nvSpPr>
        <p:spPr>
          <a:xfrm>
            <a:off x="2553600" y="2508301"/>
            <a:ext cx="7084800" cy="1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893" name="Google Shape;893;p21"/>
          <p:cNvSpPr txBox="1">
            <a:spLocks noGrp="1"/>
          </p:cNvSpPr>
          <p:nvPr>
            <p:ph type="subTitle" idx="2"/>
          </p:nvPr>
        </p:nvSpPr>
        <p:spPr>
          <a:xfrm>
            <a:off x="3462400" y="3695484"/>
            <a:ext cx="5267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grpSp>
        <p:nvGrpSpPr>
          <p:cNvPr id="894" name="Google Shape;894;p21"/>
          <p:cNvGrpSpPr/>
          <p:nvPr/>
        </p:nvGrpSpPr>
        <p:grpSpPr>
          <a:xfrm>
            <a:off x="10652007" y="301187"/>
            <a:ext cx="1613893" cy="1158180"/>
            <a:chOff x="6102329" y="3283426"/>
            <a:chExt cx="654776" cy="469888"/>
          </a:xfrm>
        </p:grpSpPr>
        <p:sp>
          <p:nvSpPr>
            <p:cNvPr id="895" name="Google Shape;895;p21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1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1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1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1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1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1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1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1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1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1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6" name="Google Shape;906;p21"/>
          <p:cNvGrpSpPr/>
          <p:nvPr/>
        </p:nvGrpSpPr>
        <p:grpSpPr>
          <a:xfrm rot="-1272558" flipH="1">
            <a:off x="9473775" y="4238218"/>
            <a:ext cx="1887511" cy="3180415"/>
            <a:chOff x="-653265" y="1899986"/>
            <a:chExt cx="171302" cy="288619"/>
          </a:xfrm>
        </p:grpSpPr>
        <p:sp>
          <p:nvSpPr>
            <p:cNvPr id="907" name="Google Shape;907;p21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1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1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1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1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2" name="Google Shape;912;p21"/>
          <p:cNvGrpSpPr/>
          <p:nvPr/>
        </p:nvGrpSpPr>
        <p:grpSpPr>
          <a:xfrm flipH="1">
            <a:off x="10753418" y="2411325"/>
            <a:ext cx="1703989" cy="1347004"/>
            <a:chOff x="855987" y="2204128"/>
            <a:chExt cx="1217483" cy="962421"/>
          </a:xfrm>
        </p:grpSpPr>
        <p:grpSp>
          <p:nvGrpSpPr>
            <p:cNvPr id="913" name="Google Shape;913;p21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914" name="Google Shape;914;p21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1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21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1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1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1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0" name="Google Shape;920;p21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" name="Google Shape;921;p21"/>
          <p:cNvGrpSpPr/>
          <p:nvPr/>
        </p:nvGrpSpPr>
        <p:grpSpPr>
          <a:xfrm>
            <a:off x="574962" y="761992"/>
            <a:ext cx="2480828" cy="1081397"/>
            <a:chOff x="3965010" y="571479"/>
            <a:chExt cx="1651683" cy="719972"/>
          </a:xfrm>
        </p:grpSpPr>
        <p:grpSp>
          <p:nvGrpSpPr>
            <p:cNvPr id="922" name="Google Shape;922;p21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923" name="Google Shape;923;p21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924" name="Google Shape;924;p21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21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21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" name="Google Shape;927;p21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28" name="Google Shape;928;p21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9" name="Google Shape;929;p21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097557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22"/>
          <p:cNvSpPr txBox="1">
            <a:spLocks noGrp="1"/>
          </p:cNvSpPr>
          <p:nvPr>
            <p:ph type="subTitle" idx="1"/>
          </p:nvPr>
        </p:nvSpPr>
        <p:spPr>
          <a:xfrm>
            <a:off x="1695317" y="4764200"/>
            <a:ext cx="4007600" cy="9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32" name="Google Shape;932;p22"/>
          <p:cNvSpPr txBox="1">
            <a:spLocks noGrp="1"/>
          </p:cNvSpPr>
          <p:nvPr>
            <p:ph type="subTitle" idx="2"/>
          </p:nvPr>
        </p:nvSpPr>
        <p:spPr>
          <a:xfrm>
            <a:off x="6489083" y="4764200"/>
            <a:ext cx="4007600" cy="9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33" name="Google Shape;933;p22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34" name="Google Shape;934;p22"/>
          <p:cNvGrpSpPr/>
          <p:nvPr/>
        </p:nvGrpSpPr>
        <p:grpSpPr>
          <a:xfrm>
            <a:off x="-843222" y="2251278"/>
            <a:ext cx="2378799" cy="1880313"/>
            <a:chOff x="855987" y="2204128"/>
            <a:chExt cx="1217483" cy="962421"/>
          </a:xfrm>
        </p:grpSpPr>
        <p:grpSp>
          <p:nvGrpSpPr>
            <p:cNvPr id="935" name="Google Shape;935;p2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936" name="Google Shape;936;p2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2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2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2" name="Google Shape;942;p2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" name="Google Shape;943;p22"/>
          <p:cNvGrpSpPr/>
          <p:nvPr/>
        </p:nvGrpSpPr>
        <p:grpSpPr>
          <a:xfrm>
            <a:off x="10098559" y="224381"/>
            <a:ext cx="2610700" cy="1664928"/>
            <a:chOff x="7239867" y="1514545"/>
            <a:chExt cx="2525833" cy="1610805"/>
          </a:xfrm>
        </p:grpSpPr>
        <p:grpSp>
          <p:nvGrpSpPr>
            <p:cNvPr id="944" name="Google Shape;944;p2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45" name="Google Shape;945;p2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946" name="Google Shape;946;p2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2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" name="Google Shape;948;p2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" name="Google Shape;949;p2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" name="Google Shape;950;p2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" name="Google Shape;951;p2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52" name="Google Shape;952;p2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2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4" name="Google Shape;954;p2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5" name="Google Shape;955;p22"/>
          <p:cNvGrpSpPr/>
          <p:nvPr/>
        </p:nvGrpSpPr>
        <p:grpSpPr>
          <a:xfrm flipH="1">
            <a:off x="10987105" y="5276980"/>
            <a:ext cx="944459" cy="1638049"/>
            <a:chOff x="-1056319" y="1385262"/>
            <a:chExt cx="212940" cy="369285"/>
          </a:xfrm>
        </p:grpSpPr>
        <p:sp>
          <p:nvSpPr>
            <p:cNvPr id="956" name="Google Shape;956;p22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2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2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2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2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2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2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2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2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2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2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7" name="Google Shape;967;p22"/>
          <p:cNvGrpSpPr/>
          <p:nvPr/>
        </p:nvGrpSpPr>
        <p:grpSpPr>
          <a:xfrm flipH="1">
            <a:off x="122344" y="5965307"/>
            <a:ext cx="717137" cy="741144"/>
            <a:chOff x="5294267" y="4624350"/>
            <a:chExt cx="383004" cy="395854"/>
          </a:xfrm>
        </p:grpSpPr>
        <p:sp>
          <p:nvSpPr>
            <p:cNvPr id="968" name="Google Shape;968;p22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2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2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2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2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2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2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2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626282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23"/>
          <p:cNvSpPr txBox="1">
            <a:spLocks noGrp="1"/>
          </p:cNvSpPr>
          <p:nvPr>
            <p:ph type="subTitle" idx="1"/>
          </p:nvPr>
        </p:nvSpPr>
        <p:spPr>
          <a:xfrm>
            <a:off x="7536151" y="5407433"/>
            <a:ext cx="36400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79" name="Google Shape;979;p23"/>
          <p:cNvSpPr txBox="1">
            <a:spLocks noGrp="1"/>
          </p:cNvSpPr>
          <p:nvPr>
            <p:ph type="subTitle" idx="2"/>
          </p:nvPr>
        </p:nvSpPr>
        <p:spPr>
          <a:xfrm>
            <a:off x="1015851" y="5407433"/>
            <a:ext cx="36400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80" name="Google Shape;980;p23"/>
          <p:cNvSpPr txBox="1">
            <a:spLocks noGrp="1"/>
          </p:cNvSpPr>
          <p:nvPr>
            <p:ph type="subTitle" idx="3"/>
          </p:nvPr>
        </p:nvSpPr>
        <p:spPr>
          <a:xfrm>
            <a:off x="4276000" y="4379067"/>
            <a:ext cx="36400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81" name="Google Shape;981;p23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82" name="Google Shape;982;p23"/>
          <p:cNvGrpSpPr/>
          <p:nvPr/>
        </p:nvGrpSpPr>
        <p:grpSpPr>
          <a:xfrm flipH="1">
            <a:off x="9237274" y="6"/>
            <a:ext cx="2680077" cy="1709172"/>
            <a:chOff x="7239867" y="1514545"/>
            <a:chExt cx="2525833" cy="1610805"/>
          </a:xfrm>
        </p:grpSpPr>
        <p:grpSp>
          <p:nvGrpSpPr>
            <p:cNvPr id="983" name="Google Shape;983;p2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84" name="Google Shape;984;p2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985" name="Google Shape;985;p2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6" name="Google Shape;986;p2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7" name="Google Shape;987;p2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8" name="Google Shape;988;p2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9" name="Google Shape;989;p2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0" name="Google Shape;990;p2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91" name="Google Shape;991;p2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2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3" name="Google Shape;993;p2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" name="Google Shape;994;p23"/>
          <p:cNvGrpSpPr/>
          <p:nvPr/>
        </p:nvGrpSpPr>
        <p:grpSpPr>
          <a:xfrm rot="2398771">
            <a:off x="-171426" y="6019388"/>
            <a:ext cx="1354807" cy="809632"/>
            <a:chOff x="1202177" y="4613417"/>
            <a:chExt cx="528376" cy="315757"/>
          </a:xfrm>
        </p:grpSpPr>
        <p:sp>
          <p:nvSpPr>
            <p:cNvPr id="995" name="Google Shape;995;p23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1" name="Google Shape;1001;p23"/>
          <p:cNvGrpSpPr/>
          <p:nvPr/>
        </p:nvGrpSpPr>
        <p:grpSpPr>
          <a:xfrm flipH="1">
            <a:off x="249322" y="211241"/>
            <a:ext cx="660725" cy="625684"/>
            <a:chOff x="2736573" y="4286656"/>
            <a:chExt cx="316076" cy="299294"/>
          </a:xfrm>
        </p:grpSpPr>
        <p:sp>
          <p:nvSpPr>
            <p:cNvPr id="1002" name="Google Shape;1002;p23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6" name="Google Shape;1006;p23"/>
          <p:cNvGrpSpPr/>
          <p:nvPr/>
        </p:nvGrpSpPr>
        <p:grpSpPr>
          <a:xfrm rot="3680024">
            <a:off x="11231681" y="5990038"/>
            <a:ext cx="1015888" cy="728977"/>
            <a:chOff x="6102329" y="3283426"/>
            <a:chExt cx="654776" cy="469888"/>
          </a:xfrm>
        </p:grpSpPr>
        <p:sp>
          <p:nvSpPr>
            <p:cNvPr id="1007" name="Google Shape;1007;p23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3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3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3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3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476345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24"/>
          <p:cNvSpPr txBox="1">
            <a:spLocks noGrp="1"/>
          </p:cNvSpPr>
          <p:nvPr>
            <p:ph type="subTitle" idx="1"/>
          </p:nvPr>
        </p:nvSpPr>
        <p:spPr>
          <a:xfrm>
            <a:off x="1503975" y="2558033"/>
            <a:ext cx="25156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0" name="Google Shape;1020;p24"/>
          <p:cNvSpPr txBox="1">
            <a:spLocks noGrp="1"/>
          </p:cNvSpPr>
          <p:nvPr>
            <p:ph type="subTitle" idx="2"/>
          </p:nvPr>
        </p:nvSpPr>
        <p:spPr>
          <a:xfrm>
            <a:off x="1667592" y="3037733"/>
            <a:ext cx="2352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1" name="Google Shape;1021;p24"/>
          <p:cNvSpPr txBox="1">
            <a:spLocks noGrp="1"/>
          </p:cNvSpPr>
          <p:nvPr>
            <p:ph type="subTitle" idx="3"/>
          </p:nvPr>
        </p:nvSpPr>
        <p:spPr>
          <a:xfrm>
            <a:off x="8172425" y="2558017"/>
            <a:ext cx="25156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2" name="Google Shape;1022;p24"/>
          <p:cNvSpPr txBox="1">
            <a:spLocks noGrp="1"/>
          </p:cNvSpPr>
          <p:nvPr>
            <p:ph type="subTitle" idx="4"/>
          </p:nvPr>
        </p:nvSpPr>
        <p:spPr>
          <a:xfrm>
            <a:off x="8172441" y="3037733"/>
            <a:ext cx="2352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3" name="Google Shape;1023;p24"/>
          <p:cNvSpPr txBox="1">
            <a:spLocks noGrp="1"/>
          </p:cNvSpPr>
          <p:nvPr>
            <p:ph type="subTitle" idx="5"/>
          </p:nvPr>
        </p:nvSpPr>
        <p:spPr>
          <a:xfrm>
            <a:off x="1503975" y="4401500"/>
            <a:ext cx="25156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4" name="Google Shape;1024;p24"/>
          <p:cNvSpPr txBox="1">
            <a:spLocks noGrp="1"/>
          </p:cNvSpPr>
          <p:nvPr>
            <p:ph type="subTitle" idx="6"/>
          </p:nvPr>
        </p:nvSpPr>
        <p:spPr>
          <a:xfrm>
            <a:off x="1667575" y="4882767"/>
            <a:ext cx="2352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5" name="Google Shape;1025;p24"/>
          <p:cNvSpPr txBox="1">
            <a:spLocks noGrp="1"/>
          </p:cNvSpPr>
          <p:nvPr>
            <p:ph type="subTitle" idx="7"/>
          </p:nvPr>
        </p:nvSpPr>
        <p:spPr>
          <a:xfrm>
            <a:off x="8172425" y="4401500"/>
            <a:ext cx="25156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6" name="Google Shape;1026;p24"/>
          <p:cNvSpPr txBox="1">
            <a:spLocks noGrp="1"/>
          </p:cNvSpPr>
          <p:nvPr>
            <p:ph type="subTitle" idx="8"/>
          </p:nvPr>
        </p:nvSpPr>
        <p:spPr>
          <a:xfrm>
            <a:off x="8172424" y="4882767"/>
            <a:ext cx="2352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7" name="Google Shape;1027;p24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28" name="Google Shape;1028;p24"/>
          <p:cNvGrpSpPr/>
          <p:nvPr/>
        </p:nvGrpSpPr>
        <p:grpSpPr>
          <a:xfrm>
            <a:off x="10847627" y="5456936"/>
            <a:ext cx="1424348" cy="1276733"/>
            <a:chOff x="6787377" y="436188"/>
            <a:chExt cx="235647" cy="211226"/>
          </a:xfrm>
        </p:grpSpPr>
        <p:sp>
          <p:nvSpPr>
            <p:cNvPr id="1029" name="Google Shape;1029;p2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1" name="Google Shape;1041;p24"/>
          <p:cNvGrpSpPr/>
          <p:nvPr/>
        </p:nvGrpSpPr>
        <p:grpSpPr>
          <a:xfrm rot="4477981">
            <a:off x="-60364" y="5626183"/>
            <a:ext cx="1065851" cy="939624"/>
            <a:chOff x="4508023" y="3764622"/>
            <a:chExt cx="161487" cy="142362"/>
          </a:xfrm>
        </p:grpSpPr>
        <p:sp>
          <p:nvSpPr>
            <p:cNvPr id="1042" name="Google Shape;1042;p2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2" name="Google Shape;1052;p24"/>
          <p:cNvGrpSpPr/>
          <p:nvPr/>
        </p:nvGrpSpPr>
        <p:grpSpPr>
          <a:xfrm>
            <a:off x="8874603" y="-240769"/>
            <a:ext cx="2829184" cy="1886120"/>
            <a:chOff x="6655952" y="-180577"/>
            <a:chExt cx="2121888" cy="1414590"/>
          </a:xfrm>
        </p:grpSpPr>
        <p:grpSp>
          <p:nvGrpSpPr>
            <p:cNvPr id="1053" name="Google Shape;1053;p2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054" name="Google Shape;1054;p2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2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2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2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2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9" name="Google Shape;1059;p2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0" name="Google Shape;1060;p24"/>
          <p:cNvGrpSpPr/>
          <p:nvPr/>
        </p:nvGrpSpPr>
        <p:grpSpPr>
          <a:xfrm>
            <a:off x="-485665" y="2382291"/>
            <a:ext cx="1703989" cy="1347004"/>
            <a:chOff x="855987" y="2204128"/>
            <a:chExt cx="1217483" cy="962421"/>
          </a:xfrm>
        </p:grpSpPr>
        <p:grpSp>
          <p:nvGrpSpPr>
            <p:cNvPr id="1061" name="Google Shape;1061;p2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062" name="Google Shape;1062;p2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2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2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2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2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2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8" name="Google Shape;1068;p2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9" name="Google Shape;1069;p24"/>
          <p:cNvGrpSpPr/>
          <p:nvPr/>
        </p:nvGrpSpPr>
        <p:grpSpPr>
          <a:xfrm rot="10800000">
            <a:off x="5850705" y="-249093"/>
            <a:ext cx="2120540" cy="924348"/>
            <a:chOff x="3965010" y="571479"/>
            <a:chExt cx="1651683" cy="719972"/>
          </a:xfrm>
        </p:grpSpPr>
        <p:grpSp>
          <p:nvGrpSpPr>
            <p:cNvPr id="1070" name="Google Shape;1070;p2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071" name="Google Shape;1071;p2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072" name="Google Shape;1072;p2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3" name="Google Shape;1073;p2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4" name="Google Shape;1074;p2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5" name="Google Shape;1075;p2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76" name="Google Shape;1076;p2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7" name="Google Shape;1077;p2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590331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25"/>
          <p:cNvSpPr/>
          <p:nvPr/>
        </p:nvSpPr>
        <p:spPr>
          <a:xfrm>
            <a:off x="7949219" y="1683500"/>
            <a:ext cx="3073600" cy="2054800"/>
          </a:xfrm>
          <a:prstGeom prst="roundRect">
            <a:avLst>
              <a:gd name="adj" fmla="val 9976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25"/>
          <p:cNvSpPr/>
          <p:nvPr/>
        </p:nvSpPr>
        <p:spPr>
          <a:xfrm>
            <a:off x="1258419" y="1683500"/>
            <a:ext cx="3073600" cy="2054800"/>
          </a:xfrm>
          <a:prstGeom prst="roundRect">
            <a:avLst>
              <a:gd name="adj" fmla="val 997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25"/>
          <p:cNvSpPr/>
          <p:nvPr/>
        </p:nvSpPr>
        <p:spPr>
          <a:xfrm>
            <a:off x="4603819" y="1683500"/>
            <a:ext cx="3073600" cy="2054800"/>
          </a:xfrm>
          <a:prstGeom prst="roundRect">
            <a:avLst>
              <a:gd name="adj" fmla="val 997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25"/>
          <p:cNvSpPr/>
          <p:nvPr/>
        </p:nvSpPr>
        <p:spPr>
          <a:xfrm>
            <a:off x="7949191" y="4038483"/>
            <a:ext cx="3073600" cy="2054800"/>
          </a:xfrm>
          <a:prstGeom prst="roundRect">
            <a:avLst>
              <a:gd name="adj" fmla="val 9976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25"/>
          <p:cNvSpPr/>
          <p:nvPr/>
        </p:nvSpPr>
        <p:spPr>
          <a:xfrm>
            <a:off x="1258419" y="4038483"/>
            <a:ext cx="3073600" cy="2054800"/>
          </a:xfrm>
          <a:prstGeom prst="roundRect">
            <a:avLst>
              <a:gd name="adj" fmla="val 997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25"/>
          <p:cNvSpPr/>
          <p:nvPr/>
        </p:nvSpPr>
        <p:spPr>
          <a:xfrm>
            <a:off x="4603805" y="4038483"/>
            <a:ext cx="3073600" cy="2054800"/>
          </a:xfrm>
          <a:prstGeom prst="roundRect">
            <a:avLst>
              <a:gd name="adj" fmla="val 997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25"/>
          <p:cNvSpPr/>
          <p:nvPr/>
        </p:nvSpPr>
        <p:spPr>
          <a:xfrm>
            <a:off x="7857957" y="1777972"/>
            <a:ext cx="3073600" cy="20548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25"/>
          <p:cNvSpPr/>
          <p:nvPr/>
        </p:nvSpPr>
        <p:spPr>
          <a:xfrm>
            <a:off x="1167159" y="1777972"/>
            <a:ext cx="3073600" cy="20548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25"/>
          <p:cNvSpPr/>
          <p:nvPr/>
        </p:nvSpPr>
        <p:spPr>
          <a:xfrm>
            <a:off x="4512559" y="1777972"/>
            <a:ext cx="3073600" cy="20548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25"/>
          <p:cNvSpPr/>
          <p:nvPr/>
        </p:nvSpPr>
        <p:spPr>
          <a:xfrm>
            <a:off x="7857931" y="4132955"/>
            <a:ext cx="3073600" cy="20548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25"/>
          <p:cNvSpPr/>
          <p:nvPr/>
        </p:nvSpPr>
        <p:spPr>
          <a:xfrm>
            <a:off x="1167159" y="4132955"/>
            <a:ext cx="3073600" cy="20548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25"/>
          <p:cNvSpPr/>
          <p:nvPr/>
        </p:nvSpPr>
        <p:spPr>
          <a:xfrm>
            <a:off x="4512544" y="4132955"/>
            <a:ext cx="3073600" cy="20548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25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2" name="Google Shape;1092;p25"/>
          <p:cNvSpPr txBox="1">
            <a:spLocks noGrp="1"/>
          </p:cNvSpPr>
          <p:nvPr>
            <p:ph type="title" idx="2"/>
          </p:nvPr>
        </p:nvSpPr>
        <p:spPr>
          <a:xfrm>
            <a:off x="8121149" y="1740699"/>
            <a:ext cx="2706000" cy="6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93" name="Google Shape;1093;p25"/>
          <p:cNvSpPr txBox="1">
            <a:spLocks noGrp="1"/>
          </p:cNvSpPr>
          <p:nvPr>
            <p:ph type="title" idx="3"/>
          </p:nvPr>
        </p:nvSpPr>
        <p:spPr>
          <a:xfrm>
            <a:off x="4775555" y="1740699"/>
            <a:ext cx="2706000" cy="6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94" name="Google Shape;1094;p25"/>
          <p:cNvSpPr txBox="1">
            <a:spLocks noGrp="1"/>
          </p:cNvSpPr>
          <p:nvPr>
            <p:ph type="title" idx="4"/>
          </p:nvPr>
        </p:nvSpPr>
        <p:spPr>
          <a:xfrm>
            <a:off x="1429945" y="1740699"/>
            <a:ext cx="2706000" cy="6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cxnSp>
        <p:nvCxnSpPr>
          <p:cNvPr id="1095" name="Google Shape;1095;p25"/>
          <p:cNvCxnSpPr/>
          <p:nvPr/>
        </p:nvCxnSpPr>
        <p:spPr>
          <a:xfrm>
            <a:off x="7858137" y="2363423"/>
            <a:ext cx="3073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6" name="Google Shape;1096;p25"/>
          <p:cNvCxnSpPr/>
          <p:nvPr/>
        </p:nvCxnSpPr>
        <p:spPr>
          <a:xfrm>
            <a:off x="4512543" y="2363423"/>
            <a:ext cx="3073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7" name="Google Shape;1097;p25"/>
          <p:cNvCxnSpPr/>
          <p:nvPr/>
        </p:nvCxnSpPr>
        <p:spPr>
          <a:xfrm>
            <a:off x="1166933" y="2363423"/>
            <a:ext cx="3073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8" name="Google Shape;1098;p25"/>
          <p:cNvSpPr txBox="1">
            <a:spLocks noGrp="1"/>
          </p:cNvSpPr>
          <p:nvPr>
            <p:ph type="title" idx="5"/>
          </p:nvPr>
        </p:nvSpPr>
        <p:spPr>
          <a:xfrm>
            <a:off x="8121149" y="4110627"/>
            <a:ext cx="2706000" cy="6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99" name="Google Shape;1099;p25"/>
          <p:cNvSpPr txBox="1">
            <a:spLocks noGrp="1"/>
          </p:cNvSpPr>
          <p:nvPr>
            <p:ph type="title" idx="6"/>
          </p:nvPr>
        </p:nvSpPr>
        <p:spPr>
          <a:xfrm>
            <a:off x="4775555" y="4110627"/>
            <a:ext cx="2706000" cy="6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00" name="Google Shape;1100;p25"/>
          <p:cNvSpPr txBox="1">
            <a:spLocks noGrp="1"/>
          </p:cNvSpPr>
          <p:nvPr>
            <p:ph type="title" idx="7"/>
          </p:nvPr>
        </p:nvSpPr>
        <p:spPr>
          <a:xfrm>
            <a:off x="1429945" y="4110627"/>
            <a:ext cx="2706000" cy="6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cxnSp>
        <p:nvCxnSpPr>
          <p:cNvPr id="1101" name="Google Shape;1101;p25"/>
          <p:cNvCxnSpPr/>
          <p:nvPr/>
        </p:nvCxnSpPr>
        <p:spPr>
          <a:xfrm>
            <a:off x="7858137" y="4733351"/>
            <a:ext cx="3073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2" name="Google Shape;1102;p25"/>
          <p:cNvCxnSpPr/>
          <p:nvPr/>
        </p:nvCxnSpPr>
        <p:spPr>
          <a:xfrm>
            <a:off x="4512543" y="4733351"/>
            <a:ext cx="3073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3" name="Google Shape;1103;p25"/>
          <p:cNvCxnSpPr/>
          <p:nvPr/>
        </p:nvCxnSpPr>
        <p:spPr>
          <a:xfrm>
            <a:off x="1166933" y="4733351"/>
            <a:ext cx="3073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04" name="Google Shape;1104;p25"/>
          <p:cNvSpPr txBox="1">
            <a:spLocks noGrp="1"/>
          </p:cNvSpPr>
          <p:nvPr>
            <p:ph type="subTitle" idx="1"/>
          </p:nvPr>
        </p:nvSpPr>
        <p:spPr>
          <a:xfrm>
            <a:off x="1516956" y="2766501"/>
            <a:ext cx="2516000" cy="6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05" name="Google Shape;1105;p25"/>
          <p:cNvSpPr txBox="1">
            <a:spLocks noGrp="1"/>
          </p:cNvSpPr>
          <p:nvPr>
            <p:ph type="subTitle" idx="8"/>
          </p:nvPr>
        </p:nvSpPr>
        <p:spPr>
          <a:xfrm>
            <a:off x="1516956" y="5116713"/>
            <a:ext cx="2516000" cy="6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06" name="Google Shape;1106;p25"/>
          <p:cNvSpPr txBox="1">
            <a:spLocks noGrp="1"/>
          </p:cNvSpPr>
          <p:nvPr>
            <p:ph type="subTitle" idx="9"/>
          </p:nvPr>
        </p:nvSpPr>
        <p:spPr>
          <a:xfrm>
            <a:off x="4882927" y="2766501"/>
            <a:ext cx="2516000" cy="6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07" name="Google Shape;1107;p25"/>
          <p:cNvSpPr txBox="1">
            <a:spLocks noGrp="1"/>
          </p:cNvSpPr>
          <p:nvPr>
            <p:ph type="subTitle" idx="13"/>
          </p:nvPr>
        </p:nvSpPr>
        <p:spPr>
          <a:xfrm>
            <a:off x="4882927" y="5116713"/>
            <a:ext cx="2516000" cy="6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08" name="Google Shape;1108;p25"/>
          <p:cNvSpPr txBox="1">
            <a:spLocks noGrp="1"/>
          </p:cNvSpPr>
          <p:nvPr>
            <p:ph type="subTitle" idx="14"/>
          </p:nvPr>
        </p:nvSpPr>
        <p:spPr>
          <a:xfrm>
            <a:off x="8248493" y="2766501"/>
            <a:ext cx="2516000" cy="6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09" name="Google Shape;1109;p25"/>
          <p:cNvSpPr txBox="1">
            <a:spLocks noGrp="1"/>
          </p:cNvSpPr>
          <p:nvPr>
            <p:ph type="subTitle" idx="15"/>
          </p:nvPr>
        </p:nvSpPr>
        <p:spPr>
          <a:xfrm>
            <a:off x="8248493" y="5116713"/>
            <a:ext cx="2516000" cy="6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110" name="Google Shape;1110;p25"/>
          <p:cNvGrpSpPr/>
          <p:nvPr/>
        </p:nvGrpSpPr>
        <p:grpSpPr>
          <a:xfrm rot="3617422">
            <a:off x="79121" y="6139941"/>
            <a:ext cx="852331" cy="509352"/>
            <a:chOff x="1202177" y="4613417"/>
            <a:chExt cx="528376" cy="315757"/>
          </a:xfrm>
        </p:grpSpPr>
        <p:sp>
          <p:nvSpPr>
            <p:cNvPr id="1111" name="Google Shape;1111;p25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5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5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5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5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5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7" name="Google Shape;1117;p25"/>
          <p:cNvGrpSpPr/>
          <p:nvPr/>
        </p:nvGrpSpPr>
        <p:grpSpPr>
          <a:xfrm>
            <a:off x="11281081" y="5593040"/>
            <a:ext cx="888153" cy="1297929"/>
            <a:chOff x="-1047799" y="3300294"/>
            <a:chExt cx="439014" cy="641607"/>
          </a:xfrm>
        </p:grpSpPr>
        <p:sp>
          <p:nvSpPr>
            <p:cNvPr id="1118" name="Google Shape;1118;p25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5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5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5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5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5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5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5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5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5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5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5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5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1" name="Google Shape;1131;p25"/>
          <p:cNvGrpSpPr/>
          <p:nvPr/>
        </p:nvGrpSpPr>
        <p:grpSpPr>
          <a:xfrm rot="-2839372" flipH="1">
            <a:off x="10298875" y="-335156"/>
            <a:ext cx="1448204" cy="1884213"/>
            <a:chOff x="4318023" y="4113296"/>
            <a:chExt cx="716422" cy="932073"/>
          </a:xfrm>
        </p:grpSpPr>
        <p:sp>
          <p:nvSpPr>
            <p:cNvPr id="1132" name="Google Shape;1132;p25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5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5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5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6" name="Google Shape;1136;p25"/>
          <p:cNvGrpSpPr/>
          <p:nvPr/>
        </p:nvGrpSpPr>
        <p:grpSpPr>
          <a:xfrm rot="10800000">
            <a:off x="-151762" y="-308126"/>
            <a:ext cx="2120540" cy="924348"/>
            <a:chOff x="3965010" y="571479"/>
            <a:chExt cx="1651683" cy="719972"/>
          </a:xfrm>
        </p:grpSpPr>
        <p:grpSp>
          <p:nvGrpSpPr>
            <p:cNvPr id="1137" name="Google Shape;1137;p25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138" name="Google Shape;1138;p25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139" name="Google Shape;1139;p25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0" name="Google Shape;1140;p25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1" name="Google Shape;1141;p25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2" name="Google Shape;1142;p25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43" name="Google Shape;1143;p25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44" name="Google Shape;1144;p25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37499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D8AC2-769F-407D-8CB0-83E9EDF5B7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5671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26"/>
          <p:cNvSpPr txBox="1">
            <a:spLocks noGrp="1"/>
          </p:cNvSpPr>
          <p:nvPr>
            <p:ph type="title"/>
          </p:nvPr>
        </p:nvSpPr>
        <p:spPr>
          <a:xfrm>
            <a:off x="1673333" y="2543733"/>
            <a:ext cx="3916800" cy="6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147" name="Google Shape;1147;p26"/>
          <p:cNvSpPr txBox="1">
            <a:spLocks noGrp="1"/>
          </p:cNvSpPr>
          <p:nvPr>
            <p:ph type="subTitle" idx="1"/>
          </p:nvPr>
        </p:nvSpPr>
        <p:spPr>
          <a:xfrm>
            <a:off x="1673335" y="3447800"/>
            <a:ext cx="3716400" cy="1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148" name="Google Shape;1148;p26"/>
          <p:cNvGrpSpPr/>
          <p:nvPr/>
        </p:nvGrpSpPr>
        <p:grpSpPr>
          <a:xfrm>
            <a:off x="10759160" y="301418"/>
            <a:ext cx="1506945" cy="1081431"/>
            <a:chOff x="6102329" y="3283426"/>
            <a:chExt cx="654776" cy="469888"/>
          </a:xfrm>
        </p:grpSpPr>
        <p:sp>
          <p:nvSpPr>
            <p:cNvPr id="1149" name="Google Shape;1149;p26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6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6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6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6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6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6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6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6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6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6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0" name="Google Shape;1160;p26"/>
          <p:cNvGrpSpPr/>
          <p:nvPr/>
        </p:nvGrpSpPr>
        <p:grpSpPr>
          <a:xfrm rot="2150482">
            <a:off x="2665552" y="4505803"/>
            <a:ext cx="1887509" cy="3180416"/>
            <a:chOff x="-653265" y="1899986"/>
            <a:chExt cx="171302" cy="288619"/>
          </a:xfrm>
        </p:grpSpPr>
        <p:sp>
          <p:nvSpPr>
            <p:cNvPr id="1161" name="Google Shape;1161;p26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6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6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6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6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6" name="Google Shape;1166;p26"/>
          <p:cNvGrpSpPr/>
          <p:nvPr/>
        </p:nvGrpSpPr>
        <p:grpSpPr>
          <a:xfrm flipH="1">
            <a:off x="10891418" y="5009058"/>
            <a:ext cx="1703989" cy="1347004"/>
            <a:chOff x="855987" y="2204128"/>
            <a:chExt cx="1217483" cy="962421"/>
          </a:xfrm>
        </p:grpSpPr>
        <p:grpSp>
          <p:nvGrpSpPr>
            <p:cNvPr id="1167" name="Google Shape;1167;p26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168" name="Google Shape;1168;p26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26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26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26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26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26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4" name="Google Shape;1174;p26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26"/>
          <p:cNvGrpSpPr/>
          <p:nvPr/>
        </p:nvGrpSpPr>
        <p:grpSpPr>
          <a:xfrm>
            <a:off x="574962" y="761992"/>
            <a:ext cx="2480828" cy="1081397"/>
            <a:chOff x="3965010" y="571479"/>
            <a:chExt cx="1651683" cy="719972"/>
          </a:xfrm>
        </p:grpSpPr>
        <p:grpSp>
          <p:nvGrpSpPr>
            <p:cNvPr id="1176" name="Google Shape;1176;p26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177" name="Google Shape;1177;p26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178" name="Google Shape;1178;p26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9" name="Google Shape;1179;p26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0" name="Google Shape;1180;p26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1" name="Google Shape;1181;p26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82" name="Google Shape;1182;p26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83" name="Google Shape;1183;p26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7816898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27"/>
          <p:cNvSpPr txBox="1">
            <a:spLocks noGrp="1"/>
          </p:cNvSpPr>
          <p:nvPr>
            <p:ph type="title"/>
          </p:nvPr>
        </p:nvSpPr>
        <p:spPr>
          <a:xfrm>
            <a:off x="7737633" y="2863500"/>
            <a:ext cx="2771600" cy="6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186" name="Google Shape;1186;p27"/>
          <p:cNvSpPr txBox="1">
            <a:spLocks noGrp="1"/>
          </p:cNvSpPr>
          <p:nvPr>
            <p:ph type="subTitle" idx="1"/>
          </p:nvPr>
        </p:nvSpPr>
        <p:spPr>
          <a:xfrm>
            <a:off x="7014467" y="3630933"/>
            <a:ext cx="3511200" cy="1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187" name="Google Shape;1187;p27"/>
          <p:cNvGrpSpPr/>
          <p:nvPr/>
        </p:nvGrpSpPr>
        <p:grpSpPr>
          <a:xfrm rot="-1253449" flipH="1">
            <a:off x="10553803" y="5089036"/>
            <a:ext cx="1366188" cy="1777425"/>
            <a:chOff x="4318023" y="4113296"/>
            <a:chExt cx="716422" cy="932073"/>
          </a:xfrm>
        </p:grpSpPr>
        <p:sp>
          <p:nvSpPr>
            <p:cNvPr id="1188" name="Google Shape;1188;p27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7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7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7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2" name="Google Shape;1192;p27"/>
          <p:cNvGrpSpPr/>
          <p:nvPr/>
        </p:nvGrpSpPr>
        <p:grpSpPr>
          <a:xfrm>
            <a:off x="4504956" y="-1006943"/>
            <a:ext cx="2085305" cy="1648435"/>
            <a:chOff x="855987" y="2204128"/>
            <a:chExt cx="1217483" cy="962421"/>
          </a:xfrm>
        </p:grpSpPr>
        <p:grpSp>
          <p:nvGrpSpPr>
            <p:cNvPr id="1193" name="Google Shape;1193;p2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194" name="Google Shape;1194;p27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7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7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7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7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27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0" name="Google Shape;1200;p2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1" name="Google Shape;1201;p27"/>
          <p:cNvGrpSpPr/>
          <p:nvPr/>
        </p:nvGrpSpPr>
        <p:grpSpPr>
          <a:xfrm>
            <a:off x="-1349977" y="1456810"/>
            <a:ext cx="3367777" cy="2147740"/>
            <a:chOff x="7239867" y="1514545"/>
            <a:chExt cx="2525833" cy="1610805"/>
          </a:xfrm>
        </p:grpSpPr>
        <p:grpSp>
          <p:nvGrpSpPr>
            <p:cNvPr id="1202" name="Google Shape;1202;p2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03" name="Google Shape;1203;p2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04" name="Google Shape;1204;p2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5" name="Google Shape;1205;p2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6" name="Google Shape;1206;p2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7" name="Google Shape;1207;p2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8" name="Google Shape;1208;p2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9" name="Google Shape;1209;p2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10" name="Google Shape;1210;p2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2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12" name="Google Shape;1212;p2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" name="Google Shape;1213;p27"/>
          <p:cNvGrpSpPr/>
          <p:nvPr/>
        </p:nvGrpSpPr>
        <p:grpSpPr>
          <a:xfrm>
            <a:off x="313025" y="5214949"/>
            <a:ext cx="932740" cy="1525628"/>
            <a:chOff x="6168935" y="2859502"/>
            <a:chExt cx="1408973" cy="2304574"/>
          </a:xfrm>
        </p:grpSpPr>
        <p:grpSp>
          <p:nvGrpSpPr>
            <p:cNvPr id="1214" name="Google Shape;1214;p27"/>
            <p:cNvGrpSpPr/>
            <p:nvPr/>
          </p:nvGrpSpPr>
          <p:grpSpPr>
            <a:xfrm>
              <a:off x="6168935" y="2859502"/>
              <a:ext cx="1408973" cy="2304574"/>
              <a:chOff x="-714598" y="3684851"/>
              <a:chExt cx="341453" cy="558441"/>
            </a:xfrm>
          </p:grpSpPr>
          <p:sp>
            <p:nvSpPr>
              <p:cNvPr id="1215" name="Google Shape;1215;p27"/>
              <p:cNvSpPr/>
              <p:nvPr/>
            </p:nvSpPr>
            <p:spPr>
              <a:xfrm>
                <a:off x="-636793" y="3777865"/>
                <a:ext cx="110261" cy="353121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3971" extrusionOk="0">
                    <a:moveTo>
                      <a:pt x="70" y="1"/>
                    </a:moveTo>
                    <a:cubicBezTo>
                      <a:pt x="63" y="1"/>
                      <a:pt x="56" y="3"/>
                      <a:pt x="49" y="11"/>
                    </a:cubicBezTo>
                    <a:cubicBezTo>
                      <a:pt x="25" y="11"/>
                      <a:pt x="0" y="35"/>
                      <a:pt x="25" y="59"/>
                    </a:cubicBezTo>
                    <a:cubicBezTo>
                      <a:pt x="25" y="83"/>
                      <a:pt x="1142" y="2756"/>
                      <a:pt x="996" y="3897"/>
                    </a:cubicBezTo>
                    <a:cubicBezTo>
                      <a:pt x="996" y="3922"/>
                      <a:pt x="1021" y="3946"/>
                      <a:pt x="1045" y="3970"/>
                    </a:cubicBezTo>
                    <a:cubicBezTo>
                      <a:pt x="1069" y="3970"/>
                      <a:pt x="1094" y="3946"/>
                      <a:pt x="1094" y="3922"/>
                    </a:cubicBezTo>
                    <a:cubicBezTo>
                      <a:pt x="1239" y="2756"/>
                      <a:pt x="146" y="132"/>
                      <a:pt x="98" y="35"/>
                    </a:cubicBezTo>
                    <a:cubicBezTo>
                      <a:pt x="98" y="18"/>
                      <a:pt x="85" y="1"/>
                      <a:pt x="70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27"/>
              <p:cNvSpPr/>
              <p:nvPr/>
            </p:nvSpPr>
            <p:spPr>
              <a:xfrm>
                <a:off x="-548228" y="3839221"/>
                <a:ext cx="92921" cy="32848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3694" extrusionOk="0">
                    <a:moveTo>
                      <a:pt x="996" y="1"/>
                    </a:moveTo>
                    <a:cubicBezTo>
                      <a:pt x="972" y="1"/>
                      <a:pt x="948" y="1"/>
                      <a:pt x="948" y="25"/>
                    </a:cubicBezTo>
                    <a:cubicBezTo>
                      <a:pt x="899" y="147"/>
                      <a:pt x="0" y="2794"/>
                      <a:pt x="219" y="3645"/>
                    </a:cubicBezTo>
                    <a:cubicBezTo>
                      <a:pt x="243" y="3669"/>
                      <a:pt x="243" y="3693"/>
                      <a:pt x="268" y="3693"/>
                    </a:cubicBezTo>
                    <a:lnTo>
                      <a:pt x="292" y="3693"/>
                    </a:lnTo>
                    <a:cubicBezTo>
                      <a:pt x="316" y="3693"/>
                      <a:pt x="316" y="3669"/>
                      <a:pt x="316" y="3645"/>
                    </a:cubicBezTo>
                    <a:cubicBezTo>
                      <a:pt x="98" y="2794"/>
                      <a:pt x="1045" y="98"/>
                      <a:pt x="1045" y="49"/>
                    </a:cubicBezTo>
                    <a:cubicBezTo>
                      <a:pt x="1045" y="25"/>
                      <a:pt x="1021" y="1"/>
                      <a:pt x="99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27"/>
              <p:cNvSpPr/>
              <p:nvPr/>
            </p:nvSpPr>
            <p:spPr>
              <a:xfrm>
                <a:off x="-714598" y="3684851"/>
                <a:ext cx="166369" cy="171981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34" extrusionOk="0">
                    <a:moveTo>
                      <a:pt x="921" y="1"/>
                    </a:moveTo>
                    <a:cubicBezTo>
                      <a:pt x="906" y="1"/>
                      <a:pt x="891" y="4"/>
                      <a:pt x="875" y="12"/>
                    </a:cubicBezTo>
                    <a:cubicBezTo>
                      <a:pt x="681" y="133"/>
                      <a:pt x="608" y="619"/>
                      <a:pt x="608" y="619"/>
                    </a:cubicBezTo>
                    <a:cubicBezTo>
                      <a:pt x="608" y="619"/>
                      <a:pt x="368" y="227"/>
                      <a:pt x="198" y="227"/>
                    </a:cubicBezTo>
                    <a:cubicBezTo>
                      <a:pt x="189" y="227"/>
                      <a:pt x="180" y="228"/>
                      <a:pt x="171" y="231"/>
                    </a:cubicBezTo>
                    <a:cubicBezTo>
                      <a:pt x="1" y="304"/>
                      <a:pt x="98" y="838"/>
                      <a:pt x="98" y="838"/>
                    </a:cubicBezTo>
                    <a:cubicBezTo>
                      <a:pt x="98" y="838"/>
                      <a:pt x="292" y="1883"/>
                      <a:pt x="1070" y="1931"/>
                    </a:cubicBezTo>
                    <a:cubicBezTo>
                      <a:pt x="1086" y="1933"/>
                      <a:pt x="1103" y="1933"/>
                      <a:pt x="1119" y="1933"/>
                    </a:cubicBezTo>
                    <a:cubicBezTo>
                      <a:pt x="1870" y="1933"/>
                      <a:pt x="1840" y="298"/>
                      <a:pt x="1507" y="36"/>
                    </a:cubicBezTo>
                    <a:cubicBezTo>
                      <a:pt x="1493" y="24"/>
                      <a:pt x="1478" y="19"/>
                      <a:pt x="1464" y="19"/>
                    </a:cubicBezTo>
                    <a:cubicBezTo>
                      <a:pt x="1334" y="19"/>
                      <a:pt x="1215" y="474"/>
                      <a:pt x="1215" y="474"/>
                    </a:cubicBezTo>
                    <a:cubicBezTo>
                      <a:pt x="1215" y="474"/>
                      <a:pt x="1092" y="1"/>
                      <a:pt x="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27"/>
              <p:cNvSpPr/>
              <p:nvPr/>
            </p:nvSpPr>
            <p:spPr>
              <a:xfrm>
                <a:off x="-561210" y="3750565"/>
                <a:ext cx="188066" cy="177850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000" extrusionOk="0">
                    <a:moveTo>
                      <a:pt x="645" y="1"/>
                    </a:moveTo>
                    <a:cubicBezTo>
                      <a:pt x="479" y="1"/>
                      <a:pt x="316" y="488"/>
                      <a:pt x="316" y="488"/>
                    </a:cubicBezTo>
                    <a:cubicBezTo>
                      <a:pt x="316" y="488"/>
                      <a:pt x="1" y="1508"/>
                      <a:pt x="656" y="1921"/>
                    </a:cubicBezTo>
                    <a:cubicBezTo>
                      <a:pt x="741" y="1975"/>
                      <a:pt x="828" y="2000"/>
                      <a:pt x="914" y="2000"/>
                    </a:cubicBezTo>
                    <a:cubicBezTo>
                      <a:pt x="1521" y="2000"/>
                      <a:pt x="2114" y="801"/>
                      <a:pt x="1944" y="439"/>
                    </a:cubicBezTo>
                    <a:cubicBezTo>
                      <a:pt x="1932" y="416"/>
                      <a:pt x="1912" y="406"/>
                      <a:pt x="1887" y="406"/>
                    </a:cubicBezTo>
                    <a:cubicBezTo>
                      <a:pt x="1751" y="406"/>
                      <a:pt x="1458" y="682"/>
                      <a:pt x="1458" y="682"/>
                    </a:cubicBezTo>
                    <a:cubicBezTo>
                      <a:pt x="1458" y="682"/>
                      <a:pt x="1621" y="147"/>
                      <a:pt x="1423" y="147"/>
                    </a:cubicBezTo>
                    <a:cubicBezTo>
                      <a:pt x="1419" y="147"/>
                      <a:pt x="1414" y="147"/>
                      <a:pt x="1410" y="148"/>
                    </a:cubicBezTo>
                    <a:cubicBezTo>
                      <a:pt x="1167" y="148"/>
                      <a:pt x="875" y="536"/>
                      <a:pt x="875" y="536"/>
                    </a:cubicBezTo>
                    <a:cubicBezTo>
                      <a:pt x="875" y="536"/>
                      <a:pt x="851" y="26"/>
                      <a:pt x="656" y="2"/>
                    </a:cubicBezTo>
                    <a:cubicBezTo>
                      <a:pt x="653" y="1"/>
                      <a:pt x="649" y="1"/>
                      <a:pt x="6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27"/>
              <p:cNvSpPr/>
              <p:nvPr/>
            </p:nvSpPr>
            <p:spPr>
              <a:xfrm>
                <a:off x="-686499" y="3891063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55" y="1218"/>
                      <a:pt x="882" y="1218"/>
                    </a:cubicBezTo>
                    <a:cubicBezTo>
                      <a:pt x="1020" y="1218"/>
                      <a:pt x="1179" y="1174"/>
                      <a:pt x="1361" y="1070"/>
                    </a:cubicBezTo>
                    <a:cubicBezTo>
                      <a:pt x="1118" y="511"/>
                      <a:pt x="608" y="12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27"/>
              <p:cNvSpPr/>
              <p:nvPr/>
            </p:nvSpPr>
            <p:spPr>
              <a:xfrm>
                <a:off x="-505013" y="3906180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361" y="1"/>
                    </a:moveTo>
                    <a:cubicBezTo>
                      <a:pt x="753" y="122"/>
                      <a:pt x="267" y="511"/>
                      <a:pt x="0" y="1070"/>
                    </a:cubicBezTo>
                    <a:cubicBezTo>
                      <a:pt x="183" y="1174"/>
                      <a:pt x="341" y="1218"/>
                      <a:pt x="480" y="1218"/>
                    </a:cubicBezTo>
                    <a:cubicBezTo>
                      <a:pt x="1206" y="1218"/>
                      <a:pt x="1361" y="1"/>
                      <a:pt x="1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7"/>
              <p:cNvSpPr/>
              <p:nvPr/>
            </p:nvSpPr>
            <p:spPr>
              <a:xfrm>
                <a:off x="-643284" y="3930545"/>
                <a:ext cx="75671" cy="6002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675" extrusionOk="0">
                    <a:moveTo>
                      <a:pt x="61" y="0"/>
                    </a:moveTo>
                    <a:cubicBezTo>
                      <a:pt x="49" y="0"/>
                      <a:pt x="37" y="6"/>
                      <a:pt x="25" y="18"/>
                    </a:cubicBezTo>
                    <a:cubicBezTo>
                      <a:pt x="0" y="43"/>
                      <a:pt x="25" y="67"/>
                      <a:pt x="49" y="91"/>
                    </a:cubicBezTo>
                    <a:cubicBezTo>
                      <a:pt x="316" y="237"/>
                      <a:pt x="559" y="407"/>
                      <a:pt x="754" y="626"/>
                    </a:cubicBezTo>
                    <a:cubicBezTo>
                      <a:pt x="754" y="650"/>
                      <a:pt x="778" y="650"/>
                      <a:pt x="802" y="650"/>
                    </a:cubicBezTo>
                    <a:lnTo>
                      <a:pt x="826" y="674"/>
                    </a:lnTo>
                    <a:cubicBezTo>
                      <a:pt x="851" y="650"/>
                      <a:pt x="851" y="626"/>
                      <a:pt x="851" y="601"/>
                    </a:cubicBezTo>
                    <a:cubicBezTo>
                      <a:pt x="632" y="358"/>
                      <a:pt x="365" y="164"/>
                      <a:pt x="98" y="18"/>
                    </a:cubicBezTo>
                    <a:cubicBezTo>
                      <a:pt x="86" y="6"/>
                      <a:pt x="73" y="0"/>
                      <a:pt x="6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7"/>
              <p:cNvSpPr/>
              <p:nvPr/>
            </p:nvSpPr>
            <p:spPr>
              <a:xfrm>
                <a:off x="-509370" y="3949397"/>
                <a:ext cx="80028" cy="5629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633" extrusionOk="0">
                    <a:moveTo>
                      <a:pt x="827" y="1"/>
                    </a:moveTo>
                    <a:cubicBezTo>
                      <a:pt x="705" y="74"/>
                      <a:pt x="73" y="389"/>
                      <a:pt x="1" y="559"/>
                    </a:cubicBezTo>
                    <a:cubicBezTo>
                      <a:pt x="1" y="584"/>
                      <a:pt x="1" y="608"/>
                      <a:pt x="25" y="632"/>
                    </a:cubicBezTo>
                    <a:lnTo>
                      <a:pt x="49" y="632"/>
                    </a:lnTo>
                    <a:cubicBezTo>
                      <a:pt x="73" y="632"/>
                      <a:pt x="73" y="608"/>
                      <a:pt x="98" y="608"/>
                    </a:cubicBezTo>
                    <a:cubicBezTo>
                      <a:pt x="316" y="389"/>
                      <a:pt x="584" y="219"/>
                      <a:pt x="875" y="98"/>
                    </a:cubicBezTo>
                    <a:cubicBezTo>
                      <a:pt x="875" y="74"/>
                      <a:pt x="899" y="49"/>
                      <a:pt x="875" y="25"/>
                    </a:cubicBezTo>
                    <a:cubicBezTo>
                      <a:pt x="875" y="1"/>
                      <a:pt x="851" y="1"/>
                      <a:pt x="82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7"/>
              <p:cNvSpPr/>
              <p:nvPr/>
            </p:nvSpPr>
            <p:spPr>
              <a:xfrm>
                <a:off x="-539603" y="3817613"/>
                <a:ext cx="118886" cy="75764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852" extrusionOk="0">
                    <a:moveTo>
                      <a:pt x="584" y="171"/>
                    </a:moveTo>
                    <a:cubicBezTo>
                      <a:pt x="584" y="219"/>
                      <a:pt x="535" y="268"/>
                      <a:pt x="511" y="292"/>
                    </a:cubicBezTo>
                    <a:cubicBezTo>
                      <a:pt x="511" y="268"/>
                      <a:pt x="511" y="171"/>
                      <a:pt x="584" y="171"/>
                    </a:cubicBezTo>
                    <a:close/>
                    <a:moveTo>
                      <a:pt x="1142" y="414"/>
                    </a:moveTo>
                    <a:cubicBezTo>
                      <a:pt x="1142" y="438"/>
                      <a:pt x="1118" y="462"/>
                      <a:pt x="1118" y="487"/>
                    </a:cubicBezTo>
                    <a:cubicBezTo>
                      <a:pt x="1094" y="511"/>
                      <a:pt x="1094" y="511"/>
                      <a:pt x="1069" y="535"/>
                    </a:cubicBezTo>
                    <a:cubicBezTo>
                      <a:pt x="1094" y="462"/>
                      <a:pt x="1142" y="414"/>
                      <a:pt x="1142" y="414"/>
                    </a:cubicBezTo>
                    <a:close/>
                    <a:moveTo>
                      <a:pt x="98" y="1"/>
                    </a:moveTo>
                    <a:cubicBezTo>
                      <a:pt x="73" y="1"/>
                      <a:pt x="49" y="25"/>
                      <a:pt x="49" y="49"/>
                    </a:cubicBezTo>
                    <a:cubicBezTo>
                      <a:pt x="1" y="219"/>
                      <a:pt x="98" y="390"/>
                      <a:pt x="243" y="462"/>
                    </a:cubicBezTo>
                    <a:cubicBezTo>
                      <a:pt x="268" y="475"/>
                      <a:pt x="298" y="481"/>
                      <a:pt x="331" y="481"/>
                    </a:cubicBezTo>
                    <a:cubicBezTo>
                      <a:pt x="365" y="481"/>
                      <a:pt x="401" y="475"/>
                      <a:pt x="438" y="462"/>
                    </a:cubicBezTo>
                    <a:cubicBezTo>
                      <a:pt x="486" y="608"/>
                      <a:pt x="632" y="705"/>
                      <a:pt x="802" y="705"/>
                    </a:cubicBezTo>
                    <a:cubicBezTo>
                      <a:pt x="875" y="705"/>
                      <a:pt x="924" y="705"/>
                      <a:pt x="996" y="681"/>
                    </a:cubicBezTo>
                    <a:cubicBezTo>
                      <a:pt x="1045" y="778"/>
                      <a:pt x="1142" y="851"/>
                      <a:pt x="1264" y="851"/>
                    </a:cubicBezTo>
                    <a:lnTo>
                      <a:pt x="1288" y="851"/>
                    </a:lnTo>
                    <a:cubicBezTo>
                      <a:pt x="1337" y="851"/>
                      <a:pt x="1337" y="778"/>
                      <a:pt x="1288" y="754"/>
                    </a:cubicBezTo>
                    <a:cubicBezTo>
                      <a:pt x="1275" y="757"/>
                      <a:pt x="1262" y="759"/>
                      <a:pt x="1250" y="759"/>
                    </a:cubicBezTo>
                    <a:cubicBezTo>
                      <a:pt x="1172" y="759"/>
                      <a:pt x="1115" y="696"/>
                      <a:pt x="1094" y="632"/>
                    </a:cubicBezTo>
                    <a:cubicBezTo>
                      <a:pt x="1142" y="608"/>
                      <a:pt x="1167" y="584"/>
                      <a:pt x="1191" y="535"/>
                    </a:cubicBezTo>
                    <a:cubicBezTo>
                      <a:pt x="1239" y="487"/>
                      <a:pt x="1239" y="414"/>
                      <a:pt x="1215" y="365"/>
                    </a:cubicBezTo>
                    <a:cubicBezTo>
                      <a:pt x="1198" y="348"/>
                      <a:pt x="1181" y="331"/>
                      <a:pt x="1164" y="331"/>
                    </a:cubicBezTo>
                    <a:cubicBezTo>
                      <a:pt x="1156" y="331"/>
                      <a:pt x="1149" y="334"/>
                      <a:pt x="1142" y="341"/>
                    </a:cubicBezTo>
                    <a:cubicBezTo>
                      <a:pt x="1045" y="341"/>
                      <a:pt x="996" y="438"/>
                      <a:pt x="996" y="560"/>
                    </a:cubicBezTo>
                    <a:cubicBezTo>
                      <a:pt x="972" y="560"/>
                      <a:pt x="972" y="584"/>
                      <a:pt x="996" y="584"/>
                    </a:cubicBezTo>
                    <a:cubicBezTo>
                      <a:pt x="924" y="608"/>
                      <a:pt x="875" y="608"/>
                      <a:pt x="802" y="608"/>
                    </a:cubicBezTo>
                    <a:cubicBezTo>
                      <a:pt x="681" y="608"/>
                      <a:pt x="559" y="535"/>
                      <a:pt x="535" y="414"/>
                    </a:cubicBezTo>
                    <a:cubicBezTo>
                      <a:pt x="559" y="390"/>
                      <a:pt x="584" y="365"/>
                      <a:pt x="608" y="341"/>
                    </a:cubicBezTo>
                    <a:cubicBezTo>
                      <a:pt x="632" y="317"/>
                      <a:pt x="729" y="219"/>
                      <a:pt x="681" y="122"/>
                    </a:cubicBezTo>
                    <a:cubicBezTo>
                      <a:pt x="681" y="122"/>
                      <a:pt x="656" y="74"/>
                      <a:pt x="559" y="74"/>
                    </a:cubicBezTo>
                    <a:cubicBezTo>
                      <a:pt x="462" y="98"/>
                      <a:pt x="413" y="171"/>
                      <a:pt x="413" y="317"/>
                    </a:cubicBezTo>
                    <a:cubicBezTo>
                      <a:pt x="413" y="317"/>
                      <a:pt x="413" y="341"/>
                      <a:pt x="413" y="365"/>
                    </a:cubicBezTo>
                    <a:cubicBezTo>
                      <a:pt x="389" y="377"/>
                      <a:pt x="365" y="383"/>
                      <a:pt x="341" y="383"/>
                    </a:cubicBezTo>
                    <a:cubicBezTo>
                      <a:pt x="316" y="383"/>
                      <a:pt x="292" y="377"/>
                      <a:pt x="268" y="365"/>
                    </a:cubicBezTo>
                    <a:cubicBezTo>
                      <a:pt x="171" y="292"/>
                      <a:pt x="122" y="171"/>
                      <a:pt x="122" y="49"/>
                    </a:cubicBezTo>
                    <a:cubicBezTo>
                      <a:pt x="122" y="25"/>
                      <a:pt x="122" y="1"/>
                      <a:pt x="9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27"/>
              <p:cNvSpPr/>
              <p:nvPr/>
            </p:nvSpPr>
            <p:spPr>
              <a:xfrm>
                <a:off x="-692990" y="3761503"/>
                <a:ext cx="131868" cy="58424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657" extrusionOk="0">
                    <a:moveTo>
                      <a:pt x="1021" y="97"/>
                    </a:moveTo>
                    <a:cubicBezTo>
                      <a:pt x="1045" y="97"/>
                      <a:pt x="1045" y="97"/>
                      <a:pt x="1045" y="146"/>
                    </a:cubicBezTo>
                    <a:cubicBezTo>
                      <a:pt x="1045" y="195"/>
                      <a:pt x="1021" y="219"/>
                      <a:pt x="1021" y="243"/>
                    </a:cubicBezTo>
                    <a:cubicBezTo>
                      <a:pt x="997" y="195"/>
                      <a:pt x="997" y="146"/>
                      <a:pt x="1021" y="97"/>
                    </a:cubicBezTo>
                    <a:close/>
                    <a:moveTo>
                      <a:pt x="608" y="219"/>
                    </a:moveTo>
                    <a:cubicBezTo>
                      <a:pt x="632" y="267"/>
                      <a:pt x="657" y="340"/>
                      <a:pt x="632" y="413"/>
                    </a:cubicBezTo>
                    <a:cubicBezTo>
                      <a:pt x="608" y="389"/>
                      <a:pt x="584" y="365"/>
                      <a:pt x="559" y="316"/>
                    </a:cubicBezTo>
                    <a:cubicBezTo>
                      <a:pt x="559" y="292"/>
                      <a:pt x="584" y="243"/>
                      <a:pt x="608" y="219"/>
                    </a:cubicBezTo>
                    <a:close/>
                    <a:moveTo>
                      <a:pt x="1021" y="0"/>
                    </a:moveTo>
                    <a:cubicBezTo>
                      <a:pt x="972" y="0"/>
                      <a:pt x="924" y="25"/>
                      <a:pt x="924" y="73"/>
                    </a:cubicBezTo>
                    <a:cubicBezTo>
                      <a:pt x="875" y="146"/>
                      <a:pt x="900" y="267"/>
                      <a:pt x="924" y="340"/>
                    </a:cubicBezTo>
                    <a:cubicBezTo>
                      <a:pt x="875" y="389"/>
                      <a:pt x="827" y="413"/>
                      <a:pt x="754" y="438"/>
                    </a:cubicBezTo>
                    <a:lnTo>
                      <a:pt x="705" y="438"/>
                    </a:lnTo>
                    <a:cubicBezTo>
                      <a:pt x="730" y="340"/>
                      <a:pt x="730" y="243"/>
                      <a:pt x="681" y="170"/>
                    </a:cubicBezTo>
                    <a:cubicBezTo>
                      <a:pt x="664" y="153"/>
                      <a:pt x="634" y="136"/>
                      <a:pt x="602" y="136"/>
                    </a:cubicBezTo>
                    <a:cubicBezTo>
                      <a:pt x="588" y="136"/>
                      <a:pt x="574" y="139"/>
                      <a:pt x="559" y="146"/>
                    </a:cubicBezTo>
                    <a:cubicBezTo>
                      <a:pt x="487" y="170"/>
                      <a:pt x="438" y="267"/>
                      <a:pt x="462" y="340"/>
                    </a:cubicBezTo>
                    <a:cubicBezTo>
                      <a:pt x="487" y="413"/>
                      <a:pt x="511" y="462"/>
                      <a:pt x="584" y="486"/>
                    </a:cubicBezTo>
                    <a:cubicBezTo>
                      <a:pt x="547" y="541"/>
                      <a:pt x="497" y="568"/>
                      <a:pt x="444" y="568"/>
                    </a:cubicBezTo>
                    <a:cubicBezTo>
                      <a:pt x="426" y="568"/>
                      <a:pt x="408" y="565"/>
                      <a:pt x="389" y="559"/>
                    </a:cubicBezTo>
                    <a:cubicBezTo>
                      <a:pt x="98" y="535"/>
                      <a:pt x="98" y="389"/>
                      <a:pt x="98" y="389"/>
                    </a:cubicBezTo>
                    <a:cubicBezTo>
                      <a:pt x="98" y="365"/>
                      <a:pt x="74" y="340"/>
                      <a:pt x="49" y="340"/>
                    </a:cubicBezTo>
                    <a:cubicBezTo>
                      <a:pt x="25" y="340"/>
                      <a:pt x="1" y="365"/>
                      <a:pt x="1" y="389"/>
                    </a:cubicBezTo>
                    <a:cubicBezTo>
                      <a:pt x="1" y="413"/>
                      <a:pt x="1" y="608"/>
                      <a:pt x="389" y="656"/>
                    </a:cubicBezTo>
                    <a:lnTo>
                      <a:pt x="438" y="656"/>
                    </a:lnTo>
                    <a:cubicBezTo>
                      <a:pt x="535" y="656"/>
                      <a:pt x="632" y="608"/>
                      <a:pt x="681" y="510"/>
                    </a:cubicBezTo>
                    <a:lnTo>
                      <a:pt x="754" y="510"/>
                    </a:lnTo>
                    <a:cubicBezTo>
                      <a:pt x="851" y="486"/>
                      <a:pt x="924" y="462"/>
                      <a:pt x="972" y="413"/>
                    </a:cubicBezTo>
                    <a:cubicBezTo>
                      <a:pt x="997" y="438"/>
                      <a:pt x="1021" y="438"/>
                      <a:pt x="1045" y="462"/>
                    </a:cubicBezTo>
                    <a:cubicBezTo>
                      <a:pt x="1071" y="487"/>
                      <a:pt x="1123" y="520"/>
                      <a:pt x="1203" y="520"/>
                    </a:cubicBezTo>
                    <a:cubicBezTo>
                      <a:pt x="1274" y="520"/>
                      <a:pt x="1368" y="494"/>
                      <a:pt x="1483" y="413"/>
                    </a:cubicBezTo>
                    <a:cubicBezTo>
                      <a:pt x="1483" y="413"/>
                      <a:pt x="1483" y="365"/>
                      <a:pt x="1483" y="365"/>
                    </a:cubicBezTo>
                    <a:cubicBezTo>
                      <a:pt x="1470" y="352"/>
                      <a:pt x="1458" y="346"/>
                      <a:pt x="1446" y="346"/>
                    </a:cubicBezTo>
                    <a:cubicBezTo>
                      <a:pt x="1434" y="346"/>
                      <a:pt x="1422" y="352"/>
                      <a:pt x="1410" y="365"/>
                    </a:cubicBezTo>
                    <a:cubicBezTo>
                      <a:pt x="1355" y="405"/>
                      <a:pt x="1278" y="439"/>
                      <a:pt x="1204" y="439"/>
                    </a:cubicBezTo>
                    <a:cubicBezTo>
                      <a:pt x="1145" y="439"/>
                      <a:pt x="1088" y="418"/>
                      <a:pt x="1045" y="365"/>
                    </a:cubicBezTo>
                    <a:cubicBezTo>
                      <a:pt x="1094" y="292"/>
                      <a:pt x="1118" y="243"/>
                      <a:pt x="1118" y="170"/>
                    </a:cubicBezTo>
                    <a:cubicBezTo>
                      <a:pt x="1142" y="97"/>
                      <a:pt x="1094" y="25"/>
                      <a:pt x="102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27"/>
              <p:cNvSpPr/>
              <p:nvPr/>
            </p:nvSpPr>
            <p:spPr>
              <a:xfrm>
                <a:off x="-664891" y="4027204"/>
                <a:ext cx="267916" cy="216088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430" extrusionOk="0">
                    <a:moveTo>
                      <a:pt x="1" y="0"/>
                    </a:moveTo>
                    <a:lnTo>
                      <a:pt x="316" y="2381"/>
                    </a:lnTo>
                    <a:lnTo>
                      <a:pt x="2746" y="2429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26" name="Google Shape;1226;p27"/>
            <p:cNvSpPr/>
            <p:nvPr/>
          </p:nvSpPr>
          <p:spPr>
            <a:xfrm>
              <a:off x="6350500" y="4521609"/>
              <a:ext cx="1179950" cy="287650"/>
            </a:xfrm>
            <a:custGeom>
              <a:avLst/>
              <a:gdLst/>
              <a:ahLst/>
              <a:cxnLst/>
              <a:rect l="l" t="t" r="r" b="b"/>
              <a:pathLst>
                <a:path w="47198" h="11506" extrusionOk="0">
                  <a:moveTo>
                    <a:pt x="0" y="11475"/>
                  </a:moveTo>
                  <a:cubicBezTo>
                    <a:pt x="3687" y="11722"/>
                    <a:pt x="7906" y="9164"/>
                    <a:pt x="9558" y="5859"/>
                  </a:cubicBezTo>
                  <a:cubicBezTo>
                    <a:pt x="10235" y="4505"/>
                    <a:pt x="10709" y="880"/>
                    <a:pt x="9262" y="1326"/>
                  </a:cubicBezTo>
                  <a:cubicBezTo>
                    <a:pt x="6671" y="2125"/>
                    <a:pt x="4685" y="7095"/>
                    <a:pt x="6602" y="9012"/>
                  </a:cubicBezTo>
                  <a:cubicBezTo>
                    <a:pt x="11006" y="13416"/>
                    <a:pt x="27053" y="5473"/>
                    <a:pt x="23254" y="538"/>
                  </a:cubicBezTo>
                  <a:cubicBezTo>
                    <a:pt x="21191" y="-2143"/>
                    <a:pt x="15077" y="6118"/>
                    <a:pt x="17244" y="8716"/>
                  </a:cubicBezTo>
                  <a:cubicBezTo>
                    <a:pt x="20758" y="12929"/>
                    <a:pt x="29582" y="8272"/>
                    <a:pt x="33009" y="3987"/>
                  </a:cubicBezTo>
                  <a:cubicBezTo>
                    <a:pt x="33816" y="2978"/>
                    <a:pt x="33765" y="-185"/>
                    <a:pt x="32516" y="144"/>
                  </a:cubicBezTo>
                  <a:cubicBezTo>
                    <a:pt x="29513" y="935"/>
                    <a:pt x="27980" y="6399"/>
                    <a:pt x="29659" y="9012"/>
                  </a:cubicBezTo>
                  <a:cubicBezTo>
                    <a:pt x="32449" y="13352"/>
                    <a:pt x="45289" y="5485"/>
                    <a:pt x="42862" y="932"/>
                  </a:cubicBezTo>
                  <a:cubicBezTo>
                    <a:pt x="42417" y="98"/>
                    <a:pt x="40902" y="1282"/>
                    <a:pt x="40202" y="1918"/>
                  </a:cubicBezTo>
                  <a:cubicBezTo>
                    <a:pt x="38237" y="3706"/>
                    <a:pt x="39117" y="8414"/>
                    <a:pt x="41384" y="9800"/>
                  </a:cubicBezTo>
                  <a:cubicBezTo>
                    <a:pt x="43191" y="10905"/>
                    <a:pt x="46739" y="9305"/>
                    <a:pt x="47198" y="723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27" name="Google Shape;1227;p27"/>
          <p:cNvGrpSpPr/>
          <p:nvPr/>
        </p:nvGrpSpPr>
        <p:grpSpPr>
          <a:xfrm>
            <a:off x="10281791" y="360803"/>
            <a:ext cx="2767303" cy="1441992"/>
            <a:chOff x="7239867" y="1514545"/>
            <a:chExt cx="2525833" cy="1610805"/>
          </a:xfrm>
        </p:grpSpPr>
        <p:grpSp>
          <p:nvGrpSpPr>
            <p:cNvPr id="1228" name="Google Shape;1228;p2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29" name="Google Shape;1229;p2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30" name="Google Shape;1230;p2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" name="Google Shape;1231;p2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" name="Google Shape;1232;p2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" name="Google Shape;1233;p2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" name="Google Shape;1234;p2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2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36" name="Google Shape;1236;p2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2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38" name="Google Shape;1238;p2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1042993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28"/>
          <p:cNvSpPr txBox="1">
            <a:spLocks noGrp="1"/>
          </p:cNvSpPr>
          <p:nvPr>
            <p:ph type="title"/>
          </p:nvPr>
        </p:nvSpPr>
        <p:spPr>
          <a:xfrm>
            <a:off x="2372200" y="1593633"/>
            <a:ext cx="7447600" cy="23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6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9pPr>
          </a:lstStyle>
          <a:p>
            <a:endParaRPr/>
          </a:p>
        </p:txBody>
      </p:sp>
      <p:sp>
        <p:nvSpPr>
          <p:cNvPr id="1241" name="Google Shape;1241;p28"/>
          <p:cNvSpPr txBox="1">
            <a:spLocks noGrp="1"/>
          </p:cNvSpPr>
          <p:nvPr>
            <p:ph type="subTitle" idx="1"/>
          </p:nvPr>
        </p:nvSpPr>
        <p:spPr>
          <a:xfrm>
            <a:off x="2441400" y="3894467"/>
            <a:ext cx="7309200" cy="8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42" name="Google Shape;1242;p28"/>
          <p:cNvGrpSpPr/>
          <p:nvPr/>
        </p:nvGrpSpPr>
        <p:grpSpPr>
          <a:xfrm flipH="1">
            <a:off x="9983633" y="858743"/>
            <a:ext cx="2716935" cy="2147739"/>
            <a:chOff x="855987" y="2204128"/>
            <a:chExt cx="1217483" cy="962421"/>
          </a:xfrm>
        </p:grpSpPr>
        <p:grpSp>
          <p:nvGrpSpPr>
            <p:cNvPr id="1243" name="Google Shape;1243;p2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244" name="Google Shape;1244;p2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2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2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2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0" name="Google Shape;1250;p2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1" name="Google Shape;1251;p28"/>
          <p:cNvGrpSpPr/>
          <p:nvPr/>
        </p:nvGrpSpPr>
        <p:grpSpPr>
          <a:xfrm flipH="1">
            <a:off x="59086" y="4371810"/>
            <a:ext cx="3367777" cy="2147740"/>
            <a:chOff x="7239867" y="1514545"/>
            <a:chExt cx="2525833" cy="1610805"/>
          </a:xfrm>
        </p:grpSpPr>
        <p:grpSp>
          <p:nvGrpSpPr>
            <p:cNvPr id="1252" name="Google Shape;1252;p2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53" name="Google Shape;1253;p2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54" name="Google Shape;1254;p2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5" name="Google Shape;1255;p2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6" name="Google Shape;1256;p2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7" name="Google Shape;1257;p2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8" name="Google Shape;1258;p2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9" name="Google Shape;1259;p2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60" name="Google Shape;1260;p2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2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62" name="Google Shape;1262;p2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3" name="Google Shape;1263;p28"/>
          <p:cNvGrpSpPr/>
          <p:nvPr/>
        </p:nvGrpSpPr>
        <p:grpSpPr>
          <a:xfrm flipH="1">
            <a:off x="497776" y="969404"/>
            <a:ext cx="2490408" cy="2261209"/>
            <a:chOff x="7844079" y="226728"/>
            <a:chExt cx="1373387" cy="1246991"/>
          </a:xfrm>
        </p:grpSpPr>
        <p:sp>
          <p:nvSpPr>
            <p:cNvPr id="1264" name="Google Shape;1264;p2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6" name="Google Shape;1276;p28"/>
          <p:cNvGrpSpPr/>
          <p:nvPr/>
        </p:nvGrpSpPr>
        <p:grpSpPr>
          <a:xfrm>
            <a:off x="10094901" y="4371799"/>
            <a:ext cx="1473259" cy="2555156"/>
            <a:chOff x="-1056319" y="1385262"/>
            <a:chExt cx="212940" cy="369285"/>
          </a:xfrm>
        </p:grpSpPr>
        <p:sp>
          <p:nvSpPr>
            <p:cNvPr id="1277" name="Google Shape;1277;p28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8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8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8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8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8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8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4" name="Google Shape;1284;p28"/>
          <p:cNvGrpSpPr/>
          <p:nvPr/>
        </p:nvGrpSpPr>
        <p:grpSpPr>
          <a:xfrm flipH="1">
            <a:off x="-65949" y="107005"/>
            <a:ext cx="1201733" cy="862401"/>
            <a:chOff x="6102329" y="3283426"/>
            <a:chExt cx="654776" cy="469888"/>
          </a:xfrm>
        </p:grpSpPr>
        <p:sp>
          <p:nvSpPr>
            <p:cNvPr id="1285" name="Google Shape;1285;p28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8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8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8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8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8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8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8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8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8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8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6" name="Google Shape;1296;p28"/>
          <p:cNvGrpSpPr/>
          <p:nvPr/>
        </p:nvGrpSpPr>
        <p:grpSpPr>
          <a:xfrm>
            <a:off x="4855578" y="221292"/>
            <a:ext cx="2480828" cy="1081397"/>
            <a:chOff x="3965010" y="571479"/>
            <a:chExt cx="1651683" cy="719972"/>
          </a:xfrm>
        </p:grpSpPr>
        <p:grpSp>
          <p:nvGrpSpPr>
            <p:cNvPr id="1297" name="Google Shape;1297;p2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298" name="Google Shape;1298;p2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299" name="Google Shape;1299;p2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0" name="Google Shape;1300;p2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1" name="Google Shape;1301;p2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2" name="Google Shape;1302;p2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03" name="Google Shape;1303;p2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4" name="Google Shape;1304;p2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929844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29"/>
          <p:cNvSpPr txBox="1">
            <a:spLocks noGrp="1"/>
          </p:cNvSpPr>
          <p:nvPr>
            <p:ph type="body" idx="1"/>
          </p:nvPr>
        </p:nvSpPr>
        <p:spPr>
          <a:xfrm>
            <a:off x="1005100" y="1446433"/>
            <a:ext cx="5090800" cy="49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  <a:defRPr sz="14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●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●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307" name="Google Shape;1307;p29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08" name="Google Shape;1308;p29"/>
          <p:cNvGrpSpPr/>
          <p:nvPr/>
        </p:nvGrpSpPr>
        <p:grpSpPr>
          <a:xfrm>
            <a:off x="10458773" y="302305"/>
            <a:ext cx="1831183" cy="1662655"/>
            <a:chOff x="7844079" y="226728"/>
            <a:chExt cx="1373387" cy="1246991"/>
          </a:xfrm>
        </p:grpSpPr>
        <p:sp>
          <p:nvSpPr>
            <p:cNvPr id="1309" name="Google Shape;1309;p29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9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9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9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9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9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9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9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9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9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9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9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9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9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3" name="Google Shape;1323;p29"/>
          <p:cNvGrpSpPr/>
          <p:nvPr/>
        </p:nvGrpSpPr>
        <p:grpSpPr>
          <a:xfrm>
            <a:off x="122343" y="5276980"/>
            <a:ext cx="944459" cy="1638049"/>
            <a:chOff x="-1056319" y="1385262"/>
            <a:chExt cx="212940" cy="369285"/>
          </a:xfrm>
        </p:grpSpPr>
        <p:sp>
          <p:nvSpPr>
            <p:cNvPr id="1324" name="Google Shape;1324;p29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9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9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9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9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9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9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1" name="Google Shape;1331;p29"/>
          <p:cNvGrpSpPr/>
          <p:nvPr/>
        </p:nvGrpSpPr>
        <p:grpSpPr>
          <a:xfrm rot="9492052">
            <a:off x="235999" y="183233"/>
            <a:ext cx="717148" cy="741160"/>
            <a:chOff x="5294267" y="4624350"/>
            <a:chExt cx="383004" cy="395854"/>
          </a:xfrm>
        </p:grpSpPr>
        <p:sp>
          <p:nvSpPr>
            <p:cNvPr id="1332" name="Google Shape;1332;p29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9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9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9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9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9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9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9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9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1" name="Google Shape;1341;p29"/>
          <p:cNvGrpSpPr/>
          <p:nvPr/>
        </p:nvGrpSpPr>
        <p:grpSpPr>
          <a:xfrm>
            <a:off x="11313186" y="6003989"/>
            <a:ext cx="806205" cy="770716"/>
            <a:chOff x="122839" y="125316"/>
            <a:chExt cx="604654" cy="578037"/>
          </a:xfrm>
        </p:grpSpPr>
        <p:sp>
          <p:nvSpPr>
            <p:cNvPr id="1342" name="Google Shape;1342;p29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9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9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9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9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9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9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9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9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1" name="Google Shape;1351;p29"/>
          <p:cNvSpPr txBox="1">
            <a:spLocks noGrp="1"/>
          </p:cNvSpPr>
          <p:nvPr>
            <p:ph type="body" idx="2"/>
          </p:nvPr>
        </p:nvSpPr>
        <p:spPr>
          <a:xfrm>
            <a:off x="6170967" y="2481500"/>
            <a:ext cx="5629200" cy="36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  <a:defRPr sz="14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35604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30"/>
          <p:cNvSpPr/>
          <p:nvPr/>
        </p:nvSpPr>
        <p:spPr>
          <a:xfrm>
            <a:off x="6518000" y="1480300"/>
            <a:ext cx="4508000" cy="4357600"/>
          </a:xfrm>
          <a:prstGeom prst="roundRect">
            <a:avLst>
              <a:gd name="adj" fmla="val 455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30"/>
          <p:cNvSpPr/>
          <p:nvPr/>
        </p:nvSpPr>
        <p:spPr>
          <a:xfrm>
            <a:off x="1430267" y="1480300"/>
            <a:ext cx="4508000" cy="4357600"/>
          </a:xfrm>
          <a:prstGeom prst="roundRect">
            <a:avLst>
              <a:gd name="adj" fmla="val 455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30"/>
          <p:cNvSpPr txBox="1">
            <a:spLocks noGrp="1"/>
          </p:cNvSpPr>
          <p:nvPr>
            <p:ph type="title" hasCustomPrompt="1"/>
          </p:nvPr>
        </p:nvSpPr>
        <p:spPr>
          <a:xfrm>
            <a:off x="1197733" y="1995000"/>
            <a:ext cx="47064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4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56" name="Google Shape;1356;p30"/>
          <p:cNvSpPr txBox="1">
            <a:spLocks noGrp="1"/>
          </p:cNvSpPr>
          <p:nvPr>
            <p:ph type="subTitle" idx="1"/>
          </p:nvPr>
        </p:nvSpPr>
        <p:spPr>
          <a:xfrm>
            <a:off x="1197733" y="2978300"/>
            <a:ext cx="4706400" cy="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357" name="Google Shape;1357;p30"/>
          <p:cNvSpPr txBox="1">
            <a:spLocks noGrp="1"/>
          </p:cNvSpPr>
          <p:nvPr>
            <p:ph type="title" idx="2" hasCustomPrompt="1"/>
          </p:nvPr>
        </p:nvSpPr>
        <p:spPr>
          <a:xfrm>
            <a:off x="6285384" y="1995000"/>
            <a:ext cx="47064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4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58" name="Google Shape;1358;p30"/>
          <p:cNvSpPr txBox="1">
            <a:spLocks noGrp="1"/>
          </p:cNvSpPr>
          <p:nvPr>
            <p:ph type="subTitle" idx="3"/>
          </p:nvPr>
        </p:nvSpPr>
        <p:spPr>
          <a:xfrm>
            <a:off x="6285384" y="2978300"/>
            <a:ext cx="4706400" cy="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359" name="Google Shape;1359;p30"/>
          <p:cNvSpPr txBox="1">
            <a:spLocks noGrp="1"/>
          </p:cNvSpPr>
          <p:nvPr>
            <p:ph type="title" idx="4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60" name="Google Shape;1360;p30"/>
          <p:cNvGrpSpPr/>
          <p:nvPr/>
        </p:nvGrpSpPr>
        <p:grpSpPr>
          <a:xfrm rot="1245393">
            <a:off x="10528366" y="270520"/>
            <a:ext cx="1831193" cy="1662664"/>
            <a:chOff x="7844079" y="226728"/>
            <a:chExt cx="1373387" cy="1246991"/>
          </a:xfrm>
        </p:grpSpPr>
        <p:sp>
          <p:nvSpPr>
            <p:cNvPr id="1361" name="Google Shape;1361;p30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0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0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0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0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0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0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0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0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0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0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0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0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" name="Google Shape;1374;p30"/>
          <p:cNvGrpSpPr/>
          <p:nvPr/>
        </p:nvGrpSpPr>
        <p:grpSpPr>
          <a:xfrm>
            <a:off x="-6684" y="5276980"/>
            <a:ext cx="944459" cy="1638049"/>
            <a:chOff x="-1056319" y="1385262"/>
            <a:chExt cx="212940" cy="369285"/>
          </a:xfrm>
        </p:grpSpPr>
        <p:sp>
          <p:nvSpPr>
            <p:cNvPr id="1375" name="Google Shape;1375;p30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0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0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0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0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0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0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0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0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0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0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6" name="Google Shape;1386;p30"/>
          <p:cNvGrpSpPr/>
          <p:nvPr/>
        </p:nvGrpSpPr>
        <p:grpSpPr>
          <a:xfrm>
            <a:off x="11085401" y="5946073"/>
            <a:ext cx="717137" cy="741144"/>
            <a:chOff x="5294267" y="4624350"/>
            <a:chExt cx="383004" cy="395854"/>
          </a:xfrm>
        </p:grpSpPr>
        <p:sp>
          <p:nvSpPr>
            <p:cNvPr id="1387" name="Google Shape;1387;p30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0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0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0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0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0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0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0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0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6" name="Google Shape;1396;p30"/>
          <p:cNvGrpSpPr/>
          <p:nvPr/>
        </p:nvGrpSpPr>
        <p:grpSpPr>
          <a:xfrm rot="7204672">
            <a:off x="-6041" y="380868"/>
            <a:ext cx="717135" cy="364061"/>
            <a:chOff x="5294267" y="4825749"/>
            <a:chExt cx="383004" cy="194455"/>
          </a:xfrm>
        </p:grpSpPr>
        <p:sp>
          <p:nvSpPr>
            <p:cNvPr id="1397" name="Google Shape;1397;p30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0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0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0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0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0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0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0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5" name="Google Shape;1405;p30"/>
          <p:cNvSpPr/>
          <p:nvPr/>
        </p:nvSpPr>
        <p:spPr>
          <a:xfrm>
            <a:off x="6255800" y="1714867"/>
            <a:ext cx="4508000" cy="4357600"/>
          </a:xfrm>
          <a:prstGeom prst="roundRect">
            <a:avLst>
              <a:gd name="adj" fmla="val 455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30"/>
          <p:cNvSpPr/>
          <p:nvPr/>
        </p:nvSpPr>
        <p:spPr>
          <a:xfrm>
            <a:off x="1168067" y="1714867"/>
            <a:ext cx="4508000" cy="4357600"/>
          </a:xfrm>
          <a:prstGeom prst="roundRect">
            <a:avLst>
              <a:gd name="adj" fmla="val 455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402241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31"/>
          <p:cNvSpPr txBox="1">
            <a:spLocks noGrp="1"/>
          </p:cNvSpPr>
          <p:nvPr>
            <p:ph type="subTitle" idx="1"/>
          </p:nvPr>
        </p:nvSpPr>
        <p:spPr>
          <a:xfrm>
            <a:off x="1352600" y="3011817"/>
            <a:ext cx="4406800" cy="1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409" name="Google Shape;1409;p31"/>
          <p:cNvSpPr txBox="1">
            <a:spLocks noGrp="1"/>
          </p:cNvSpPr>
          <p:nvPr>
            <p:ph type="subTitle" idx="2"/>
          </p:nvPr>
        </p:nvSpPr>
        <p:spPr>
          <a:xfrm>
            <a:off x="1352600" y="5446784"/>
            <a:ext cx="4406800" cy="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410" name="Google Shape;1410;p31"/>
          <p:cNvSpPr txBox="1"/>
          <p:nvPr/>
        </p:nvSpPr>
        <p:spPr>
          <a:xfrm>
            <a:off x="1444400" y="4243151"/>
            <a:ext cx="4223200" cy="7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CREDITS:</a:t>
            </a:r>
            <a:r>
              <a:rPr lang="en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This presentation template was created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6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</a:t>
            </a:r>
            <a:r>
              <a:rPr lang="en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including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6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en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infographics &amp; images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6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6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11" name="Google Shape;1411;p31"/>
          <p:cNvSpPr txBox="1">
            <a:spLocks noGrp="1"/>
          </p:cNvSpPr>
          <p:nvPr>
            <p:ph type="title"/>
          </p:nvPr>
        </p:nvSpPr>
        <p:spPr>
          <a:xfrm>
            <a:off x="880600" y="985817"/>
            <a:ext cx="5350800" cy="1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96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9pPr>
          </a:lstStyle>
          <a:p>
            <a:endParaRPr/>
          </a:p>
        </p:txBody>
      </p:sp>
      <p:grpSp>
        <p:nvGrpSpPr>
          <p:cNvPr id="1412" name="Google Shape;1412;p31"/>
          <p:cNvGrpSpPr/>
          <p:nvPr/>
        </p:nvGrpSpPr>
        <p:grpSpPr>
          <a:xfrm>
            <a:off x="10295624" y="864110"/>
            <a:ext cx="3367777" cy="2147740"/>
            <a:chOff x="7239867" y="1514545"/>
            <a:chExt cx="2525833" cy="1610805"/>
          </a:xfrm>
        </p:grpSpPr>
        <p:grpSp>
          <p:nvGrpSpPr>
            <p:cNvPr id="1413" name="Google Shape;1413;p31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414" name="Google Shape;1414;p31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415" name="Google Shape;1415;p31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6" name="Google Shape;1416;p31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7" name="Google Shape;1417;p31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" name="Google Shape;1418;p31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9" name="Google Shape;1419;p31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0" name="Google Shape;1420;p31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21" name="Google Shape;1421;p31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31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23" name="Google Shape;1423;p31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4" name="Google Shape;1424;p31"/>
          <p:cNvGrpSpPr/>
          <p:nvPr/>
        </p:nvGrpSpPr>
        <p:grpSpPr>
          <a:xfrm>
            <a:off x="6390024" y="328473"/>
            <a:ext cx="1989067" cy="867039"/>
            <a:chOff x="3965010" y="571479"/>
            <a:chExt cx="1651683" cy="719972"/>
          </a:xfrm>
        </p:grpSpPr>
        <p:grpSp>
          <p:nvGrpSpPr>
            <p:cNvPr id="1425" name="Google Shape;1425;p31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26" name="Google Shape;1426;p31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27" name="Google Shape;1427;p31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8" name="Google Shape;1428;p31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9" name="Google Shape;1429;p31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0" name="Google Shape;1430;p31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31" name="Google Shape;1431;p31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32" name="Google Shape;1432;p31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3" name="Google Shape;1433;p31"/>
          <p:cNvGrpSpPr/>
          <p:nvPr/>
        </p:nvGrpSpPr>
        <p:grpSpPr>
          <a:xfrm flipH="1">
            <a:off x="223944" y="5965307"/>
            <a:ext cx="717137" cy="741144"/>
            <a:chOff x="5294267" y="4624350"/>
            <a:chExt cx="383004" cy="395854"/>
          </a:xfrm>
        </p:grpSpPr>
        <p:sp>
          <p:nvSpPr>
            <p:cNvPr id="1434" name="Google Shape;1434;p31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1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1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1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1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1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1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1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1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3" name="Google Shape;1443;p31"/>
          <p:cNvGrpSpPr/>
          <p:nvPr/>
        </p:nvGrpSpPr>
        <p:grpSpPr>
          <a:xfrm>
            <a:off x="-1943926" y="1294377"/>
            <a:ext cx="3068387" cy="2425553"/>
            <a:chOff x="-1457944" y="970782"/>
            <a:chExt cx="2301290" cy="1819165"/>
          </a:xfrm>
        </p:grpSpPr>
        <p:grpSp>
          <p:nvGrpSpPr>
            <p:cNvPr id="1444" name="Google Shape;1444;p31"/>
            <p:cNvGrpSpPr/>
            <p:nvPr/>
          </p:nvGrpSpPr>
          <p:grpSpPr>
            <a:xfrm>
              <a:off x="-1457944" y="970782"/>
              <a:ext cx="2167373" cy="1819165"/>
              <a:chOff x="958238" y="2157575"/>
              <a:chExt cx="1115191" cy="936025"/>
            </a:xfrm>
          </p:grpSpPr>
          <p:sp>
            <p:nvSpPr>
              <p:cNvPr id="1445" name="Google Shape;1445;p31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51" name="Google Shape;1451;p31"/>
            <p:cNvSpPr/>
            <p:nvPr/>
          </p:nvSpPr>
          <p:spPr>
            <a:xfrm>
              <a:off x="-1323994" y="975921"/>
              <a:ext cx="2167340" cy="1644261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0291408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9782600" y="6834634"/>
            <a:ext cx="145667" cy="23367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396262" y="1235567"/>
            <a:ext cx="1367964" cy="1081376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11321327" y="6139941"/>
            <a:ext cx="852331" cy="509352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83546" y="5593040"/>
            <a:ext cx="888153" cy="1297929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10426901" y="-295959"/>
            <a:ext cx="2120540" cy="924348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761753" y="-227152"/>
            <a:ext cx="1065720" cy="1386513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445280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10043142" y="4855413"/>
            <a:ext cx="1179572" cy="2002585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10300589" y="1443976"/>
            <a:ext cx="2716935" cy="2147739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3864676" y="-915657"/>
            <a:ext cx="3367777" cy="2147740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372557" y="1412122"/>
            <a:ext cx="2202201" cy="1999527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1166943" y="4627399"/>
            <a:ext cx="1360515" cy="2309856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65700" y="6431401"/>
            <a:ext cx="2138592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3"/>
          <p:cNvSpPr/>
          <p:nvPr/>
        </p:nvSpPr>
        <p:spPr>
          <a:xfrm>
            <a:off x="2008236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3"/>
          <p:cNvSpPr/>
          <p:nvPr/>
        </p:nvSpPr>
        <p:spPr>
          <a:xfrm>
            <a:off x="8005239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3"/>
          <p:cNvSpPr/>
          <p:nvPr/>
        </p:nvSpPr>
        <p:spPr>
          <a:xfrm>
            <a:off x="10043135" y="6431401"/>
            <a:ext cx="2262260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3"/>
          <p:cNvSpPr/>
          <p:nvPr/>
        </p:nvSpPr>
        <p:spPr>
          <a:xfrm>
            <a:off x="4194215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33"/>
          <p:cNvSpPr/>
          <p:nvPr/>
        </p:nvSpPr>
        <p:spPr>
          <a:xfrm>
            <a:off x="6226152" y="6515214"/>
            <a:ext cx="1876864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33"/>
          <p:cNvSpPr/>
          <p:nvPr/>
        </p:nvSpPr>
        <p:spPr>
          <a:xfrm>
            <a:off x="3157673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17194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79265" y="5456936"/>
            <a:ext cx="1424348" cy="1276733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11187221" y="5626183"/>
            <a:ext cx="1065851" cy="939624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488921" y="-240769"/>
            <a:ext cx="2829184" cy="188612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10974386" y="2382291"/>
            <a:ext cx="1703989" cy="1347004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4932665" y="-249093"/>
            <a:ext cx="2120540" cy="924348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1270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88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theme" Target="../theme/theme7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8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B241C32-EEE5-4B27-B388-7C7C2FBA41E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.Vn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.Vn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.VnArial" panose="020B7200000000000000" pitchFamily="34" charset="0"/>
              </a:defRPr>
            </a:lvl1pPr>
          </a:lstStyle>
          <a:p>
            <a:fld id="{01AC7296-C720-4CD1-B13C-42C8565D092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9" r:id="rId1"/>
    <p:sldLayoutId id="2147484300" r:id="rId2"/>
    <p:sldLayoutId id="2147484301" r:id="rId3"/>
    <p:sldLayoutId id="2147484302" r:id="rId4"/>
    <p:sldLayoutId id="2147484303" r:id="rId5"/>
    <p:sldLayoutId id="2147484304" r:id="rId6"/>
    <p:sldLayoutId id="2147484305" r:id="rId7"/>
    <p:sldLayoutId id="2147484306" r:id="rId8"/>
    <p:sldLayoutId id="2147484307" r:id="rId9"/>
    <p:sldLayoutId id="2147484308" r:id="rId10"/>
    <p:sldLayoutId id="2147484309" r:id="rId11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5892D1D-81D4-494F-8FEE-0A10D91A4AF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58" r:id="rId2"/>
    <p:sldLayoutId id="2147484259" r:id="rId3"/>
    <p:sldLayoutId id="2147484260" r:id="rId4"/>
    <p:sldLayoutId id="2147484261" r:id="rId5"/>
    <p:sldLayoutId id="2147484262" r:id="rId6"/>
    <p:sldLayoutId id="2147484263" r:id="rId7"/>
    <p:sldLayoutId id="2147484264" r:id="rId8"/>
    <p:sldLayoutId id="2147484265" r:id="rId9"/>
    <p:sldLayoutId id="2147484266" r:id="rId10"/>
    <p:sldLayoutId id="214748426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0EFA3C2-9B2E-4CCB-B771-3D6F3BE0E837}" type="datetimeFigureOut">
              <a:rPr lang="en-US" altLang="en-US"/>
              <a:pPr>
                <a:defRPr/>
              </a:pPr>
              <a:t>19-Sep-21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5AD6775-4163-419F-9330-8706AE809C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268" r:id="rId2"/>
    <p:sldLayoutId id="2147484269" r:id="rId3"/>
    <p:sldLayoutId id="2147484270" r:id="rId4"/>
    <p:sldLayoutId id="2147484271" r:id="rId5"/>
    <p:sldLayoutId id="2147484272" r:id="rId6"/>
    <p:sldLayoutId id="2147484273" r:id="rId7"/>
    <p:sldLayoutId id="2147484274" r:id="rId8"/>
    <p:sldLayoutId id="2147484275" r:id="rId9"/>
    <p:sldLayoutId id="2147484276" r:id="rId10"/>
    <p:sldLayoutId id="21474842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82CA9C47-FAEF-4A8B-9FAF-D7FE9155625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  <p:sldLayoutId id="2147484371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27D45DA-45EB-46A9-9E30-C01153113BD0}" type="datetimeFigureOut">
              <a:rPr lang="en-US" altLang="en-US"/>
              <a:pPr>
                <a:defRPr/>
              </a:pPr>
              <a:t>19-Sep-21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9E429DB-2FA4-4403-8003-978C343624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289" r:id="rId2"/>
    <p:sldLayoutId id="2147484290" r:id="rId3"/>
    <p:sldLayoutId id="2147484291" r:id="rId4"/>
    <p:sldLayoutId id="2147484292" r:id="rId5"/>
    <p:sldLayoutId id="2147484293" r:id="rId6"/>
    <p:sldLayoutId id="2147484294" r:id="rId7"/>
    <p:sldLayoutId id="2147484295" r:id="rId8"/>
    <p:sldLayoutId id="2147484296" r:id="rId9"/>
    <p:sldLayoutId id="2147484297" r:id="rId10"/>
    <p:sldLayoutId id="21474842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951767" y="1548033"/>
            <a:ext cx="10173600" cy="4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106700" y="303967"/>
            <a:ext cx="9371200" cy="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02371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338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  <p:sldLayoutId id="2147484347" r:id="rId8"/>
    <p:sldLayoutId id="2147484348" r:id="rId9"/>
    <p:sldLayoutId id="2147484349" r:id="rId10"/>
    <p:sldLayoutId id="2147484350" r:id="rId11"/>
    <p:sldLayoutId id="2147484351" r:id="rId12"/>
    <p:sldLayoutId id="2147484352" r:id="rId13"/>
    <p:sldLayoutId id="2147484353" r:id="rId14"/>
    <p:sldLayoutId id="2147484354" r:id="rId15"/>
    <p:sldLayoutId id="2147484355" r:id="rId16"/>
    <p:sldLayoutId id="2147484356" r:id="rId17"/>
    <p:sldLayoutId id="2147484357" r:id="rId18"/>
    <p:sldLayoutId id="2147484358" r:id="rId19"/>
    <p:sldLayoutId id="2147484359" r:id="rId20"/>
    <p:sldLayoutId id="2147484360" r:id="rId21"/>
    <p:sldLayoutId id="2147484361" r:id="rId22"/>
    <p:sldLayoutId id="2147484362" r:id="rId23"/>
    <p:sldLayoutId id="2147484363" r:id="rId24"/>
    <p:sldLayoutId id="2147484364" r:id="rId25"/>
    <p:sldLayoutId id="2147484365" r:id="rId26"/>
    <p:sldLayoutId id="2147484366" r:id="rId27"/>
    <p:sldLayoutId id="2147484367" r:id="rId28"/>
    <p:sldLayoutId id="2147484368" r:id="rId29"/>
    <p:sldLayoutId id="2147484369" r:id="rId30"/>
    <p:sldLayoutId id="2147484370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7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18.png"/><Relationship Id="rId4" Type="http://schemas.openxmlformats.org/officeDocument/2006/relationships/image" Target="../media/image38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audio" Target="../media/audio2.wav"/><Relationship Id="rId7" Type="http://schemas.openxmlformats.org/officeDocument/2006/relationships/image" Target="../media/image21.gif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0.gif"/><Relationship Id="rId11" Type="http://schemas.openxmlformats.org/officeDocument/2006/relationships/image" Target="../media/image44.png"/><Relationship Id="rId5" Type="http://schemas.openxmlformats.org/officeDocument/2006/relationships/image" Target="../media/image19.png"/><Relationship Id="rId15" Type="http://schemas.openxmlformats.org/officeDocument/2006/relationships/image" Target="../media/image48.gif"/><Relationship Id="rId10" Type="http://schemas.openxmlformats.org/officeDocument/2006/relationships/image" Target="../media/image43.png"/><Relationship Id="rId4" Type="http://schemas.openxmlformats.org/officeDocument/2006/relationships/image" Target="../media/image16.gif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52.png"/><Relationship Id="rId18" Type="http://schemas.openxmlformats.org/officeDocument/2006/relationships/image" Target="../media/image48.gif"/><Relationship Id="rId3" Type="http://schemas.openxmlformats.org/officeDocument/2006/relationships/image" Target="../media/image16.gif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17" Type="http://schemas.openxmlformats.org/officeDocument/2006/relationships/image" Target="../media/image54.png"/><Relationship Id="rId2" Type="http://schemas.openxmlformats.org/officeDocument/2006/relationships/audio" Target="../media/audio2.wav"/><Relationship Id="rId16" Type="http://schemas.openxmlformats.org/officeDocument/2006/relationships/image" Target="../media/image53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1.gif"/><Relationship Id="rId11" Type="http://schemas.openxmlformats.org/officeDocument/2006/relationships/image" Target="../media/image51.png"/><Relationship Id="rId5" Type="http://schemas.openxmlformats.org/officeDocument/2006/relationships/image" Target="../media/image20.gif"/><Relationship Id="rId15" Type="http://schemas.openxmlformats.org/officeDocument/2006/relationships/image" Target="../media/image47.png"/><Relationship Id="rId10" Type="http://schemas.openxmlformats.org/officeDocument/2006/relationships/image" Target="../media/image44.png"/><Relationship Id="rId19" Type="http://schemas.openxmlformats.org/officeDocument/2006/relationships/image" Target="../media/image49.png"/><Relationship Id="rId4" Type="http://schemas.openxmlformats.org/officeDocument/2006/relationships/image" Target="../media/image19.png"/><Relationship Id="rId9" Type="http://schemas.openxmlformats.org/officeDocument/2006/relationships/image" Target="../media/image43.png"/><Relationship Id="rId1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16.gif"/><Relationship Id="rId7" Type="http://schemas.openxmlformats.org/officeDocument/2006/relationships/image" Target="../media/image41.png"/><Relationship Id="rId12" Type="http://schemas.openxmlformats.org/officeDocument/2006/relationships/image" Target="../media/image56.png"/><Relationship Id="rId17" Type="http://schemas.openxmlformats.org/officeDocument/2006/relationships/image" Target="../media/image49.png"/><Relationship Id="rId2" Type="http://schemas.openxmlformats.org/officeDocument/2006/relationships/audio" Target="../media/audio2.wav"/><Relationship Id="rId16" Type="http://schemas.openxmlformats.org/officeDocument/2006/relationships/image" Target="../media/image48.gif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1.gif"/><Relationship Id="rId11" Type="http://schemas.openxmlformats.org/officeDocument/2006/relationships/image" Target="../media/image55.png"/><Relationship Id="rId5" Type="http://schemas.openxmlformats.org/officeDocument/2006/relationships/image" Target="../media/image20.gif"/><Relationship Id="rId15" Type="http://schemas.openxmlformats.org/officeDocument/2006/relationships/image" Target="../media/image47.png"/><Relationship Id="rId10" Type="http://schemas.openxmlformats.org/officeDocument/2006/relationships/image" Target="../media/image44.png"/><Relationship Id="rId19" Type="http://schemas.openxmlformats.org/officeDocument/2006/relationships/image" Target="../media/image57.png"/><Relationship Id="rId4" Type="http://schemas.openxmlformats.org/officeDocument/2006/relationships/image" Target="../media/image19.png"/><Relationship Id="rId9" Type="http://schemas.openxmlformats.org/officeDocument/2006/relationships/image" Target="../media/image43.png"/><Relationship Id="rId1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60.png"/><Relationship Id="rId18" Type="http://schemas.openxmlformats.org/officeDocument/2006/relationships/image" Target="../media/image62.png"/><Relationship Id="rId3" Type="http://schemas.openxmlformats.org/officeDocument/2006/relationships/image" Target="../media/image16.gif"/><Relationship Id="rId21" Type="http://schemas.openxmlformats.org/officeDocument/2006/relationships/image" Target="../media/image50.png"/><Relationship Id="rId7" Type="http://schemas.openxmlformats.org/officeDocument/2006/relationships/image" Target="../media/image41.png"/><Relationship Id="rId12" Type="http://schemas.openxmlformats.org/officeDocument/2006/relationships/image" Target="../media/image59.png"/><Relationship Id="rId17" Type="http://schemas.openxmlformats.org/officeDocument/2006/relationships/image" Target="../media/image47.png"/><Relationship Id="rId2" Type="http://schemas.openxmlformats.org/officeDocument/2006/relationships/audio" Target="../media/audio2.wav"/><Relationship Id="rId16" Type="http://schemas.openxmlformats.org/officeDocument/2006/relationships/image" Target="../media/image46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1.gif"/><Relationship Id="rId11" Type="http://schemas.openxmlformats.org/officeDocument/2006/relationships/image" Target="../media/image44.png"/><Relationship Id="rId5" Type="http://schemas.openxmlformats.org/officeDocument/2006/relationships/image" Target="../media/image20.gif"/><Relationship Id="rId15" Type="http://schemas.openxmlformats.org/officeDocument/2006/relationships/image" Target="../media/image61.png"/><Relationship Id="rId10" Type="http://schemas.openxmlformats.org/officeDocument/2006/relationships/image" Target="../media/image58.png"/><Relationship Id="rId19" Type="http://schemas.openxmlformats.org/officeDocument/2006/relationships/image" Target="../media/image48.gif"/><Relationship Id="rId4" Type="http://schemas.openxmlformats.org/officeDocument/2006/relationships/image" Target="../media/image19.png"/><Relationship Id="rId9" Type="http://schemas.openxmlformats.org/officeDocument/2006/relationships/image" Target="../media/image43.png"/><Relationship Id="rId14" Type="http://schemas.openxmlformats.org/officeDocument/2006/relationships/image" Target="../media/image45.png"/><Relationship Id="rId22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4.xml"/><Relationship Id="rId5" Type="http://schemas.microsoft.com/office/2007/relationships/hdphoto" Target="../media/hdphoto1.wdp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wmf"/><Relationship Id="rId3" Type="http://schemas.openxmlformats.org/officeDocument/2006/relationships/audio" Target="../media/audio1.wav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5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5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4.wmf"/><Relationship Id="rId3" Type="http://schemas.openxmlformats.org/officeDocument/2006/relationships/audio" Target="../media/audio1.wav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5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14DB098-D0DD-4B38-ACDB-8FCEB7A483ED}"/>
              </a:ext>
            </a:extLst>
          </p:cNvPr>
          <p:cNvSpPr txBox="1"/>
          <p:nvPr/>
        </p:nvSpPr>
        <p:spPr>
          <a:xfrm>
            <a:off x="1919536" y="2708920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48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16632"/>
            <a:ext cx="1475830" cy="1475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055440" y="512503"/>
            <a:ext cx="25827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indent="0" eaLnBrk="1" hangingPunct="1"/>
            <a:r>
              <a:rPr lang="en-US" sz="3600" i="1" u="sng" dirty="0" err="1">
                <a:latin typeface="Times New Roman" pitchFamily="18" charset="0"/>
              </a:rPr>
              <a:t>Bài</a:t>
            </a:r>
            <a:r>
              <a:rPr lang="en-US" sz="3600" i="1" u="sng" dirty="0">
                <a:latin typeface="Times New Roman" pitchFamily="18" charset="0"/>
              </a:rPr>
              <a:t> </a:t>
            </a:r>
            <a:r>
              <a:rPr lang="en-US" sz="3600" i="1" u="sng" dirty="0" smtClean="0">
                <a:latin typeface="Times New Roman" pitchFamily="18" charset="0"/>
              </a:rPr>
              <a:t>2: </a:t>
            </a:r>
            <a:r>
              <a:rPr lang="en-US" sz="3600" i="1" u="sng" dirty="0" err="1" smtClean="0">
                <a:latin typeface="Times New Roman" pitchFamily="18" charset="0"/>
              </a:rPr>
              <a:t>Tìm</a:t>
            </a:r>
            <a:r>
              <a:rPr lang="en-US" sz="3600" i="1" u="sng" dirty="0" smtClean="0">
                <a:latin typeface="Times New Roman" pitchFamily="18" charset="0"/>
              </a:rPr>
              <a:t> x</a:t>
            </a:r>
            <a:endParaRPr lang="en-US" sz="3600" i="1" u="sng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27772" y="1680216"/>
                <a:ext cx="4104456" cy="887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772" y="1680216"/>
                <a:ext cx="4104456" cy="887551"/>
              </a:xfrm>
              <a:prstGeom prst="rect">
                <a:avLst/>
              </a:prstGeom>
              <a:blipFill rotWithShape="0">
                <a:blip r:embed="rId4"/>
                <a:stretch>
                  <a:fillRect l="-4451" b="-1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954951" y="1685954"/>
                <a:ext cx="3240360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951" y="1685954"/>
                <a:ext cx="3240360" cy="879215"/>
              </a:xfrm>
              <a:prstGeom prst="rect">
                <a:avLst/>
              </a:prstGeom>
              <a:blipFill rotWithShape="0">
                <a:blip r:embed="rId5"/>
                <a:stretch>
                  <a:fillRect l="-5838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283251" y="1628800"/>
                <a:ext cx="2690275" cy="876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251" y="1628800"/>
                <a:ext cx="2690275" cy="876587"/>
              </a:xfrm>
              <a:prstGeom prst="rect">
                <a:avLst/>
              </a:prstGeom>
              <a:blipFill rotWithShape="0">
                <a:blip r:embed="rId6"/>
                <a:stretch>
                  <a:fillRect l="-7029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279958" y="1632800"/>
                <a:ext cx="2690275" cy="875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:r>
                  <a:rPr lang="en-US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9958" y="1632800"/>
                <a:ext cx="2690275" cy="875753"/>
              </a:xfrm>
              <a:prstGeom prst="rect">
                <a:avLst/>
              </a:prstGeom>
              <a:blipFill rotWithShape="0">
                <a:blip r:embed="rId7"/>
                <a:stretch>
                  <a:fillRect l="-678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06537" y="2591628"/>
                <a:ext cx="4104456" cy="236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37" y="2591628"/>
                <a:ext cx="4104456" cy="2367699"/>
              </a:xfrm>
              <a:prstGeom prst="rect">
                <a:avLst/>
              </a:prstGeom>
              <a:blipFill rotWithShape="0">
                <a:blip r:embed="rId8"/>
                <a:stretch>
                  <a:fillRect b="-3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215531" y="2525486"/>
                <a:ext cx="4104456" cy="2345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531" y="2525486"/>
                <a:ext cx="4104456" cy="2345642"/>
              </a:xfrm>
              <a:prstGeom prst="rect">
                <a:avLst/>
              </a:prstGeom>
              <a:blipFill rotWithShape="0">
                <a:blip r:embed="rId9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398999" y="2542422"/>
                <a:ext cx="4104456" cy="2443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999" y="2542422"/>
                <a:ext cx="4104456" cy="244387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328459" y="2542425"/>
                <a:ext cx="4104456" cy="2516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8459" y="2542425"/>
                <a:ext cx="4104456" cy="251620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379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  <p:bldP spid="24" grpId="0"/>
      <p:bldP spid="24" grpId="1"/>
      <p:bldP spid="24" grpId="2"/>
      <p:bldP spid="25" grpId="0"/>
      <p:bldP spid="25" grpId="1"/>
      <p:bldP spid="25" grpId="2"/>
      <p:bldP spid="26" grpId="0"/>
      <p:bldP spid="26" grpId="1"/>
      <p:bldP spid="26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20">
            <a:extLst>
              <a:ext uri="{FF2B5EF4-FFF2-40B4-BE49-F238E27FC236}">
                <a16:creationId xmlns:a16="http://schemas.microsoft.com/office/drawing/2014/main" xmlns="" id="{83F3852D-6A94-44C7-B6A0-F33181163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874" y="230897"/>
            <a:ext cx="740940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400" b="1" i="1" u="sng" dirty="0" err="1">
                <a:latin typeface="Times New Roman" pitchFamily="18" charset="0"/>
              </a:rPr>
              <a:t>Bài</a:t>
            </a:r>
            <a:r>
              <a:rPr lang="en-US" altLang="en-US" sz="3400" b="1" i="1" u="sng" dirty="0">
                <a:latin typeface="Times New Roman" pitchFamily="18" charset="0"/>
              </a:rPr>
              <a:t> </a:t>
            </a:r>
            <a:r>
              <a:rPr lang="en-US" altLang="en-US" sz="3400" b="1" i="1" u="sng" dirty="0" smtClean="0">
                <a:latin typeface="Times New Roman" pitchFamily="18" charset="0"/>
              </a:rPr>
              <a:t>4: </a:t>
            </a:r>
            <a:r>
              <a:rPr lang="en-US" altLang="en-US" sz="3400" b="1" i="1" u="sng" dirty="0" err="1" smtClean="0">
                <a:latin typeface="Times New Roman" pitchFamily="18" charset="0"/>
              </a:rPr>
              <a:t>Viết</a:t>
            </a:r>
            <a:r>
              <a:rPr lang="en-US" altLang="en-US" sz="3400" b="1" i="1" u="sng" dirty="0" smtClean="0">
                <a:latin typeface="Times New Roman" pitchFamily="18" charset="0"/>
              </a:rPr>
              <a:t> </a:t>
            </a:r>
            <a:r>
              <a:rPr lang="en-US" altLang="en-US" sz="3400" b="1" i="1" u="sng" dirty="0" err="1" smtClean="0">
                <a:latin typeface="Times New Roman" pitchFamily="18" charset="0"/>
              </a:rPr>
              <a:t>các</a:t>
            </a:r>
            <a:r>
              <a:rPr lang="en-US" altLang="en-US" sz="3400" b="1" i="1" u="sng" dirty="0" smtClean="0">
                <a:latin typeface="Times New Roman" pitchFamily="18" charset="0"/>
              </a:rPr>
              <a:t> </a:t>
            </a:r>
            <a:r>
              <a:rPr lang="en-US" altLang="en-US" sz="3400" b="1" i="1" u="sng" dirty="0" err="1" smtClean="0">
                <a:latin typeface="Times New Roman" pitchFamily="18" charset="0"/>
              </a:rPr>
              <a:t>số</a:t>
            </a:r>
            <a:r>
              <a:rPr lang="en-US" altLang="en-US" sz="3400" b="1" i="1" u="sng" dirty="0" smtClean="0">
                <a:latin typeface="Times New Roman" pitchFamily="18" charset="0"/>
              </a:rPr>
              <a:t> </a:t>
            </a:r>
            <a:r>
              <a:rPr lang="en-US" altLang="en-US" sz="3400" b="1" i="1" u="sng" dirty="0" err="1" smtClean="0">
                <a:latin typeface="Times New Roman" pitchFamily="18" charset="0"/>
              </a:rPr>
              <a:t>đo</a:t>
            </a:r>
            <a:r>
              <a:rPr lang="en-US" altLang="en-US" sz="3400" b="1" i="1" u="sng" dirty="0" smtClean="0">
                <a:latin typeface="Times New Roman" pitchFamily="18" charset="0"/>
              </a:rPr>
              <a:t> </a:t>
            </a:r>
            <a:r>
              <a:rPr lang="en-US" altLang="en-US" sz="3400" b="1" i="1" u="sng" dirty="0" err="1" smtClean="0">
                <a:latin typeface="Times New Roman" pitchFamily="18" charset="0"/>
              </a:rPr>
              <a:t>độ</a:t>
            </a:r>
            <a:r>
              <a:rPr lang="en-US" altLang="en-US" sz="3400" b="1" i="1" u="sng" dirty="0" smtClean="0">
                <a:latin typeface="Times New Roman" pitchFamily="18" charset="0"/>
              </a:rPr>
              <a:t> </a:t>
            </a:r>
            <a:r>
              <a:rPr lang="en-US" altLang="en-US" sz="3400" b="1" i="1" u="sng" dirty="0" err="1" smtClean="0">
                <a:latin typeface="Times New Roman" pitchFamily="18" charset="0"/>
              </a:rPr>
              <a:t>dài</a:t>
            </a:r>
            <a:r>
              <a:rPr lang="en-US" altLang="en-US" sz="3400" b="1" i="1" u="sng" dirty="0" smtClean="0">
                <a:latin typeface="Times New Roman" pitchFamily="18" charset="0"/>
              </a:rPr>
              <a:t> ( </a:t>
            </a:r>
            <a:r>
              <a:rPr lang="en-US" altLang="en-US" sz="3400" b="1" i="1" u="sng" dirty="0" err="1" smtClean="0">
                <a:latin typeface="Times New Roman" pitchFamily="18" charset="0"/>
              </a:rPr>
              <a:t>theo</a:t>
            </a:r>
            <a:r>
              <a:rPr lang="en-US" altLang="en-US" sz="3400" b="1" i="1" u="sng" dirty="0" smtClean="0">
                <a:latin typeface="Times New Roman" pitchFamily="18" charset="0"/>
              </a:rPr>
              <a:t> </a:t>
            </a:r>
            <a:r>
              <a:rPr lang="en-US" altLang="en-US" sz="3400" b="1" i="1" u="sng" dirty="0" err="1" smtClean="0">
                <a:latin typeface="Times New Roman" pitchFamily="18" charset="0"/>
              </a:rPr>
              <a:t>mẫu</a:t>
            </a:r>
            <a:r>
              <a:rPr lang="en-US" altLang="en-US" sz="3400" b="1" i="1" u="sng" dirty="0" smtClean="0">
                <a:latin typeface="Times New Roman" pitchFamily="18" charset="0"/>
              </a:rPr>
              <a:t>):</a:t>
            </a:r>
            <a:endParaRPr lang="en-US" altLang="en-US" sz="3400" b="1" i="1" u="sng" dirty="0">
              <a:latin typeface="Times New Roman" pitchFamily="18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565910" y="1128460"/>
            <a:ext cx="868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 marL="457200" indent="-4572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15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1m 75cm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36cm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8cm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1327656" y="2329924"/>
            <a:ext cx="2533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Mẫu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: 2m 15cm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771030" y="2015562"/>
            <a:ext cx="2857608" cy="969048"/>
            <a:chOff x="3771030" y="2015562"/>
            <a:chExt cx="2857608" cy="969048"/>
          </a:xfrm>
        </p:grpSpPr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>
              <a:off x="4875651" y="2314049"/>
              <a:ext cx="570321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+</a:t>
              </a:r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>
              <a:off x="3771030" y="2329924"/>
              <a:ext cx="570321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=</a:t>
              </a:r>
            </a:p>
          </p:txBody>
        </p:sp>
        <p:sp>
          <p:nvSpPr>
            <p:cNvPr id="28" name="Text Box 12"/>
            <p:cNvSpPr txBox="1">
              <a:spLocks noChangeArrowheads="1"/>
            </p:cNvSpPr>
            <p:nvPr/>
          </p:nvSpPr>
          <p:spPr bwMode="auto">
            <a:xfrm>
              <a:off x="3999158" y="2315637"/>
              <a:ext cx="1254706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2</a:t>
              </a:r>
              <a:r>
                <a:rPr lang="en-US" sz="3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m</a:t>
              </a:r>
              <a:endPara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endParaRPr>
            </a:p>
          </p:txBody>
        </p:sp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6058317" y="2268012"/>
              <a:ext cx="570321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m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5265620" y="2015562"/>
                  <a:ext cx="984565" cy="9690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num>
                          <m:den>
                            <m:r>
                              <a:rPr lang="en-US" sz="3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  <m:r>
                              <a:rPr lang="en-US" sz="3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den>
                        </m:f>
                      </m:oMath>
                    </m:oMathPara>
                  </a14:m>
                  <a:endParaRPr lang="en-US" sz="3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5620" y="2015562"/>
                  <a:ext cx="984565" cy="96904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6450380" y="2011760"/>
            <a:ext cx="2111494" cy="969048"/>
            <a:chOff x="6628637" y="2013675"/>
            <a:chExt cx="2111494" cy="969048"/>
          </a:xfrm>
        </p:grpSpPr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>
              <a:off x="6628637" y="2329924"/>
              <a:ext cx="570321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=</a:t>
              </a:r>
            </a:p>
          </p:txBody>
        </p:sp>
        <p:sp>
          <p:nvSpPr>
            <p:cNvPr id="33" name="Text Box 12"/>
            <p:cNvSpPr txBox="1">
              <a:spLocks noChangeArrowheads="1"/>
            </p:cNvSpPr>
            <p:nvPr/>
          </p:nvSpPr>
          <p:spPr bwMode="auto">
            <a:xfrm>
              <a:off x="7006232" y="2344212"/>
              <a:ext cx="570321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2</a:t>
              </a:r>
            </a:p>
          </p:txBody>
        </p:sp>
        <p:sp>
          <p:nvSpPr>
            <p:cNvPr id="34" name="Text Box 12"/>
            <p:cNvSpPr txBox="1">
              <a:spLocks noChangeArrowheads="1"/>
            </p:cNvSpPr>
            <p:nvPr/>
          </p:nvSpPr>
          <p:spPr bwMode="auto">
            <a:xfrm>
              <a:off x="8055746" y="2293412"/>
              <a:ext cx="68438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7382627" y="2013675"/>
                  <a:ext cx="503611" cy="9690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num>
                          <m:den>
                            <m:r>
                              <a:rPr lang="en-US" sz="3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3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3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den>
                        </m:f>
                      </m:oMath>
                    </m:oMathPara>
                  </a14:m>
                  <a:endParaRPr lang="en-US" sz="3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2627" y="2013675"/>
                  <a:ext cx="503611" cy="96904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560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1353175" y="3372312"/>
            <a:ext cx="6176685" cy="969048"/>
            <a:chOff x="1440259" y="3372312"/>
            <a:chExt cx="6176685" cy="969048"/>
          </a:xfrm>
        </p:grpSpPr>
        <p:grpSp>
          <p:nvGrpSpPr>
            <p:cNvPr id="37" name="Group 36"/>
            <p:cNvGrpSpPr>
              <a:grpSpLocks/>
            </p:cNvGrpSpPr>
            <p:nvPr/>
          </p:nvGrpSpPr>
          <p:grpSpPr bwMode="auto">
            <a:xfrm>
              <a:off x="1440259" y="3647622"/>
              <a:ext cx="6176685" cy="457200"/>
              <a:chOff x="860" y="1132"/>
              <a:chExt cx="1395" cy="288"/>
            </a:xfrm>
          </p:grpSpPr>
          <p:sp>
            <p:nvSpPr>
              <p:cNvPr id="40" name="Text Box 12"/>
              <p:cNvSpPr txBox="1">
                <a:spLocks noChangeArrowheads="1"/>
              </p:cNvSpPr>
              <p:nvPr/>
            </p:nvSpPr>
            <p:spPr bwMode="auto">
              <a:xfrm>
                <a:off x="1444" y="1132"/>
                <a:ext cx="9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+</a:t>
                </a:r>
              </a:p>
            </p:txBody>
          </p:sp>
          <p:sp>
            <p:nvSpPr>
              <p:cNvPr id="41" name="Text Box 12"/>
              <p:cNvSpPr txBox="1">
                <a:spLocks noChangeArrowheads="1"/>
              </p:cNvSpPr>
              <p:nvPr/>
            </p:nvSpPr>
            <p:spPr bwMode="auto">
              <a:xfrm>
                <a:off x="860" y="1132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1</a:t>
                </a:r>
                <a:r>
                  <a:rPr lang="en-US" sz="3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m 75cm</a:t>
                </a:r>
                <a:endPara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endParaRPr>
              </a:p>
            </p:txBody>
          </p:sp>
          <p:sp>
            <p:nvSpPr>
              <p:cNvPr id="42" name="Text Box 12"/>
              <p:cNvSpPr txBox="1">
                <a:spLocks noChangeArrowheads="1"/>
              </p:cNvSpPr>
              <p:nvPr/>
            </p:nvSpPr>
            <p:spPr bwMode="auto">
              <a:xfrm>
                <a:off x="1201" y="1132"/>
                <a:ext cx="9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=</a:t>
                </a:r>
              </a:p>
            </p:txBody>
          </p:sp>
          <p:sp>
            <p:nvSpPr>
              <p:cNvPr id="43" name="Text Box 12"/>
              <p:cNvSpPr txBox="1">
                <a:spLocks noChangeArrowheads="1"/>
              </p:cNvSpPr>
              <p:nvPr/>
            </p:nvSpPr>
            <p:spPr bwMode="auto">
              <a:xfrm>
                <a:off x="1278" y="1132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1</a:t>
                </a:r>
                <a:r>
                  <a:rPr lang="en-US" sz="3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m</a:t>
                </a:r>
                <a:endPara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endParaRPr>
              </a:p>
            </p:txBody>
          </p:sp>
          <p:sp>
            <p:nvSpPr>
              <p:cNvPr id="44" name="Text Box 12"/>
              <p:cNvSpPr txBox="1">
                <a:spLocks noChangeArrowheads="1"/>
              </p:cNvSpPr>
              <p:nvPr/>
            </p:nvSpPr>
            <p:spPr bwMode="auto">
              <a:xfrm>
                <a:off x="1708" y="1132"/>
                <a:ext cx="9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m</a:t>
                </a:r>
              </a:p>
            </p:txBody>
          </p:sp>
          <p:sp>
            <p:nvSpPr>
              <p:cNvPr id="45" name="Text Box 12"/>
              <p:cNvSpPr txBox="1">
                <a:spLocks noChangeArrowheads="1"/>
              </p:cNvSpPr>
              <p:nvPr/>
            </p:nvSpPr>
            <p:spPr bwMode="auto">
              <a:xfrm>
                <a:off x="1792" y="1132"/>
                <a:ext cx="9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=</a:t>
                </a:r>
              </a:p>
            </p:txBody>
          </p:sp>
          <p:sp>
            <p:nvSpPr>
              <p:cNvPr id="46" name="Text Box 12"/>
              <p:cNvSpPr txBox="1">
                <a:spLocks noChangeArrowheads="1"/>
              </p:cNvSpPr>
              <p:nvPr/>
            </p:nvSpPr>
            <p:spPr bwMode="auto">
              <a:xfrm>
                <a:off x="1897" y="1132"/>
                <a:ext cx="9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1</a:t>
                </a:r>
              </a:p>
            </p:txBody>
          </p:sp>
          <p:sp>
            <p:nvSpPr>
              <p:cNvPr id="47" name="Text Box 12"/>
              <p:cNvSpPr txBox="1">
                <a:spLocks noChangeArrowheads="1"/>
              </p:cNvSpPr>
              <p:nvPr/>
            </p:nvSpPr>
            <p:spPr bwMode="auto">
              <a:xfrm>
                <a:off x="2141" y="1132"/>
                <a:ext cx="1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m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4337562" y="3372312"/>
                  <a:ext cx="984565" cy="9690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𝟕𝟓</m:t>
                            </m:r>
                          </m:num>
                          <m:den>
                            <m:r>
                              <a:rPr lang="en-US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den>
                        </m:f>
                      </m:oMath>
                    </m:oMathPara>
                  </a14:m>
                  <a:endParaRPr lang="en-US" sz="3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7562" y="3372312"/>
                  <a:ext cx="984565" cy="96904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6299948" y="3372312"/>
                  <a:ext cx="984565" cy="9690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𝟕𝟓</m:t>
                            </m:r>
                          </m:num>
                          <m:den>
                            <m:r>
                              <a:rPr lang="en-US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den>
                        </m:f>
                      </m:oMath>
                    </m:oMathPara>
                  </a14:m>
                  <a:endParaRPr lang="en-US" sz="3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9948" y="3372312"/>
                  <a:ext cx="984565" cy="96904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1451080" y="4575964"/>
            <a:ext cx="6349367" cy="959686"/>
            <a:chOff x="1440259" y="3372312"/>
            <a:chExt cx="6349367" cy="959686"/>
          </a:xfrm>
        </p:grpSpPr>
        <p:grpSp>
          <p:nvGrpSpPr>
            <p:cNvPr id="49" name="Group 48"/>
            <p:cNvGrpSpPr>
              <a:grpSpLocks/>
            </p:cNvGrpSpPr>
            <p:nvPr/>
          </p:nvGrpSpPr>
          <p:grpSpPr bwMode="auto">
            <a:xfrm>
              <a:off x="1440259" y="3647622"/>
              <a:ext cx="6349367" cy="457200"/>
              <a:chOff x="860" y="1132"/>
              <a:chExt cx="1434" cy="288"/>
            </a:xfrm>
          </p:grpSpPr>
          <p:sp>
            <p:nvSpPr>
              <p:cNvPr id="52" name="Text Box 12"/>
              <p:cNvSpPr txBox="1">
                <a:spLocks noChangeArrowheads="1"/>
              </p:cNvSpPr>
              <p:nvPr/>
            </p:nvSpPr>
            <p:spPr bwMode="auto">
              <a:xfrm>
                <a:off x="1435" y="1141"/>
                <a:ext cx="9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+</a:t>
                </a:r>
              </a:p>
            </p:txBody>
          </p:sp>
          <p:sp>
            <p:nvSpPr>
              <p:cNvPr id="53" name="Text Box 12"/>
              <p:cNvSpPr txBox="1">
                <a:spLocks noChangeArrowheads="1"/>
              </p:cNvSpPr>
              <p:nvPr/>
            </p:nvSpPr>
            <p:spPr bwMode="auto">
              <a:xfrm>
                <a:off x="860" y="1132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5m 36cm</a:t>
                </a:r>
                <a:endPara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endParaRPr>
              </a:p>
            </p:txBody>
          </p:sp>
          <p:sp>
            <p:nvSpPr>
              <p:cNvPr id="54" name="Text Box 12"/>
              <p:cNvSpPr txBox="1">
                <a:spLocks noChangeArrowheads="1"/>
              </p:cNvSpPr>
              <p:nvPr/>
            </p:nvSpPr>
            <p:spPr bwMode="auto">
              <a:xfrm>
                <a:off x="1201" y="1132"/>
                <a:ext cx="9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=</a:t>
                </a:r>
              </a:p>
            </p:txBody>
          </p:sp>
          <p:sp>
            <p:nvSpPr>
              <p:cNvPr id="55" name="Text Box 12"/>
              <p:cNvSpPr txBox="1">
                <a:spLocks noChangeArrowheads="1"/>
              </p:cNvSpPr>
              <p:nvPr/>
            </p:nvSpPr>
            <p:spPr bwMode="auto">
              <a:xfrm>
                <a:off x="1278" y="1132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5</a:t>
                </a:r>
                <a:r>
                  <a:rPr lang="en-US" sz="3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m</a:t>
                </a:r>
                <a:endPara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endParaRPr>
              </a:p>
            </p:txBody>
          </p:sp>
          <p:sp>
            <p:nvSpPr>
              <p:cNvPr id="56" name="Text Box 12"/>
              <p:cNvSpPr txBox="1">
                <a:spLocks noChangeArrowheads="1"/>
              </p:cNvSpPr>
              <p:nvPr/>
            </p:nvSpPr>
            <p:spPr bwMode="auto">
              <a:xfrm>
                <a:off x="1696" y="1132"/>
                <a:ext cx="12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m</a:t>
                </a:r>
                <a:endPara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endParaRPr>
              </a:p>
            </p:txBody>
          </p:sp>
          <p:sp>
            <p:nvSpPr>
              <p:cNvPr id="57" name="Text Box 12"/>
              <p:cNvSpPr txBox="1">
                <a:spLocks noChangeArrowheads="1"/>
              </p:cNvSpPr>
              <p:nvPr/>
            </p:nvSpPr>
            <p:spPr bwMode="auto">
              <a:xfrm>
                <a:off x="1805" y="1148"/>
                <a:ext cx="9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 =</a:t>
                </a:r>
                <a:endPara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endParaRPr>
              </a:p>
            </p:txBody>
          </p:sp>
          <p:sp>
            <p:nvSpPr>
              <p:cNvPr id="58" name="Text Box 12"/>
              <p:cNvSpPr txBox="1">
                <a:spLocks noChangeArrowheads="1"/>
              </p:cNvSpPr>
              <p:nvPr/>
            </p:nvSpPr>
            <p:spPr bwMode="auto">
              <a:xfrm>
                <a:off x="1889" y="1132"/>
                <a:ext cx="9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5</a:t>
                </a:r>
              </a:p>
            </p:txBody>
          </p:sp>
          <p:sp>
            <p:nvSpPr>
              <p:cNvPr id="59" name="Text Box 12"/>
              <p:cNvSpPr txBox="1">
                <a:spLocks noChangeArrowheads="1"/>
              </p:cNvSpPr>
              <p:nvPr/>
            </p:nvSpPr>
            <p:spPr bwMode="auto">
              <a:xfrm>
                <a:off x="2165" y="1132"/>
                <a:ext cx="12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m</a:t>
                </a:r>
                <a:endPara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4269830" y="3372312"/>
                  <a:ext cx="984565" cy="9596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𝟑𝟔</m:t>
                            </m:r>
                          </m:num>
                          <m:den>
                            <m:r>
                              <a:rPr lang="en-US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den>
                        </m:f>
                      </m:oMath>
                    </m:oMathPara>
                  </a14:m>
                  <a:endParaRPr lang="en-US" sz="3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9830" y="3372312"/>
                  <a:ext cx="984565" cy="95968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>
                <a:xfrm>
                  <a:off x="6299948" y="3372312"/>
                  <a:ext cx="984565" cy="9596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𝟑𝟔</m:t>
                            </m:r>
                          </m:num>
                          <m:den>
                            <m:r>
                              <a:rPr lang="en-US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den>
                        </m:f>
                      </m:oMath>
                    </m:oMathPara>
                  </a14:m>
                  <a:endParaRPr lang="en-US" sz="3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9948" y="3372312"/>
                  <a:ext cx="984565" cy="95968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/>
          <p:cNvGrpSpPr/>
          <p:nvPr/>
        </p:nvGrpSpPr>
        <p:grpSpPr>
          <a:xfrm>
            <a:off x="1125113" y="5838426"/>
            <a:ext cx="6802564" cy="959686"/>
            <a:chOff x="1223300" y="3421525"/>
            <a:chExt cx="6021716" cy="959686"/>
          </a:xfrm>
        </p:grpSpPr>
        <p:grpSp>
          <p:nvGrpSpPr>
            <p:cNvPr id="61" name="Group 60"/>
            <p:cNvGrpSpPr>
              <a:grpSpLocks/>
            </p:cNvGrpSpPr>
            <p:nvPr/>
          </p:nvGrpSpPr>
          <p:grpSpPr bwMode="auto">
            <a:xfrm>
              <a:off x="1223300" y="3647629"/>
              <a:ext cx="6021716" cy="471489"/>
              <a:chOff x="811" y="1132"/>
              <a:chExt cx="1360" cy="297"/>
            </a:xfrm>
          </p:grpSpPr>
          <p:sp>
            <p:nvSpPr>
              <p:cNvPr id="64" name="Text Box 12"/>
              <p:cNvSpPr txBox="1">
                <a:spLocks noChangeArrowheads="1"/>
              </p:cNvSpPr>
              <p:nvPr/>
            </p:nvSpPr>
            <p:spPr bwMode="auto">
              <a:xfrm>
                <a:off x="1404" y="1141"/>
                <a:ext cx="95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+</a:t>
                </a:r>
              </a:p>
            </p:txBody>
          </p:sp>
          <p:sp>
            <p:nvSpPr>
              <p:cNvPr id="65" name="Text Box 12"/>
              <p:cNvSpPr txBox="1">
                <a:spLocks noChangeArrowheads="1"/>
              </p:cNvSpPr>
              <p:nvPr/>
            </p:nvSpPr>
            <p:spPr bwMode="auto">
              <a:xfrm>
                <a:off x="811" y="1132"/>
                <a:ext cx="409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8</a:t>
                </a:r>
                <a:r>
                  <a:rPr lang="en-US" sz="3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m 8</a:t>
                </a: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c</a:t>
                </a:r>
                <a:r>
                  <a:rPr lang="en-US" sz="3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m</a:t>
                </a:r>
                <a:endPara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endParaRPr>
              </a:p>
            </p:txBody>
          </p:sp>
          <p:sp>
            <p:nvSpPr>
              <p:cNvPr id="66" name="Text Box 12"/>
              <p:cNvSpPr txBox="1">
                <a:spLocks noChangeArrowheads="1"/>
              </p:cNvSpPr>
              <p:nvPr/>
            </p:nvSpPr>
            <p:spPr bwMode="auto">
              <a:xfrm>
                <a:off x="1182" y="1132"/>
                <a:ext cx="95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=</a:t>
                </a:r>
              </a:p>
            </p:txBody>
          </p:sp>
          <p:sp>
            <p:nvSpPr>
              <p:cNvPr id="67" name="Text Box 12"/>
              <p:cNvSpPr txBox="1">
                <a:spLocks noChangeArrowheads="1"/>
              </p:cNvSpPr>
              <p:nvPr/>
            </p:nvSpPr>
            <p:spPr bwMode="auto">
              <a:xfrm>
                <a:off x="1250" y="1132"/>
                <a:ext cx="209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8</a:t>
                </a:r>
                <a:r>
                  <a:rPr lang="en-US" sz="3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m</a:t>
                </a:r>
                <a:endPara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endParaRPr>
              </a:p>
            </p:txBody>
          </p:sp>
          <p:sp>
            <p:nvSpPr>
              <p:cNvPr id="68" name="Text Box 12"/>
              <p:cNvSpPr txBox="1">
                <a:spLocks noChangeArrowheads="1"/>
              </p:cNvSpPr>
              <p:nvPr/>
            </p:nvSpPr>
            <p:spPr bwMode="auto">
              <a:xfrm>
                <a:off x="1629" y="1132"/>
                <a:ext cx="121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 </a:t>
                </a:r>
                <a:r>
                  <a:rPr lang="en-US" sz="3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m</a:t>
                </a:r>
                <a:endPara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endParaRPr>
              </a:p>
            </p:txBody>
          </p:sp>
          <p:sp>
            <p:nvSpPr>
              <p:cNvPr id="69" name="Text Box 12"/>
              <p:cNvSpPr txBox="1">
                <a:spLocks noChangeArrowheads="1"/>
              </p:cNvSpPr>
              <p:nvPr/>
            </p:nvSpPr>
            <p:spPr bwMode="auto">
              <a:xfrm>
                <a:off x="1744" y="1148"/>
                <a:ext cx="95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=</a:t>
                </a:r>
                <a:endPara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endParaRPr>
              </a:p>
            </p:txBody>
          </p:sp>
          <p:sp>
            <p:nvSpPr>
              <p:cNvPr id="70" name="Text Box 12"/>
              <p:cNvSpPr txBox="1">
                <a:spLocks noChangeArrowheads="1"/>
              </p:cNvSpPr>
              <p:nvPr/>
            </p:nvSpPr>
            <p:spPr bwMode="auto">
              <a:xfrm>
                <a:off x="1822" y="1132"/>
                <a:ext cx="95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8</a:t>
                </a:r>
              </a:p>
            </p:txBody>
          </p:sp>
          <p:sp>
            <p:nvSpPr>
              <p:cNvPr id="71" name="Text Box 12"/>
              <p:cNvSpPr txBox="1">
                <a:spLocks noChangeArrowheads="1"/>
              </p:cNvSpPr>
              <p:nvPr/>
            </p:nvSpPr>
            <p:spPr bwMode="auto">
              <a:xfrm>
                <a:off x="2042" y="1132"/>
                <a:ext cx="129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m</a:t>
                </a:r>
                <a:endPara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/>
                <p:cNvSpPr/>
                <p:nvPr/>
              </p:nvSpPr>
              <p:spPr>
                <a:xfrm>
                  <a:off x="4136775" y="3421525"/>
                  <a:ext cx="871550" cy="9596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den>
                        </m:f>
                      </m:oMath>
                    </m:oMathPara>
                  </a14:m>
                  <a:endParaRPr lang="en-US" sz="3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Rectangle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6775" y="3421525"/>
                  <a:ext cx="871550" cy="959686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5942172" y="3421525"/>
                  <a:ext cx="871549" cy="9596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den>
                        </m:f>
                      </m:oMath>
                    </m:oMathPara>
                  </a14:m>
                  <a:endParaRPr lang="en-US" sz="3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2172" y="3421525"/>
                  <a:ext cx="871549" cy="959686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0759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2"/>
          <p:cNvSpPr txBox="1">
            <a:spLocks noChangeArrowheads="1"/>
          </p:cNvSpPr>
          <p:nvPr/>
        </p:nvSpPr>
        <p:spPr bwMode="auto">
          <a:xfrm rot="16200000">
            <a:off x="673895" y="4788268"/>
            <a:ext cx="9096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/>
          <a:lstStyle>
            <a:lvl1pPr marL="457200" indent="-457200"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10 m</a:t>
            </a:r>
          </a:p>
        </p:txBody>
      </p:sp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5907088" y="2146053"/>
            <a:ext cx="5949552" cy="330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vi-VN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vi-VN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	180 m</a:t>
            </a:r>
            <a:r>
              <a:rPr lang="en-US" altLang="vi-VN" b="1" baseline="30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	1400 m</a:t>
            </a:r>
            <a:r>
              <a:rPr lang="en-US" altLang="vi-VN" b="1" baseline="30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vi-VN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C.	1800 m</a:t>
            </a:r>
            <a:r>
              <a:rPr lang="en-US" altLang="vi-VN" b="1" baseline="30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D.	2000 m</a:t>
            </a:r>
            <a:r>
              <a:rPr lang="en-US" altLang="vi-VN" b="1" baseline="30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vi-VN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26"/>
          <p:cNvSpPr>
            <a:spLocks noChangeArrowheads="1"/>
          </p:cNvSpPr>
          <p:nvPr/>
        </p:nvSpPr>
        <p:spPr bwMode="auto">
          <a:xfrm>
            <a:off x="6151441" y="4427160"/>
            <a:ext cx="767142" cy="735747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457200" indent="-457200"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vi-VN" alt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1250950" y="2392777"/>
            <a:ext cx="4413001" cy="3060038"/>
            <a:chOff x="177" y="2054"/>
            <a:chExt cx="2513" cy="1853"/>
          </a:xfrm>
        </p:grpSpPr>
        <p:sp>
          <p:nvSpPr>
            <p:cNvPr id="8" name="Rectangle 32"/>
            <p:cNvSpPr>
              <a:spLocks noChangeArrowheads="1"/>
            </p:cNvSpPr>
            <p:nvPr/>
          </p:nvSpPr>
          <p:spPr bwMode="auto">
            <a:xfrm>
              <a:off x="336" y="2054"/>
              <a:ext cx="2304" cy="1834"/>
            </a:xfrm>
            <a:prstGeom prst="rect">
              <a:avLst/>
            </a:prstGeom>
            <a:solidFill>
              <a:srgbClr val="FFFF9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810" y="2064"/>
              <a:ext cx="0" cy="18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1271" y="2064"/>
              <a:ext cx="0" cy="18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1731" y="2064"/>
              <a:ext cx="0" cy="4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2192" y="2064"/>
              <a:ext cx="0" cy="4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349" y="2525"/>
              <a:ext cx="23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2422" y="2985"/>
              <a:ext cx="2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1271" y="3446"/>
              <a:ext cx="13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816" y="2985"/>
              <a:ext cx="461" cy="912"/>
            </a:xfrm>
            <a:prstGeom prst="rect">
              <a:avLst/>
            </a:prstGeom>
            <a:solidFill>
              <a:srgbClr val="FF6600"/>
            </a:solidFill>
            <a:ln w="285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 anchor="ctr"/>
            <a:lstStyle>
              <a:lvl1pPr marL="457200" indent="-457200"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endParaRPr lang="vi-VN" alt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177" y="3446"/>
              <a:ext cx="6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349" y="2985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1731" y="3446"/>
              <a:ext cx="0" cy="4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2192" y="3446"/>
              <a:ext cx="0" cy="4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234" y="3446"/>
              <a:ext cx="0" cy="4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177" y="3906"/>
              <a:ext cx="1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816" y="3312"/>
              <a:ext cx="4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vi-V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</a:p>
          </p:txBody>
        </p:sp>
        <p:sp>
          <p:nvSpPr>
            <p:cNvPr id="25" name="Rectangle 28"/>
            <p:cNvSpPr>
              <a:spLocks noChangeArrowheads="1"/>
            </p:cNvSpPr>
            <p:nvPr/>
          </p:nvSpPr>
          <p:spPr bwMode="auto">
            <a:xfrm>
              <a:off x="1416" y="2809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1416" y="2798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30"/>
            <p:cNvSpPr>
              <a:spLocks noChangeArrowheads="1"/>
            </p:cNvSpPr>
            <p:nvPr/>
          </p:nvSpPr>
          <p:spPr bwMode="auto">
            <a:xfrm>
              <a:off x="240" y="2808"/>
              <a:ext cx="24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31"/>
            <p:cNvSpPr>
              <a:spLocks noChangeArrowheads="1"/>
            </p:cNvSpPr>
            <p:nvPr/>
          </p:nvSpPr>
          <p:spPr bwMode="auto">
            <a:xfrm>
              <a:off x="1488" y="2525"/>
              <a:ext cx="912" cy="93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 Box 24"/>
            <p:cNvSpPr txBox="1">
              <a:spLocks noChangeArrowheads="1"/>
            </p:cNvSpPr>
            <p:nvPr/>
          </p:nvSpPr>
          <p:spPr bwMode="auto">
            <a:xfrm>
              <a:off x="1784" y="2774"/>
              <a:ext cx="31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vi-V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Ao</a:t>
              </a:r>
            </a:p>
          </p:txBody>
        </p:sp>
      </p:grpSp>
      <p:sp>
        <p:nvSpPr>
          <p:cNvPr id="31" name="Rectangle 38"/>
          <p:cNvSpPr>
            <a:spLocks noChangeArrowheads="1"/>
          </p:cNvSpPr>
          <p:nvPr/>
        </p:nvSpPr>
        <p:spPr bwMode="auto">
          <a:xfrm>
            <a:off x="182563" y="1061579"/>
            <a:ext cx="11123984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2" descr="Green marble"/>
          <p:cNvSpPr>
            <a:spLocks noChangeArrowheads="1"/>
          </p:cNvSpPr>
          <p:nvPr/>
        </p:nvSpPr>
        <p:spPr bwMode="auto">
          <a:xfrm>
            <a:off x="1492250" y="54059"/>
            <a:ext cx="1014119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vi-VN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altLang="vi-VN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vi-VN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vi-VN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6184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1"/>
          <p:cNvSpPr>
            <a:spLocks noChangeArrowheads="1" noChangeShapeType="1" noTextEdit="1"/>
          </p:cNvSpPr>
          <p:nvPr/>
        </p:nvSpPr>
        <p:spPr bwMode="auto">
          <a:xfrm rot="20955660">
            <a:off x="3688391" y="1901417"/>
            <a:ext cx="3773328" cy="79109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i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Trò chơi</a:t>
            </a:r>
            <a:endParaRPr lang="en-US" sz="3600" b="1" i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chemeClr val="accent4">
                  <a:lumMod val="75000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8822" y="3037140"/>
            <a:ext cx="800100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spc="50" dirty="0" err="1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8800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spc="50" dirty="0" err="1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endParaRPr lang="en-US" sz="8800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68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9115" y="2501864"/>
            <a:ext cx="12211115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16015"/>
            <a:ext cx="5451232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5" y="3056600"/>
            <a:ext cx="3795455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27169" y="4796947"/>
            <a:ext cx="2637108" cy="1559672"/>
            <a:chOff x="9540552" y="4197985"/>
            <a:chExt cx="1986858" cy="120469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197985"/>
              <a:ext cx="1986858" cy="120469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399314" y="4566961"/>
              <a:ext cx="354109" cy="546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9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206374" y="2708920"/>
            <a:ext cx="2170546" cy="1562303"/>
            <a:chOff x="9493787" y="4440734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3787" y="4440734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159961" y="4674022"/>
              <a:ext cx="350716" cy="444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</a:rPr>
                <a:t>7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2256928" y="4796945"/>
            <a:ext cx="2237813" cy="1593829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268872" y="4619525"/>
              <a:ext cx="340174" cy="436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0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2256928" y="3091660"/>
            <a:ext cx="2178728" cy="1580347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0106678" y="4665786"/>
              <a:ext cx="349399" cy="4398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</a:rPr>
                <a:t>1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6849949" y="0"/>
            <a:ext cx="1932551" cy="1220363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137599" y="4678119"/>
              <a:ext cx="376443" cy="532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00" dirty="0">
                  <a:solidFill>
                    <a:schemeClr val="bg1"/>
                  </a:solidFill>
                </a:rPr>
                <a:t>1</a:t>
              </a:r>
              <a:endParaRPr lang="vi-VN" sz="37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303058" y="317302"/>
            <a:ext cx="3930489" cy="1090744"/>
            <a:chOff x="1303058" y="317302"/>
            <a:chExt cx="3930489" cy="1090744"/>
          </a:xfrm>
        </p:grpSpPr>
        <p:grpSp>
          <p:nvGrpSpPr>
            <p:cNvPr id="52" name="Group 4"/>
            <p:cNvGrpSpPr>
              <a:grpSpLocks/>
            </p:cNvGrpSpPr>
            <p:nvPr/>
          </p:nvGrpSpPr>
          <p:grpSpPr bwMode="auto">
            <a:xfrm>
              <a:off x="1303058" y="336628"/>
              <a:ext cx="665313" cy="1060464"/>
              <a:chOff x="1145" y="1136"/>
              <a:chExt cx="231" cy="460"/>
            </a:xfrm>
          </p:grpSpPr>
          <p:sp>
            <p:nvSpPr>
              <p:cNvPr id="53" name="Text Box 5"/>
              <p:cNvSpPr txBox="1">
                <a:spLocks noChangeArrowheads="1"/>
              </p:cNvSpPr>
              <p:nvPr/>
            </p:nvSpPr>
            <p:spPr bwMode="auto">
              <a:xfrm>
                <a:off x="1146" y="1136"/>
                <a:ext cx="230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 smtClean="0">
                    <a:solidFill>
                      <a:srgbClr val="000066"/>
                    </a:solidFill>
                  </a:rPr>
                  <a:t>5</a:t>
                </a:r>
                <a:endParaRPr lang="en-US" altLang="vi-VN" sz="3600" b="1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54" name="Line 6"/>
              <p:cNvSpPr>
                <a:spLocks noChangeShapeType="1"/>
              </p:cNvSpPr>
              <p:nvPr/>
            </p:nvSpPr>
            <p:spPr bwMode="auto">
              <a:xfrm>
                <a:off x="1146" y="1366"/>
                <a:ext cx="2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55" name="Text Box 7"/>
              <p:cNvSpPr txBox="1">
                <a:spLocks noChangeArrowheads="1"/>
              </p:cNvSpPr>
              <p:nvPr/>
            </p:nvSpPr>
            <p:spPr bwMode="auto">
              <a:xfrm>
                <a:off x="1145" y="1366"/>
                <a:ext cx="230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0066"/>
                    </a:solidFill>
                  </a:rPr>
                  <a:t>9</a:t>
                </a:r>
              </a:p>
            </p:txBody>
          </p:sp>
        </p:grpSp>
        <p:grpSp>
          <p:nvGrpSpPr>
            <p:cNvPr id="56" name="Group 8"/>
            <p:cNvGrpSpPr>
              <a:grpSpLocks/>
            </p:cNvGrpSpPr>
            <p:nvPr/>
          </p:nvGrpSpPr>
          <p:grpSpPr bwMode="auto">
            <a:xfrm>
              <a:off x="2368967" y="317302"/>
              <a:ext cx="665313" cy="1060464"/>
              <a:chOff x="1678" y="1182"/>
              <a:chExt cx="231" cy="460"/>
            </a:xfrm>
          </p:grpSpPr>
          <p:sp>
            <p:nvSpPr>
              <p:cNvPr id="57" name="Text Box 9"/>
              <p:cNvSpPr txBox="1">
                <a:spLocks noChangeArrowheads="1"/>
              </p:cNvSpPr>
              <p:nvPr/>
            </p:nvSpPr>
            <p:spPr bwMode="auto">
              <a:xfrm>
                <a:off x="1679" y="1182"/>
                <a:ext cx="230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0066"/>
                    </a:solidFill>
                  </a:rPr>
                  <a:t>7</a:t>
                </a:r>
              </a:p>
            </p:txBody>
          </p:sp>
          <p:sp>
            <p:nvSpPr>
              <p:cNvPr id="58" name="Line 10"/>
              <p:cNvSpPr>
                <a:spLocks noChangeShapeType="1"/>
              </p:cNvSpPr>
              <p:nvPr/>
            </p:nvSpPr>
            <p:spPr bwMode="auto">
              <a:xfrm>
                <a:off x="1679" y="1412"/>
                <a:ext cx="2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59" name="Text Box 11"/>
              <p:cNvSpPr txBox="1">
                <a:spLocks noChangeArrowheads="1"/>
              </p:cNvSpPr>
              <p:nvPr/>
            </p:nvSpPr>
            <p:spPr bwMode="auto">
              <a:xfrm>
                <a:off x="1678" y="1412"/>
                <a:ext cx="230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0066"/>
                    </a:solidFill>
                  </a:rPr>
                  <a:t>5</a:t>
                </a:r>
              </a:p>
            </p:txBody>
          </p:sp>
        </p:grpSp>
        <p:sp>
          <p:nvSpPr>
            <p:cNvPr id="60" name="Text Box 12"/>
            <p:cNvSpPr txBox="1">
              <a:spLocks noChangeArrowheads="1"/>
            </p:cNvSpPr>
            <p:nvPr/>
          </p:nvSpPr>
          <p:spPr bwMode="auto">
            <a:xfrm>
              <a:off x="1819564" y="553873"/>
              <a:ext cx="662432" cy="663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66"/>
                  </a:solidFill>
                  <a:sym typeface="Symbol" panose="05050102010706020507" pitchFamily="18" charset="2"/>
                </a:rPr>
                <a:t></a:t>
              </a:r>
            </a:p>
          </p:txBody>
        </p:sp>
        <p:grpSp>
          <p:nvGrpSpPr>
            <p:cNvPr id="61" name="Group 8"/>
            <p:cNvGrpSpPr>
              <a:grpSpLocks/>
            </p:cNvGrpSpPr>
            <p:nvPr/>
          </p:nvGrpSpPr>
          <p:grpSpPr bwMode="auto">
            <a:xfrm>
              <a:off x="3503414" y="347582"/>
              <a:ext cx="665313" cy="1060464"/>
              <a:chOff x="1678" y="1182"/>
              <a:chExt cx="231" cy="460"/>
            </a:xfrm>
          </p:grpSpPr>
          <p:sp>
            <p:nvSpPr>
              <p:cNvPr id="62" name="Text Box 9"/>
              <p:cNvSpPr txBox="1">
                <a:spLocks noChangeArrowheads="1"/>
              </p:cNvSpPr>
              <p:nvPr/>
            </p:nvSpPr>
            <p:spPr bwMode="auto">
              <a:xfrm>
                <a:off x="1679" y="1182"/>
                <a:ext cx="230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0066"/>
                    </a:solidFill>
                  </a:rPr>
                  <a:t>9</a:t>
                </a:r>
              </a:p>
            </p:txBody>
          </p:sp>
          <p:sp>
            <p:nvSpPr>
              <p:cNvPr id="63" name="Line 10"/>
              <p:cNvSpPr>
                <a:spLocks noChangeShapeType="1"/>
              </p:cNvSpPr>
              <p:nvPr/>
            </p:nvSpPr>
            <p:spPr bwMode="auto">
              <a:xfrm>
                <a:off x="1679" y="1412"/>
                <a:ext cx="2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64" name="Text Box 11"/>
              <p:cNvSpPr txBox="1">
                <a:spLocks noChangeArrowheads="1"/>
              </p:cNvSpPr>
              <p:nvPr/>
            </p:nvSpPr>
            <p:spPr bwMode="auto">
              <a:xfrm>
                <a:off x="1678" y="1412"/>
                <a:ext cx="230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0066"/>
                    </a:solidFill>
                  </a:rPr>
                  <a:t>7</a:t>
                </a:r>
              </a:p>
            </p:txBody>
          </p:sp>
        </p:grpSp>
        <p:sp>
          <p:nvSpPr>
            <p:cNvPr id="65" name="Text Box 12"/>
            <p:cNvSpPr txBox="1">
              <a:spLocks noChangeArrowheads="1"/>
            </p:cNvSpPr>
            <p:nvPr/>
          </p:nvSpPr>
          <p:spPr bwMode="auto">
            <a:xfrm>
              <a:off x="2926110" y="569449"/>
              <a:ext cx="662432" cy="663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66"/>
                  </a:solidFill>
                  <a:sym typeface="Symbol" panose="05050102010706020507" pitchFamily="18" charset="2"/>
                </a:rPr>
                <a:t>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347440" y="512948"/>
              <a:ext cx="8861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2060"/>
                  </a:solidFill>
                </a:rPr>
                <a:t>= ?</a:t>
              </a:r>
              <a:endParaRPr lang="en-US" sz="36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946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1.17032 -0.01458 " pathEditMode="relative" rAng="0" ptsTypes="AA">
                                      <p:cBhvr>
                                        <p:cTn id="10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6" y="-74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1.18841 0.05648 " pathEditMode="relative" rAng="0" ptsTypes="AA">
                                      <p:cBhvr>
                                        <p:cTn id="12" dur="9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7" y="282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1.22643 0.01065 " pathEditMode="relative" rAng="0" ptsTypes="AA">
                                      <p:cBhvr>
                                        <p:cTn id="14" dur="1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1.21875 0.16389 " pathEditMode="relative" rAng="0" ptsTypes="AA">
                                      <p:cBhvr>
                                        <p:cTn id="16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38" y="819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18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0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2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91" y="2501864"/>
            <a:ext cx="12176909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16015"/>
            <a:ext cx="5451232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5" y="3056600"/>
            <a:ext cx="3810545" cy="38243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27169" y="4892652"/>
            <a:ext cx="2433390" cy="1463965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841663" y="4720162"/>
              <a:ext cx="1138664" cy="3922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1206dm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252016" y="2708920"/>
            <a:ext cx="2196912" cy="154267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844970" y="4746317"/>
              <a:ext cx="1315254" cy="372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126dm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2551114" y="2981694"/>
            <a:ext cx="2506187" cy="1685914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9765579" y="4640429"/>
                  <a:ext cx="1036206" cy="5199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>
                      <a:solidFill>
                        <a:schemeClr val="bg1"/>
                      </a:solidFill>
                    </a:rPr>
                    <a:t>12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r>
                    <a:rPr lang="en-US" sz="3200" b="1" dirty="0" smtClean="0">
                      <a:solidFill>
                        <a:schemeClr val="bg1"/>
                      </a:solidFill>
                    </a:rPr>
                    <a:t> m</a:t>
                  </a:r>
                  <a:endParaRPr lang="vi-VN" sz="32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65579" y="4640429"/>
                  <a:ext cx="1036206" cy="51992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9470" r="-3788" b="-61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 flipH="1">
            <a:off x="-2429626" y="4892652"/>
            <a:ext cx="2329797" cy="1556874"/>
            <a:chOff x="9522042" y="4386142"/>
            <a:chExt cx="1808732" cy="109669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2042" y="4386142"/>
              <a:ext cx="1808732" cy="109669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9696484" y="4598830"/>
                  <a:ext cx="1463740" cy="628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chemeClr val="bg1"/>
                      </a:solidFill>
                    </a:rPr>
                    <a:t>12</a:t>
                  </a:r>
                  <a:r>
                    <a:rPr lang="en-US" sz="3600" b="1" dirty="0" smtClean="0">
                      <a:solidFill>
                        <a:schemeClr val="bg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lang="en-US" sz="36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m</a:t>
                  </a:r>
                  <a:endParaRPr lang="vi-V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96484" y="4598830"/>
                  <a:ext cx="1463740" cy="6287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6452" r="-4516" b="-102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032103" y="-119679"/>
            <a:ext cx="2448272" cy="1563945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9764992" y="4659502"/>
                  <a:ext cx="1170793" cy="504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>
                      <a:solidFill>
                        <a:schemeClr val="bg1"/>
                      </a:solidFill>
                    </a:rPr>
                    <a:t>12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lang="en-US" sz="3200" b="1" dirty="0" smtClean="0">
                      <a:solidFill>
                        <a:schemeClr val="bg1"/>
                      </a:solidFill>
                    </a:rPr>
                    <a:t> m</a:t>
                  </a:r>
                  <a:endParaRPr lang="vi-VN" sz="32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64992" y="4659502"/>
                  <a:ext cx="1170793" cy="504663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8591" r="-1718" b="-98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302" y="516150"/>
            <a:ext cx="4839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12dm 6mm =.........</a:t>
            </a:r>
            <a:r>
              <a:rPr lang="en-US" sz="3600" b="1" dirty="0" err="1" smtClean="0">
                <a:solidFill>
                  <a:srgbClr val="002060"/>
                </a:solidFill>
              </a:rPr>
              <a:t>dm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498" y="2101369"/>
            <a:ext cx="880324" cy="8803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8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-1.17031 -0.01458 " pathEditMode="relative" rAng="0" ptsTypes="AA">
                                      <p:cBhvr>
                                        <p:cTn id="10" dur="1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6" y="-74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-1.18841 0.05648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7" y="282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1.22643 0.01088 " pathEditMode="relative" rAng="0" ptsTypes="AA">
                                      <p:cBhvr>
                                        <p:cTn id="14" dur="1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1.26198 -0.10278 " pathEditMode="relative" rAng="0" ptsTypes="AA">
                                      <p:cBhvr>
                                        <p:cTn id="16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99" y="-513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18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0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2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9115" y="2501864"/>
            <a:ext cx="12211115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16015"/>
            <a:ext cx="5451232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5" y="3056600"/>
            <a:ext cx="3782278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183364" y="2603766"/>
            <a:ext cx="2493731" cy="1610626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187559" y="4656049"/>
              <a:ext cx="329021" cy="478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1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2156943" y="2991472"/>
            <a:ext cx="2399774" cy="1536830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0095697" y="4545439"/>
                  <a:ext cx="603923" cy="7965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4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27</m:t>
                            </m:r>
                          </m:den>
                        </m:f>
                      </m:oMath>
                    </m:oMathPara>
                  </a14:m>
                  <a:endParaRPr lang="vi-VN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95697" y="4545439"/>
                  <a:ext cx="603923" cy="796573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 flipH="1">
            <a:off x="-2324683" y="4803187"/>
            <a:ext cx="2324683" cy="1634465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0041005" y="4583405"/>
                  <a:ext cx="668805" cy="7019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3733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733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733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vi-VN" sz="3733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41005" y="4583405"/>
                  <a:ext cx="668805" cy="701911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12000656" y="4608331"/>
            <a:ext cx="2659903" cy="1759605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0182494" y="4723821"/>
              <a:ext cx="314822" cy="452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0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230287" y="0"/>
            <a:ext cx="2186172" cy="144426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214470" y="4662659"/>
              <a:ext cx="348209" cy="481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0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69487" y="260648"/>
                <a:ext cx="5525795" cy="981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2060"/>
                    </a:solidFill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rgbClr val="002060"/>
                    </a:solidFill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den>
                    </m:f>
                    <m:r>
                      <a:rPr lang="en-US" sz="4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) </m:t>
                    </m:r>
                    <m:r>
                      <a:rPr lang="en-US" sz="4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4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rgbClr val="002060"/>
                    </a:solidFill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𝟏𝟐𝟖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rgbClr val="002060"/>
                    </a:solidFill>
                  </a:rPr>
                  <a:t> = ?</a:t>
                </a:r>
                <a:endParaRPr lang="en-US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87" y="260648"/>
                <a:ext cx="5525795" cy="981615"/>
              </a:xfrm>
              <a:prstGeom prst="rect">
                <a:avLst/>
              </a:prstGeom>
              <a:blipFill rotWithShape="0">
                <a:blip r:embed="rId19"/>
                <a:stretch>
                  <a:fillRect l="-3974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301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-1.17031 -0.01458 " pathEditMode="relative" rAng="0" ptsTypes="AA">
                                      <p:cBhvr>
                                        <p:cTn id="10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6" y="-74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1.22644 0.01065 " pathEditMode="relative" rAng="0" ptsTypes="AA">
                                      <p:cBhvr>
                                        <p:cTn id="12" dur="1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1.22643 0.01065 " pathEditMode="relative" rAng="0" ptsTypes="AA">
                                      <p:cBhvr>
                                        <p:cTn id="14" dur="9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-1.17031 -0.01458 " pathEditMode="relative" rAng="0" ptsTypes="AA">
                                      <p:cBhvr>
                                        <p:cTn id="16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6" y="-74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18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0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2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9115" y="2501864"/>
            <a:ext cx="12211115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07" y="3616015"/>
            <a:ext cx="5486639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5" y="3056600"/>
            <a:ext cx="3782278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27169" y="4765835"/>
            <a:ext cx="2293767" cy="1590782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9969233" y="4560090"/>
                  <a:ext cx="817251" cy="7064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3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32</m:t>
                            </m:r>
                          </m:den>
                        </m:f>
                      </m:oMath>
                    </m:oMathPara>
                  </a14:m>
                  <a:endParaRPr lang="vi-VN" sz="3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9233" y="4560090"/>
                  <a:ext cx="817251" cy="70646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 flipH="1">
            <a:off x="-2112913" y="3091661"/>
            <a:ext cx="2172313" cy="1540764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0079101" y="4522278"/>
                  <a:ext cx="582005" cy="7293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3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vi-VN" sz="3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9101" y="4522278"/>
                  <a:ext cx="582005" cy="72939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 flipH="1">
            <a:off x="-2112913" y="4765835"/>
            <a:ext cx="2093797" cy="1624939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9805993" y="4558638"/>
                  <a:ext cx="1148911" cy="7060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3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oMath>
                    </m:oMathPara>
                  </a14:m>
                  <a:endParaRPr lang="vi-VN" sz="3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5993" y="4558638"/>
                  <a:ext cx="1148911" cy="706026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12136504" y="2926461"/>
            <a:ext cx="2245671" cy="1611517"/>
            <a:chOff x="9440472" y="4467966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0472" y="4467966"/>
              <a:ext cx="1619672" cy="9820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10049066" y="4624210"/>
                  <a:ext cx="409510" cy="6973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3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vi-VN" sz="3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49066" y="4624210"/>
                  <a:ext cx="409510" cy="69737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6809270" y="-25400"/>
            <a:ext cx="2455082" cy="161123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0132468" y="4577393"/>
                  <a:ext cx="374579" cy="6974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3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vi-VN" sz="3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2468" y="4577393"/>
                  <a:ext cx="374579" cy="697493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8652" y="384111"/>
                <a:ext cx="5634556" cy="10778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</a:t>
                </a:r>
                <a:r>
                  <a:rPr lang="en-US" sz="4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 </a:t>
                </a:r>
                <a:r>
                  <a:rPr lang="en-US" sz="4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52" y="384111"/>
                <a:ext cx="5634556" cy="1077859"/>
              </a:xfrm>
              <a:prstGeom prst="rect">
                <a:avLst/>
              </a:prstGeom>
              <a:blipFill rotWithShape="0">
                <a:blip r:embed="rId22"/>
                <a:stretch>
                  <a:fillRect l="-6486" t="-1130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448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-1.17032 -0.01458 " pathEditMode="relative" rAng="0" ptsTypes="AA">
                                      <p:cBhvr>
                                        <p:cTn id="10" dur="1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6" y="-74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1.22643 0.01065 " pathEditMode="relative" rAng="0" ptsTypes="AA">
                                      <p:cBhvr>
                                        <p:cTn id="12" dur="1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1.22643 0.01064 " pathEditMode="relative" rAng="0" ptsTypes="AA">
                                      <p:cBhvr>
                                        <p:cTn id="14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.17031 -0.01458 " pathEditMode="relative" rAng="0" ptsTypes="AA">
                                      <p:cBhvr>
                                        <p:cTn id="16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6" y="-74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18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0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2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1384" y="1664429"/>
            <a:ext cx="1094521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xi –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xmlns="" id="{CA87333B-56EA-40FC-804E-F1746CB633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50868"/>
            <a:ext cx="1555201" cy="15552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96137" y="474657"/>
            <a:ext cx="65950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VẬN </a:t>
            </a:r>
            <a:r>
              <a:rPr lang="en-US" sz="4000" b="1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DỤNG, TRẢI NGHIỆM</a:t>
            </a:r>
            <a:endParaRPr lang="en-US" sz="4000" b="1" dirty="0">
              <a:ln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3049424"/>
            <a:ext cx="2821111" cy="36757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8000"/>
                    </a14:imgEffect>
                    <a14:imgEffect>
                      <a14:colorTemperature colorTemp="7025"/>
                    </a14:imgEffect>
                    <a14:imgEffect>
                      <a14:saturation sat="400000"/>
                    </a14:imgEffect>
                    <a14:imgEffect>
                      <a14:brightnessContrast bright="16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525" y="3246614"/>
            <a:ext cx="3472702" cy="3611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Picture 234" descr="Background pattern&#10;&#10;Description automatically generated">
            <a:extLst>
              <a:ext uri="{FF2B5EF4-FFF2-40B4-BE49-F238E27FC236}">
                <a16:creationId xmlns:a16="http://schemas.microsoft.com/office/drawing/2014/main" xmlns="" id="{E87E8935-79AD-4DD7-93EB-12D4002D1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632"/>
            <a:ext cx="12192000" cy="6858000"/>
          </a:xfrm>
          <a:prstGeom prst="rect">
            <a:avLst/>
          </a:prstGeom>
        </p:spPr>
      </p:pic>
      <p:pic>
        <p:nvPicPr>
          <p:cNvPr id="232" name="Picture 2" descr="Home free icon">
            <a:extLst>
              <a:ext uri="{FF2B5EF4-FFF2-40B4-BE49-F238E27FC236}">
                <a16:creationId xmlns:a16="http://schemas.microsoft.com/office/drawing/2014/main" xmlns="" id="{7D38CBC6-6DD0-493D-88DE-AF54DBCCE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513381"/>
            <a:ext cx="1763277" cy="176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" name="TextBox 233">
            <a:extLst>
              <a:ext uri="{FF2B5EF4-FFF2-40B4-BE49-F238E27FC236}">
                <a16:creationId xmlns:a16="http://schemas.microsoft.com/office/drawing/2014/main" xmlns="" id="{90039EFC-9BF5-44AC-83E0-DE743CDBD068}"/>
              </a:ext>
            </a:extLst>
          </p:cNvPr>
          <p:cNvSpPr txBox="1"/>
          <p:nvPr/>
        </p:nvSpPr>
        <p:spPr>
          <a:xfrm>
            <a:off x="2351584" y="2564904"/>
            <a:ext cx="7272808" cy="1654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</a:t>
            </a:r>
          </a:p>
          <a:p>
            <a:pPr algn="ctr">
              <a:lnSpc>
                <a:spcPct val="150000"/>
              </a:lnSpc>
            </a:pP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1"/>
          <p:cNvSpPr>
            <a:spLocks noChangeArrowheads="1" noChangeShapeType="1" noTextEdit="1"/>
          </p:cNvSpPr>
          <p:nvPr/>
        </p:nvSpPr>
        <p:spPr bwMode="auto">
          <a:xfrm rot="20955660">
            <a:off x="3904414" y="2333465"/>
            <a:ext cx="3773328" cy="79109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i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Trò chơi</a:t>
            </a:r>
            <a:endParaRPr lang="en-US" sz="3600" b="1" i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chemeClr val="accent4">
                  <a:lumMod val="75000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6750" y="3645022"/>
            <a:ext cx="80010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spc="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6600" spc="50" dirty="0" err="1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6600" spc="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6600" spc="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6600" spc="50" dirty="0" err="1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6600" spc="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9139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7" name="AutoShape 11"/>
          <p:cNvSpPr>
            <a:spLocks noChangeArrowheads="1"/>
          </p:cNvSpPr>
          <p:nvPr/>
        </p:nvSpPr>
        <p:spPr bwMode="auto">
          <a:xfrm>
            <a:off x="6751461" y="4920606"/>
            <a:ext cx="876742" cy="84455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 b="1">
              <a:latin typeface="Calibri" panose="020F0502020204030204" pitchFamily="34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863543" y="4977757"/>
            <a:ext cx="1325563" cy="1149349"/>
            <a:chOff x="1392" y="2839"/>
            <a:chExt cx="835" cy="724"/>
          </a:xfrm>
        </p:grpSpPr>
        <p:graphicFrame>
          <p:nvGraphicFramePr>
            <p:cNvPr id="7198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5267520"/>
                </p:ext>
              </p:extLst>
            </p:nvPr>
          </p:nvGraphicFramePr>
          <p:xfrm>
            <a:off x="1854" y="2839"/>
            <a:ext cx="373" cy="7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9" name="Equation" r:id="rId4" imgW="203040" imgH="393480" progId="Equation.3">
                    <p:embed/>
                  </p:oleObj>
                </mc:Choice>
                <mc:Fallback>
                  <p:oleObj name="Equation" r:id="rId4" imgW="2030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4" y="2839"/>
                          <a:ext cx="373" cy="7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99" name="Text Box 14"/>
            <p:cNvSpPr txBox="1">
              <a:spLocks noChangeArrowheads="1"/>
            </p:cNvSpPr>
            <p:nvPr/>
          </p:nvSpPr>
          <p:spPr bwMode="auto">
            <a:xfrm>
              <a:off x="1392" y="2928"/>
              <a:ext cx="43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600" b="1">
                  <a:solidFill>
                    <a:srgbClr val="FF0000"/>
                  </a:solidFill>
                  <a:latin typeface="VNI-Times" pitchFamily="2" charset="0"/>
                </a:rPr>
                <a:t>C</a:t>
              </a:r>
              <a:r>
                <a:rPr lang="en-US" altLang="vi-VN" sz="3600" b="1">
                  <a:solidFill>
                    <a:srgbClr val="000000"/>
                  </a:solidFill>
                  <a:latin typeface="VNI-Times" pitchFamily="2" charset="0"/>
                </a:rPr>
                <a:t>.</a:t>
              </a:r>
              <a:endParaRPr lang="en-US" altLang="vi-VN" sz="3600" b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909576" y="4876161"/>
            <a:ext cx="1141413" cy="1984378"/>
            <a:chOff x="3408" y="3053"/>
            <a:chExt cx="719" cy="1250"/>
          </a:xfrm>
        </p:grpSpPr>
        <p:graphicFrame>
          <p:nvGraphicFramePr>
            <p:cNvPr id="7196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4675387"/>
                </p:ext>
              </p:extLst>
            </p:nvPr>
          </p:nvGraphicFramePr>
          <p:xfrm>
            <a:off x="3839" y="3053"/>
            <a:ext cx="288" cy="1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0" name="Equation" r:id="rId6" imgW="152280" imgH="660240" progId="Equation.3">
                    <p:embed/>
                  </p:oleObj>
                </mc:Choice>
                <mc:Fallback>
                  <p:oleObj name="Equation" r:id="rId6" imgW="152280" imgH="660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9" y="3053"/>
                          <a:ext cx="288" cy="1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97" name="Text Box 17"/>
            <p:cNvSpPr txBox="1">
              <a:spLocks noChangeArrowheads="1"/>
            </p:cNvSpPr>
            <p:nvPr/>
          </p:nvSpPr>
          <p:spPr bwMode="auto">
            <a:xfrm>
              <a:off x="3408" y="3168"/>
              <a:ext cx="43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FF0000"/>
                  </a:solidFill>
                  <a:latin typeface="VNI-Times" pitchFamily="2" charset="0"/>
                </a:rPr>
                <a:t>D</a:t>
              </a:r>
              <a:r>
                <a:rPr lang="en-US" altLang="vi-VN" sz="3600" b="1" dirty="0">
                  <a:solidFill>
                    <a:srgbClr val="000000"/>
                  </a:solidFill>
                  <a:latin typeface="VNI-Times" pitchFamily="2" charset="0"/>
                </a:rPr>
                <a:t>.</a:t>
              </a:r>
              <a:endParaRPr lang="en-US" altLang="vi-VN" sz="36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6841376" y="3052808"/>
            <a:ext cx="1309686" cy="1135062"/>
            <a:chOff x="3120" y="1946"/>
            <a:chExt cx="825" cy="715"/>
          </a:xfrm>
        </p:grpSpPr>
        <p:graphicFrame>
          <p:nvGraphicFramePr>
            <p:cNvPr id="7194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7304799"/>
                </p:ext>
              </p:extLst>
            </p:nvPr>
          </p:nvGraphicFramePr>
          <p:xfrm>
            <a:off x="3530" y="1946"/>
            <a:ext cx="415" cy="7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1" name="Equation" r:id="rId8" imgW="228600" imgH="393480" progId="Equation.3">
                    <p:embed/>
                  </p:oleObj>
                </mc:Choice>
                <mc:Fallback>
                  <p:oleObj name="Equation" r:id="rId8" imgW="2286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0" y="1946"/>
                          <a:ext cx="415" cy="7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95" name="Text Box 21"/>
            <p:cNvSpPr txBox="1">
              <a:spLocks noChangeArrowheads="1"/>
            </p:cNvSpPr>
            <p:nvPr/>
          </p:nvSpPr>
          <p:spPr bwMode="auto">
            <a:xfrm>
              <a:off x="3120" y="2064"/>
              <a:ext cx="439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600" b="1">
                  <a:solidFill>
                    <a:srgbClr val="FF0000"/>
                  </a:solidFill>
                  <a:latin typeface="VNI-Times" pitchFamily="2" charset="0"/>
                </a:rPr>
                <a:t>B</a:t>
              </a:r>
              <a:r>
                <a:rPr lang="en-US" altLang="vi-VN" sz="3600" b="1">
                  <a:solidFill>
                    <a:srgbClr val="000000"/>
                  </a:solidFill>
                  <a:latin typeface="VNI-Times" pitchFamily="2" charset="0"/>
                </a:rPr>
                <a:t>.</a:t>
              </a:r>
              <a:endParaRPr lang="en-US" altLang="vi-VN" sz="3600" b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88629" y="3125869"/>
            <a:ext cx="1169827" cy="1988039"/>
            <a:chOff x="1488" y="2007"/>
            <a:chExt cx="684" cy="1258"/>
          </a:xfrm>
        </p:grpSpPr>
        <p:sp>
          <p:nvSpPr>
            <p:cNvPr id="7192" name="Text Box 9"/>
            <p:cNvSpPr txBox="1">
              <a:spLocks noChangeArrowheads="1"/>
            </p:cNvSpPr>
            <p:nvPr/>
          </p:nvSpPr>
          <p:spPr bwMode="auto">
            <a:xfrm>
              <a:off x="1488" y="2112"/>
              <a:ext cx="384" cy="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600" b="1">
                  <a:solidFill>
                    <a:srgbClr val="FF0000"/>
                  </a:solidFill>
                  <a:latin typeface="VNI-Times" pitchFamily="2" charset="0"/>
                </a:rPr>
                <a:t>A</a:t>
              </a:r>
              <a:r>
                <a:rPr lang="en-US" altLang="vi-VN" sz="3600" b="1">
                  <a:solidFill>
                    <a:srgbClr val="000000"/>
                  </a:solidFill>
                  <a:latin typeface="VNI-Times" pitchFamily="2" charset="0"/>
                </a:rPr>
                <a:t>. </a:t>
              </a:r>
            </a:p>
            <a:p>
              <a:pPr algn="just" eaLnBrk="1" hangingPunct="1">
                <a:spcBef>
                  <a:spcPct val="50000"/>
                </a:spcBef>
                <a:buFontTx/>
                <a:buNone/>
              </a:pPr>
              <a:endParaRPr lang="en-US" altLang="vi-VN" sz="3600" b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graphicFrame>
          <p:nvGraphicFramePr>
            <p:cNvPr id="7193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9658518"/>
                </p:ext>
              </p:extLst>
            </p:nvPr>
          </p:nvGraphicFramePr>
          <p:xfrm>
            <a:off x="1907" y="2007"/>
            <a:ext cx="265" cy="1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2" name="Equation" r:id="rId10" imgW="139680" imgH="660240" progId="Equation.3">
                    <p:embed/>
                  </p:oleObj>
                </mc:Choice>
                <mc:Fallback>
                  <p:oleObj name="Equation" r:id="rId10" imgW="139680" imgH="660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7" y="2007"/>
                          <a:ext cx="265" cy="1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5"/>
          <p:cNvGrpSpPr/>
          <p:nvPr/>
        </p:nvGrpSpPr>
        <p:grpSpPr>
          <a:xfrm>
            <a:off x="2783632" y="1176744"/>
            <a:ext cx="9144000" cy="1143000"/>
            <a:chOff x="1785145" y="617274"/>
            <a:chExt cx="9144000" cy="1143000"/>
          </a:xfrm>
        </p:grpSpPr>
        <p:sp>
          <p:nvSpPr>
            <p:cNvPr id="7189" name="TextBox 35"/>
            <p:cNvSpPr txBox="1">
              <a:spLocks noChangeArrowheads="1"/>
            </p:cNvSpPr>
            <p:nvPr/>
          </p:nvSpPr>
          <p:spPr bwMode="auto">
            <a:xfrm>
              <a:off x="1785145" y="805394"/>
              <a:ext cx="9144000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r>
                <a:rPr lang="en-US" altLang="vi-VN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                     </a:t>
              </a:r>
              <a:endPara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190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4959063"/>
                </p:ext>
              </p:extLst>
            </p:nvPr>
          </p:nvGraphicFramePr>
          <p:xfrm>
            <a:off x="3888680" y="617274"/>
            <a:ext cx="1954213" cy="114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3" name="Equation" r:id="rId12" imgW="672840" imgH="393480" progId="Equation.3">
                    <p:embed/>
                  </p:oleObj>
                </mc:Choice>
                <mc:Fallback>
                  <p:oleObj name="Equation" r:id="rId12" imgW="6728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680" y="617274"/>
                          <a:ext cx="1954213" cy="1143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82943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809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7" grpId="0" animBg="1"/>
      <p:bldP spid="8090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7" name="AutoShape 11"/>
          <p:cNvSpPr>
            <a:spLocks noChangeArrowheads="1"/>
          </p:cNvSpPr>
          <p:nvPr/>
        </p:nvSpPr>
        <p:spPr bwMode="auto">
          <a:xfrm>
            <a:off x="6591727" y="2730710"/>
            <a:ext cx="998538" cy="9906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 b="1">
              <a:latin typeface="Calibri" panose="020F0502020204030204" pitchFamily="34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816080" y="2636912"/>
            <a:ext cx="1684336" cy="976312"/>
            <a:chOff x="3024" y="1944"/>
            <a:chExt cx="1061" cy="615"/>
          </a:xfrm>
        </p:grpSpPr>
        <p:graphicFrame>
          <p:nvGraphicFramePr>
            <p:cNvPr id="617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0794109"/>
                </p:ext>
              </p:extLst>
            </p:nvPr>
          </p:nvGraphicFramePr>
          <p:xfrm>
            <a:off x="3531" y="1944"/>
            <a:ext cx="554" cy="6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6" name="Equation" r:id="rId4" imgW="355320" imgH="393480" progId="Equation.3">
                    <p:embed/>
                  </p:oleObj>
                </mc:Choice>
                <mc:Fallback>
                  <p:oleObj name="Equation" r:id="rId4" imgW="35532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1" y="1944"/>
                          <a:ext cx="554" cy="6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72" name="Text Box 21"/>
            <p:cNvSpPr txBox="1">
              <a:spLocks noChangeArrowheads="1"/>
            </p:cNvSpPr>
            <p:nvPr/>
          </p:nvSpPr>
          <p:spPr bwMode="auto">
            <a:xfrm>
              <a:off x="3024" y="2063"/>
              <a:ext cx="439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FF0000"/>
                  </a:solidFill>
                  <a:latin typeface="VNI-Times" pitchFamily="2" charset="0"/>
                </a:rPr>
                <a:t>B</a:t>
              </a:r>
              <a:r>
                <a:rPr lang="en-US" altLang="vi-VN" sz="3600" b="1" dirty="0" smtClean="0">
                  <a:solidFill>
                    <a:srgbClr val="000000"/>
                  </a:solidFill>
                  <a:latin typeface="VNI-Times" pitchFamily="2" charset="0"/>
                </a:rPr>
                <a:t>.</a:t>
              </a:r>
              <a:endParaRPr lang="en-US" altLang="vi-VN" sz="36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6169" name="Text Box 9"/>
          <p:cNvSpPr txBox="1">
            <a:spLocks noChangeArrowheads="1"/>
          </p:cNvSpPr>
          <p:nvPr/>
        </p:nvSpPr>
        <p:spPr bwMode="auto">
          <a:xfrm>
            <a:off x="2393686" y="2787688"/>
            <a:ext cx="206143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VNI-Times" pitchFamily="2" charset="0"/>
              </a:rPr>
              <a:t>A</a:t>
            </a:r>
            <a:r>
              <a:rPr lang="en-US" altLang="vi-VN" sz="3600" dirty="0" smtClean="0">
                <a:solidFill>
                  <a:srgbClr val="000000"/>
                </a:solidFill>
                <a:latin typeface="VNI-Times" pitchFamily="2" charset="0"/>
              </a:rPr>
              <a:t>. 158 </a:t>
            </a:r>
            <a:endParaRPr lang="en-US" altLang="vi-VN" sz="3600" dirty="0">
              <a:solidFill>
                <a:srgbClr val="000000"/>
              </a:solidFill>
              <a:latin typeface="VNI-Times" pitchFamily="2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en-US" altLang="vi-VN" sz="3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164" name="TextBox 35"/>
          <p:cNvSpPr txBox="1">
            <a:spLocks noChangeArrowheads="1"/>
          </p:cNvSpPr>
          <p:nvPr/>
        </p:nvSpPr>
        <p:spPr bwMode="auto">
          <a:xfrm>
            <a:off x="1703512" y="1340768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15cm 8mm =.................cm</a:t>
            </a:r>
            <a:endParaRPr lang="en-US" alt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22872" y="4576697"/>
            <a:ext cx="1748909" cy="935037"/>
            <a:chOff x="1889977" y="4781199"/>
            <a:chExt cx="1748909" cy="935037"/>
          </a:xfrm>
        </p:grpSpPr>
        <p:sp>
          <p:nvSpPr>
            <p:cNvPr id="6147" name="Text Box 14"/>
            <p:cNvSpPr txBox="1">
              <a:spLocks noChangeArrowheads="1"/>
            </p:cNvSpPr>
            <p:nvPr/>
          </p:nvSpPr>
          <p:spPr bwMode="auto">
            <a:xfrm>
              <a:off x="1889977" y="4908620"/>
              <a:ext cx="685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FF0000"/>
                  </a:solidFill>
                  <a:latin typeface="VNI-Times" pitchFamily="2" charset="0"/>
                </a:rPr>
                <a:t>C</a:t>
              </a:r>
              <a:r>
                <a:rPr lang="en-US" altLang="vi-VN" sz="3600" b="1" dirty="0">
                  <a:solidFill>
                    <a:srgbClr val="000000"/>
                  </a:solidFill>
                  <a:latin typeface="VNI-Times" pitchFamily="2" charset="0"/>
                </a:rPr>
                <a:t>.</a:t>
              </a:r>
              <a:endParaRPr lang="en-US" altLang="vi-VN" sz="36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graphicFrame>
          <p:nvGraphicFramePr>
            <p:cNvPr id="6167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2358629"/>
                </p:ext>
              </p:extLst>
            </p:nvPr>
          </p:nvGraphicFramePr>
          <p:xfrm>
            <a:off x="2613361" y="4781199"/>
            <a:ext cx="1025525" cy="935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7" name="Equation" r:id="rId6" imgW="431640" imgH="393480" progId="Equation.3">
                    <p:embed/>
                  </p:oleObj>
                </mc:Choice>
                <mc:Fallback>
                  <p:oleObj name="Equation" r:id="rId6" imgW="4316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3361" y="4781199"/>
                          <a:ext cx="1025525" cy="935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6937464" y="4687185"/>
            <a:ext cx="28462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 smtClean="0">
                <a:solidFill>
                  <a:srgbClr val="FF0000"/>
                </a:solidFill>
                <a:latin typeface="VNI-Times" pitchFamily="2" charset="0"/>
              </a:rPr>
              <a:t>D</a:t>
            </a:r>
            <a:r>
              <a:rPr lang="en-US" altLang="vi-VN" sz="3600" b="1" dirty="0" smtClean="0">
                <a:solidFill>
                  <a:srgbClr val="000000"/>
                </a:solidFill>
                <a:latin typeface="VNI-Times" pitchFamily="2" charset="0"/>
              </a:rPr>
              <a:t>. </a:t>
            </a:r>
            <a:r>
              <a:rPr lang="en-US" altLang="vi-VN" sz="3600" dirty="0" smtClean="0">
                <a:solidFill>
                  <a:srgbClr val="000000"/>
                </a:solidFill>
                <a:latin typeface="VNI-Times" pitchFamily="2" charset="0"/>
              </a:rPr>
              <a:t>1580</a:t>
            </a:r>
            <a:endParaRPr lang="en-US" altLang="vi-VN" sz="3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07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809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7" grpId="0" animBg="1"/>
      <p:bldP spid="80907" grpId="1" animBg="1"/>
      <p:bldP spid="6169" grpId="0"/>
      <p:bldP spid="6164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2009727" y="3582084"/>
            <a:ext cx="998538" cy="9906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 b="1">
              <a:latin typeface="Calibri" panose="020F0502020204030204" pitchFamily="34" charset="0"/>
            </a:endParaRP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2231694" y="3513627"/>
            <a:ext cx="2840036" cy="1054099"/>
            <a:chOff x="3120" y="1935"/>
            <a:chExt cx="1789" cy="664"/>
          </a:xfrm>
        </p:grpSpPr>
        <p:graphicFrame>
          <p:nvGraphicFramePr>
            <p:cNvPr id="6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26002765"/>
                </p:ext>
              </p:extLst>
            </p:nvPr>
          </p:nvGraphicFramePr>
          <p:xfrm>
            <a:off x="3711" y="1935"/>
            <a:ext cx="1198" cy="6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8" name="Equation" r:id="rId4" imgW="711000" imgH="393480" progId="Equation.3">
                    <p:embed/>
                  </p:oleObj>
                </mc:Choice>
                <mc:Fallback>
                  <p:oleObj name="Equation" r:id="rId4" imgW="7110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1" y="1935"/>
                          <a:ext cx="1198" cy="6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 Box 21"/>
            <p:cNvSpPr txBox="1">
              <a:spLocks noChangeArrowheads="1"/>
            </p:cNvSpPr>
            <p:nvPr/>
          </p:nvSpPr>
          <p:spPr bwMode="auto">
            <a:xfrm>
              <a:off x="3120" y="2064"/>
              <a:ext cx="439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600" b="1">
                  <a:solidFill>
                    <a:srgbClr val="FF0000"/>
                  </a:solidFill>
                  <a:latin typeface="VNI-Times" pitchFamily="2" charset="0"/>
                </a:rPr>
                <a:t>B</a:t>
              </a:r>
              <a:r>
                <a:rPr lang="en-US" altLang="vi-VN" sz="3600" b="1">
                  <a:solidFill>
                    <a:srgbClr val="000000"/>
                  </a:solidFill>
                  <a:latin typeface="VNI-Times" pitchFamily="2" charset="0"/>
                </a:rPr>
                <a:t>.</a:t>
              </a:r>
              <a:endParaRPr lang="en-US" altLang="vi-VN" sz="3600" b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2251912" y="1888684"/>
            <a:ext cx="2973669" cy="1858454"/>
            <a:chOff x="1488" y="1961"/>
            <a:chExt cx="1738" cy="1176"/>
          </a:xfrm>
        </p:grpSpPr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488" y="2112"/>
              <a:ext cx="384" cy="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600" b="1">
                  <a:solidFill>
                    <a:srgbClr val="FF0000"/>
                  </a:solidFill>
                  <a:latin typeface="VNI-Times" pitchFamily="2" charset="0"/>
                </a:rPr>
                <a:t>A</a:t>
              </a:r>
              <a:r>
                <a:rPr lang="en-US" altLang="vi-VN" sz="3600" b="1">
                  <a:solidFill>
                    <a:srgbClr val="000000"/>
                  </a:solidFill>
                  <a:latin typeface="VNI-Times" pitchFamily="2" charset="0"/>
                </a:rPr>
                <a:t>. </a:t>
              </a:r>
            </a:p>
            <a:p>
              <a:pPr algn="just" eaLnBrk="1" hangingPunct="1">
                <a:spcBef>
                  <a:spcPct val="50000"/>
                </a:spcBef>
                <a:buFontTx/>
                <a:buNone/>
              </a:pPr>
              <a:endParaRPr lang="en-US" altLang="vi-VN" sz="3600" b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graphicFrame>
          <p:nvGraphicFramePr>
            <p:cNvPr id="10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8475745"/>
                </p:ext>
              </p:extLst>
            </p:nvPr>
          </p:nvGraphicFramePr>
          <p:xfrm>
            <a:off x="1958" y="1961"/>
            <a:ext cx="1268" cy="1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9" name="Equation" r:id="rId6" imgW="710891" imgH="660113" progId="Equation.3">
                    <p:embed/>
                  </p:oleObj>
                </mc:Choice>
                <mc:Fallback>
                  <p:oleObj name="Equation" r:id="rId6" imgW="710891" imgH="6601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8" y="1961"/>
                          <a:ext cx="1268" cy="1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14"/>
          <p:cNvGrpSpPr/>
          <p:nvPr/>
        </p:nvGrpSpPr>
        <p:grpSpPr>
          <a:xfrm>
            <a:off x="1271464" y="332656"/>
            <a:ext cx="9144000" cy="1150367"/>
            <a:chOff x="1400176" y="1095153"/>
            <a:chExt cx="9144000" cy="1150367"/>
          </a:xfrm>
        </p:grpSpPr>
        <p:sp>
          <p:nvSpPr>
            <p:cNvPr id="11" name="TextBox 35"/>
            <p:cNvSpPr txBox="1">
              <a:spLocks noChangeArrowheads="1"/>
            </p:cNvSpPr>
            <p:nvPr/>
          </p:nvSpPr>
          <p:spPr bwMode="auto">
            <a:xfrm>
              <a:off x="1400176" y="1283198"/>
              <a:ext cx="91440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r>
                <a:rPr lang="en-US" altLang="vi-VN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 </a:t>
              </a:r>
              <a:r>
                <a:rPr lang="en-US" altLang="vi-VN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sánh</a:t>
              </a:r>
              <a:r>
                <a:rPr lang="en-US" alt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altLang="vi-VN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…. </a:t>
              </a:r>
              <a:endPara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2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2250268"/>
                </p:ext>
              </p:extLst>
            </p:nvPr>
          </p:nvGraphicFramePr>
          <p:xfrm>
            <a:off x="4364941" y="1118415"/>
            <a:ext cx="836240" cy="11271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0" name="Equation" r:id="rId8" imgW="291973" imgH="393529" progId="Equation.3">
                    <p:embed/>
                  </p:oleObj>
                </mc:Choice>
                <mc:Fallback>
                  <p:oleObj name="Equation" r:id="rId8" imgW="291973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4941" y="1118415"/>
                          <a:ext cx="836240" cy="11271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2678602"/>
                </p:ext>
              </p:extLst>
            </p:nvPr>
          </p:nvGraphicFramePr>
          <p:xfrm>
            <a:off x="5795434" y="1095153"/>
            <a:ext cx="898525" cy="1114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1" name="Equation" r:id="rId10" imgW="317225" imgH="393359" progId="Equation.3">
                    <p:embed/>
                  </p:oleObj>
                </mc:Choice>
                <mc:Fallback>
                  <p:oleObj name="Equation" r:id="rId10" imgW="317225" imgH="39335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95434" y="1095153"/>
                          <a:ext cx="898525" cy="11141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15"/>
          <p:cNvGrpSpPr/>
          <p:nvPr/>
        </p:nvGrpSpPr>
        <p:grpSpPr>
          <a:xfrm>
            <a:off x="2217353" y="5198710"/>
            <a:ext cx="2765206" cy="1087807"/>
            <a:chOff x="2235255" y="4797152"/>
            <a:chExt cx="2765206" cy="1087807"/>
          </a:xfrm>
        </p:grpSpPr>
        <p:sp>
          <p:nvSpPr>
            <p:cNvPr id="4" name="Text Box 14"/>
            <p:cNvSpPr txBox="1">
              <a:spLocks noChangeArrowheads="1"/>
            </p:cNvSpPr>
            <p:nvPr/>
          </p:nvSpPr>
          <p:spPr bwMode="auto">
            <a:xfrm>
              <a:off x="2235255" y="5032368"/>
              <a:ext cx="685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FF0000"/>
                  </a:solidFill>
                  <a:latin typeface="VNI-Times" pitchFamily="2" charset="0"/>
                </a:rPr>
                <a:t>C</a:t>
              </a:r>
              <a:r>
                <a:rPr lang="en-US" altLang="vi-VN" sz="3600" b="1" dirty="0">
                  <a:solidFill>
                    <a:srgbClr val="000000"/>
                  </a:solidFill>
                  <a:latin typeface="VNI-Times" pitchFamily="2" charset="0"/>
                </a:rPr>
                <a:t>.</a:t>
              </a:r>
              <a:endParaRPr lang="en-US" altLang="vi-VN" sz="36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graphicFrame>
          <p:nvGraphicFramePr>
            <p:cNvPr id="14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5371348"/>
                </p:ext>
              </p:extLst>
            </p:nvPr>
          </p:nvGraphicFramePr>
          <p:xfrm>
            <a:off x="3035390" y="4797152"/>
            <a:ext cx="1965071" cy="10878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2" name="Equation" r:id="rId12" imgW="711000" imgH="393480" progId="Equation.3">
                    <p:embed/>
                  </p:oleObj>
                </mc:Choice>
                <mc:Fallback>
                  <p:oleObj name="Equation" r:id="rId12" imgW="7110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5390" y="4797152"/>
                          <a:ext cx="1965071" cy="10878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4001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14DB098-D0DD-4B38-ACDB-8FCEB7A483ED}"/>
              </a:ext>
            </a:extLst>
          </p:cNvPr>
          <p:cNvSpPr txBox="1"/>
          <p:nvPr/>
        </p:nvSpPr>
        <p:spPr>
          <a:xfrm>
            <a:off x="2207568" y="2420888"/>
            <a:ext cx="8064896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>
              <a:spcBef>
                <a:spcPct val="20000"/>
              </a:spcBef>
            </a:pP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16,17)</a:t>
            </a:r>
            <a:endParaRPr lang="en-US" sz="4000" dirty="0">
              <a:solidFill>
                <a:schemeClr val="accent3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16632"/>
            <a:ext cx="1475830" cy="147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79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743442" y="362484"/>
            <a:ext cx="53285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YÊU CẦU CẦN ĐẠT</a:t>
            </a:r>
            <a:endParaRPr lang="en-US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86056" y="5154496"/>
            <a:ext cx="10433211" cy="553998"/>
            <a:chOff x="1068226" y="5310967"/>
            <a:chExt cx="10433211" cy="553998"/>
          </a:xfrm>
        </p:grpSpPr>
        <p:sp>
          <p:nvSpPr>
            <p:cNvPr id="22534" name="Rectangle 1"/>
            <p:cNvSpPr>
              <a:spLocks noChangeArrowheads="1"/>
            </p:cNvSpPr>
            <p:nvPr/>
          </p:nvSpPr>
          <p:spPr bwMode="auto">
            <a:xfrm>
              <a:off x="1564333" y="5310967"/>
              <a:ext cx="99371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/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3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F1F9EAA5-0322-4C80-8CA5-5F6F6078B224}"/>
                </a:ext>
              </a:extLst>
            </p:cNvPr>
            <p:cNvSpPr/>
            <p:nvPr/>
          </p:nvSpPr>
          <p:spPr>
            <a:xfrm>
              <a:off x="1068226" y="5310967"/>
              <a:ext cx="591611" cy="480131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0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91066" y="1330775"/>
            <a:ext cx="10584987" cy="635802"/>
            <a:chOff x="1112830" y="2316532"/>
            <a:chExt cx="10584987" cy="635802"/>
          </a:xfrm>
        </p:grpSpPr>
        <p:sp>
          <p:nvSpPr>
            <p:cNvPr id="22535" name="Rectangle 1"/>
            <p:cNvSpPr>
              <a:spLocks noChangeArrowheads="1"/>
            </p:cNvSpPr>
            <p:nvPr/>
          </p:nvSpPr>
          <p:spPr bwMode="auto">
            <a:xfrm>
              <a:off x="1760713" y="2316532"/>
              <a:ext cx="929163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/>
              <a:endPara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CD75DC7C-8836-4FD6-B3F4-120670F08441}"/>
                </a:ext>
              </a:extLst>
            </p:cNvPr>
            <p:cNvSpPr/>
            <p:nvPr/>
          </p:nvSpPr>
          <p:spPr>
            <a:xfrm>
              <a:off x="1112830" y="2429599"/>
              <a:ext cx="591611" cy="480131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000" dirty="0">
                <a:solidFill>
                  <a:srgbClr val="00B0F0"/>
                </a:solidFill>
              </a:endParaRPr>
            </a:p>
          </p:txBody>
        </p:sp>
        <p:sp>
          <p:nvSpPr>
            <p:cNvPr id="9" name="Rectangle 1"/>
            <p:cNvSpPr>
              <a:spLocks noChangeArrowheads="1"/>
            </p:cNvSpPr>
            <p:nvPr/>
          </p:nvSpPr>
          <p:spPr bwMode="auto">
            <a:xfrm>
              <a:off x="1760713" y="2398336"/>
              <a:ext cx="99371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/>
              <a:endPara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991544" y="2380041"/>
              <a:ext cx="4724370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30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30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chia </a:t>
              </a:r>
              <a:r>
                <a:rPr lang="en-US" sz="30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0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30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0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68226" y="3669860"/>
            <a:ext cx="10886619" cy="1079172"/>
            <a:chOff x="1112830" y="2316532"/>
            <a:chExt cx="10886619" cy="1079172"/>
          </a:xfrm>
        </p:grpSpPr>
        <p:sp>
          <p:nvSpPr>
            <p:cNvPr id="13" name="Rectangle 1"/>
            <p:cNvSpPr>
              <a:spLocks noChangeArrowheads="1"/>
            </p:cNvSpPr>
            <p:nvPr/>
          </p:nvSpPr>
          <p:spPr bwMode="auto">
            <a:xfrm>
              <a:off x="1760713" y="2316532"/>
              <a:ext cx="929163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/>
              <a:endPara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CD75DC7C-8836-4FD6-B3F4-120670F08441}"/>
                </a:ext>
              </a:extLst>
            </p:cNvPr>
            <p:cNvSpPr/>
            <p:nvPr/>
          </p:nvSpPr>
          <p:spPr>
            <a:xfrm>
              <a:off x="1112830" y="2429599"/>
              <a:ext cx="591611" cy="480131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"/>
            <p:cNvSpPr>
              <a:spLocks noChangeArrowheads="1"/>
            </p:cNvSpPr>
            <p:nvPr/>
          </p:nvSpPr>
          <p:spPr bwMode="auto">
            <a:xfrm>
              <a:off x="1760713" y="2398336"/>
              <a:ext cx="99371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/>
              <a:endPara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91544" y="2380041"/>
              <a:ext cx="1000790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hỗn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68226" y="2312242"/>
            <a:ext cx="10907720" cy="1015663"/>
            <a:chOff x="1112830" y="2276480"/>
            <a:chExt cx="10907720" cy="1015663"/>
          </a:xfrm>
        </p:grpSpPr>
        <p:sp>
          <p:nvSpPr>
            <p:cNvPr id="19" name="Rectangle 1"/>
            <p:cNvSpPr>
              <a:spLocks noChangeArrowheads="1"/>
            </p:cNvSpPr>
            <p:nvPr/>
          </p:nvSpPr>
          <p:spPr bwMode="auto">
            <a:xfrm>
              <a:off x="1760713" y="2316532"/>
              <a:ext cx="929163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/>
              <a:endPara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xmlns="" id="{CD75DC7C-8836-4FD6-B3F4-120670F08441}"/>
                </a:ext>
              </a:extLst>
            </p:cNvPr>
            <p:cNvSpPr/>
            <p:nvPr/>
          </p:nvSpPr>
          <p:spPr>
            <a:xfrm>
              <a:off x="1112830" y="2429599"/>
              <a:ext cx="591611" cy="480131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000" dirty="0">
                <a:solidFill>
                  <a:srgbClr val="00B0F0"/>
                </a:solidFill>
              </a:endParaRPr>
            </a:p>
          </p:txBody>
        </p:sp>
        <p:sp>
          <p:nvSpPr>
            <p:cNvPr id="21" name="Rectangle 1"/>
            <p:cNvSpPr>
              <a:spLocks noChangeArrowheads="1"/>
            </p:cNvSpPr>
            <p:nvPr/>
          </p:nvSpPr>
          <p:spPr bwMode="auto">
            <a:xfrm>
              <a:off x="1760713" y="2398336"/>
              <a:ext cx="99371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/>
              <a:endPara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988467" y="2276480"/>
              <a:ext cx="1003208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 </a:t>
              </a:r>
              <a:r>
                <a:rPr lang="nl-NL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cố cách </a:t>
              </a:r>
              <a:r>
                <a:rPr lang="nl-NL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TP chưa biết trong các phép tính cộng, trừ, nhân, chia phân số</a:t>
              </a:r>
              <a:r>
                <a:rPr lang="en-US" sz="30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 txBox="1">
            <a:spLocks/>
          </p:cNvSpPr>
          <p:nvPr/>
        </p:nvSpPr>
        <p:spPr bwMode="auto">
          <a:xfrm>
            <a:off x="3251684" y="1484784"/>
            <a:ext cx="568863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xmlns="" id="{6BB00715-AFC5-414B-8284-9DA01ACCB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864" y="3444881"/>
            <a:ext cx="4022271" cy="402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1055440" y="99978"/>
            <a:ext cx="23903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indent="0" eaLnBrk="1" hangingPunct="1"/>
            <a:r>
              <a:rPr lang="en-US" sz="3600" i="1" u="sng" dirty="0">
                <a:latin typeface="Times New Roman" pitchFamily="18" charset="0"/>
              </a:rPr>
              <a:t>Bài 1: </a:t>
            </a:r>
            <a:r>
              <a:rPr lang="en-US" sz="3600" i="1" u="sng" dirty="0" err="1" smtClean="0">
                <a:latin typeface="Times New Roman" pitchFamily="18" charset="0"/>
              </a:rPr>
              <a:t>Tính</a:t>
            </a:r>
            <a:endParaRPr lang="en-US" sz="3600" i="1" u="sng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4149" y="931694"/>
                <a:ext cx="2160143" cy="964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9 </m:t>
                        </m:r>
                      </m:den>
                    </m:f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</a:rPr>
                      <m:t>x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49" y="931694"/>
                <a:ext cx="2160143" cy="964110"/>
              </a:xfrm>
              <a:prstGeom prst="rect">
                <a:avLst/>
              </a:prstGeom>
              <a:blipFill rotWithShape="0">
                <a:blip r:embed="rId4"/>
                <a:stretch>
                  <a:fillRect l="-10169" b="-12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115333" y="864766"/>
                <a:ext cx="2649701" cy="96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4 </m:t>
                        </m:r>
                      </m:den>
                    </m:f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 3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333" y="864766"/>
                <a:ext cx="2649701" cy="966675"/>
              </a:xfrm>
              <a:prstGeom prst="rect">
                <a:avLst/>
              </a:prstGeom>
              <a:blipFill rotWithShape="0">
                <a:blip r:embed="rId5"/>
                <a:stretch>
                  <a:fillRect l="-6897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146693" y="772817"/>
                <a:ext cx="2399890" cy="965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5 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693" y="772817"/>
                <a:ext cx="2399890" cy="965714"/>
              </a:xfrm>
              <a:prstGeom prst="rect">
                <a:avLst/>
              </a:prstGeom>
              <a:blipFill rotWithShape="0">
                <a:blip r:embed="rId6"/>
                <a:stretch>
                  <a:fillRect l="-8883" b="-12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443639" y="866049"/>
                <a:ext cx="2649701" cy="965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5 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639" y="866049"/>
                <a:ext cx="2649701" cy="965392"/>
              </a:xfrm>
              <a:prstGeom prst="rect">
                <a:avLst/>
              </a:prstGeom>
              <a:blipFill rotWithShape="0">
                <a:blip r:embed="rId7"/>
                <a:stretch>
                  <a:fillRect l="-6897" b="-6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05683" y="1796723"/>
                <a:ext cx="3051689" cy="96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9 </m:t>
                        </m:r>
                      </m:den>
                    </m:f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</a:rPr>
                      <m:t>x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83" y="1796723"/>
                <a:ext cx="3051689" cy="966675"/>
              </a:xfrm>
              <a:prstGeom prst="rect">
                <a:avLst/>
              </a:prstGeom>
              <a:blipFill rotWithShape="0">
                <a:blip r:embed="rId8"/>
                <a:stretch>
                  <a:fillRect l="-7200"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127684" y="1748751"/>
                <a:ext cx="6045307" cy="1636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4 </m:t>
                        </m:r>
                      </m:den>
                    </m:f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 3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m:rPr>
                        <m:sty m:val="p"/>
                      </m:rPr>
                      <a:rPr lang="en-US" sz="4000">
                        <a:latin typeface="Cambria Math" panose="02040503050406030204" pitchFamily="18" charset="0"/>
                      </a:rPr>
                      <m:t>x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153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684" y="1748751"/>
                <a:ext cx="6045307" cy="1636730"/>
              </a:xfrm>
              <a:prstGeom prst="rect">
                <a:avLst/>
              </a:prstGeom>
              <a:blipFill rotWithShape="0">
                <a:blip r:embed="rId9"/>
                <a:stretch>
                  <a:fillRect l="-3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88660" y="3515794"/>
                <a:ext cx="5591255" cy="1637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5 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sty m:val="p"/>
                      </m:rPr>
                      <a:rPr lang="en-US" sz="4000">
                        <a:latin typeface="Cambria Math" panose="02040503050406030204" pitchFamily="18" charset="0"/>
                      </a:rPr>
                      <m:t>x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m:rPr>
                        <m:nor/>
                      </m:rPr>
                      <a: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60" y="3515794"/>
                <a:ext cx="5591255" cy="1637051"/>
              </a:xfrm>
              <a:prstGeom prst="rect">
                <a:avLst/>
              </a:prstGeom>
              <a:blipFill rotWithShape="0">
                <a:blip r:embed="rId10"/>
                <a:stretch>
                  <a:fillRect l="-3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076885" y="3486373"/>
                <a:ext cx="7366131" cy="219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5 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sty m:val="p"/>
                      </m:rPr>
                      <a:rPr lang="en-US" sz="4000">
                        <a:latin typeface="Cambria Math" panose="02040503050406030204" pitchFamily="18" charset="0"/>
                      </a:rPr>
                      <m:t>x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885" y="3486373"/>
                <a:ext cx="7366131" cy="2197781"/>
              </a:xfrm>
              <a:prstGeom prst="rect">
                <a:avLst/>
              </a:prstGeom>
              <a:blipFill rotWithShape="0">
                <a:blip r:embed="rId11"/>
                <a:stretch>
                  <a:fillRect l="-2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024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6" grpId="1"/>
      <p:bldP spid="27" grpId="0"/>
      <p:bldP spid="27" grpId="1"/>
      <p:bldP spid="28" grpId="0"/>
      <p:bldP spid="28" grpId="1"/>
      <p:bldP spid="33" grpId="0"/>
      <p:bldP spid="33" grpId="1"/>
      <p:bldP spid="34" grpId="0"/>
      <p:bldP spid="35" grpId="0"/>
      <p:bldP spid="36" grpId="0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3&quot;/&gt;&lt;property id=&quot;20307&quot; value=&quot;256&quot;/&gt;&lt;/object&gt;&lt;object type=&quot;3&quot; unique_id=&quot;10032&quot;&gt;&lt;property id=&quot;20148&quot; value=&quot;5&quot;/&gt;&lt;property id=&quot;20300&quot; value=&quot;Slide 4&quot;/&gt;&lt;property id=&quot;20307&quot; value=&quot;257&quot;/&gt;&lt;/object&gt;&lt;object type=&quot;3&quot; unique_id=&quot;10033&quot;&gt;&lt;property id=&quot;20148&quot; value=&quot;5&quot;/&gt;&lt;property id=&quot;20300&quot; value=&quot;Slide 5&quot;/&gt;&lt;property id=&quot;20307&quot; value=&quot;258&quot;/&gt;&lt;/object&gt;&lt;object type=&quot;3&quot; unique_id=&quot;10034&quot;&gt;&lt;property id=&quot;20148&quot; value=&quot;5&quot;/&gt;&lt;property id=&quot;20300&quot; value=&quot;Slide 6&quot;/&gt;&lt;property id=&quot;20307&quot; value=&quot;259&quot;/&gt;&lt;/object&gt;&lt;object type=&quot;3&quot; unique_id=&quot;10059&quot;&gt;&lt;property id=&quot;20148&quot; value=&quot;5&quot;/&gt;&lt;property id=&quot;20300&quot; value=&quot;Slide 1&quot;/&gt;&lt;property id=&quot;20307&quot; value=&quot;260&quot;/&gt;&lt;/object&gt;&lt;object type=&quot;3&quot; unique_id=&quot;10060&quot;&gt;&lt;property id=&quot;20148&quot; value=&quot;5&quot;/&gt;&lt;property id=&quot;20300&quot; value=&quot;Slide 7&quot;/&gt;&lt;property id=&quot;20307&quot; value=&quot;261&quot;/&gt;&lt;/object&gt;&lt;object type=&quot;3&quot; unique_id=&quot;10101&quot;&gt;&lt;property id=&quot;20148&quot; value=&quot;5&quot;/&gt;&lt;property id=&quot;20300&quot; value=&quot;Slide 2&quot;/&gt;&lt;property id=&quot;20307&quot; value=&quot;2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.VnArial"/>
        <a:ea typeface=""/>
        <a:cs typeface=""/>
      </a:majorFont>
      <a:minorFont>
        <a:latin typeface=".Vn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1400</TotalTime>
  <Words>682</Words>
  <Application>Microsoft Office PowerPoint</Application>
  <PresentationFormat>Widescreen</PresentationFormat>
  <Paragraphs>163</Paragraphs>
  <Slides>19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45" baseType="lpstr">
      <vt:lpstr>宋体</vt:lpstr>
      <vt:lpstr>.VnArial</vt:lpstr>
      <vt:lpstr>.VnCommercial Script</vt:lpstr>
      <vt:lpstr>Arial</vt:lpstr>
      <vt:lpstr>Calibri</vt:lpstr>
      <vt:lpstr>Calibri Light</vt:lpstr>
      <vt:lpstr>Cambria Math</vt:lpstr>
      <vt:lpstr>Catamaran</vt:lpstr>
      <vt:lpstr>Comfortaa</vt:lpstr>
      <vt:lpstr>Comfortaa Regular</vt:lpstr>
      <vt:lpstr>Fira Sans Extra Condensed Medium</vt:lpstr>
      <vt:lpstr>Roboto Slab Regular</vt:lpstr>
      <vt:lpstr>Symbol</vt:lpstr>
      <vt:lpstr>Times New Roman</vt:lpstr>
      <vt:lpstr>Ubuntu</vt:lpstr>
      <vt:lpstr>Vibur</vt:lpstr>
      <vt:lpstr>VNI-Times</vt:lpstr>
      <vt:lpstr>Wingdings</vt:lpstr>
      <vt:lpstr>Office Theme</vt:lpstr>
      <vt:lpstr>1_Default Design</vt:lpstr>
      <vt:lpstr>1_Office Theme</vt:lpstr>
      <vt:lpstr>2_Office Theme</vt:lpstr>
      <vt:lpstr>3_Office Theme</vt:lpstr>
      <vt:lpstr>4_Office Theme</vt:lpstr>
      <vt:lpstr>Learning the Days of the Week by Slidesgo 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Huy Hoang</cp:lastModifiedBy>
  <cp:revision>125</cp:revision>
  <dcterms:created xsi:type="dcterms:W3CDTF">2016-04-23T21:17:55Z</dcterms:created>
  <dcterms:modified xsi:type="dcterms:W3CDTF">2021-09-19T03:25:14Z</dcterms:modified>
</cp:coreProperties>
</file>