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sldIdLst>
    <p:sldId id="282" r:id="rId5"/>
    <p:sldId id="260" r:id="rId7"/>
    <p:sldId id="281" r:id="rId8"/>
    <p:sldId id="258" r:id="rId9"/>
    <p:sldId id="256" r:id="rId10"/>
    <p:sldId id="261" r:id="rId11"/>
    <p:sldId id="264" r:id="rId12"/>
    <p:sldId id="265" r:id="rId13"/>
    <p:sldId id="266" r:id="rId14"/>
    <p:sldId id="273" r:id="rId15"/>
    <p:sldId id="274" r:id="rId16"/>
    <p:sldId id="275" r:id="rId17"/>
    <p:sldId id="278" r:id="rId18"/>
    <p:sldId id="276" r:id="rId19"/>
    <p:sldId id="277" r:id="rId20"/>
    <p:sldId id="267" r:id="rId21"/>
    <p:sldId id="269" r:id="rId22"/>
    <p:sldId id="279" r:id="rId23"/>
    <p:sldId id="28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4381" autoAdjust="0"/>
  </p:normalViewPr>
  <p:slideViewPr>
    <p:cSldViewPr snapToGrid="0">
      <p:cViewPr varScale="1">
        <p:scale>
          <a:sx n="48" d="100"/>
          <a:sy n="48" d="100"/>
        </p:scale>
        <p:origin x="1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1B9F5-6A15-433D-B235-1D9F5F90DD7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392C0-61F0-43D3-BFFE-D2B2CE1BFB4C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béo</a:t>
          </a:r>
          <a:endParaRPr lang="en-US" b="0" dirty="0">
            <a:latin typeface="Cambria" panose="02040503050406030204" pitchFamily="18" charset="0"/>
          </a:endParaRPr>
        </a:p>
      </dgm:t>
    </dgm:pt>
    <dgm:pt modelId="{6EFE9086-34C2-47A5-B951-06CDE5D20567}" cxnId="{A40E2B4F-472C-4C32-A63F-0121122607AF}" type="par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EC9DDDA2-5599-4746-92BD-BAA0E70E3436}" cxnId="{A40E2B4F-472C-4C32-A63F-0121122607AF}" type="sib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0B1D6F84-4959-40DD-89F4-39D5C3757597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đạm</a:t>
          </a:r>
          <a:endParaRPr lang="en-US" b="0" dirty="0">
            <a:latin typeface="Cambria" panose="02040503050406030204" pitchFamily="18" charset="0"/>
          </a:endParaRPr>
        </a:p>
      </dgm:t>
    </dgm:pt>
    <dgm:pt modelId="{BC42D44C-C7AB-47CA-A8B7-67E09F33ACA9}" cxnId="{28666631-3B3F-4204-BC8D-69A1E4614B7B}" type="par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8C893A15-BD6C-49E9-B93E-83381E222B0C}" cxnId="{28666631-3B3F-4204-BC8D-69A1E4614B7B}" type="sib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2503DE10-C5D9-47DF-8492-97AE1F7FDAD3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bột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đường</a:t>
          </a:r>
          <a:endParaRPr lang="en-US" b="0" dirty="0">
            <a:latin typeface="Cambria" panose="02040503050406030204" pitchFamily="18" charset="0"/>
          </a:endParaRPr>
        </a:p>
      </dgm:t>
    </dgm:pt>
    <dgm:pt modelId="{4F7BD0C2-9C34-47A3-8D53-5B5B1EF71EA2}" cxnId="{C8BE2A21-895E-4C79-8F96-DF6FE316479B}" type="par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EB0F42FA-566C-4A14-AB33-F14DE4F9306F}" cxnId="{C8BE2A21-895E-4C79-8F96-DF6FE316479B}" type="sib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25352247-F356-4DD6-AD72-0B2F62F2DBBD}">
      <dgm:prSet phldrT="[Text]"/>
      <dgm:spPr/>
      <dgm:t>
        <a:bodyPr/>
        <a:lstStyle/>
        <a:p>
          <a:r>
            <a:rPr lang="en-US" b="0" dirty="0" err="1" smtClean="0">
              <a:latin typeface="Cambria" panose="02040503050406030204" pitchFamily="18" charset="0"/>
            </a:rPr>
            <a:t>Nhóm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thức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ăn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chứa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nhiều</a:t>
          </a:r>
          <a:r>
            <a:rPr lang="en-US" b="0" dirty="0" smtClean="0">
              <a:latin typeface="Cambria" panose="02040503050406030204" pitchFamily="18" charset="0"/>
            </a:rPr>
            <a:t> vitamin </a:t>
          </a:r>
          <a:r>
            <a:rPr lang="en-US" b="0" dirty="0" err="1" smtClean="0">
              <a:latin typeface="Cambria" panose="02040503050406030204" pitchFamily="18" charset="0"/>
            </a:rPr>
            <a:t>và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chất</a:t>
          </a:r>
          <a:r>
            <a:rPr lang="en-US" b="0" dirty="0" smtClean="0">
              <a:latin typeface="Cambria" panose="02040503050406030204" pitchFamily="18" charset="0"/>
            </a:rPr>
            <a:t> </a:t>
          </a:r>
          <a:r>
            <a:rPr lang="en-US" b="0" dirty="0" err="1" smtClean="0">
              <a:latin typeface="Cambria" panose="02040503050406030204" pitchFamily="18" charset="0"/>
            </a:rPr>
            <a:t>khoáng</a:t>
          </a:r>
          <a:endParaRPr lang="en-US" b="0" dirty="0">
            <a:latin typeface="Cambria" panose="02040503050406030204" pitchFamily="18" charset="0"/>
          </a:endParaRPr>
        </a:p>
      </dgm:t>
    </dgm:pt>
    <dgm:pt modelId="{C4273DE5-80B8-4E76-A2CB-513614BB03CA}" cxnId="{65946DBE-D5D7-49DB-82A8-EBD73453A483}" type="par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4DC195E8-AF1A-4C5B-A204-C365119A8F1B}" cxnId="{65946DBE-D5D7-49DB-82A8-EBD73453A483}" type="sibTrans">
      <dgm:prSet/>
      <dgm:spPr/>
      <dgm:t>
        <a:bodyPr/>
        <a:lstStyle/>
        <a:p>
          <a:endParaRPr lang="en-US" b="0">
            <a:latin typeface="Cambria" panose="02040503050406030204" pitchFamily="18" charset="0"/>
          </a:endParaRPr>
        </a:p>
      </dgm:t>
    </dgm:pt>
    <dgm:pt modelId="{4A834052-DCA9-4B0C-8B51-EB9ED343AEC3}" type="pres">
      <dgm:prSet presAssocID="{A581B9F5-6A15-433D-B235-1D9F5F90DD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D8A5A-B3E4-4BBF-94A0-2956EFE78A21}" type="pres">
      <dgm:prSet presAssocID="{A4E392C0-61F0-43D3-BFFE-D2B2CE1BFB4C}" presName="compNode" presStyleCnt="0"/>
      <dgm:spPr/>
    </dgm:pt>
    <dgm:pt modelId="{C79B6993-79E9-40B6-BECA-8A64F4EEBCD7}" type="pres">
      <dgm:prSet presAssocID="{A4E392C0-61F0-43D3-BFFE-D2B2CE1BFB4C}" presName="pictRect" presStyleLbl="node1" presStyleIdx="0" presStyleCnt="4" custScaleX="100084" custScaleY="106041" custLinFactNeighborX="-8974" custLinFactNeighborY="14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21AD838A-5D43-4EDD-90E8-D9031DCC18A6}" type="pres">
      <dgm:prSet presAssocID="{A4E392C0-61F0-43D3-BFFE-D2B2CE1BFB4C}" presName="textRect" presStyleLbl="revTx" presStyleIdx="0" presStyleCnt="4" custLinFactNeighborX="-8974" custLinFactNeighborY="40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FAD8-16A7-4F2F-BBF8-354F8B426A1F}" type="pres">
      <dgm:prSet presAssocID="{EC9DDDA2-5599-4746-92BD-BAA0E70E34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D9B0EA-B7C7-4BC1-9FE9-8BE9ADB0E802}" type="pres">
      <dgm:prSet presAssocID="{0B1D6F84-4959-40DD-89F4-39D5C3757597}" presName="compNode" presStyleCnt="0"/>
      <dgm:spPr/>
    </dgm:pt>
    <dgm:pt modelId="{1C6024EB-2E13-4263-80A0-7E5345476F47}" type="pres">
      <dgm:prSet presAssocID="{0B1D6F84-4959-40DD-89F4-39D5C3757597}" presName="pictRect" presStyleLbl="node1" presStyleIdx="1" presStyleCnt="4" custScaleX="107790" custScaleY="10779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92FDB3DA-3C83-4EDD-8350-3CB17E0482D3}" type="pres">
      <dgm:prSet presAssocID="{0B1D6F84-4959-40DD-89F4-39D5C3757597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A78E3-B0BF-4812-B6D8-022EABB34C1D}" type="pres">
      <dgm:prSet presAssocID="{8C893A15-BD6C-49E9-B93E-83381E222B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858BE6A-52CC-427D-B896-DE7065730768}" type="pres">
      <dgm:prSet presAssocID="{2503DE10-C5D9-47DF-8492-97AE1F7FDAD3}" presName="compNode" presStyleCnt="0"/>
      <dgm:spPr/>
    </dgm:pt>
    <dgm:pt modelId="{58424D5A-2045-40CA-B524-1F8D9E2AC45E}" type="pres">
      <dgm:prSet presAssocID="{2503DE10-C5D9-47DF-8492-97AE1F7FDAD3}" presName="pictRect" presStyleLbl="node1" presStyleIdx="2" presStyleCnt="4" custScaleX="109250" custScaleY="109251" custLinFactNeighborX="0" custLinFactNeighborY="-210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3805ECF7-5655-49DF-ADFC-0380C6EBE534}" type="pres">
      <dgm:prSet presAssocID="{2503DE10-C5D9-47DF-8492-97AE1F7FDAD3}" presName="textRect" presStyleLbl="revTx" presStyleIdx="2" presStyleCnt="4" custScaleX="112893" custLinFactNeighborX="507" custLinFactNeighborY="-28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7FBC-73C3-4949-B8ED-D3AD22D4D29B}" type="pres">
      <dgm:prSet presAssocID="{EB0F42FA-566C-4A14-AB33-F14DE4F9306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74EF8C3-16EC-41DA-8717-D67685EA4750}" type="pres">
      <dgm:prSet presAssocID="{25352247-F356-4DD6-AD72-0B2F62F2DBBD}" presName="compNode" presStyleCnt="0"/>
      <dgm:spPr/>
    </dgm:pt>
    <dgm:pt modelId="{F29BEA55-2065-45D9-A443-CCD5C06F41CD}" type="pres">
      <dgm:prSet presAssocID="{25352247-F356-4DD6-AD72-0B2F62F2DBBD}" presName="pictRect" presStyleLbl="node1" presStyleIdx="3" presStyleCnt="4" custScaleX="108762" custScaleY="108762" custLinFactNeighborX="-4052" custLinFactNeighborY="-227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8528B68-E780-4EED-8A36-A559E6136E29}" type="pres">
      <dgm:prSet presAssocID="{25352247-F356-4DD6-AD72-0B2F62F2DBBD}" presName="textRect" presStyleLbl="revTx" presStyleIdx="3" presStyleCnt="4" custScaleX="123154" custLinFactNeighborX="-507" custLinFactNeighborY="-24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C3467B-788E-4B2C-88B6-F7B23AF705E0}" type="presOf" srcId="{0B1D6F84-4959-40DD-89F4-39D5C3757597}" destId="{92FDB3DA-3C83-4EDD-8350-3CB17E0482D3}" srcOrd="0" destOrd="0" presId="urn:microsoft.com/office/officeart/2005/8/layout/pList1"/>
    <dgm:cxn modelId="{50A43A14-6629-490D-8461-E059C639467C}" type="presOf" srcId="{EC9DDDA2-5599-4746-92BD-BAA0E70E3436}" destId="{F851FAD8-16A7-4F2F-BBF8-354F8B426A1F}" srcOrd="0" destOrd="0" presId="urn:microsoft.com/office/officeart/2005/8/layout/pList1"/>
    <dgm:cxn modelId="{D96C64E0-57DE-4159-B36C-ED25DB7B0FCE}" type="presOf" srcId="{25352247-F356-4DD6-AD72-0B2F62F2DBBD}" destId="{F8528B68-E780-4EED-8A36-A559E6136E29}" srcOrd="0" destOrd="0" presId="urn:microsoft.com/office/officeart/2005/8/layout/pList1"/>
    <dgm:cxn modelId="{453A7608-91E4-4727-952B-D4265C1BBE16}" type="presOf" srcId="{A4E392C0-61F0-43D3-BFFE-D2B2CE1BFB4C}" destId="{21AD838A-5D43-4EDD-90E8-D9031DCC18A6}" srcOrd="0" destOrd="0" presId="urn:microsoft.com/office/officeart/2005/8/layout/pList1"/>
    <dgm:cxn modelId="{C8BE2A21-895E-4C79-8F96-DF6FE316479B}" srcId="{A581B9F5-6A15-433D-B235-1D9F5F90DD73}" destId="{2503DE10-C5D9-47DF-8492-97AE1F7FDAD3}" srcOrd="2" destOrd="0" parTransId="{4F7BD0C2-9C34-47A3-8D53-5B5B1EF71EA2}" sibTransId="{EB0F42FA-566C-4A14-AB33-F14DE4F9306F}"/>
    <dgm:cxn modelId="{65946DBE-D5D7-49DB-82A8-EBD73453A483}" srcId="{A581B9F5-6A15-433D-B235-1D9F5F90DD73}" destId="{25352247-F356-4DD6-AD72-0B2F62F2DBBD}" srcOrd="3" destOrd="0" parTransId="{C4273DE5-80B8-4E76-A2CB-513614BB03CA}" sibTransId="{4DC195E8-AF1A-4C5B-A204-C365119A8F1B}"/>
    <dgm:cxn modelId="{0276393B-24A8-4B36-A66B-6C23694A179E}" type="presOf" srcId="{A581B9F5-6A15-433D-B235-1D9F5F90DD73}" destId="{4A834052-DCA9-4B0C-8B51-EB9ED343AEC3}" srcOrd="0" destOrd="0" presId="urn:microsoft.com/office/officeart/2005/8/layout/pList1"/>
    <dgm:cxn modelId="{6E246406-4077-41FE-9623-02B9E95D8D6C}" type="presOf" srcId="{2503DE10-C5D9-47DF-8492-97AE1F7FDAD3}" destId="{3805ECF7-5655-49DF-ADFC-0380C6EBE534}" srcOrd="0" destOrd="0" presId="urn:microsoft.com/office/officeart/2005/8/layout/pList1"/>
    <dgm:cxn modelId="{28666631-3B3F-4204-BC8D-69A1E4614B7B}" srcId="{A581B9F5-6A15-433D-B235-1D9F5F90DD73}" destId="{0B1D6F84-4959-40DD-89F4-39D5C3757597}" srcOrd="1" destOrd="0" parTransId="{BC42D44C-C7AB-47CA-A8B7-67E09F33ACA9}" sibTransId="{8C893A15-BD6C-49E9-B93E-83381E222B0C}"/>
    <dgm:cxn modelId="{5ACCDE9B-391A-419B-925E-7E84FCF7C161}" type="presOf" srcId="{EB0F42FA-566C-4A14-AB33-F14DE4F9306F}" destId="{ECFE7FBC-73C3-4949-B8ED-D3AD22D4D29B}" srcOrd="0" destOrd="0" presId="urn:microsoft.com/office/officeart/2005/8/layout/pList1"/>
    <dgm:cxn modelId="{841C77AF-0920-40D6-A1AE-731FB12F6C44}" type="presOf" srcId="{8C893A15-BD6C-49E9-B93E-83381E222B0C}" destId="{D3BA78E3-B0BF-4812-B6D8-022EABB34C1D}" srcOrd="0" destOrd="0" presId="urn:microsoft.com/office/officeart/2005/8/layout/pList1"/>
    <dgm:cxn modelId="{A40E2B4F-472C-4C32-A63F-0121122607AF}" srcId="{A581B9F5-6A15-433D-B235-1D9F5F90DD73}" destId="{A4E392C0-61F0-43D3-BFFE-D2B2CE1BFB4C}" srcOrd="0" destOrd="0" parTransId="{6EFE9086-34C2-47A5-B951-06CDE5D20567}" sibTransId="{EC9DDDA2-5599-4746-92BD-BAA0E70E3436}"/>
    <dgm:cxn modelId="{1A0D39C1-D435-4F67-A7D0-16574FB95095}" type="presParOf" srcId="{4A834052-DCA9-4B0C-8B51-EB9ED343AEC3}" destId="{C7BD8A5A-B3E4-4BBF-94A0-2956EFE78A21}" srcOrd="0" destOrd="0" presId="urn:microsoft.com/office/officeart/2005/8/layout/pList1"/>
    <dgm:cxn modelId="{0FDF3B99-34B2-4278-A4AF-9068E9FC37C6}" type="presParOf" srcId="{C7BD8A5A-B3E4-4BBF-94A0-2956EFE78A21}" destId="{C79B6993-79E9-40B6-BECA-8A64F4EEBCD7}" srcOrd="0" destOrd="0" presId="urn:microsoft.com/office/officeart/2005/8/layout/pList1"/>
    <dgm:cxn modelId="{DF192A54-4C64-4856-AE33-DC6298B71CFA}" type="presParOf" srcId="{C7BD8A5A-B3E4-4BBF-94A0-2956EFE78A21}" destId="{21AD838A-5D43-4EDD-90E8-D9031DCC18A6}" srcOrd="1" destOrd="0" presId="urn:microsoft.com/office/officeart/2005/8/layout/pList1"/>
    <dgm:cxn modelId="{032F911C-CC86-467F-9B0D-EBB1EF4612E1}" type="presParOf" srcId="{4A834052-DCA9-4B0C-8B51-EB9ED343AEC3}" destId="{F851FAD8-16A7-4F2F-BBF8-354F8B426A1F}" srcOrd="1" destOrd="0" presId="urn:microsoft.com/office/officeart/2005/8/layout/pList1"/>
    <dgm:cxn modelId="{8F39BC02-EFBD-464E-9EB1-90CB83EA338A}" type="presParOf" srcId="{4A834052-DCA9-4B0C-8B51-EB9ED343AEC3}" destId="{89D9B0EA-B7C7-4BC1-9FE9-8BE9ADB0E802}" srcOrd="2" destOrd="0" presId="urn:microsoft.com/office/officeart/2005/8/layout/pList1"/>
    <dgm:cxn modelId="{3C5C9D16-CAB7-4DA3-BA2B-C69E998F96EA}" type="presParOf" srcId="{89D9B0EA-B7C7-4BC1-9FE9-8BE9ADB0E802}" destId="{1C6024EB-2E13-4263-80A0-7E5345476F47}" srcOrd="0" destOrd="0" presId="urn:microsoft.com/office/officeart/2005/8/layout/pList1"/>
    <dgm:cxn modelId="{3E73BDA3-FC1E-4B29-8A34-7C8B3E984102}" type="presParOf" srcId="{89D9B0EA-B7C7-4BC1-9FE9-8BE9ADB0E802}" destId="{92FDB3DA-3C83-4EDD-8350-3CB17E0482D3}" srcOrd="1" destOrd="0" presId="urn:microsoft.com/office/officeart/2005/8/layout/pList1"/>
    <dgm:cxn modelId="{222F97C0-D924-4E1A-9B5C-5FD179AF235D}" type="presParOf" srcId="{4A834052-DCA9-4B0C-8B51-EB9ED343AEC3}" destId="{D3BA78E3-B0BF-4812-B6D8-022EABB34C1D}" srcOrd="3" destOrd="0" presId="urn:microsoft.com/office/officeart/2005/8/layout/pList1"/>
    <dgm:cxn modelId="{ADA33CCF-1C58-42E0-9F0F-D668A1B4F9F4}" type="presParOf" srcId="{4A834052-DCA9-4B0C-8B51-EB9ED343AEC3}" destId="{B858BE6A-52CC-427D-B896-DE7065730768}" srcOrd="4" destOrd="0" presId="urn:microsoft.com/office/officeart/2005/8/layout/pList1"/>
    <dgm:cxn modelId="{51976D30-3038-42CC-9F5D-B3BD80F925CC}" type="presParOf" srcId="{B858BE6A-52CC-427D-B896-DE7065730768}" destId="{58424D5A-2045-40CA-B524-1F8D9E2AC45E}" srcOrd="0" destOrd="0" presId="urn:microsoft.com/office/officeart/2005/8/layout/pList1"/>
    <dgm:cxn modelId="{9588E53A-1D0E-416A-92DD-9B2AABC7A9E7}" type="presParOf" srcId="{B858BE6A-52CC-427D-B896-DE7065730768}" destId="{3805ECF7-5655-49DF-ADFC-0380C6EBE534}" srcOrd="1" destOrd="0" presId="urn:microsoft.com/office/officeart/2005/8/layout/pList1"/>
    <dgm:cxn modelId="{84F42945-5C98-4295-8BB1-82FBE3A971ED}" type="presParOf" srcId="{4A834052-DCA9-4B0C-8B51-EB9ED343AEC3}" destId="{ECFE7FBC-73C3-4949-B8ED-D3AD22D4D29B}" srcOrd="5" destOrd="0" presId="urn:microsoft.com/office/officeart/2005/8/layout/pList1"/>
    <dgm:cxn modelId="{113497F2-BE3A-4D72-8B51-0CE1233F5E92}" type="presParOf" srcId="{4A834052-DCA9-4B0C-8B51-EB9ED343AEC3}" destId="{774EF8C3-16EC-41DA-8717-D67685EA4750}" srcOrd="6" destOrd="0" presId="urn:microsoft.com/office/officeart/2005/8/layout/pList1"/>
    <dgm:cxn modelId="{337DD77F-F0C4-478A-99CF-81E382ACD2B8}" type="presParOf" srcId="{774EF8C3-16EC-41DA-8717-D67685EA4750}" destId="{F29BEA55-2065-45D9-A443-CCD5C06F41CD}" srcOrd="0" destOrd="0" presId="urn:microsoft.com/office/officeart/2005/8/layout/pList1"/>
    <dgm:cxn modelId="{8A61A46D-548A-4FDE-8602-A87D19CC691E}" type="presParOf" srcId="{774EF8C3-16EC-41DA-8717-D67685EA4750}" destId="{F8528B68-E780-4EED-8A36-A559E6136E2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B6993-79E9-40B6-BECA-8A64F4EEBCD7}">
      <dsp:nvSpPr>
        <dsp:cNvPr id="0" name=""/>
        <dsp:cNvSpPr/>
      </dsp:nvSpPr>
      <dsp:spPr>
        <a:xfrm>
          <a:off x="573069" y="35177"/>
          <a:ext cx="2695856" cy="196801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838A-5D43-4EDD-90E8-D9031DCC18A6}">
      <dsp:nvSpPr>
        <dsp:cNvPr id="0" name=""/>
        <dsp:cNvSpPr/>
      </dsp:nvSpPr>
      <dsp:spPr>
        <a:xfrm>
          <a:off x="574201" y="1960568"/>
          <a:ext cx="2693593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béo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574201" y="1960568"/>
        <a:ext cx="2693593" cy="999323"/>
      </dsp:txXfrm>
    </dsp:sp>
    <dsp:sp modelId="{1C6024EB-2E13-4263-80A0-7E5345476F47}">
      <dsp:nvSpPr>
        <dsp:cNvPr id="0" name=""/>
        <dsp:cNvSpPr/>
      </dsp:nvSpPr>
      <dsp:spPr>
        <a:xfrm>
          <a:off x="3780121" y="208"/>
          <a:ext cx="2903451" cy="200047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DB3DA-3C83-4EDD-8350-3CB17E0482D3}">
      <dsp:nvSpPr>
        <dsp:cNvPr id="0" name=""/>
        <dsp:cNvSpPr/>
      </dsp:nvSpPr>
      <dsp:spPr>
        <a:xfrm>
          <a:off x="3885050" y="1928390"/>
          <a:ext cx="2693593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đạm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3885050" y="1928390"/>
        <a:ext cx="2693593" cy="999323"/>
      </dsp:txXfrm>
    </dsp:sp>
    <dsp:sp modelId="{58424D5A-2045-40CA-B524-1F8D9E2AC45E}">
      <dsp:nvSpPr>
        <dsp:cNvPr id="0" name=""/>
        <dsp:cNvSpPr/>
      </dsp:nvSpPr>
      <dsp:spPr>
        <a:xfrm>
          <a:off x="484423" y="2806594"/>
          <a:ext cx="2942750" cy="202757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5ECF7-5655-49DF-ADFC-0380C6EBE534}">
      <dsp:nvSpPr>
        <dsp:cNvPr id="0" name=""/>
        <dsp:cNvSpPr/>
      </dsp:nvSpPr>
      <dsp:spPr>
        <a:xfrm>
          <a:off x="449016" y="4852196"/>
          <a:ext cx="3040878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bột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đường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449016" y="4852196"/>
        <a:ext cx="3040878" cy="999323"/>
      </dsp:txXfrm>
    </dsp:sp>
    <dsp:sp modelId="{F29BEA55-2065-45D9-A443-CCD5C06F41CD}">
      <dsp:nvSpPr>
        <dsp:cNvPr id="0" name=""/>
        <dsp:cNvSpPr/>
      </dsp:nvSpPr>
      <dsp:spPr>
        <a:xfrm>
          <a:off x="3830384" y="2776273"/>
          <a:ext cx="2929606" cy="2018498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28B68-E780-4EED-8A36-A559E6136E29}">
      <dsp:nvSpPr>
        <dsp:cNvPr id="0" name=""/>
        <dsp:cNvSpPr/>
      </dsp:nvSpPr>
      <dsp:spPr>
        <a:xfrm>
          <a:off x="3732054" y="4890870"/>
          <a:ext cx="3317295" cy="9993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latin typeface="Cambria" panose="02040503050406030204" pitchFamily="18" charset="0"/>
            </a:rPr>
            <a:t>Nhóm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thức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ăn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chứa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nhiều</a:t>
          </a:r>
          <a:r>
            <a:rPr lang="en-US" sz="2100" b="0" kern="1200" dirty="0" smtClean="0">
              <a:latin typeface="Cambria" panose="02040503050406030204" pitchFamily="18" charset="0"/>
            </a:rPr>
            <a:t> vitamin </a:t>
          </a:r>
          <a:r>
            <a:rPr lang="en-US" sz="2100" b="0" kern="1200" dirty="0" err="1" smtClean="0">
              <a:latin typeface="Cambria" panose="02040503050406030204" pitchFamily="18" charset="0"/>
            </a:rPr>
            <a:t>và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chất</a:t>
          </a:r>
          <a:r>
            <a:rPr lang="en-US" sz="2100" b="0" kern="1200" dirty="0" smtClean="0">
              <a:latin typeface="Cambria" panose="02040503050406030204" pitchFamily="18" charset="0"/>
            </a:rPr>
            <a:t> </a:t>
          </a:r>
          <a:r>
            <a:rPr lang="en-US" sz="2100" b="0" kern="1200" dirty="0" err="1" smtClean="0">
              <a:latin typeface="Cambria" panose="02040503050406030204" pitchFamily="18" charset="0"/>
            </a:rPr>
            <a:t>khoáng</a:t>
          </a:r>
          <a:endParaRPr lang="en-US" sz="2100" b="0" kern="1200" dirty="0">
            <a:latin typeface="Cambria" panose="02040503050406030204" pitchFamily="18" charset="0"/>
          </a:endParaRPr>
        </a:p>
      </dsp:txBody>
      <dsp:txXfrm>
        <a:off x="3732054" y="4890870"/>
        <a:ext cx="3317295" cy="99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  <dgm:param type="horzAlign" val="ctr"/>
          <dgm:param type="vertAlign" val="mid"/>
        </dgm:alg>
      </dgm:if>
      <dgm:else name="Name3">
        <dgm:alg type="snake">
          <dgm:param type="off" val="ctr"/>
          <dgm:param type="contDir" val="sameDir"/>
          <dgm:param type="grDir" val="tR"/>
          <dgm:param type="flowDir" val="row"/>
          <dgm:param type="horzAlign" val="ctr"/>
          <dgm:param type="vertAlign" val="mid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B63EB-C2CB-4054-A73F-DC3F816F200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C7DB-4131-4DD9-8858-5D8ED647A81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sẵn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C7DB-4131-4DD9-8858-5D8ED647A81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0"/>
            </a:lvl1pPr>
            <a:lvl2pPr marL="455295" indent="0" algn="ctr">
              <a:buNone/>
              <a:defRPr sz="1990"/>
            </a:lvl2pPr>
            <a:lvl3pPr marL="910590" indent="0" algn="ctr">
              <a:buNone/>
              <a:defRPr sz="1790"/>
            </a:lvl3pPr>
            <a:lvl4pPr marL="1366520" indent="0" algn="ctr">
              <a:buNone/>
              <a:defRPr sz="1590"/>
            </a:lvl4pPr>
            <a:lvl5pPr marL="1821180" indent="0" algn="ctr">
              <a:buNone/>
              <a:defRPr sz="1590"/>
            </a:lvl5pPr>
            <a:lvl6pPr marL="2276475" indent="0" algn="ctr">
              <a:buNone/>
              <a:defRPr sz="1590"/>
            </a:lvl6pPr>
            <a:lvl7pPr marL="2731770" indent="0" algn="ctr">
              <a:buNone/>
              <a:defRPr sz="1590"/>
            </a:lvl7pPr>
            <a:lvl8pPr marL="3187700" indent="0" algn="ctr">
              <a:buNone/>
              <a:defRPr sz="1590"/>
            </a:lvl8pPr>
            <a:lvl9pPr marL="3642995" indent="0" algn="ctr">
              <a:buNone/>
              <a:defRPr sz="159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0">
                <a:solidFill>
                  <a:schemeClr val="tx1">
                    <a:tint val="75000"/>
                  </a:schemeClr>
                </a:solidFill>
              </a:defRPr>
            </a:lvl1pPr>
            <a:lvl2pPr marL="455295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590" indent="0">
              <a:buNone/>
              <a:defRPr sz="1790">
                <a:solidFill>
                  <a:schemeClr val="tx1">
                    <a:tint val="75000"/>
                  </a:schemeClr>
                </a:solidFill>
              </a:defRPr>
            </a:lvl3pPr>
            <a:lvl4pPr marL="136652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4pPr>
            <a:lvl5pPr marL="182118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5pPr>
            <a:lvl6pPr marL="227647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6pPr>
            <a:lvl7pPr marL="273177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7pPr>
            <a:lvl8pPr marL="3187700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8pPr>
            <a:lvl9pPr marL="3642995" indent="0">
              <a:buNone/>
              <a:defRPr sz="15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295" indent="0">
              <a:buNone/>
              <a:defRPr sz="2390"/>
            </a:lvl2pPr>
            <a:lvl3pPr marL="910590" indent="0">
              <a:buNone/>
              <a:defRPr sz="1990"/>
            </a:lvl3pPr>
            <a:lvl4pPr marL="1366520" indent="0">
              <a:buNone/>
              <a:defRPr sz="1790"/>
            </a:lvl4pPr>
            <a:lvl5pPr marL="1821180" indent="0">
              <a:buNone/>
              <a:defRPr sz="1790"/>
            </a:lvl5pPr>
            <a:lvl6pPr marL="2276475" indent="0">
              <a:buNone/>
              <a:defRPr sz="1790"/>
            </a:lvl6pPr>
            <a:lvl7pPr marL="2731770" indent="0">
              <a:buNone/>
              <a:defRPr sz="1790"/>
            </a:lvl7pPr>
            <a:lvl8pPr marL="3187700" indent="0">
              <a:buNone/>
              <a:defRPr sz="1790"/>
            </a:lvl8pPr>
            <a:lvl9pPr marL="3642995" indent="0">
              <a:buNone/>
              <a:defRPr sz="1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295" indent="0">
              <a:buNone/>
              <a:defRPr sz="2390"/>
            </a:lvl2pPr>
            <a:lvl3pPr marL="910590" indent="0">
              <a:buNone/>
              <a:defRPr sz="1990"/>
            </a:lvl3pPr>
            <a:lvl4pPr marL="1366520" indent="0">
              <a:buNone/>
              <a:defRPr sz="1790"/>
            </a:lvl4pPr>
            <a:lvl5pPr marL="1821180" indent="0">
              <a:buNone/>
              <a:defRPr sz="1790"/>
            </a:lvl5pPr>
            <a:lvl6pPr marL="2276475" indent="0">
              <a:buNone/>
              <a:defRPr sz="1790"/>
            </a:lvl6pPr>
            <a:lvl7pPr marL="2731770" indent="0">
              <a:buNone/>
              <a:defRPr sz="1790"/>
            </a:lvl7pPr>
            <a:lvl8pPr marL="3187700" indent="0">
              <a:buNone/>
              <a:defRPr sz="1790"/>
            </a:lvl8pPr>
            <a:lvl9pPr marL="3642995" indent="0">
              <a:buNone/>
              <a:defRPr sz="17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90"/>
            </a:lvl1pPr>
            <a:lvl2pPr>
              <a:defRPr sz="2790"/>
            </a:lvl2pPr>
            <a:lvl3pPr>
              <a:defRPr sz="2390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0"/>
            </a:lvl1pPr>
            <a:lvl2pPr marL="455295" indent="0">
              <a:buNone/>
              <a:defRPr sz="1395"/>
            </a:lvl2pPr>
            <a:lvl3pPr marL="910590" indent="0">
              <a:buNone/>
              <a:defRPr sz="1195"/>
            </a:lvl3pPr>
            <a:lvl4pPr marL="1366520" indent="0">
              <a:buNone/>
              <a:defRPr sz="995"/>
            </a:lvl4pPr>
            <a:lvl5pPr marL="1821180" indent="0">
              <a:buNone/>
              <a:defRPr sz="995"/>
            </a:lvl5pPr>
            <a:lvl6pPr marL="2276475" indent="0">
              <a:buNone/>
              <a:defRPr sz="995"/>
            </a:lvl6pPr>
            <a:lvl7pPr marL="2731770" indent="0">
              <a:buNone/>
              <a:defRPr sz="995"/>
            </a:lvl7pPr>
            <a:lvl8pPr marL="3187700" indent="0">
              <a:buNone/>
              <a:defRPr sz="995"/>
            </a:lvl8pPr>
            <a:lvl9pPr marL="3642995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9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0"/>
            </a:lvl1pPr>
            <a:lvl2pPr marL="455295" indent="0">
              <a:buNone/>
              <a:defRPr sz="2790"/>
            </a:lvl2pPr>
            <a:lvl3pPr marL="910590" indent="0">
              <a:buNone/>
              <a:defRPr sz="2390"/>
            </a:lvl3pPr>
            <a:lvl4pPr marL="1366520" indent="0">
              <a:buNone/>
              <a:defRPr sz="1990"/>
            </a:lvl4pPr>
            <a:lvl5pPr marL="1821180" indent="0">
              <a:buNone/>
              <a:defRPr sz="1990"/>
            </a:lvl5pPr>
            <a:lvl6pPr marL="2276475" indent="0">
              <a:buNone/>
              <a:defRPr sz="1990"/>
            </a:lvl6pPr>
            <a:lvl7pPr marL="2731770" indent="0">
              <a:buNone/>
              <a:defRPr sz="1990"/>
            </a:lvl7pPr>
            <a:lvl8pPr marL="3187700" indent="0">
              <a:buNone/>
              <a:defRPr sz="1990"/>
            </a:lvl8pPr>
            <a:lvl9pPr marL="364299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295" indent="0">
              <a:buNone/>
              <a:defRPr sz="1790"/>
            </a:lvl2pPr>
            <a:lvl3pPr marL="910590" indent="0">
              <a:buNone/>
              <a:defRPr sz="1590"/>
            </a:lvl3pPr>
            <a:lvl4pPr marL="1366520" indent="0">
              <a:buNone/>
              <a:defRPr sz="1395"/>
            </a:lvl4pPr>
            <a:lvl5pPr marL="1821180" indent="0">
              <a:buNone/>
              <a:defRPr sz="1395"/>
            </a:lvl5pPr>
            <a:lvl6pPr marL="2276475" indent="0">
              <a:buNone/>
              <a:defRPr sz="1395"/>
            </a:lvl6pPr>
            <a:lvl7pPr marL="2731770" indent="0">
              <a:buNone/>
              <a:defRPr sz="1395"/>
            </a:lvl7pPr>
            <a:lvl8pPr marL="3187700" indent="0">
              <a:buNone/>
              <a:defRPr sz="1395"/>
            </a:lvl8pPr>
            <a:lvl9pPr marL="3642995" indent="0">
              <a:buNone/>
              <a:defRPr sz="13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0B2B-4D4B-487F-8D95-012D2E53EA2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D8D0-6766-48E3-BFCA-C66411E2128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0">
    <p:random/>
  </p:transition>
  <p:hf sldNum="0" hdr="0"/>
  <p:txStyles>
    <p:titleStyle>
      <a:lvl1pPr marL="0" lvl="0" indent="0" algn="ctr" defTabSz="108585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400" lvl="0" indent="-406400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650" lvl="1" indent="-340360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6995" lvl="2" indent="-27114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99920" lvl="3" indent="-271780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210" lvl="4" indent="-27114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910" lvl="5" indent="-16573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745" lvl="6" indent="-16573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80" lvl="7" indent="-16573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15" lvl="8" indent="-165735" algn="l" defTabSz="108585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35" lvl="1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670" lvl="2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505" lvl="3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340" lvl="4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175" lvl="5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010" lvl="6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5845" lvl="7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315" lvl="8" indent="0" algn="l" defTabSz="66167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92091">
            <a:off x="181954" y="699382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2" y="167681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242848" y="2970094"/>
            <a:ext cx="5737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BBE0E3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BBE0E3"/>
                  </a:outerShdw>
                </a:effectLst>
              </a:rPr>
              <a:t>MÔN KHOA HỌC</a:t>
            </a:r>
            <a:endParaRPr lang="en-US" sz="5400" b="1" dirty="0">
              <a:ln w="12700">
                <a:solidFill>
                  <a:srgbClr val="BBE0E3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BBE0E3"/>
                </a:outerShdw>
              </a:effectLst>
            </a:endParaRPr>
          </a:p>
        </p:txBody>
      </p:sp>
      <p:pic>
        <p:nvPicPr>
          <p:cNvPr id="3" name="Content Placeholder 2" descr="120540210_107221764478542_2760056050344873414_n"/>
          <p:cNvPicPr>
            <a:picLocks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520" y="112395"/>
            <a:ext cx="1687195" cy="16871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988435" y="112395"/>
            <a:ext cx="5984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/>
              <a:t>Trường Tiểu học Đoàn Kết</a:t>
            </a:r>
            <a:endParaRPr lang="en-US" sz="24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ardrop 6"/>
          <p:cNvSpPr/>
          <p:nvPr/>
        </p:nvSpPr>
        <p:spPr>
          <a:xfrm rot="10800000">
            <a:off x="1907919" y="13647"/>
            <a:ext cx="2429302" cy="2069573"/>
          </a:xfrm>
          <a:prstGeom prst="teardrop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65984" y="0"/>
            <a:ext cx="3874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072" y="725267"/>
            <a:ext cx="22829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Ăn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4154124" y="919791"/>
          <a:ext cx="7498366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50" y="1965277"/>
            <a:ext cx="2315543" cy="463341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934" y="5271319"/>
            <a:ext cx="114800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Khám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thai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kì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; 3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tháng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1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lần</a:t>
            </a:r>
            <a:endParaRPr lang="en-US" sz="28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Tiêm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vắc-xin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phòng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bệnh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uống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thuốc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cần</a:t>
            </a:r>
            <a:r>
              <a:rPr lang="en-US" sz="2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17701"/>
          <a:stretch>
            <a:fillRect/>
          </a:stretch>
        </p:blipFill>
        <p:spPr>
          <a:xfrm>
            <a:off x="436728" y="1167599"/>
            <a:ext cx="5936776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88" y="1167599"/>
            <a:ext cx="4816011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41649" y="171523"/>
            <a:ext cx="38746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: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1" y="2183441"/>
            <a:ext cx="2475622" cy="4674559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0800000">
            <a:off x="2852383" y="518615"/>
            <a:ext cx="3150274" cy="2812885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23843" y="958335"/>
            <a:ext cx="23652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ghe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nhạc sẽ giúp mẹ bầu ngủ ngon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hơn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vi-V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cũng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như có một tinh thần thư thái, lạc quan</a:t>
            </a:r>
            <a:endParaRPr lang="en-US" sz="24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519" y="1534219"/>
            <a:ext cx="5017827" cy="3346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7043600" y="5087391"/>
            <a:ext cx="3495666" cy="1430179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Nghe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nhạc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cũng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giúp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phát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triển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trí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não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nhi</a:t>
            </a:r>
            <a:endParaRPr lang="en-US" sz="2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9122" y="51204"/>
            <a:ext cx="58787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cần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nghỉ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ngơi</a:t>
            </a:r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endParaRPr lang="en-US" sz="36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Giữ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tinh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thần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thoải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mái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97467" y="423082"/>
            <a:ext cx="10816778" cy="58647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82" y="478020"/>
            <a:ext cx="5216490" cy="488263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3109437" y="5551848"/>
            <a:ext cx="5981780" cy="5448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Vận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động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nhẹ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nhàng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sz="2600" b="0" cap="none" spc="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tập</a:t>
            </a:r>
            <a:r>
              <a:rPr lang="en-US" sz="26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yoga</a:t>
            </a:r>
            <a:endParaRPr lang="en-US" sz="26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9489" y="122829"/>
            <a:ext cx="52046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Phụ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nữ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có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thai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không</a:t>
            </a:r>
            <a:r>
              <a:rPr lang="en-US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nên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/>
          <a:stretch>
            <a:fillRect/>
          </a:stretch>
        </p:blipFill>
        <p:spPr>
          <a:xfrm>
            <a:off x="190712" y="2893324"/>
            <a:ext cx="3233288" cy="367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25" y="2893324"/>
            <a:ext cx="3785999" cy="28394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4" r="9085"/>
          <a:stretch>
            <a:fillRect/>
          </a:stretch>
        </p:blipFill>
        <p:spPr>
          <a:xfrm>
            <a:off x="7759249" y="2893324"/>
            <a:ext cx="4217158" cy="3400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67314" y="769160"/>
            <a:ext cx="5950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930" y="1848218"/>
            <a:ext cx="24208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Lao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động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nặng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132" y="1848218"/>
            <a:ext cx="43236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Sử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dụng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kích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thích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như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rượu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bia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thuốc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lá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,…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43487" y="1848217"/>
            <a:ext cx="40516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Tiếp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xúc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với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các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chất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độc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hóa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học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17" y="743326"/>
            <a:ext cx="2502302" cy="22728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111132" y="147418"/>
            <a:ext cx="5969753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Vì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sao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phụ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nữ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lại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và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không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những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điều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trên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8571" y="4016321"/>
            <a:ext cx="3694180" cy="295823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07224" y="2538483"/>
            <a:ext cx="6883596" cy="22814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200" dirty="0">
                <a:latin typeface="Cambria" panose="02040503050406030204" pitchFamily="18" charset="0"/>
              </a:rPr>
              <a:t>Vì để đảm bảo người mẹ có đủ sức khỏe để nuôi thai, đồng thời tạo điều kiện thuận lợi nhất để thai phát triển khỏe mạnh đến tận lúc ra đời.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994015" y="2107565"/>
            <a:ext cx="3746500" cy="533400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altLang="vi-VN" sz="3200" b="1" dirty="0" err="1">
                <a:latin typeface="Cambria" panose="02040503050406030204" pitchFamily="18" charset="0"/>
              </a:rPr>
              <a:t>Hoạt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động</a:t>
            </a:r>
            <a:r>
              <a:rPr lang="en-US" altLang="vi-VN" sz="3200" b="1" dirty="0">
                <a:latin typeface="Cambria" panose="02040503050406030204" pitchFamily="18" charset="0"/>
              </a:rPr>
              <a:t> 2: </a:t>
            </a:r>
            <a:r>
              <a:rPr lang="en-US" altLang="vi-VN" sz="3200" b="1" dirty="0" err="1">
                <a:latin typeface="Cambria" panose="02040503050406030204" pitchFamily="18" charset="0"/>
              </a:rPr>
              <a:t>Thảo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luận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cả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lớp</a:t>
            </a:r>
            <a:endParaRPr lang="en-US" altLang="vi-VN" sz="3200" b="1" dirty="0">
              <a:latin typeface="Cambria" panose="020405030504060302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994015" y="2955290"/>
            <a:ext cx="4197985" cy="501650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vi-VN" b="1" dirty="0" err="1" smtClean="0">
                <a:latin typeface="Cambria" panose="02040503050406030204" pitchFamily="18" charset="0"/>
              </a:rPr>
              <a:t>Quan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sát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các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hình</a:t>
            </a:r>
            <a:r>
              <a:rPr lang="en-US" altLang="vi-VN" b="1" dirty="0" smtClean="0">
                <a:latin typeface="Cambria" panose="02040503050406030204" pitchFamily="18" charset="0"/>
              </a:rPr>
              <a:t> 5, 6, 7 ;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nêu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nội</a:t>
            </a:r>
            <a:r>
              <a:rPr lang="en-US" altLang="vi-VN" b="1" dirty="0" smtClean="0">
                <a:latin typeface="Cambria" panose="02040503050406030204" pitchFamily="18" charset="0"/>
              </a:rPr>
              <a:t> dung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của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từng</a:t>
            </a:r>
            <a:r>
              <a:rPr lang="en-US" altLang="vi-VN" b="1" dirty="0" smtClean="0"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latin typeface="Cambria" panose="02040503050406030204" pitchFamily="18" charset="0"/>
              </a:rPr>
              <a:t>hình</a:t>
            </a:r>
            <a:endParaRPr lang="en-US" altLang="vi-VN" b="1" dirty="0" err="1" smtClean="0">
              <a:latin typeface="Cambria" panose="02040503050406030204" pitchFamily="18" charset="0"/>
            </a:endParaRPr>
          </a:p>
        </p:txBody>
      </p:sp>
      <p:pic>
        <p:nvPicPr>
          <p:cNvPr id="7" name="Picture 4" descr="kh5 (3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" y="1588434"/>
            <a:ext cx="7385713" cy="480044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93206" y="4241259"/>
            <a:ext cx="39987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chồng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gắp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altLang="vi-VN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ăn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vợ</a:t>
            </a:r>
            <a:r>
              <a:rPr lang="en-US" altLang="vi-VN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vi-VN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8369" y="238919"/>
            <a:ext cx="3377565" cy="7683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THỰC HÀNH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h5 (4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56" y="409807"/>
            <a:ext cx="4299980" cy="463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93360" y="5087476"/>
            <a:ext cx="37633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những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công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việc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nhẹ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nhàng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vi-VN" sz="2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4" descr="kh5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93" y="409807"/>
            <a:ext cx="4683617" cy="4631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335863" y="5087476"/>
            <a:ext cx="383502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chồng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quạt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vợ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con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gái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đi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học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về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khoe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điểm</a:t>
            </a:r>
            <a:r>
              <a:rPr lang="en-US" altLang="vi-VN" sz="2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10.</a:t>
            </a:r>
            <a:endParaRPr lang="en-US" altLang="vi-VN" sz="2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5" y="1957588"/>
            <a:ext cx="3785315" cy="378531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43966" y="270458"/>
            <a:ext cx="4069724" cy="8371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Cambria" panose="02040503050406030204" pitchFamily="18" charset="0"/>
              </a:rPr>
              <a:t>Thảo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</a:rPr>
              <a:t>luận</a:t>
            </a:r>
            <a:r>
              <a:rPr lang="en-US" sz="4000" dirty="0" smtClean="0">
                <a:latin typeface="Cambria" panose="02040503050406030204" pitchFamily="18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</a:rPr>
              <a:t>nhóm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48993" y="2684000"/>
            <a:ext cx="59685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Theo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mọi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người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cần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thể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hiện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sự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quan</a:t>
            </a:r>
            <a:r>
              <a:rPr lang="en-US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b="0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tâm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chăm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sóc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với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phụ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nữ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32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649" y="2271868"/>
            <a:ext cx="10496281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dirty="0">
                <a:latin typeface="Cambria" panose="02040503050406030204" pitchFamily="18" charset="0"/>
              </a:rPr>
              <a:t> Mọi người cần chăm sóc sức khỏe người mẹ khi đang mang </a:t>
            </a:r>
            <a:r>
              <a:rPr lang="vi-VN" sz="2800" dirty="0" smtClean="0">
                <a:latin typeface="Cambria" panose="02040503050406030204" pitchFamily="18" charset="0"/>
              </a:rPr>
              <a:t>thai</a:t>
            </a:r>
            <a:r>
              <a:rPr lang="en-US" sz="2800" dirty="0" smtClean="0">
                <a:latin typeface="Cambria" panose="02040503050406030204" pitchFamily="18" charset="0"/>
              </a:rPr>
              <a:t>: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atin typeface="Cambria" panose="02040503050406030204" pitchFamily="18" charset="0"/>
              </a:rPr>
              <a:t>Không</a:t>
            </a:r>
            <a:r>
              <a:rPr lang="en-US" sz="2800" dirty="0" smtClean="0">
                <a:latin typeface="Cambria" panose="02040503050406030204" pitchFamily="18" charset="0"/>
              </a:rPr>
              <a:t> </a:t>
            </a:r>
            <a:r>
              <a:rPr lang="vi-VN" sz="2800" dirty="0" smtClean="0">
                <a:latin typeface="Cambria" panose="02040503050406030204" pitchFamily="18" charset="0"/>
              </a:rPr>
              <a:t>để </a:t>
            </a:r>
            <a:r>
              <a:rPr lang="vi-VN" sz="2800" dirty="0">
                <a:latin typeface="Cambria" panose="02040503050406030204" pitchFamily="18" charset="0"/>
              </a:rPr>
              <a:t>người mẹ phải làm việc </a:t>
            </a:r>
            <a:r>
              <a:rPr lang="vi-VN" sz="2800" dirty="0" smtClean="0">
                <a:latin typeface="Cambria" panose="02040503050406030204" pitchFamily="18" charset="0"/>
              </a:rPr>
              <a:t>nặng</a:t>
            </a:r>
            <a:r>
              <a:rPr lang="en-US" sz="2800" dirty="0" smtClean="0">
                <a:latin typeface="Cambria" panose="02040503050406030204" pitchFamily="18" charset="0"/>
              </a:rPr>
              <a:t>.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</a:rPr>
              <a:t>C</a:t>
            </a:r>
            <a:r>
              <a:rPr lang="vi-VN" sz="2800" dirty="0" smtClean="0">
                <a:latin typeface="Cambria" panose="02040503050406030204" pitchFamily="18" charset="0"/>
              </a:rPr>
              <a:t>ho </a:t>
            </a:r>
            <a:r>
              <a:rPr lang="vi-VN" sz="2800" dirty="0">
                <a:latin typeface="Cambria" panose="02040503050406030204" pitchFamily="18" charset="0"/>
              </a:rPr>
              <a:t>người mẹ bữa ăn đủ chất, tạo tâm lí thoải mái cho người mẹ. </a:t>
            </a:r>
            <a:endParaRPr lang="en-US" sz="2800" dirty="0" smtClean="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vi-VN" sz="2800" dirty="0" smtClean="0">
                <a:latin typeface="Cambria" panose="02040503050406030204" pitchFamily="18" charset="0"/>
              </a:rPr>
              <a:t>Ngoài </a:t>
            </a:r>
            <a:r>
              <a:rPr lang="vi-VN" sz="2800" dirty="0">
                <a:latin typeface="Cambria" panose="02040503050406030204" pitchFamily="18" charset="0"/>
              </a:rPr>
              <a:t>ra còn phải chú ý đến lịch khám thai định kì.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36" y="172778"/>
            <a:ext cx="3929337" cy="2111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6295" y="4279723"/>
            <a:ext cx="90849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Chăm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sức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khỏe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trước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mang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lợi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gì</a:t>
            </a:r>
            <a:r>
              <a:rPr lang="en-US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28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467" y="4994917"/>
            <a:ext cx="1027165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Giúp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thai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nhi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khỏe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mạnh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trưởng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và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phát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triển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tốt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Người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cũng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khỏe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mạnh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giảm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được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nguy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hiểm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xảy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ra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  <a:p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khi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con.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647" y="702880"/>
            <a:ext cx="9882466" cy="63220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4752019" y="3407851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3904" y="4331181"/>
            <a:ext cx="684995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solidFill>
                  <a:schemeClr val="accent4"/>
                </a:solidFill>
              </a:rPr>
              <a:t>AI NHANH AI ĐÚNG?</a:t>
            </a:r>
            <a:endParaRPr lang="en-US" sz="6000" b="1" dirty="0">
              <a:solidFill>
                <a:schemeClr val="accent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2020" y="2373630"/>
            <a:ext cx="369043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KHỞI ĐỘNG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6273" y="221044"/>
            <a:ext cx="9129713" cy="682625"/>
          </a:xfrm>
        </p:spPr>
        <p:txBody>
          <a:bodyPr/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altLang="vi-VN" sz="3200" b="1" dirty="0" err="1">
                <a:latin typeface="Cambria" panose="02040503050406030204" pitchFamily="18" charset="0"/>
              </a:rPr>
              <a:t>Hoạt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động</a:t>
            </a:r>
            <a:r>
              <a:rPr lang="en-US" altLang="vi-VN" sz="3200" b="1" dirty="0">
                <a:latin typeface="Cambria" panose="02040503050406030204" pitchFamily="18" charset="0"/>
              </a:rPr>
              <a:t> 3: </a:t>
            </a:r>
            <a:r>
              <a:rPr lang="en-US" altLang="vi-VN" sz="3200" b="1" dirty="0" err="1">
                <a:latin typeface="Cambria" panose="02040503050406030204" pitchFamily="18" charset="0"/>
              </a:rPr>
              <a:t>Đóng</a:t>
            </a:r>
            <a:r>
              <a:rPr lang="en-US" altLang="vi-VN" sz="3200" b="1" dirty="0">
                <a:latin typeface="Cambria" panose="02040503050406030204" pitchFamily="18" charset="0"/>
              </a:rPr>
              <a:t> </a:t>
            </a:r>
            <a:r>
              <a:rPr lang="en-US" altLang="vi-VN" sz="3200" b="1" dirty="0" err="1">
                <a:latin typeface="Cambria" panose="02040503050406030204" pitchFamily="18" charset="0"/>
              </a:rPr>
              <a:t>vai</a:t>
            </a:r>
            <a:endParaRPr lang="en-US" altLang="vi-VN" sz="3200" b="1" dirty="0">
              <a:latin typeface="Cambria" panose="02040503050406030204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647133" y="1324174"/>
            <a:ext cx="5123952" cy="1337256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00000"/>
              </a:lnSpc>
              <a:buNone/>
            </a:pP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Khi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gặp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xách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nặng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hoặc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trên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cùng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chuyến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ô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tô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mà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còn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chỗ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ngồi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bạn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thể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làm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gì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để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giúp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đỡ</a:t>
            </a:r>
            <a:r>
              <a:rPr lang="en-US" altLang="vi-VN" sz="2600" b="1" i="1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US" altLang="vi-VN" sz="2600" b="1" i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4" y="1324174"/>
            <a:ext cx="5553233" cy="3998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371566" y="3251199"/>
            <a:ext cx="5675086" cy="222178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X</a:t>
            </a:r>
            <a:r>
              <a:rPr lang="vi-VN" sz="2400" b="1" dirty="0" smtClean="0">
                <a:latin typeface="Cambria" panose="02040503050406030204" pitchFamily="18" charset="0"/>
              </a:rPr>
              <a:t>ách </a:t>
            </a:r>
            <a:r>
              <a:rPr lang="vi-VN" sz="2400" b="1" dirty="0">
                <a:latin typeface="Cambria" panose="02040503050406030204" pitchFamily="18" charset="0"/>
              </a:rPr>
              <a:t>giúp người phụ nữ có thai đồ nặng</a:t>
            </a:r>
            <a:r>
              <a:rPr lang="vi-VN" sz="2400" b="1" dirty="0" smtClean="0">
                <a:latin typeface="Cambria" panose="02040503050406030204" pitchFamily="18" charset="0"/>
              </a:rPr>
              <a:t>.</a:t>
            </a:r>
            <a:endParaRPr lang="en-US" sz="2400" b="1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N</a:t>
            </a:r>
            <a:r>
              <a:rPr lang="vi-VN" sz="2400" b="1" dirty="0" smtClean="0">
                <a:latin typeface="Cambria" panose="02040503050406030204" pitchFamily="18" charset="0"/>
              </a:rPr>
              <a:t>hường </a:t>
            </a:r>
            <a:r>
              <a:rPr lang="vi-VN" sz="2400" b="1" dirty="0">
                <a:latin typeface="Cambria" panose="02040503050406030204" pitchFamily="18" charset="0"/>
              </a:rPr>
              <a:t>chỗ cho phụ nữ có </a:t>
            </a:r>
            <a:r>
              <a:rPr lang="vi-VN" sz="2400" b="1" dirty="0" smtClean="0">
                <a:latin typeface="Cambria" panose="02040503050406030204" pitchFamily="18" charset="0"/>
              </a:rPr>
              <a:t>thai</a:t>
            </a:r>
            <a:r>
              <a:rPr lang="en-US" sz="2400" b="1" i="1" dirty="0" smtClean="0">
                <a:latin typeface="Cambria" panose="02040503050406030204" pitchFamily="18" charset="0"/>
              </a:rPr>
              <a:t>.</a:t>
            </a:r>
            <a:endParaRPr lang="en-US" sz="2400" b="1" i="1" dirty="0" smtClean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latin typeface="Cambria" panose="02040503050406030204" pitchFamily="18" charset="0"/>
              </a:rPr>
              <a:t>B</a:t>
            </a:r>
            <a:r>
              <a:rPr lang="vi-VN" sz="2400" b="1" dirty="0" smtClean="0">
                <a:latin typeface="Cambria" panose="02040503050406030204" pitchFamily="18" charset="0"/>
              </a:rPr>
              <a:t>áo </a:t>
            </a:r>
            <a:r>
              <a:rPr lang="vi-VN" sz="2400" b="1" dirty="0">
                <a:latin typeface="Cambria" panose="02040503050406030204" pitchFamily="18" charset="0"/>
              </a:rPr>
              <a:t>với phụ xe để có thể sắp xếp chỗ ngồi cho người phụ nữ có </a:t>
            </a:r>
            <a:r>
              <a:rPr lang="vi-VN" sz="2400" b="1" dirty="0" smtClean="0">
                <a:latin typeface="Cambria" panose="02040503050406030204" pitchFamily="18" charset="0"/>
              </a:rPr>
              <a:t>thai</a:t>
            </a:r>
            <a:r>
              <a:rPr lang="en-US" sz="2400" b="1" dirty="0" smtClean="0">
                <a:latin typeface="Cambria" panose="02040503050406030204" pitchFamily="18" charset="0"/>
              </a:rPr>
              <a:t>.</a:t>
            </a:r>
            <a:endParaRPr lang="en-US" sz="2400" b="1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8940" y="488714"/>
            <a:ext cx="6836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DỤNG, TRẢI NGHIỆM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1467470" y="1908808"/>
            <a:ext cx="9303657" cy="3274310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5755" y="3400820"/>
            <a:ext cx="8970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Khi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có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bé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em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đã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làm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để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giúp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đỡ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tạo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cho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mẹ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niềm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vui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5755" y="2301498"/>
            <a:ext cx="89705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vi-V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Kể những việc nên làm và không nên làm đối với người phụ nữ có thai?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5755" y="4328471"/>
            <a:ext cx="89705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-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Chuẩn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bị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bài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sau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Từ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lúc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mới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sinh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đến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tuổi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dậy</a:t>
            </a:r>
            <a:r>
              <a:rPr lang="en-US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n-US" sz="2800" b="1" i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thì</a:t>
            </a:r>
            <a:r>
              <a:rPr 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7467" y="423082"/>
            <a:ext cx="10816778" cy="586479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pic>
        <p:nvPicPr>
          <p:cNvPr id="14" name="PA_图片 8" descr="图片包含 矢量图形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screen"/>
          <a:stretch>
            <a:fillRect/>
          </a:stretch>
        </p:blipFill>
        <p:spPr>
          <a:xfrm>
            <a:off x="0" y="4048698"/>
            <a:ext cx="2559562" cy="369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015" y="672736"/>
            <a:ext cx="8555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1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Đúng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ghi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r>
              <a:rPr lang="en-US" sz="3000" dirty="0" smtClean="0">
                <a:latin typeface="Cambria" panose="02040503050406030204" pitchFamily="18" charset="0"/>
              </a:rPr>
              <a:t>, </a:t>
            </a:r>
            <a:r>
              <a:rPr lang="en-US" sz="3000" dirty="0" err="1" smtClean="0">
                <a:latin typeface="Cambria" panose="02040503050406030204" pitchFamily="18" charset="0"/>
              </a:rPr>
              <a:t>sai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ghi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en-US" sz="3000" dirty="0" smtClean="0">
                <a:latin typeface="Cambria" panose="02040503050406030204" pitchFamily="18" charset="0"/>
              </a:rPr>
              <a:t>: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2015" y="1226734"/>
            <a:ext cx="9683261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Cơ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chúng</a:t>
            </a:r>
            <a:r>
              <a:rPr lang="en-US" sz="3000" dirty="0" smtClean="0">
                <a:latin typeface="Cambria" panose="02040503050406030204" pitchFamily="18" charset="0"/>
              </a:rPr>
              <a:t> ta </a:t>
            </a:r>
            <a:r>
              <a:rPr lang="en-US" sz="3000" dirty="0" err="1" smtClean="0">
                <a:latin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thành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từ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sự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kết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giữa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của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mẹ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và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trùng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của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bố</a:t>
            </a:r>
            <a:r>
              <a:rPr lang="en-US" sz="3000" dirty="0" smtClean="0">
                <a:latin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3567" y="2735409"/>
            <a:ext cx="8555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2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Điền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từ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thích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vào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chỗ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chấm</a:t>
            </a:r>
            <a:r>
              <a:rPr lang="en-US" sz="3000" dirty="0" smtClean="0">
                <a:latin typeface="Cambria" panose="02040503050406030204" pitchFamily="18" charset="0"/>
              </a:rPr>
              <a:t>:</a:t>
            </a:r>
            <a:endParaRPr lang="en-US" sz="3000" dirty="0" smtClean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2015" y="3309521"/>
            <a:ext cx="8555502" cy="139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Quá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trùng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kết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hợp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với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gọi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là</a:t>
            </a:r>
            <a:r>
              <a:rPr lang="en-US" sz="3000" dirty="0">
                <a:latin typeface="Cambria" panose="02040503050406030204" pitchFamily="18" charset="0"/>
              </a:rPr>
              <a:t> </a:t>
            </a:r>
            <a:r>
              <a:rPr lang="en-US" sz="3000" dirty="0" smtClean="0">
                <a:latin typeface="Cambria" panose="02040503050406030204" pitchFamily="18" charset="0"/>
              </a:rPr>
              <a:t>...</a:t>
            </a:r>
            <a:endParaRPr lang="en-US" sz="30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 smtClean="0">
                <a:latin typeface="Cambria" panose="02040503050406030204" pitchFamily="18" charset="0"/>
              </a:rPr>
              <a:t>Trứng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đã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được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thụ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tinh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gọi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là</a:t>
            </a:r>
            <a:r>
              <a:rPr lang="en-US" sz="3000" dirty="0" smtClean="0">
                <a:latin typeface="Cambria" panose="02040503050406030204" pitchFamily="18" charset="0"/>
              </a:rPr>
              <a:t> ...</a:t>
            </a:r>
            <a:endParaRPr lang="en-US" sz="3000" dirty="0" smtClean="0"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1835" y="2071355"/>
            <a:ext cx="566058" cy="545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6597150" y="2072571"/>
            <a:ext cx="566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Cambria" panose="02040503050406030204" pitchFamily="18" charset="0"/>
              </a:rPr>
              <a:t>Đ</a:t>
            </a:r>
            <a:endParaRPr lang="en-US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9003955" y="3392053"/>
            <a:ext cx="20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s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ự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thụ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tinh</a:t>
            </a:r>
            <a:endParaRPr lang="en-US" sz="3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7150" y="4077726"/>
            <a:ext cx="20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ợp</a:t>
            </a:r>
            <a:r>
              <a:rPr lang="en-US" sz="30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tử</a:t>
            </a:r>
            <a:endParaRPr lang="en-US" sz="3000" i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3566" y="4783716"/>
            <a:ext cx="888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Cambria" panose="02040503050406030204" pitchFamily="18" charset="0"/>
              </a:rPr>
              <a:t>Câu</a:t>
            </a:r>
            <a:r>
              <a:rPr lang="en-US" sz="3000" b="1" dirty="0" smtClean="0">
                <a:latin typeface="Cambria" panose="02040503050406030204" pitchFamily="18" charset="0"/>
              </a:rPr>
              <a:t> 3</a:t>
            </a:r>
            <a:r>
              <a:rPr lang="en-US" sz="3000" dirty="0" smtClean="0">
                <a:latin typeface="Cambria" panose="02040503050406030204" pitchFamily="18" charset="0"/>
              </a:rPr>
              <a:t>: </a:t>
            </a:r>
            <a:r>
              <a:rPr lang="en-US" sz="3000" dirty="0" err="1" smtClean="0">
                <a:latin typeface="Cambria" panose="02040503050406030204" pitchFamily="18" charset="0"/>
              </a:rPr>
              <a:t>Em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hãy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mô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tả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khái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quát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quá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trình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hình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thành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cơ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thể</a:t>
            </a:r>
            <a:r>
              <a:rPr lang="en-US" sz="3000" dirty="0" smtClean="0">
                <a:latin typeface="Cambria" panose="02040503050406030204" pitchFamily="18" charset="0"/>
              </a:rPr>
              <a:t> </a:t>
            </a:r>
            <a:r>
              <a:rPr lang="en-US" sz="3000" dirty="0" err="1" smtClean="0">
                <a:latin typeface="Cambria" panose="02040503050406030204" pitchFamily="18" charset="0"/>
              </a:rPr>
              <a:t>người</a:t>
            </a:r>
            <a:r>
              <a:rPr lang="en-US" sz="3000" dirty="0" smtClean="0">
                <a:latin typeface="Cambria" panose="02040503050406030204" pitchFamily="18" charset="0"/>
              </a:rPr>
              <a:t>.</a:t>
            </a:r>
            <a:endParaRPr lang="en-US" sz="30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2" grpId="0" animBg="1"/>
      <p:bldP spid="3" grpId="0"/>
      <p:bldP spid="12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392091">
            <a:off x="181954" y="699382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082546" y="1835161"/>
            <a:ext cx="3929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KHOA HỌC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0787" y="3077816"/>
            <a:ext cx="738277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Cần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làm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gì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để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cả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mẹ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và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em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bé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đều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 </a:t>
            </a:r>
            <a:r>
              <a:rPr lang="en-US" sz="5000" b="1" cap="none" spc="0" dirty="0" err="1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khỏe</a:t>
            </a:r>
            <a:r>
              <a:rPr lang="en-US" sz="5000" b="1" cap="none" spc="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(Body)"/>
              </a:rPr>
              <a:t>?</a:t>
            </a:r>
            <a:endParaRPr lang="en-US" sz="5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(Body)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/>
          <p:nvPr/>
        </p:nvSpPr>
        <p:spPr>
          <a:xfrm>
            <a:off x="2733392" y="493355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15636" y="3659799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16905" y="1941155"/>
            <a:ext cx="79650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HS hiểu nhiệm vụ của người chồng và các thành viên khác trong gia đình là phải chăm sóc, giúp đỡ phụ nữ có thai.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648990" y="3423204"/>
            <a:ext cx="770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nên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đối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phụ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nữ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thai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đảm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bảo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thai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nhi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79646"/>
                </a:solidFill>
                <a:latin typeface="Times New Roman" panose="02020603050405020304" pitchFamily="18" charset="0"/>
              </a:rPr>
              <a:t>khoẻ</a:t>
            </a:r>
            <a:r>
              <a:rPr lang="en-US" sz="2400" b="1" dirty="0" smtClean="0">
                <a:solidFill>
                  <a:srgbClr val="F79646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79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1707615" y="4912955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83467" y="4897567"/>
            <a:ext cx="7618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Đảm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3980" y="327819"/>
            <a:ext cx="11453371" cy="620994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2424" y="327819"/>
            <a:ext cx="30668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</a:rPr>
              <a:t>KHÁM PHÁ</a:t>
            </a:r>
            <a:endParaRPr lang="en-US" sz="44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094" y="923330"/>
            <a:ext cx="9129712" cy="838200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v"/>
            </a:pPr>
            <a:r>
              <a:rPr lang="en-US" altLang="vi-VN" sz="3200" b="1" dirty="0" err="1" smtClean="0">
                <a:latin typeface="Times New Roman" panose="02020603050405020304" pitchFamily="18" charset="0"/>
              </a:rPr>
              <a:t>Hoạt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1: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latin typeface="Times New Roman" panose="02020603050405020304" pitchFamily="18" charset="0"/>
              </a:rPr>
              <a:t>với</a:t>
            </a:r>
            <a:r>
              <a:rPr lang="en-US" altLang="vi-VN" sz="3200" b="1" dirty="0" smtClean="0">
                <a:latin typeface="Times New Roman" panose="02020603050405020304" pitchFamily="18" charset="0"/>
              </a:rPr>
              <a:t> SGK</a:t>
            </a:r>
            <a:endParaRPr lang="en-US" altLang="vi-VN" sz="3200" b="1" dirty="0" smtClean="0">
              <a:latin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98806" y="1578967"/>
            <a:ext cx="9129713" cy="10916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vi-VN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sát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các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hình</a:t>
            </a:r>
            <a:r>
              <a:rPr lang="en-US" altLang="vi-VN" dirty="0" smtClean="0">
                <a:latin typeface="Times New Roman" panose="02020603050405020304" pitchFamily="18" charset="0"/>
              </a:rPr>
              <a:t> 1, 2, 3, 4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trả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lời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hỏi</a:t>
            </a:r>
            <a:r>
              <a:rPr lang="en-US" altLang="vi-VN" dirty="0" smtClean="0">
                <a:latin typeface="Times New Roman" panose="02020603050405020304" pitchFamily="18" charset="0"/>
              </a:rPr>
              <a:t>:</a:t>
            </a:r>
            <a:endParaRPr lang="en-US" altLang="vi-VN" dirty="0" smtClean="0">
              <a:latin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vi-VN" dirty="0" smtClean="0">
                <a:latin typeface="Times New Roman" panose="02020603050405020304" pitchFamily="18" charset="0"/>
              </a:rPr>
              <a:t>-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Phụ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nữ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có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thai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và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không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nên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gì</a:t>
            </a:r>
            <a:r>
              <a:rPr lang="en-US" altLang="vi-VN" dirty="0" smtClean="0">
                <a:latin typeface="Times New Roman" panose="02020603050405020304" pitchFamily="18" charset="0"/>
              </a:rPr>
              <a:t>? </a:t>
            </a:r>
            <a:endParaRPr lang="en-US" altLang="vi-VN" dirty="0" smtClean="0">
              <a:latin typeface="Times New Roman" panose="02020603050405020304" pitchFamily="18" charset="0"/>
            </a:endParaRPr>
          </a:p>
        </p:txBody>
      </p:sp>
      <p:pic>
        <p:nvPicPr>
          <p:cNvPr id="8" name="Picture 5" descr="kh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96" y="2598844"/>
            <a:ext cx="4081194" cy="40362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30665" y="4323947"/>
            <a:ext cx="46822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nhóm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ăn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lợi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sức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khỏe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vi-VN" sz="28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py of kh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95" y="154744"/>
            <a:ext cx="5686425" cy="6508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254765" y="2758995"/>
            <a:ext cx="550984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Một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số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thứ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không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tốt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gây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hại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cho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sức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khỏe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của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mẹ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vi-VN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kh5 (1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9" y="171451"/>
            <a:ext cx="8804275" cy="52816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981200" y="5638801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được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khám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tại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cơ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sở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y </a:t>
            </a:r>
            <a:r>
              <a:rPr lang="en-US" altLang="vi-VN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tế</a:t>
            </a:r>
            <a:r>
              <a:rPr lang="en-US" altLang="vi-VN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</a:t>
            </a:r>
            <a:endParaRPr lang="en-US" altLang="vi-VN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h5 (2)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8" y="244700"/>
            <a:ext cx="6212229" cy="614310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47543" y="2777708"/>
            <a:ext cx="54136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Người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phụ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nữ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có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thai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đang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gánh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lúa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và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tiếp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xúc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với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chất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độc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hóa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học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như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thuốc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trừ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vi-VN" sz="2800" b="1" i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sâu</a:t>
            </a:r>
            <a:r>
              <a:rPr lang="en-US" alt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...</a:t>
            </a:r>
            <a:endParaRPr lang="en-US" altLang="vi-VN" sz="2800" b="1" i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3009</Words>
  <Application>WPS Presentation</Application>
  <PresentationFormat>Widescreen</PresentationFormat>
  <Paragraphs>132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SimSun</vt:lpstr>
      <vt:lpstr>Wingdings</vt:lpstr>
      <vt:lpstr>Calibri</vt:lpstr>
      <vt:lpstr>Cambria</vt:lpstr>
      <vt:lpstr>等线</vt:lpstr>
      <vt:lpstr>Arial (Body)</vt:lpstr>
      <vt:lpstr>Times New Roman</vt:lpstr>
      <vt:lpstr>Calibri</vt:lpstr>
      <vt:lpstr>Microsoft YaHei</vt:lpstr>
      <vt:lpstr>Arial Unicode MS</vt:lpstr>
      <vt:lpstr>Calibri Light</vt:lpstr>
      <vt:lpstr>黑体</vt:lpstr>
      <vt:lpstr>Office Theme</vt:lpstr>
      <vt:lpstr>默认设计模板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1: Làm việc với SGK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Hoạt động 2: Thảo luận cả lớp</vt:lpstr>
      <vt:lpstr>PowerPoint 演示文稿</vt:lpstr>
      <vt:lpstr>PowerPoint 演示文稿</vt:lpstr>
      <vt:lpstr>PowerPoint 演示文稿</vt:lpstr>
      <vt:lpstr>Hoạt động 3: Đóng vai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28</cp:revision>
  <dcterms:created xsi:type="dcterms:W3CDTF">2021-08-28T14:45:00Z</dcterms:created>
  <dcterms:modified xsi:type="dcterms:W3CDTF">2021-09-18T15:37:13Z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8F1F1008B76445EAB1EB78792862C185</vt:lpwstr>
  </property>
  <property fmtid="{D5CDD505-2E9C-101B-9397-08002B2CF9AE}" pid="3" name="KSOProductBuildVer">
    <vt:lpwstr>1033-11.2.0.10322</vt:lpwstr>
  </property>
</Properties>
</file>