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03" r:id="rId4"/>
    <p:sldMasterId id="2147483715" r:id="rId5"/>
  </p:sldMasterIdLst>
  <p:notesMasterIdLst>
    <p:notesMasterId r:id="rId16"/>
  </p:notesMasterIdLst>
  <p:sldIdLst>
    <p:sldId id="257" r:id="rId6"/>
    <p:sldId id="304" r:id="rId7"/>
    <p:sldId id="305" r:id="rId8"/>
    <p:sldId id="307" r:id="rId9"/>
    <p:sldId id="302" r:id="rId10"/>
    <p:sldId id="269" r:id="rId11"/>
    <p:sldId id="291" r:id="rId12"/>
    <p:sldId id="292" r:id="rId13"/>
    <p:sldId id="293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4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7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33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53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5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9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2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590624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7692" y="2874132"/>
            <a:ext cx="758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3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66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kémnhau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6665" b="1" noProof="0" dirty="0">
                <a:solidFill>
                  <a:schemeClr val="accent3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(</a:t>
            </a:r>
            <a:r>
              <a:rPr lang="en-US" sz="6665" b="1" noProof="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tiết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2)</a:t>
            </a:r>
            <a:endParaRPr lang="en-US" sz="66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21" b="40146"/>
          <a:stretch/>
        </p:blipFill>
        <p:spPr>
          <a:xfrm>
            <a:off x="2982595" y="274321"/>
            <a:ext cx="7368882" cy="769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pic>
        <p:nvPicPr>
          <p:cNvPr id="15" name="Content Placeholder 4" descr="Capture"/>
          <p:cNvPicPr>
            <a:picLocks noChangeAspect="1"/>
          </p:cNvPicPr>
          <p:nvPr/>
        </p:nvPicPr>
        <p:blipFill rotWithShape="1">
          <a:blip r:embed="rId3"/>
          <a:srcRect t="50000" r="55580"/>
          <a:stretch/>
        </p:blipFill>
        <p:spPr>
          <a:xfrm>
            <a:off x="4218940" y="883918"/>
            <a:ext cx="3283829" cy="64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1" y="145415"/>
            <a:ext cx="8282940" cy="29921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6" y="3137535"/>
            <a:ext cx="951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a. Mai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6" y="3773170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1006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Nam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2473" y="5431349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168</Words>
  <Application>Microsoft Office PowerPoint</Application>
  <PresentationFormat>Custom</PresentationFormat>
  <Paragraphs>36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2_Office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MTC</dc:creator>
  <cp:lastModifiedBy>MTC</cp:lastModifiedBy>
  <cp:revision>10</cp:revision>
  <dcterms:created xsi:type="dcterms:W3CDTF">2021-05-06T10:30:00Z</dcterms:created>
  <dcterms:modified xsi:type="dcterms:W3CDTF">2023-09-19T08:03:50Z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