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4"/>
  </p:notesMasterIdLst>
  <p:sldIdLst>
    <p:sldId id="490" r:id="rId3"/>
    <p:sldId id="491" r:id="rId4"/>
    <p:sldId id="333" r:id="rId5"/>
    <p:sldId id="335" r:id="rId6"/>
    <p:sldId id="337" r:id="rId7"/>
    <p:sldId id="340" r:id="rId8"/>
    <p:sldId id="11693" r:id="rId9"/>
    <p:sldId id="2680" r:id="rId10"/>
    <p:sldId id="11694" r:id="rId11"/>
    <p:sldId id="11696" r:id="rId12"/>
    <p:sldId id="11699" r:id="rId13"/>
    <p:sldId id="11697" r:id="rId14"/>
    <p:sldId id="359" r:id="rId15"/>
    <p:sldId id="2677" r:id="rId16"/>
    <p:sldId id="2681" r:id="rId17"/>
    <p:sldId id="2682" r:id="rId18"/>
    <p:sldId id="2683" r:id="rId19"/>
    <p:sldId id="2684" r:id="rId20"/>
    <p:sldId id="2685" r:id="rId21"/>
    <p:sldId id="347" r:id="rId22"/>
    <p:sldId id="26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87" autoAdjust="0"/>
  </p:normalViewPr>
  <p:slideViewPr>
    <p:cSldViewPr snapToGrid="0">
      <p:cViewPr varScale="1">
        <p:scale>
          <a:sx n="69" d="100"/>
          <a:sy n="69" d="100"/>
        </p:scale>
        <p:origin x="9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5D160-F692-49C9-8C87-F7C247291AF6}"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CAF7D-557E-4F07-B60C-F138B80EC6CA}" type="slidenum">
              <a:rPr lang="en-US" smtClean="0"/>
              <a:t>‹#›</a:t>
            </a:fld>
            <a:endParaRPr lang="en-US"/>
          </a:p>
        </p:txBody>
      </p:sp>
    </p:spTree>
    <p:extLst>
      <p:ext uri="{BB962C8B-B14F-4D97-AF65-F5344CB8AC3E}">
        <p14:creationId xmlns:p14="http://schemas.microsoft.com/office/powerpoint/2010/main" val="307384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8993273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5" name="Footer Placeholder 4">
            <a:extLst>
              <a:ext uri="{FF2B5EF4-FFF2-40B4-BE49-F238E27FC236}">
                <a16:creationId xmlns=""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598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5" name="Footer Placeholder 4">
            <a:extLst>
              <a:ext uri="{FF2B5EF4-FFF2-40B4-BE49-F238E27FC236}">
                <a16:creationId xmlns=""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839580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5" name="Footer Placeholder 4">
            <a:extLst>
              <a:ext uri="{FF2B5EF4-FFF2-40B4-BE49-F238E27FC236}">
                <a16:creationId xmlns=""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00550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6" name="Footer Placeholder 5">
            <a:extLst>
              <a:ext uri="{FF2B5EF4-FFF2-40B4-BE49-F238E27FC236}">
                <a16:creationId xmlns=""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898883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8" name="Footer Placeholder 7">
            <a:extLst>
              <a:ext uri="{FF2B5EF4-FFF2-40B4-BE49-F238E27FC236}">
                <a16:creationId xmlns=""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242282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4" name="Footer Placeholder 3">
            <a:extLst>
              <a:ext uri="{FF2B5EF4-FFF2-40B4-BE49-F238E27FC236}">
                <a16:creationId xmlns=""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554120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3" name="Footer Placeholder 2">
            <a:extLst>
              <a:ext uri="{FF2B5EF4-FFF2-40B4-BE49-F238E27FC236}">
                <a16:creationId xmlns=""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559834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6" name="Footer Placeholder 5">
            <a:extLst>
              <a:ext uri="{FF2B5EF4-FFF2-40B4-BE49-F238E27FC236}">
                <a16:creationId xmlns=""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73239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6" name="Footer Placeholder 5">
            <a:extLst>
              <a:ext uri="{FF2B5EF4-FFF2-40B4-BE49-F238E27FC236}">
                <a16:creationId xmlns=""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561595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5" name="Footer Placeholder 4">
            <a:extLst>
              <a:ext uri="{FF2B5EF4-FFF2-40B4-BE49-F238E27FC236}">
                <a16:creationId xmlns=""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08697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87357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9/19/2023</a:t>
            </a:fld>
            <a:endParaRPr lang="en-US"/>
          </a:p>
        </p:txBody>
      </p:sp>
      <p:sp>
        <p:nvSpPr>
          <p:cNvPr id="5" name="Footer Placeholder 4">
            <a:extLst>
              <a:ext uri="{FF2B5EF4-FFF2-40B4-BE49-F238E27FC236}">
                <a16:creationId xmlns=""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654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214526813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23605565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75489553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15833044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31375964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07280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87775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5.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 xmlns:a16="http://schemas.microsoft.com/office/drawing/2014/main" id="{2F84DBDF-8D9E-E47A-AFFE-2C525A64E8D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62176" y="190498"/>
            <a:ext cx="1828802" cy="1828802"/>
          </a:xfrm>
          <a:prstGeom prst="rect">
            <a:avLst/>
          </a:prstGeom>
        </p:spPr>
      </p:pic>
    </p:spTree>
    <p:extLst>
      <p:ext uri="{BB962C8B-B14F-4D97-AF65-F5344CB8AC3E}">
        <p14:creationId xmlns:p14="http://schemas.microsoft.com/office/powerpoint/2010/main" val="2533807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9/19/2023</a:t>
            </a:fld>
            <a:endParaRPr lang="en-US"/>
          </a:p>
        </p:txBody>
      </p:sp>
      <p:sp>
        <p:nvSpPr>
          <p:cNvPr id="5" name="Footer Placeholder 4">
            <a:extLst>
              <a:ext uri="{FF2B5EF4-FFF2-40B4-BE49-F238E27FC236}">
                <a16:creationId xmlns=""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 xmlns:a16="http://schemas.microsoft.com/office/drawing/2014/main" id="{DDAE7D98-444F-4043-8220-539BEF354E1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81226" y="190498"/>
            <a:ext cx="1847852" cy="1847852"/>
          </a:xfrm>
          <a:prstGeom prst="rect">
            <a:avLst/>
          </a:prstGeom>
        </p:spPr>
      </p:pic>
    </p:spTree>
    <p:extLst>
      <p:ext uri="{BB962C8B-B14F-4D97-AF65-F5344CB8AC3E}">
        <p14:creationId xmlns:p14="http://schemas.microsoft.com/office/powerpoint/2010/main" val="139040462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6.emf"/><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emf"/><Relationship Id="rId1" Type="http://schemas.openxmlformats.org/officeDocument/2006/relationships/slideLayout" Target="../slideLayouts/slideLayout3.xml"/><Relationship Id="rId5" Type="http://schemas.openxmlformats.org/officeDocument/2006/relationships/image" Target="../media/image28.emf"/><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 xmlns:a16="http://schemas.microsoft.com/office/drawing/2014/main" id="{444008F0-BA31-FF1C-706E-5923C5AA3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0" y="0"/>
            <a:ext cx="12192000" cy="6858000"/>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FD9EEC01-710D-7CD7-F582-3EB352717010}"/>
              </a:ext>
            </a:extLst>
          </p:cNvPr>
          <p:cNvSpPr txBox="1"/>
          <p:nvPr/>
        </p:nvSpPr>
        <p:spPr>
          <a:xfrm>
            <a:off x="104775" y="71616"/>
            <a:ext cx="11982449" cy="6801862"/>
          </a:xfrm>
          <a:prstGeom prst="rect">
            <a:avLst/>
          </a:prstGeom>
          <a:noFill/>
        </p:spPr>
        <p:txBody>
          <a:bodyPr wrap="square">
            <a:spAutoFit/>
          </a:bodyPr>
          <a:lstStyle/>
          <a:p>
            <a:pPr algn="ctr"/>
            <a:r>
              <a:rPr lang="vi-VN" sz="2000" b="1" i="0" dirty="0">
                <a:solidFill>
                  <a:srgbClr val="212529"/>
                </a:solidFill>
                <a:effectLst/>
                <a:latin typeface="Times New Roman" panose="02020603050405020304" pitchFamily="18" charset="0"/>
                <a:cs typeface="Times New Roman" panose="02020603050405020304" pitchFamily="18" charset="0"/>
              </a:rPr>
              <a:t>Sự tích cây vú sữa</a:t>
            </a:r>
            <a:endParaRPr lang="vi-VN" sz="2000" b="0" i="0" dirty="0">
              <a:solidFill>
                <a:srgbClr val="212529"/>
              </a:solidFill>
              <a:effectLst/>
              <a:latin typeface="Times New Roman" panose="02020603050405020304" pitchFamily="18" charset="0"/>
              <a:cs typeface="Times New Roman" panose="02020603050405020304" pitchFamily="18" charset="0"/>
            </a:endParaRPr>
          </a:p>
          <a:p>
            <a:r>
              <a:rPr lang="vi-VN" sz="2000" b="0" i="0" dirty="0">
                <a:solidFill>
                  <a:srgbClr val="212529"/>
                </a:solidFill>
                <a:effectLst/>
                <a:latin typeface="Times New Roman" panose="02020603050405020304" pitchFamily="18" charset="0"/>
                <a:cs typeface="Times New Roman" panose="02020603050405020304" pitchFamily="18" charset="0"/>
              </a:rPr>
              <a:t>     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Vì quá đau buồn và kiệt sức, mẹ cậu gục xuống. Không biết cậu đã đi bao lâu. Một hôm, vừa đói vừa rét, lại bị trẻ lớn hơn đánh, cậu mới nhớ đến mẹ.</a:t>
            </a:r>
            <a:br>
              <a:rPr lang="vi-VN" sz="2000" b="0" i="0" dirty="0">
                <a:solidFill>
                  <a:srgbClr val="212529"/>
                </a:solidFill>
                <a:effectLst/>
                <a:latin typeface="Times New Roman" panose="02020603050405020304" pitchFamily="18" charset="0"/>
                <a:cs typeface="Times New Roman" panose="02020603050405020304" pitchFamily="18" charset="0"/>
              </a:rPr>
            </a:br>
            <a:r>
              <a:rPr lang="vi-VN" sz="2000" b="0" i="0" dirty="0">
                <a:solidFill>
                  <a:srgbClr val="212529"/>
                </a:solidFill>
                <a:effectLst/>
                <a:latin typeface="Times New Roman" panose="02020603050405020304" pitchFamily="18" charset="0"/>
                <a:cs typeface="Times New Roman" panose="02020603050405020304" pitchFamily="18" charset="0"/>
              </a:rPr>
              <a:t>     - Phải rồi, khi mình đói, mẹ vẫn cho mình ăn, khi mình bị đứa khác bắt nạt, mẹ vẫn bênh mình, về với mẹ thôi.</a:t>
            </a:r>
          </a:p>
          <a:p>
            <a:r>
              <a:rPr lang="vi-VN" sz="2000" b="0" i="0" dirty="0">
                <a:solidFill>
                  <a:srgbClr val="212529"/>
                </a:solidFill>
                <a:effectLst/>
                <a:latin typeface="Times New Roman" panose="02020603050405020304" pitchFamily="18" charset="0"/>
                <a:cs typeface="Times New Roman" panose="02020603050405020304" pitchFamily="18" charset="0"/>
              </a:rPr>
              <a:t>     Cậu liền tìm đường về nhà. Ở nhà, cảnh vật vẫn như xưa, nhưng không thấy mẹ đâu. Cậu khản tiếng gọi mẹ:</a:t>
            </a:r>
          </a:p>
          <a:p>
            <a:r>
              <a:rPr lang="vi-VN" sz="2000" b="0" i="0" dirty="0">
                <a:solidFill>
                  <a:srgbClr val="212529"/>
                </a:solidFill>
                <a:effectLst/>
                <a:latin typeface="Times New Roman" panose="02020603050405020304" pitchFamily="18" charset="0"/>
                <a:cs typeface="Times New Roman" panose="02020603050405020304" pitchFamily="18" charset="0"/>
              </a:rPr>
              <a:t>     - Mẹ ơi, mẹ đi đâu rồi, con đói quá ! – Cậu bé gục xuống, rồi ôm một cây xanh trong vườn mà khóc.</a:t>
            </a:r>
          </a:p>
          <a:p>
            <a:r>
              <a:rPr lang="vi-VN" sz="2000" b="0" i="0" dirty="0">
                <a:solidFill>
                  <a:srgbClr val="212529"/>
                </a:solidFill>
                <a:effectLst/>
                <a:latin typeface="Times New Roman" panose="02020603050405020304" pitchFamily="18" charset="0"/>
                <a:cs typeface="Times New Roman" panose="02020603050405020304" pitchFamily="18" charset="0"/>
              </a:rPr>
              <a:t>     Kì lạ thay, cây xanh bỗng run rẩy. Từ các cành lá, những đài hoa bé tí trổ ra, nở trắng như mây. Hoa tàn, quả xuất hiện, lớn nhanh, da căng mịn, xanh óng ánh. Cây nghiêng cành, một quả to rơi vào tay cậu bé.</a:t>
            </a:r>
          </a:p>
          <a:p>
            <a:r>
              <a:rPr lang="vi-VN" sz="2000" b="0" i="0" dirty="0">
                <a:solidFill>
                  <a:srgbClr val="212529"/>
                </a:solidFill>
                <a:effectLst/>
                <a:latin typeface="Times New Roman" panose="02020603050405020304" pitchFamily="18" charset="0"/>
                <a:cs typeface="Times New Roman" panose="02020603050405020304" pitchFamily="18" charset="0"/>
              </a:rPr>
              <a:t>     Cậu bé cắn một miếng thật to. Chát quá.</a:t>
            </a:r>
          </a:p>
          <a:p>
            <a:r>
              <a:rPr lang="vi-VN" sz="2000" b="0" i="0" dirty="0">
                <a:solidFill>
                  <a:srgbClr val="212529"/>
                </a:solidFill>
                <a:effectLst/>
                <a:latin typeface="Times New Roman" panose="02020603050405020304" pitchFamily="18" charset="0"/>
                <a:cs typeface="Times New Roman" panose="02020603050405020304" pitchFamily="18" charset="0"/>
              </a:rPr>
              <a:t>     Quả thứ hai rơi xuống. Cậu lột vỏ, cắn vào hạt quả. Cứng quá.</a:t>
            </a:r>
          </a:p>
          <a:p>
            <a:r>
              <a:rPr lang="vi-VN" sz="2000" b="0" i="0" dirty="0">
                <a:solidFill>
                  <a:srgbClr val="212529"/>
                </a:solidFill>
                <a:effectLst/>
                <a:latin typeface="Times New Roman" panose="02020603050405020304" pitchFamily="18" charset="0"/>
                <a:cs typeface="Times New Roman" panose="02020603050405020304" pitchFamily="18" charset="0"/>
              </a:rPr>
              <a:t>    Quả thứ ba rơi xuống. Cậu khẽ bóp quanh quanh quả, lớp vỏ mềm dần rồi khẽ nứt ra một kẽ nhỏ. Một dòng sữa trắng sóng sánh trào ra, ngọt thơm như sữa mẹ.</a:t>
            </a:r>
          </a:p>
          <a:p>
            <a:r>
              <a:rPr lang="vi-VN" sz="2000" b="0" i="0" dirty="0">
                <a:solidFill>
                  <a:srgbClr val="212529"/>
                </a:solidFill>
                <a:effectLst/>
                <a:latin typeface="Times New Roman" panose="02020603050405020304" pitchFamily="18" charset="0"/>
                <a:cs typeface="Times New Roman" panose="02020603050405020304" pitchFamily="18" charset="0"/>
              </a:rPr>
              <a:t>     Cậu bé ghé môi hứng lấy dòng sữa ngọt ngào.</a:t>
            </a:r>
          </a:p>
          <a:p>
            <a:r>
              <a:rPr lang="vi-VN" sz="2000" b="0" i="0" dirty="0">
                <a:solidFill>
                  <a:srgbClr val="212529"/>
                </a:solidFill>
                <a:effectLst/>
                <a:latin typeface="Times New Roman" panose="02020603050405020304" pitchFamily="18" charset="0"/>
                <a:cs typeface="Times New Roman" panose="02020603050405020304" pitchFamily="18" charset="0"/>
              </a:rPr>
              <a:t>     Cây rung rinh cành lá, thì thào:</a:t>
            </a:r>
          </a:p>
          <a:p>
            <a:r>
              <a:rPr lang="vi-VN" sz="2000" b="0" i="0" dirty="0">
                <a:solidFill>
                  <a:srgbClr val="212529"/>
                </a:solidFill>
                <a:effectLst/>
                <a:latin typeface="Times New Roman" panose="02020603050405020304" pitchFamily="18" charset="0"/>
                <a:cs typeface="Times New Roman" panose="02020603050405020304" pitchFamily="18" charset="0"/>
              </a:rPr>
              <a:t>     - Ăn trái ba lần mới biết trái ngon. Con có lớn khôn mới hay lòng mẹ.</a:t>
            </a:r>
          </a:p>
          <a:p>
            <a:r>
              <a:rPr lang="vi-VN" sz="2000" b="0" i="0" dirty="0">
                <a:solidFill>
                  <a:srgbClr val="212529"/>
                </a:solidFill>
                <a:effectLst/>
                <a:latin typeface="Times New Roman" panose="02020603050405020304" pitchFamily="18" charset="0"/>
                <a:cs typeface="Times New Roman" panose="02020603050405020304" pitchFamily="18" charset="0"/>
              </a:rPr>
              <a:t>     Cậu oà lên khóc. Mẹ đã không còn nữa. Cậu nhìn lên tán lá, lá một mặt xanh bóng, mặt kia đỏ hoe như mắt mẹ khóc chờ con. Cậu ôm lấy thân cây mà khóc, thân cây xù xì, thô ráp như đôi bàn tay làm lụng của mẹ. Nước mắt cậu rơi xuống gốc cây. Cây xòa cành ôm cậu, rung rinh cành lá như tay mẹ âu yếm vỗ về.</a:t>
            </a:r>
          </a:p>
          <a:p>
            <a:r>
              <a:rPr lang="vi-VN" sz="2000" b="0" i="0" dirty="0">
                <a:solidFill>
                  <a:srgbClr val="212529"/>
                </a:solidFill>
                <a:effectLst/>
                <a:latin typeface="Times New Roman" panose="02020603050405020304" pitchFamily="18" charset="0"/>
                <a:cs typeface="Times New Roman" panose="02020603050405020304" pitchFamily="18" charset="0"/>
              </a:rPr>
              <a:t>     Cậu kể cho mọi người nghe chuyện về người mẹ và nỗi ân hận của mình.</a:t>
            </a:r>
          </a:p>
          <a:p>
            <a:r>
              <a:rPr lang="vi-VN" sz="2000" b="0" i="0" dirty="0">
                <a:solidFill>
                  <a:srgbClr val="212529"/>
                </a:solidFill>
                <a:effectLst/>
                <a:latin typeface="Times New Roman" panose="02020603050405020304" pitchFamily="18" charset="0"/>
                <a:cs typeface="Times New Roman" panose="02020603050405020304" pitchFamily="18" charset="0"/>
              </a:rPr>
              <a:t>     Trái cây thơm ngon ở vườn nhà cậu, ai cũng thích. Họ đem về gieo trồng khắp nơi và đặt tên là cây vú sữa.</a:t>
            </a:r>
          </a:p>
        </p:txBody>
      </p:sp>
    </p:spTree>
    <p:extLst>
      <p:ext uri="{BB962C8B-B14F-4D97-AF65-F5344CB8AC3E}">
        <p14:creationId xmlns:p14="http://schemas.microsoft.com/office/powerpoint/2010/main" val="1372329881"/>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104775" y="0"/>
            <a:ext cx="12192000" cy="6858000"/>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5" name="Rectangle 1">
            <a:extLst>
              <a:ext uri="{FF2B5EF4-FFF2-40B4-BE49-F238E27FC236}">
                <a16:creationId xmlns="" xmlns:a16="http://schemas.microsoft.com/office/drawing/2014/main" id="{DB0A2BFE-236A-7638-C930-EDEA19D0CE9C}"/>
              </a:ext>
            </a:extLst>
          </p:cNvPr>
          <p:cNvSpPr>
            <a:spLocks noChangeArrowheads="1"/>
          </p:cNvSpPr>
          <p:nvPr/>
        </p:nvSpPr>
        <p:spPr bwMode="auto">
          <a:xfrm>
            <a:off x="651461" y="668828"/>
            <a:ext cx="1159163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Gợi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ý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mở</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đầu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Điền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chỗ</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trống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đến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qua: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lời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kể</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R="0" lvl="0" algn="just"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Lí</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do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thích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em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thế</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giới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thiêng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liêng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xúc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R="0" lvl="0" algn="ctr" defTabSz="914400" rtl="0" eaLnBrk="0" fontAlgn="base" latinLnBrk="0" hangingPunct="0">
              <a:lnSpc>
                <a:spcPct val="100000"/>
              </a:lnSpc>
              <a:spcBef>
                <a:spcPct val="0"/>
              </a:spcBef>
              <a:spcAft>
                <a:spcPct val="0"/>
              </a:spcAft>
              <a:buClrTx/>
              <a:buSzTx/>
              <a:tabLst/>
            </a:pP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Cây</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vú</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sữa</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mẫu</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cây</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vú</a:t>
            </a:r>
            <a:r>
              <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cs typeface="Times New Roman" panose="02020603050405020304" pitchFamily="18" charset="0"/>
              </a:rPr>
              <a:t>sữa</a:t>
            </a:r>
            <a:endPar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marR="0" lvl="0" defTabSz="914400" rtl="0" eaLnBrk="0" fontAlgn="base" latinLnBrk="0" hangingPunct="0">
              <a:lnSpc>
                <a:spcPct val="100000"/>
              </a:lnSpc>
              <a:spcBef>
                <a:spcPct val="0"/>
              </a:spcBef>
              <a:spcAft>
                <a:spcPct val="0"/>
              </a:spcAft>
              <a:buClrTx/>
              <a:buSzTx/>
              <a:tabLst/>
            </a:pPr>
            <a:endParaRPr lang="en-US" alt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 xmlns:a16="http://schemas.microsoft.com/office/drawing/2014/main" id="{FE593BA6-9E04-15C5-196A-2203C85D5564}"/>
              </a:ext>
            </a:extLst>
          </p:cNvPr>
          <p:cNvSpPr>
            <a:spLocks noChangeArrowheads="1"/>
          </p:cNvSpPr>
          <p:nvPr/>
        </p:nvSpPr>
        <p:spPr bwMode="auto">
          <a:xfrm>
            <a:off x="523875" y="35983"/>
            <a:ext cx="10791826"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2.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Tìm</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ý.</a:t>
            </a:r>
            <a:endPar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Mơ</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đầu</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Giới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thiệu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tên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câu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chuyện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nêu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ý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kiến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vê</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câu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chuyện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p:sp>
        <p:nvSpPr>
          <p:cNvPr id="7" name="Rectangle 3">
            <a:extLst>
              <a:ext uri="{FF2B5EF4-FFF2-40B4-BE49-F238E27FC236}">
                <a16:creationId xmlns="" xmlns:a16="http://schemas.microsoft.com/office/drawing/2014/main" id="{FBF4FB00-B20B-EA50-3A35-8417D9944E97}"/>
              </a:ext>
            </a:extLst>
          </p:cNvPr>
          <p:cNvSpPr>
            <a:spLocks noChangeArrowheads="1"/>
          </p:cNvSpPr>
          <p:nvPr/>
        </p:nvSpPr>
        <p:spPr bwMode="auto">
          <a:xfrm>
            <a:off x="799809" y="2929815"/>
            <a:ext cx="1112758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Gợi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ý: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Chọn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4 chi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tiết</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thấy</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cảm</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dành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muốn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ở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bên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con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trai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nên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hóa</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loại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quả</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thơm</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ngon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luôn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tâm</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hóa</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xòa</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ôm</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rung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rinh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lá</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tay</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âu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yếm</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vỗ</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vô</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cùng</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buồn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bã</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ngày</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cũng</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chờ</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mong</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đến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nỗi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kiệt</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mà</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qua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rất</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cưng</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chiều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khắp</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chân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trời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bốn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bể</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đến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kiệt</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mà</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qua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lụng</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vất</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vả</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nuôi</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khôn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lớn</a:t>
            </a:r>
            <a:r>
              <a:rPr kumimoji="0" lang="en-US" altLang="en-US"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p:sp>
        <p:nvSpPr>
          <p:cNvPr id="4" name="Rectangle 2">
            <a:extLst>
              <a:ext uri="{FF2B5EF4-FFF2-40B4-BE49-F238E27FC236}">
                <a16:creationId xmlns="" xmlns:a16="http://schemas.microsoft.com/office/drawing/2014/main" id="{7DD45034-3B53-40DF-912C-D7DD8320FE5A}"/>
              </a:ext>
            </a:extLst>
          </p:cNvPr>
          <p:cNvSpPr>
            <a:spLocks noChangeArrowheads="1"/>
          </p:cNvSpPr>
          <p:nvPr/>
        </p:nvSpPr>
        <p:spPr bwMode="auto">
          <a:xfrm>
            <a:off x="651461" y="2269266"/>
            <a:ext cx="10371571" cy="7078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Triển</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khai</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Nêu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lí do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yêu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thích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câu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chuyện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dẫn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chứng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cụ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thê</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Xúc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cảm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thương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vô</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bờ</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dành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p:sp>
        <p:nvSpPr>
          <p:cNvPr id="8" name="Rectangle 1">
            <a:extLst>
              <a:ext uri="{FF2B5EF4-FFF2-40B4-BE49-F238E27FC236}">
                <a16:creationId xmlns="" xmlns:a16="http://schemas.microsoft.com/office/drawing/2014/main" id="{A078EB2A-5013-47A9-AFC2-CA7A6CFDE952}"/>
              </a:ext>
            </a:extLst>
          </p:cNvPr>
          <p:cNvSpPr>
            <a:spLocks noChangeArrowheads="1"/>
          </p:cNvSpPr>
          <p:nvPr/>
        </p:nvSpPr>
        <p:spPr bwMode="auto">
          <a:xfrm>
            <a:off x="651461" y="5190801"/>
            <a:ext cx="10149042" cy="16312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Cảm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thông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ân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hận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nhận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chỉ</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thương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mình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vô</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điều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kiện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trở</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đau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khổ</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mãi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mãi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ân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hận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kể</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mọi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nghe</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b="1" dirty="0">
                <a:solidFill>
                  <a:schemeClr val="tx1">
                    <a:lumMod val="95000"/>
                    <a:lumOff val="5000"/>
                  </a:schemeClr>
                </a:solidFill>
                <a:latin typeface="Times New Roman" panose="02020603050405020304" pitchFamily="18" charset="0"/>
                <a:cs typeface="Times New Roman" panose="02020603050405020304" pitchFamily="18" charset="0"/>
              </a:rPr>
              <a:t>*</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Kết</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thúc</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Khẳng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định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lại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ý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kiến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của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em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đối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với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câu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chuyện</a:t>
            </a:r>
            <a:endPar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563522"/>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104775" y="0"/>
            <a:ext cx="12192000" cy="6858000"/>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 xmlns:a16="http://schemas.microsoft.com/office/drawing/2014/main" id="{FE593BA6-9E04-15C5-196A-2203C85D5564}"/>
              </a:ext>
            </a:extLst>
          </p:cNvPr>
          <p:cNvSpPr>
            <a:spLocks noChangeArrowheads="1"/>
          </p:cNvSpPr>
          <p:nvPr/>
        </p:nvSpPr>
        <p:spPr bwMode="auto">
          <a:xfrm>
            <a:off x="595312" y="612528"/>
            <a:ext cx="10791826"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kumimoji="0" lang="en-US" altLang="en-US" sz="2000" b="1" i="0" u="none" strike="noStrike" cap="none" normalizeH="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2: </a:t>
            </a:r>
            <a:endPar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lang="en-US" altLang="en-US" sz="2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Mơ</a:t>
            </a:r>
            <a:r>
              <a:rPr kumimoji="0" lang="en-US" altLang="en-US" sz="20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đầu</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buổi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tối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em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đều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được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nghe</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kể</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cổ</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tích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thật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hay.</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tích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vú</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sữa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em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thế</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giới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mẫu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tử</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thiêng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liêng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xúc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Triển</a:t>
            </a:r>
            <a:r>
              <a:rPr kumimoji="0" lang="en-US" altLang="en-US" sz="20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khai</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kumimoji="0" lang="en-US" altLang="en-US" sz="20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Xúc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cảm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thương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vô</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bờ</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dành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p:sp>
        <p:nvSpPr>
          <p:cNvPr id="7" name="Rectangle 3">
            <a:extLst>
              <a:ext uri="{FF2B5EF4-FFF2-40B4-BE49-F238E27FC236}">
                <a16:creationId xmlns="" xmlns:a16="http://schemas.microsoft.com/office/drawing/2014/main" id="{FBF4FB00-B20B-EA50-3A35-8417D9944E97}"/>
              </a:ext>
            </a:extLst>
          </p:cNvPr>
          <p:cNvSpPr>
            <a:spLocks noChangeArrowheads="1"/>
          </p:cNvSpPr>
          <p:nvPr/>
        </p:nvSpPr>
        <p:spPr bwMode="auto">
          <a:xfrm>
            <a:off x="595312" y="2551520"/>
            <a:ext cx="9959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muốn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ở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bên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con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trai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nên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hóa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loại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quả</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thơm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ngon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luôn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quan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tâm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hóa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xòa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ôm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rung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rinh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lá</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tay</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âu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yếm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vỗ</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vô</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cùng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buồn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bã</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ngày</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cũng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chờ</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mong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đến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nỗi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kiệt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qua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rất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cưng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chiều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p:sp>
        <p:nvSpPr>
          <p:cNvPr id="8" name="Rectangle 1">
            <a:extLst>
              <a:ext uri="{FF2B5EF4-FFF2-40B4-BE49-F238E27FC236}">
                <a16:creationId xmlns="" xmlns:a16="http://schemas.microsoft.com/office/drawing/2014/main" id="{A3F22B07-1C01-9D2D-36F1-D4180E6D9A4C}"/>
              </a:ext>
            </a:extLst>
          </p:cNvPr>
          <p:cNvSpPr>
            <a:spLocks noChangeArrowheads="1"/>
          </p:cNvSpPr>
          <p:nvPr/>
        </p:nvSpPr>
        <p:spPr bwMode="auto">
          <a:xfrm>
            <a:off x="595312" y="4259679"/>
            <a:ext cx="10247365"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Cảm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thông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ân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hận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nhận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chỉ</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thương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mình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vô</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điều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kiện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trở</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đau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khổ</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mãi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mãi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ân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hận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kể</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mọi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nghe</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kumimoji="0" lang="en-US" altLang="en-US" sz="20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Kết</a:t>
            </a:r>
            <a:r>
              <a:rPr kumimoji="0" lang="en-US" altLang="en-US" sz="2000" b="1"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thúc</a:t>
            </a:r>
            <a:r>
              <a:rPr kumimoji="0" lang="en-US" altLang="en-US" sz="20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Tình</a:t>
            </a:r>
            <a:r>
              <a:rPr kumimoji="0" lang="en-US" altLang="en-US" sz="2000" b="0" i="0"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thương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dạt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dào</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giữa</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cậu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bé</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thông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điệp</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nhắc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nhở</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chúng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ta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cần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kính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thương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trân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trọng</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giây</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phút</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được</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bên</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cạnh</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altLang="en-US" sz="2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09724921"/>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 xmlns:a16="http://schemas.microsoft.com/office/drawing/2014/main" id="{0F9B2084-019C-4174-B88B-AF68DE134EC5}"/>
              </a:ext>
            </a:extLst>
          </p:cNvPr>
          <p:cNvSpPr/>
          <p:nvPr/>
        </p:nvSpPr>
        <p:spPr>
          <a:xfrm>
            <a:off x="2030237" y="2275377"/>
            <a:ext cx="8398034" cy="1754326"/>
          </a:xfrm>
          <a:prstGeom prst="rect">
            <a:avLst/>
          </a:prstGeom>
        </p:spPr>
        <p:txBody>
          <a:bodyPr wrap="square">
            <a:spAutoFit/>
          </a:bodyPr>
          <a:lstStyle/>
          <a:p>
            <a:pPr algn="ctr" defTabSz="914377"/>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Viết</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vào</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vở</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hoặc</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giấy</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nháp</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các</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ý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đã</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tìm</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white"/>
                </a:solidFill>
                <a:latin typeface="Cambria" panose="02040503050406030204" pitchFamily="18" charset="0"/>
                <a:ea typeface="Cambria" panose="02040503050406030204" pitchFamily="18" charset="0"/>
                <a:cs typeface="Calibri" panose="020F0502020204030204" pitchFamily="34" charset="0"/>
              </a:rPr>
              <a:t>được</a:t>
            </a:r>
            <a:r>
              <a:rPr lang="en-US" sz="5400" b="1" dirty="0">
                <a:solidFill>
                  <a:prstClr val="white"/>
                </a:solidFill>
                <a:latin typeface="Cambria" panose="02040503050406030204" pitchFamily="18" charset="0"/>
                <a:ea typeface="Cambria" panose="02040503050406030204" pitchFamily="18" charset="0"/>
                <a:cs typeface="Calibri" panose="020F0502020204030204" pitchFamily="34" charset="0"/>
              </a:rPr>
              <a:t> </a:t>
            </a:r>
          </a:p>
        </p:txBody>
      </p:sp>
      <p:pic>
        <p:nvPicPr>
          <p:cNvPr id="17" name="Picture 2" descr="Happy Fun Sticker by Kennysgifs">
            <a:extLst>
              <a:ext uri="{FF2B5EF4-FFF2-40B4-BE49-F238E27FC236}">
                <a16:creationId xmlns=""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913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BD562EE-0F19-4A45-B3BE-6800F016719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Shape, circle&#10;&#10;Description automatically generated">
            <a:extLst>
              <a:ext uri="{FF2B5EF4-FFF2-40B4-BE49-F238E27FC236}">
                <a16:creationId xmlns="" xmlns:a16="http://schemas.microsoft.com/office/drawing/2014/main" id="{88AF741E-9431-494C-B802-E0CD82DC4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91" y="0"/>
            <a:ext cx="7112301" cy="7112301"/>
          </a:xfrm>
          <a:prstGeom prst="rect">
            <a:avLst/>
          </a:prstGeom>
        </p:spPr>
      </p:pic>
      <p:pic>
        <p:nvPicPr>
          <p:cNvPr id="8" name="Picture 7" descr="A picture containing toy, doll&#10;&#10;Description automatically generated">
            <a:extLst>
              <a:ext uri="{FF2B5EF4-FFF2-40B4-BE49-F238E27FC236}">
                <a16:creationId xmlns="" xmlns:a16="http://schemas.microsoft.com/office/drawing/2014/main" id="{D1D93C57-46FC-485E-BA00-E98F8A7F5F4F}"/>
              </a:ext>
            </a:extLst>
          </p:cNvPr>
          <p:cNvPicPr>
            <a:picLocks noChangeAspect="1"/>
          </p:cNvPicPr>
          <p:nvPr/>
        </p:nvPicPr>
        <p:blipFill rotWithShape="1">
          <a:blip r:embed="rId4">
            <a:extLst>
              <a:ext uri="{28A0092B-C50C-407E-A947-70E740481C1C}">
                <a14:useLocalDpi xmlns:a14="http://schemas.microsoft.com/office/drawing/2010/main" val="0"/>
              </a:ext>
            </a:extLst>
          </a:blip>
          <a:srcRect l="5716" r="39756" b="1854"/>
          <a:stretch/>
        </p:blipFill>
        <p:spPr>
          <a:xfrm>
            <a:off x="6823458" y="915037"/>
            <a:ext cx="5217199" cy="5282228"/>
          </a:xfrm>
          <a:prstGeom prst="rect">
            <a:avLst/>
          </a:prstGeom>
          <a:effectLst>
            <a:glow rad="177800">
              <a:schemeClr val="bg1"/>
            </a:glow>
          </a:effectLst>
        </p:spPr>
      </p:pic>
      <p:pic>
        <p:nvPicPr>
          <p:cNvPr id="7" name="Picture 6">
            <a:extLst>
              <a:ext uri="{FF2B5EF4-FFF2-40B4-BE49-F238E27FC236}">
                <a16:creationId xmlns="" xmlns:a16="http://schemas.microsoft.com/office/drawing/2014/main" id="{DFF515F7-9A57-F4A2-C250-AFB6F2AA80EA}"/>
              </a:ext>
            </a:extLst>
          </p:cNvPr>
          <p:cNvPicPr>
            <a:picLocks noChangeAspect="1"/>
          </p:cNvPicPr>
          <p:nvPr/>
        </p:nvPicPr>
        <p:blipFill>
          <a:blip r:embed="rId5"/>
          <a:stretch>
            <a:fillRect/>
          </a:stretch>
        </p:blipFill>
        <p:spPr>
          <a:xfrm>
            <a:off x="1301677" y="2324179"/>
            <a:ext cx="5273497" cy="2517866"/>
          </a:xfrm>
          <a:prstGeom prst="rect">
            <a:avLst/>
          </a:prstGeom>
        </p:spPr>
      </p:pic>
    </p:spTree>
    <p:extLst>
      <p:ext uri="{BB962C8B-B14F-4D97-AF65-F5344CB8AC3E}">
        <p14:creationId xmlns:p14="http://schemas.microsoft.com/office/powerpoint/2010/main" val="302895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style.rotation</p:attrName>
                                        </p:attrNameLst>
                                      </p:cBhvr>
                                      <p:tavLst>
                                        <p:tav tm="0">
                                          <p:val>
                                            <p:fltVal val="720"/>
                                          </p:val>
                                        </p:tav>
                                        <p:tav tm="100000">
                                          <p:val>
                                            <p:fltVal val="0"/>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184935" y="119792"/>
            <a:ext cx="11835830" cy="6471080"/>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 xmlns:a16="http://schemas.microsoft.com/office/drawing/2014/main" id="{47081E32-DA8F-C978-6E42-849709D4EEFE}"/>
              </a:ext>
            </a:extLst>
          </p:cNvPr>
          <p:cNvGrpSpPr/>
          <p:nvPr/>
        </p:nvGrpSpPr>
        <p:grpSpPr>
          <a:xfrm>
            <a:off x="0" y="531914"/>
            <a:ext cx="5637591" cy="6326086"/>
            <a:chOff x="6181670" y="224576"/>
            <a:chExt cx="5637591" cy="6326086"/>
          </a:xfrm>
        </p:grpSpPr>
        <p:grpSp>
          <p:nvGrpSpPr>
            <p:cNvPr id="8" name="Group 7">
              <a:extLst>
                <a:ext uri="{FF2B5EF4-FFF2-40B4-BE49-F238E27FC236}">
                  <a16:creationId xmlns="" xmlns:a16="http://schemas.microsoft.com/office/drawing/2014/main" id="{40F6BDCE-47AE-631E-2CF0-67E5447D93B7}"/>
                </a:ext>
              </a:extLst>
            </p:cNvPr>
            <p:cNvGrpSpPr/>
            <p:nvPr/>
          </p:nvGrpSpPr>
          <p:grpSpPr>
            <a:xfrm>
              <a:off x="6181670" y="224576"/>
              <a:ext cx="5637591" cy="6326086"/>
              <a:chOff x="5876870" y="-556888"/>
              <a:chExt cx="5637591" cy="6326086"/>
            </a:xfrm>
          </p:grpSpPr>
          <p:pic>
            <p:nvPicPr>
              <p:cNvPr id="11" name="Picture 10" descr="Shape&#10;&#10;Description automatically generated with medium confidence">
                <a:extLst>
                  <a:ext uri="{FF2B5EF4-FFF2-40B4-BE49-F238E27FC236}">
                    <a16:creationId xmlns="" xmlns:a16="http://schemas.microsoft.com/office/drawing/2014/main" id="{F7444DEF-1FE1-065B-CADA-C228D6138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14" name="TextBox 13">
                <a:extLst>
                  <a:ext uri="{FF2B5EF4-FFF2-40B4-BE49-F238E27FC236}">
                    <a16:creationId xmlns="" xmlns:a16="http://schemas.microsoft.com/office/drawing/2014/main" id="{7489A8DA-809F-ECF2-749A-C28A8474B887}"/>
                  </a:ext>
                </a:extLst>
              </p:cNvPr>
              <p:cNvSpPr txBox="1"/>
              <p:nvPr/>
            </p:nvSpPr>
            <p:spPr>
              <a:xfrm>
                <a:off x="6743180" y="1310070"/>
                <a:ext cx="366809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libri" panose="020F0502020204030204"/>
                  </a:rPr>
                  <a:t>Đọc</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thầm</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phần</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tìm</a:t>
                </a:r>
                <a:r>
                  <a:rPr lang="en-US" sz="4000" b="1" dirty="0">
                    <a:solidFill>
                      <a:srgbClr val="FF0000"/>
                    </a:solidFill>
                    <a:latin typeface="Calibri" panose="020F0502020204030204"/>
                  </a:rPr>
                  <a:t> ý </a:t>
                </a:r>
                <a:r>
                  <a:rPr lang="en-US" sz="4000" b="1" dirty="0" err="1">
                    <a:solidFill>
                      <a:srgbClr val="FF0000"/>
                    </a:solidFill>
                    <a:latin typeface="Calibri" panose="020F0502020204030204"/>
                  </a:rPr>
                  <a:t>của</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bạn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Icon&#10;&#10;Description automatically generated">
              <a:extLst>
                <a:ext uri="{FF2B5EF4-FFF2-40B4-BE49-F238E27FC236}">
                  <a16:creationId xmlns="" xmlns:a16="http://schemas.microsoft.com/office/drawing/2014/main" id="{EFC11F67-6B8A-72D1-C940-11D62C86D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5" name="Group 14">
            <a:extLst>
              <a:ext uri="{FF2B5EF4-FFF2-40B4-BE49-F238E27FC236}">
                <a16:creationId xmlns="" xmlns:a16="http://schemas.microsoft.com/office/drawing/2014/main" id="{F050AF85-A1B6-A9D0-140C-5F71E9C8329F}"/>
              </a:ext>
            </a:extLst>
          </p:cNvPr>
          <p:cNvGrpSpPr/>
          <p:nvPr/>
        </p:nvGrpSpPr>
        <p:grpSpPr>
          <a:xfrm>
            <a:off x="4099388" y="1119883"/>
            <a:ext cx="8928243" cy="6301473"/>
            <a:chOff x="4699845" y="-701757"/>
            <a:chExt cx="9487450" cy="7202950"/>
          </a:xfrm>
        </p:grpSpPr>
        <p:grpSp>
          <p:nvGrpSpPr>
            <p:cNvPr id="16" name="Group 15">
              <a:extLst>
                <a:ext uri="{FF2B5EF4-FFF2-40B4-BE49-F238E27FC236}">
                  <a16:creationId xmlns="" xmlns:a16="http://schemas.microsoft.com/office/drawing/2014/main" id="{A019D484-EF3F-32F2-F1B3-4F669C8C19F7}"/>
                </a:ext>
              </a:extLst>
            </p:cNvPr>
            <p:cNvGrpSpPr/>
            <p:nvPr/>
          </p:nvGrpSpPr>
          <p:grpSpPr>
            <a:xfrm>
              <a:off x="4699845" y="-701757"/>
              <a:ext cx="9487450" cy="7202950"/>
              <a:chOff x="4395045" y="-1483221"/>
              <a:chExt cx="9487450" cy="7202950"/>
            </a:xfrm>
          </p:grpSpPr>
          <p:pic>
            <p:nvPicPr>
              <p:cNvPr id="18" name="Picture 17" descr="Shape&#10;&#10;Description automatically generated with medium confidence">
                <a:extLst>
                  <a:ext uri="{FF2B5EF4-FFF2-40B4-BE49-F238E27FC236}">
                    <a16:creationId xmlns="" xmlns:a16="http://schemas.microsoft.com/office/drawing/2014/main" id="{58D26026-6058-EEED-5885-B09A06C6E8C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95045" y="-1483221"/>
                <a:ext cx="9487450" cy="7202950"/>
              </a:xfrm>
              <a:prstGeom prst="rect">
                <a:avLst/>
              </a:prstGeom>
            </p:spPr>
          </p:pic>
          <p:sp>
            <p:nvSpPr>
              <p:cNvPr id="19" name="TextBox 18">
                <a:extLst>
                  <a:ext uri="{FF2B5EF4-FFF2-40B4-BE49-F238E27FC236}">
                    <a16:creationId xmlns="" xmlns:a16="http://schemas.microsoft.com/office/drawing/2014/main" id="{748AD2A3-CE64-FD98-D825-6DE6BD035D58}"/>
                  </a:ext>
                </a:extLst>
              </p:cNvPr>
              <p:cNvSpPr txBox="1"/>
              <p:nvPr/>
            </p:nvSpPr>
            <p:spPr>
              <a:xfrm>
                <a:off x="6062380" y="-316276"/>
                <a:ext cx="5955771" cy="32718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Góp</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ý:</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b="1" dirty="0" err="1">
                    <a:solidFill>
                      <a:srgbClr val="FF0000"/>
                    </a:solidFill>
                    <a:latin typeface="Calibri" panose="020F0502020204030204"/>
                  </a:rPr>
                  <a:t>Thông</a:t>
                </a:r>
                <a:r>
                  <a:rPr lang="en-US" sz="3000" b="1" dirty="0">
                    <a:solidFill>
                      <a:srgbClr val="FF0000"/>
                    </a:solidFill>
                    <a:latin typeface="Calibri" panose="020F0502020204030204"/>
                  </a:rPr>
                  <a:t> tin </a:t>
                </a:r>
                <a:r>
                  <a:rPr lang="en-US" sz="3000" b="1" dirty="0" err="1">
                    <a:solidFill>
                      <a:srgbClr val="FF0000"/>
                    </a:solidFill>
                    <a:latin typeface="Calibri" panose="020F0502020204030204"/>
                  </a:rPr>
                  <a:t>về</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câu</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chuyện</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rõ</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ràng</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đầy</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đủ</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không</a:t>
                </a:r>
                <a:r>
                  <a:rPr lang="en-US" sz="3000" b="1" dirty="0">
                    <a:solidFill>
                      <a:srgbClr val="FF0000"/>
                    </a:solidFill>
                    <a:latin typeface="Calibri" panose="020F0502020204030204"/>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FF0000"/>
                    </a:solidFill>
                    <a:effectLst/>
                    <a:uLnTx/>
                    <a:uFillTx/>
                    <a:latin typeface="Calibri" panose="020F0502020204030204"/>
                    <a:ea typeface="+mn-ea"/>
                    <a:cs typeface="+mn-cs"/>
                  </a:rPr>
                  <a:t>L</a:t>
                </a:r>
                <a:r>
                  <a:rPr lang="en-US" sz="3000" b="1" dirty="0">
                    <a:solidFill>
                      <a:srgbClr val="FF0000"/>
                    </a:solidFill>
                    <a:latin typeface="Calibri" panose="020F0502020204030204"/>
                  </a:rPr>
                  <a:t>ý do </a:t>
                </a:r>
                <a:r>
                  <a:rPr lang="en-US" sz="3000" b="1" dirty="0" err="1">
                    <a:solidFill>
                      <a:srgbClr val="FF0000"/>
                    </a:solidFill>
                    <a:latin typeface="Calibri" panose="020F0502020204030204"/>
                  </a:rPr>
                  <a:t>yêu</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thích</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câu</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chuyện</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được</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trình</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bày</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thuyết</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phục</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có</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dẫn</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chứng</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cụ</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thể</a:t>
                </a:r>
                <a:r>
                  <a:rPr lang="en-US" sz="3000" b="1" dirty="0">
                    <a:solidFill>
                      <a:srgbClr val="FF0000"/>
                    </a:solidFill>
                    <a:latin typeface="Calibri" panose="020F0502020204030204"/>
                  </a:rPr>
                  <a:t> </a:t>
                </a:r>
                <a:r>
                  <a:rPr lang="en-US" sz="3000" b="1" dirty="0" err="1">
                    <a:solidFill>
                      <a:srgbClr val="FF0000"/>
                    </a:solidFill>
                    <a:latin typeface="Calibri" panose="020F0502020204030204"/>
                  </a:rPr>
                  <a:t>không</a:t>
                </a:r>
                <a:r>
                  <a:rPr lang="en-US" sz="3000" b="1" dirty="0">
                    <a:solidFill>
                      <a:srgbClr val="FF0000"/>
                    </a:solidFill>
                    <a:latin typeface="Calibri" panose="020F0502020204030204"/>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7" name="Picture 16" descr="Icon&#10;&#10;Description automatically generated">
              <a:extLst>
                <a:ext uri="{FF2B5EF4-FFF2-40B4-BE49-F238E27FC236}">
                  <a16:creationId xmlns="" xmlns:a16="http://schemas.microsoft.com/office/drawing/2014/main" id="{80ED8477-22F2-4F3A-1CB0-D6A16FEEC1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74504" y="3681653"/>
              <a:ext cx="1362666" cy="1746184"/>
            </a:xfrm>
            <a:prstGeom prst="rect">
              <a:avLst/>
            </a:prstGeom>
          </p:spPr>
        </p:pic>
      </p:grpSp>
      <p:grpSp>
        <p:nvGrpSpPr>
          <p:cNvPr id="28" name="Group 27">
            <a:extLst>
              <a:ext uri="{FF2B5EF4-FFF2-40B4-BE49-F238E27FC236}">
                <a16:creationId xmlns="" xmlns:a16="http://schemas.microsoft.com/office/drawing/2014/main" id="{2D787C7C-9F3D-CE17-4CE6-D103336171AD}"/>
              </a:ext>
            </a:extLst>
          </p:cNvPr>
          <p:cNvGrpSpPr/>
          <p:nvPr/>
        </p:nvGrpSpPr>
        <p:grpSpPr>
          <a:xfrm>
            <a:off x="4620897" y="133592"/>
            <a:ext cx="2602165" cy="1731611"/>
            <a:chOff x="84595" y="2353938"/>
            <a:chExt cx="2340000" cy="1620000"/>
          </a:xfrm>
        </p:grpSpPr>
        <p:sp>
          <p:nvSpPr>
            <p:cNvPr id="29" name="Speech Bubble: Oval 28">
              <a:extLst>
                <a:ext uri="{FF2B5EF4-FFF2-40B4-BE49-F238E27FC236}">
                  <a16:creationId xmlns="" xmlns:a16="http://schemas.microsoft.com/office/drawing/2014/main" id="{2C4EAF80-80F4-5602-CC35-F211776E2196}"/>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 xmlns:a16="http://schemas.microsoft.com/office/drawing/2014/main" id="{56CE9C76-D895-F514-935C-E5C8961BAE70}"/>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lang="en-US" sz="3200" b="1" dirty="0" err="1">
                  <a:solidFill>
                    <a:srgbClr val="CC00CC"/>
                  </a:solidFill>
                  <a:latin typeface="Calibri" panose="020F0502020204030204"/>
                </a:rPr>
                <a:t>vở</a:t>
              </a:r>
              <a:r>
                <a:rPr lang="en-US" sz="3200" b="1" dirty="0">
                  <a:solidFill>
                    <a:srgbClr val="CC00CC"/>
                  </a:solidFill>
                  <a:latin typeface="Calibri" panose="020F0502020204030204"/>
                </a:rPr>
                <a:t> </a:t>
              </a:r>
              <a:r>
                <a:rPr lang="en-US" sz="3200" b="1" dirty="0" err="1">
                  <a:solidFill>
                    <a:srgbClr val="CC00CC"/>
                  </a:solidFill>
                  <a:latin typeface="Calibri" panose="020F0502020204030204"/>
                </a:rPr>
                <a:t>với</a:t>
              </a:r>
              <a:r>
                <a:rPr lang="en-US" sz="3200" b="1" dirty="0">
                  <a:solidFill>
                    <a:srgbClr val="CC00CC"/>
                  </a:solidFill>
                  <a:latin typeface="Calibri" panose="020F0502020204030204"/>
                </a:rPr>
                <a:t> </a:t>
              </a:r>
              <a:r>
                <a:rPr lang="en-US" sz="3200" b="1" dirty="0" err="1">
                  <a:solidFill>
                    <a:srgbClr val="CC00CC"/>
                  </a:solidFill>
                  <a:latin typeface="Calibri" panose="020F0502020204030204"/>
                </a:rPr>
                <a:t>bạn</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1" name="Group 30">
            <a:extLst>
              <a:ext uri="{FF2B5EF4-FFF2-40B4-BE49-F238E27FC236}">
                <a16:creationId xmlns="" xmlns:a16="http://schemas.microsoft.com/office/drawing/2014/main" id="{82BE5708-338D-D16F-2E55-D47B526FF258}"/>
              </a:ext>
            </a:extLst>
          </p:cNvPr>
          <p:cNvGrpSpPr/>
          <p:nvPr/>
        </p:nvGrpSpPr>
        <p:grpSpPr>
          <a:xfrm>
            <a:off x="7154978" y="1"/>
            <a:ext cx="2153409" cy="1849348"/>
            <a:chOff x="0" y="2686369"/>
            <a:chExt cx="5455920" cy="4503431"/>
          </a:xfrm>
        </p:grpSpPr>
        <p:pic>
          <p:nvPicPr>
            <p:cNvPr id="32" name="Picture 31" descr="A picture containing icon&#10;&#10;Description automatically generated">
              <a:extLst>
                <a:ext uri="{FF2B5EF4-FFF2-40B4-BE49-F238E27FC236}">
                  <a16:creationId xmlns="" xmlns:a16="http://schemas.microsoft.com/office/drawing/2014/main" id="{6C4BB2BC-A9EE-8F24-8BD3-FDC360B209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33" name="Picture 32" descr="Icon&#10;&#10;Description automatically generated">
              <a:extLst>
                <a:ext uri="{FF2B5EF4-FFF2-40B4-BE49-F238E27FC236}">
                  <a16:creationId xmlns="" xmlns:a16="http://schemas.microsoft.com/office/drawing/2014/main" id="{FA4EB19A-852B-180F-5C03-9AC9624D8D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12813149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strVal val="#ppt_x"/>
                                          </p:val>
                                        </p:tav>
                                        <p:tav tm="100000">
                                          <p:val>
                                            <p:strVal val="#ppt_x"/>
                                          </p:val>
                                        </p:tav>
                                      </p:tavLst>
                                    </p:anim>
                                    <p:anim calcmode="lin" valueType="num">
                                      <p:cBhvr>
                                        <p:cTn id="2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 xmlns:a16="http://schemas.microsoft.com/office/drawing/2014/main" id="{444008F0-BA31-FF1C-706E-5923C5AA3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 xmlns:a16="http://schemas.microsoft.com/office/drawing/2014/main" id="{A0CBD32B-CCE0-9A68-D512-978721250C8E}"/>
              </a:ext>
            </a:extLst>
          </p:cNvPr>
          <p:cNvPicPr>
            <a:picLocks noChangeAspect="1"/>
          </p:cNvPicPr>
          <p:nvPr/>
        </p:nvPicPr>
        <p:blipFill>
          <a:blip r:embed="rId6"/>
          <a:stretch>
            <a:fillRect/>
          </a:stretch>
        </p:blipFill>
        <p:spPr>
          <a:xfrm>
            <a:off x="4267261" y="1838245"/>
            <a:ext cx="3328704" cy="2523963"/>
          </a:xfrm>
          <a:prstGeom prst="rect">
            <a:avLst/>
          </a:prstGeom>
        </p:spPr>
      </p:pic>
    </p:spTree>
    <p:extLst>
      <p:ext uri="{BB962C8B-B14F-4D97-AF65-F5344CB8AC3E}">
        <p14:creationId xmlns:p14="http://schemas.microsoft.com/office/powerpoint/2010/main" val="354256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184935" y="226030"/>
            <a:ext cx="11835830" cy="6364841"/>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 xmlns:a16="http://schemas.microsoft.com/office/drawing/2014/main" id="{DF310BBE-3A98-91AA-8258-9D70A3A8E673}"/>
              </a:ext>
            </a:extLst>
          </p:cNvPr>
          <p:cNvSpPr/>
          <p:nvPr/>
        </p:nvSpPr>
        <p:spPr>
          <a:xfrm>
            <a:off x="1151301" y="49447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Viết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vẽ</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tấm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bìa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cứng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thiệu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bản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thân</a:t>
            </a:r>
            <a:r>
              <a:rPr lang="en-US" sz="4000" b="1" dirty="0">
                <a:solidFill>
                  <a:srgbClr val="002060"/>
                </a:solidFill>
                <a:latin typeface="Calibri" panose="020F0502020204030204" pitchFamily="34" charset="0"/>
                <a:cs typeface="Calibri" panose="020F0502020204030204" pitchFamily="34" charset="0"/>
              </a:rPr>
              <a:t>.</a:t>
            </a:r>
          </a:p>
        </p:txBody>
      </p:sp>
      <p:grpSp>
        <p:nvGrpSpPr>
          <p:cNvPr id="5" name="Group 4">
            <a:extLst>
              <a:ext uri="{FF2B5EF4-FFF2-40B4-BE49-F238E27FC236}">
                <a16:creationId xmlns="" xmlns:a16="http://schemas.microsoft.com/office/drawing/2014/main" id="{8D034DBB-4295-9C19-E16E-7FE30DFE3765}"/>
              </a:ext>
            </a:extLst>
          </p:cNvPr>
          <p:cNvGrpSpPr/>
          <p:nvPr/>
        </p:nvGrpSpPr>
        <p:grpSpPr>
          <a:xfrm>
            <a:off x="3933468" y="2358773"/>
            <a:ext cx="6720832" cy="1093344"/>
            <a:chOff x="6308591" y="1081302"/>
            <a:chExt cx="6720832" cy="1093344"/>
          </a:xfrm>
        </p:grpSpPr>
        <p:sp>
          <p:nvSpPr>
            <p:cNvPr id="7" name="Rectangle: Rounded Corners 6">
              <a:extLst>
                <a:ext uri="{FF2B5EF4-FFF2-40B4-BE49-F238E27FC236}">
                  <a16:creationId xmlns="" xmlns:a16="http://schemas.microsoft.com/office/drawing/2014/main" id="{72A4A1B9-0F30-B9F6-100A-440F6C2E596A}"/>
                </a:ext>
              </a:extLst>
            </p:cNvPr>
            <p:cNvSpPr/>
            <p:nvPr/>
          </p:nvSpPr>
          <p:spPr>
            <a:xfrm>
              <a:off x="6834680" y="1186018"/>
              <a:ext cx="6194743" cy="988628"/>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u="none" strike="noStrike" dirty="0">
                  <a:solidFill>
                    <a:srgbClr val="002060"/>
                  </a:solidFill>
                  <a:effectLst/>
                  <a:latin typeface="Calibri" panose="020F0502020204030204" pitchFamily="34" charset="0"/>
                  <a:cs typeface="Calibri" panose="020F0502020204030204" pitchFamily="34" charset="0"/>
                </a:rPr>
                <a:t>Chú ý tạo sự độc đáo để nêu bật được những nét riêng của mình.</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 xmlns:a16="http://schemas.microsoft.com/office/drawing/2014/main" id="{A9AF4641-E5C2-C5F5-FE89-6762F974D6AE}"/>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2" name="Group 11">
            <a:extLst>
              <a:ext uri="{FF2B5EF4-FFF2-40B4-BE49-F238E27FC236}">
                <a16:creationId xmlns="" xmlns:a16="http://schemas.microsoft.com/office/drawing/2014/main" id="{DB255E14-5481-97E3-8DA1-3DE389C1DA62}"/>
              </a:ext>
            </a:extLst>
          </p:cNvPr>
          <p:cNvGrpSpPr/>
          <p:nvPr/>
        </p:nvGrpSpPr>
        <p:grpSpPr>
          <a:xfrm>
            <a:off x="3801818" y="3899095"/>
            <a:ext cx="7078515" cy="1053048"/>
            <a:chOff x="6359962" y="2327975"/>
            <a:chExt cx="7078515" cy="1053048"/>
          </a:xfrm>
        </p:grpSpPr>
        <p:sp>
          <p:nvSpPr>
            <p:cNvPr id="13" name="Rectangle: Rounded Corners 12">
              <a:extLst>
                <a:ext uri="{FF2B5EF4-FFF2-40B4-BE49-F238E27FC236}">
                  <a16:creationId xmlns="" xmlns:a16="http://schemas.microsoft.com/office/drawing/2014/main" id="{26D3FCF7-9DDD-BCE9-A3AA-4CAF914DE047}"/>
                </a:ext>
              </a:extLst>
            </p:cNvPr>
            <p:cNvSpPr/>
            <p:nvPr/>
          </p:nvSpPr>
          <p:spPr>
            <a:xfrm>
              <a:off x="7006855" y="2404979"/>
              <a:ext cx="6431622" cy="97604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3200" b="0" i="0" u="none" strike="noStrike" dirty="0" err="1">
                  <a:solidFill>
                    <a:srgbClr val="002060"/>
                  </a:solidFill>
                  <a:effectLst/>
                  <a:latin typeface="Calibri" panose="020F0502020204030204" pitchFamily="34" charset="0"/>
                  <a:cs typeface="Calibri" panose="020F0502020204030204" pitchFamily="34" charset="0"/>
                </a:rPr>
                <a:t>Nhớ</a:t>
              </a: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en-US" sz="3200" b="0" i="0" u="none" strike="noStrike" dirty="0" err="1">
                  <a:solidFill>
                    <a:srgbClr val="002060"/>
                  </a:solidFill>
                  <a:effectLst/>
                  <a:latin typeface="Calibri" panose="020F0502020204030204" pitchFamily="34" charset="0"/>
                  <a:cs typeface="Calibri" panose="020F0502020204030204" pitchFamily="34" charset="0"/>
                </a:rPr>
                <a:t>viết</a:t>
              </a: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en-US" sz="3200" b="0" i="0" u="none" strike="noStrike" dirty="0" err="1">
                  <a:solidFill>
                    <a:srgbClr val="002060"/>
                  </a:solidFill>
                  <a:effectLst/>
                  <a:latin typeface="Calibri" panose="020F0502020204030204" pitchFamily="34" charset="0"/>
                  <a:cs typeface="Calibri" panose="020F0502020204030204" pitchFamily="34" charset="0"/>
                </a:rPr>
                <a:t>hoa</a:t>
              </a: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en-US" sz="3200" b="0" i="0" u="none" strike="noStrike" dirty="0" err="1">
                  <a:solidFill>
                    <a:srgbClr val="002060"/>
                  </a:solidFill>
                  <a:effectLst/>
                  <a:latin typeface="Calibri" panose="020F0502020204030204" pitchFamily="34" charset="0"/>
                  <a:cs typeface="Calibri" panose="020F0502020204030204" pitchFamily="34" charset="0"/>
                </a:rPr>
                <a:t>danh</a:t>
              </a: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en-US" sz="3200" b="0" i="0" u="none" strike="noStrike" dirty="0" err="1">
                  <a:solidFill>
                    <a:srgbClr val="002060"/>
                  </a:solidFill>
                  <a:effectLst/>
                  <a:latin typeface="Calibri" panose="020F0502020204030204" pitchFamily="34" charset="0"/>
                  <a:cs typeface="Calibri" panose="020F0502020204030204" pitchFamily="34" charset="0"/>
                </a:rPr>
                <a:t>từ</a:t>
              </a: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en-US" sz="3200" b="0" i="0" u="none" strike="noStrike" dirty="0" err="1">
                  <a:solidFill>
                    <a:srgbClr val="002060"/>
                  </a:solidFill>
                  <a:effectLst/>
                  <a:latin typeface="Calibri" panose="020F0502020204030204" pitchFamily="34" charset="0"/>
                  <a:cs typeface="Calibri" panose="020F0502020204030204" pitchFamily="34" charset="0"/>
                </a:rPr>
                <a:t>riêng</a:t>
              </a: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en-US" sz="3200" b="0" i="0" u="none" strike="noStrike" dirty="0" err="1">
                  <a:solidFill>
                    <a:srgbClr val="002060"/>
                  </a:solidFill>
                  <a:effectLst/>
                  <a:latin typeface="Calibri" panose="020F0502020204030204" pitchFamily="34" charset="0"/>
                  <a:cs typeface="Calibri" panose="020F0502020204030204" pitchFamily="34" charset="0"/>
                </a:rPr>
                <a:t>nếu</a:t>
              </a: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en-US" sz="3200" b="0" i="0" u="none" strike="noStrike" dirty="0" err="1">
                  <a:solidFill>
                    <a:srgbClr val="002060"/>
                  </a:solidFill>
                  <a:effectLst/>
                  <a:latin typeface="Calibri" panose="020F0502020204030204" pitchFamily="34" charset="0"/>
                  <a:cs typeface="Calibri" panose="020F0502020204030204" pitchFamily="34" charset="0"/>
                </a:rPr>
                <a:t>có</a:t>
              </a:r>
              <a:r>
                <a:rPr lang="en-US" sz="3200" b="0" i="0" u="none" strike="noStrike" dirty="0">
                  <a:solidFill>
                    <a:srgbClr val="002060"/>
                  </a:solidFill>
                  <a:effectLst/>
                  <a:latin typeface="Calibri" panose="020F0502020204030204" pitchFamily="34" charset="0"/>
                  <a:cs typeface="Calibri" panose="020F0502020204030204" pitchFamily="34" charset="0"/>
                </a:rPr>
                <a:t>).</a:t>
              </a:r>
              <a:endParaRPr lang="en-US" sz="3200" b="0" dirty="0">
                <a:solidFill>
                  <a:srgbClr val="002060"/>
                </a:solidFill>
                <a:effectLst/>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 xmlns:a16="http://schemas.microsoft.com/office/drawing/2014/main" id="{E600744F-3E86-B814-C7EB-0B5678466FDA}"/>
                </a:ext>
              </a:extLst>
            </p:cNvPr>
            <p:cNvPicPr>
              <a:picLocks noChangeAspect="1"/>
            </p:cNvPicPr>
            <p:nvPr/>
          </p:nvPicPr>
          <p:blipFill>
            <a:blip r:embed="rId4"/>
            <a:stretch>
              <a:fillRect/>
            </a:stretch>
          </p:blipFill>
          <p:spPr>
            <a:xfrm>
              <a:off x="6359962" y="2327975"/>
              <a:ext cx="1031631" cy="1031631"/>
            </a:xfrm>
            <a:prstGeom prst="rect">
              <a:avLst/>
            </a:prstGeom>
          </p:spPr>
        </p:pic>
      </p:grpSp>
      <p:pic>
        <p:nvPicPr>
          <p:cNvPr id="21" name="Picture 20">
            <a:extLst>
              <a:ext uri="{FF2B5EF4-FFF2-40B4-BE49-F238E27FC236}">
                <a16:creationId xmlns="" xmlns:a16="http://schemas.microsoft.com/office/drawing/2014/main" id="{96564252-5AB7-4307-9BCE-E02D6BD76419}"/>
              </a:ext>
            </a:extLst>
          </p:cNvPr>
          <p:cNvPicPr>
            <a:picLocks noChangeAspect="1"/>
          </p:cNvPicPr>
          <p:nvPr/>
        </p:nvPicPr>
        <p:blipFill>
          <a:blip r:embed="rId5"/>
          <a:stretch>
            <a:fillRect/>
          </a:stretch>
        </p:blipFill>
        <p:spPr>
          <a:xfrm>
            <a:off x="336038" y="2872759"/>
            <a:ext cx="2540564" cy="3321782"/>
          </a:xfrm>
          <a:prstGeom prst="rect">
            <a:avLst/>
          </a:prstGeom>
        </p:spPr>
      </p:pic>
    </p:spTree>
    <p:extLst>
      <p:ext uri="{BB962C8B-B14F-4D97-AF65-F5344CB8AC3E}">
        <p14:creationId xmlns:p14="http://schemas.microsoft.com/office/powerpoint/2010/main" val="2211424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184935" y="226030"/>
            <a:ext cx="11835830" cy="6364841"/>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6EA9BC79-A101-1C02-DBC5-FBB734A798A0}"/>
              </a:ext>
            </a:extLst>
          </p:cNvPr>
          <p:cNvPicPr>
            <a:picLocks noChangeAspect="1"/>
          </p:cNvPicPr>
          <p:nvPr/>
        </p:nvPicPr>
        <p:blipFill>
          <a:blip r:embed="rId3"/>
          <a:stretch>
            <a:fillRect/>
          </a:stretch>
        </p:blipFill>
        <p:spPr>
          <a:xfrm>
            <a:off x="1005111" y="585627"/>
            <a:ext cx="9700561" cy="5649401"/>
          </a:xfrm>
          <a:prstGeom prst="rect">
            <a:avLst/>
          </a:prstGeom>
        </p:spPr>
      </p:pic>
    </p:spTree>
    <p:extLst>
      <p:ext uri="{BB962C8B-B14F-4D97-AF65-F5344CB8AC3E}">
        <p14:creationId xmlns:p14="http://schemas.microsoft.com/office/powerpoint/2010/main" val="1428300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184935" y="226030"/>
            <a:ext cx="11835830" cy="6364841"/>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D49E3621-5BD1-BCF9-066C-8764A070593D}"/>
              </a:ext>
            </a:extLst>
          </p:cNvPr>
          <p:cNvPicPr>
            <a:picLocks noChangeAspect="1"/>
          </p:cNvPicPr>
          <p:nvPr/>
        </p:nvPicPr>
        <p:blipFill>
          <a:blip r:embed="rId3"/>
          <a:stretch>
            <a:fillRect/>
          </a:stretch>
        </p:blipFill>
        <p:spPr>
          <a:xfrm>
            <a:off x="2133366" y="253378"/>
            <a:ext cx="7760881" cy="5919729"/>
          </a:xfrm>
          <a:prstGeom prst="rect">
            <a:avLst/>
          </a:prstGeom>
        </p:spPr>
      </p:pic>
    </p:spTree>
    <p:extLst>
      <p:ext uri="{BB962C8B-B14F-4D97-AF65-F5344CB8AC3E}">
        <p14:creationId xmlns:p14="http://schemas.microsoft.com/office/powerpoint/2010/main" val="2428151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 xmlns:a16="http://schemas.microsoft.com/office/drawing/2014/main" id="{24824764-6A05-4E49-AC32-66AFF4775D13}"/>
              </a:ext>
            </a:extLst>
          </p:cNvPr>
          <p:cNvSpPr txBox="1"/>
          <p:nvPr/>
        </p:nvSpPr>
        <p:spPr>
          <a:xfrm>
            <a:off x="2103123" y="2090057"/>
            <a:ext cx="8828580" cy="1323439"/>
          </a:xfrm>
          <a:prstGeom prst="rect">
            <a:avLst/>
          </a:prstGeom>
          <a:noFill/>
        </p:spPr>
        <p:txBody>
          <a:bodyPr wrap="square" rtlCol="0">
            <a:spAutoFit/>
          </a:bodyPr>
          <a:lstStyle/>
          <a:p>
            <a:pPr defTabSz="914377"/>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nhà</a:t>
            </a:r>
            <a:r>
              <a:rPr lang="en-US" sz="4000" dirty="0">
                <a:solidFill>
                  <a:prstClr val="black"/>
                </a:solidFill>
                <a:latin typeface="Calibri" panose="020F0502020204030204"/>
              </a:rPr>
              <a:t> chia </a:t>
            </a:r>
            <a:r>
              <a:rPr lang="en-US" sz="4000" dirty="0" err="1">
                <a:solidFill>
                  <a:prstClr val="black"/>
                </a:solidFill>
                <a:latin typeface="Calibri" panose="020F0502020204030204"/>
              </a:rPr>
              <a:t>sẻ</a:t>
            </a:r>
            <a:r>
              <a:rPr lang="en-US" sz="4000" dirty="0">
                <a:solidFill>
                  <a:prstClr val="black"/>
                </a:solidFill>
                <a:latin typeface="Calibri" panose="020F0502020204030204"/>
              </a:rPr>
              <a:t> </a:t>
            </a:r>
            <a:r>
              <a:rPr lang="en-US" sz="4000" dirty="0" err="1">
                <a:solidFill>
                  <a:prstClr val="black"/>
                </a:solidFill>
                <a:latin typeface="Calibri" panose="020F0502020204030204"/>
              </a:rPr>
              <a:t>tấm</a:t>
            </a:r>
            <a:r>
              <a:rPr lang="en-US" sz="4000" dirty="0">
                <a:solidFill>
                  <a:prstClr val="black"/>
                </a:solidFill>
                <a:latin typeface="Calibri" panose="020F0502020204030204"/>
              </a:rPr>
              <a:t> </a:t>
            </a:r>
            <a:r>
              <a:rPr lang="en-US" sz="4000" dirty="0" err="1">
                <a:solidFill>
                  <a:prstClr val="black"/>
                </a:solidFill>
                <a:latin typeface="Calibri" panose="020F0502020204030204"/>
              </a:rPr>
              <a:t>bìa</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xin</a:t>
            </a:r>
            <a:r>
              <a:rPr lang="en-US" sz="4000" dirty="0">
                <a:solidFill>
                  <a:prstClr val="black"/>
                </a:solidFill>
                <a:latin typeface="Calibri" panose="020F0502020204030204"/>
              </a:rPr>
              <a:t> </a:t>
            </a:r>
            <a:r>
              <a:rPr lang="en-US" sz="4000" dirty="0" err="1">
                <a:solidFill>
                  <a:prstClr val="black"/>
                </a:solidFill>
                <a:latin typeface="Calibri" panose="020F0502020204030204"/>
              </a:rPr>
              <a:t>góp</a:t>
            </a:r>
            <a:r>
              <a:rPr lang="en-US" sz="4000" dirty="0">
                <a:solidFill>
                  <a:prstClr val="black"/>
                </a:solidFill>
                <a:latin typeface="Calibri" panose="020F0502020204030204"/>
              </a:rPr>
              <a:t> ý </a:t>
            </a:r>
            <a:r>
              <a:rPr lang="en-US" sz="4000" dirty="0" err="1">
                <a:solidFill>
                  <a:prstClr val="black"/>
                </a:solidFill>
                <a:latin typeface="Calibri" panose="020F0502020204030204"/>
              </a:rPr>
              <a:t>từ</a:t>
            </a:r>
            <a:r>
              <a:rPr lang="en-US" sz="4000" dirty="0">
                <a:solidFill>
                  <a:prstClr val="black"/>
                </a:solidFill>
                <a:latin typeface="Calibri" panose="020F0502020204030204"/>
              </a:rPr>
              <a:t>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thân</a:t>
            </a:r>
            <a:r>
              <a:rPr lang="en-US" sz="4000" dirty="0">
                <a:solidFill>
                  <a:prstClr val="black"/>
                </a:solidFill>
                <a:latin typeface="Calibri" panose="020F0502020204030204"/>
              </a:rPr>
              <a:t>.</a:t>
            </a:r>
          </a:p>
        </p:txBody>
      </p:sp>
      <p:sp>
        <p:nvSpPr>
          <p:cNvPr id="11" name="TextBox 10">
            <a:extLst>
              <a:ext uri="{FF2B5EF4-FFF2-40B4-BE49-F238E27FC236}">
                <a16:creationId xmlns="" xmlns:a16="http://schemas.microsoft.com/office/drawing/2014/main" id="{295287CD-C8DC-43FD-926C-633E126B5336}"/>
              </a:ext>
            </a:extLst>
          </p:cNvPr>
          <p:cNvSpPr txBox="1"/>
          <p:nvPr/>
        </p:nvSpPr>
        <p:spPr>
          <a:xfrm>
            <a:off x="2144220" y="3436520"/>
            <a:ext cx="5590903" cy="707886"/>
          </a:xfrm>
          <a:prstGeom prst="rect">
            <a:avLst/>
          </a:prstGeom>
          <a:noFill/>
        </p:spPr>
        <p:txBody>
          <a:bodyPr wrap="square" rtlCol="0">
            <a:spAutoFit/>
          </a:bodyPr>
          <a:lstStyle/>
          <a:p>
            <a:pPr defTabSz="914377"/>
            <a:r>
              <a:rPr lang="en-US" sz="4000" dirty="0">
                <a:solidFill>
                  <a:prstClr val="black"/>
                </a:solidFill>
                <a:latin typeface="Calibri" panose="020F0502020204030204"/>
              </a:rPr>
              <a:t>GV </a:t>
            </a:r>
            <a:r>
              <a:rPr lang="en-US" sz="4000" dirty="0" err="1">
                <a:solidFill>
                  <a:prstClr val="black"/>
                </a:solidFill>
                <a:latin typeface="Calibri" panose="020F0502020204030204"/>
              </a:rPr>
              <a:t>ghi</a:t>
            </a:r>
            <a:r>
              <a:rPr lang="en-US" sz="4000" dirty="0">
                <a:solidFill>
                  <a:prstClr val="black"/>
                </a:solidFill>
                <a:latin typeface="Calibri" panose="020F0502020204030204"/>
              </a:rPr>
              <a:t> </a:t>
            </a:r>
            <a:r>
              <a:rPr lang="en-US" sz="4000" dirty="0" err="1">
                <a:solidFill>
                  <a:prstClr val="black"/>
                </a:solidFill>
                <a:latin typeface="Calibri" panose="020F0502020204030204"/>
              </a:rPr>
              <a:t>vào</a:t>
            </a:r>
            <a:r>
              <a:rPr lang="en-US" sz="4000" dirty="0">
                <a:solidFill>
                  <a:prstClr val="black"/>
                </a:solidFill>
                <a:latin typeface="Calibri" panose="020F0502020204030204"/>
              </a:rPr>
              <a:t> </a:t>
            </a:r>
            <a:r>
              <a:rPr lang="en-US" sz="4000" dirty="0" err="1">
                <a:solidFill>
                  <a:prstClr val="black"/>
                </a:solidFill>
                <a:latin typeface="Calibri" panose="020F0502020204030204"/>
              </a:rPr>
              <a:t>đây</a:t>
            </a:r>
            <a:endParaRPr lang="en-US" sz="4000" dirty="0">
              <a:solidFill>
                <a:prstClr val="black"/>
              </a:solidFill>
              <a:latin typeface="Calibri" panose="020F0502020204030204"/>
            </a:endParaRPr>
          </a:p>
        </p:txBody>
      </p:sp>
      <p:sp>
        <p:nvSpPr>
          <p:cNvPr id="12" name="TextBox 11">
            <a:extLst>
              <a:ext uri="{FF2B5EF4-FFF2-40B4-BE49-F238E27FC236}">
                <a16:creationId xmlns="" xmlns:a16="http://schemas.microsoft.com/office/drawing/2014/main" id="{2B05644D-2E55-4896-8872-96A116C2E71D}"/>
              </a:ext>
            </a:extLst>
          </p:cNvPr>
          <p:cNvSpPr txBox="1"/>
          <p:nvPr/>
        </p:nvSpPr>
        <p:spPr>
          <a:xfrm>
            <a:off x="2144220" y="4542115"/>
            <a:ext cx="5590903" cy="707886"/>
          </a:xfrm>
          <a:prstGeom prst="rect">
            <a:avLst/>
          </a:prstGeom>
          <a:noFill/>
        </p:spPr>
        <p:txBody>
          <a:bodyPr wrap="square" rtlCol="0">
            <a:spAutoFit/>
          </a:bodyPr>
          <a:lstStyle/>
          <a:p>
            <a:pPr defTabSz="914377"/>
            <a:r>
              <a:rPr lang="en-US" sz="4000" dirty="0">
                <a:solidFill>
                  <a:prstClr val="black"/>
                </a:solidFill>
                <a:latin typeface="Calibri" panose="020F0502020204030204"/>
              </a:rPr>
              <a:t>GV </a:t>
            </a:r>
            <a:r>
              <a:rPr lang="en-US" sz="4000" dirty="0" err="1">
                <a:solidFill>
                  <a:prstClr val="black"/>
                </a:solidFill>
                <a:latin typeface="Calibri" panose="020F0502020204030204"/>
              </a:rPr>
              <a:t>ghi</a:t>
            </a:r>
            <a:r>
              <a:rPr lang="en-US" sz="4000" dirty="0">
                <a:solidFill>
                  <a:prstClr val="black"/>
                </a:solidFill>
                <a:latin typeface="Calibri" panose="020F0502020204030204"/>
              </a:rPr>
              <a:t> </a:t>
            </a:r>
            <a:r>
              <a:rPr lang="en-US" sz="4000" dirty="0" err="1">
                <a:solidFill>
                  <a:prstClr val="black"/>
                </a:solidFill>
                <a:latin typeface="Calibri" panose="020F0502020204030204"/>
              </a:rPr>
              <a:t>vào</a:t>
            </a:r>
            <a:r>
              <a:rPr lang="en-US" sz="4000" dirty="0">
                <a:solidFill>
                  <a:prstClr val="black"/>
                </a:solidFill>
                <a:latin typeface="Calibri" panose="020F0502020204030204"/>
              </a:rPr>
              <a:t> </a:t>
            </a:r>
            <a:r>
              <a:rPr lang="en-US" sz="4000" dirty="0" err="1">
                <a:solidFill>
                  <a:prstClr val="black"/>
                </a:solidFill>
                <a:latin typeface="Calibri" panose="020F0502020204030204"/>
              </a:rPr>
              <a:t>đây</a:t>
            </a:r>
            <a:endParaRPr lang="en-US" sz="4000" dirty="0">
              <a:solidFill>
                <a:prstClr val="black"/>
              </a:solidFill>
              <a:latin typeface="Calibri" panose="020F0502020204030204"/>
            </a:endParaRPr>
          </a:p>
        </p:txBody>
      </p:sp>
      <p:pic>
        <p:nvPicPr>
          <p:cNvPr id="14" name="Picture 13">
            <a:extLst>
              <a:ext uri="{FF2B5EF4-FFF2-40B4-BE49-F238E27FC236}">
                <a16:creationId xmlns=""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15" name="Picture 14">
            <a:extLst>
              <a:ext uri="{FF2B5EF4-FFF2-40B4-BE49-F238E27FC236}">
                <a16:creationId xmlns="" xmlns:a16="http://schemas.microsoft.com/office/drawing/2014/main" id="{DB4E60C3-DA69-4AF3-BC5D-4001F88AEE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190" y="3522827"/>
            <a:ext cx="535272" cy="535272"/>
          </a:xfrm>
          <a:prstGeom prst="rect">
            <a:avLst/>
          </a:prstGeom>
        </p:spPr>
      </p:pic>
      <p:pic>
        <p:nvPicPr>
          <p:cNvPr id="16" name="Picture 15">
            <a:extLst>
              <a:ext uri="{FF2B5EF4-FFF2-40B4-BE49-F238E27FC236}">
                <a16:creationId xmlns="" xmlns:a16="http://schemas.microsoft.com/office/drawing/2014/main" id="{F550FD68-4E3A-44B1-AC7E-6FDF97781F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190" y="4628422"/>
            <a:ext cx="535272" cy="535272"/>
          </a:xfrm>
          <a:prstGeom prst="rect">
            <a:avLst/>
          </a:prstGeom>
        </p:spPr>
      </p:pic>
      <p:pic>
        <p:nvPicPr>
          <p:cNvPr id="2" name="Picture 1">
            <a:extLst>
              <a:ext uri="{FF2B5EF4-FFF2-40B4-BE49-F238E27FC236}">
                <a16:creationId xmlns="" xmlns:a16="http://schemas.microsoft.com/office/drawing/2014/main" id="{C33CE4F3-CF6C-FC3C-AFCF-68BE084044B3}"/>
              </a:ext>
            </a:extLst>
          </p:cNvPr>
          <p:cNvPicPr>
            <a:picLocks noChangeAspect="1"/>
          </p:cNvPicPr>
          <p:nvPr/>
        </p:nvPicPr>
        <p:blipFill>
          <a:blip r:embed="rId5"/>
          <a:stretch>
            <a:fillRect/>
          </a:stretch>
        </p:blipFill>
        <p:spPr>
          <a:xfrm>
            <a:off x="4502812" y="132130"/>
            <a:ext cx="5224725" cy="1774090"/>
          </a:xfrm>
          <a:prstGeom prst="rect">
            <a:avLst/>
          </a:prstGeom>
        </p:spPr>
      </p:pic>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2" name="Trò-chơi-ting.wav"/>
                                        </p:tgtEl>
                                      </p:cMediaNode>
                                    </p:audio>
                                  </p:sub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645024F-045E-1DD8-55B1-E3BFA1F97786}"/>
              </a:ext>
            </a:extLst>
          </p:cNvPr>
          <p:cNvPicPr>
            <a:picLocks noChangeAspect="1"/>
          </p:cNvPicPr>
          <p:nvPr/>
        </p:nvPicPr>
        <p:blipFill rotWithShape="1">
          <a:blip r:embed="rId2">
            <a:lum bright="8000" contrast="6000"/>
          </a:blip>
          <a:srcRect l="8046" t="3114" r="3908" b="3931"/>
          <a:stretch/>
        </p:blipFill>
        <p:spPr>
          <a:xfrm>
            <a:off x="-126122" y="-126122"/>
            <a:ext cx="12318124" cy="6984124"/>
          </a:xfrm>
          <a:prstGeom prst="rect">
            <a:avLst/>
          </a:prstGeom>
        </p:spPr>
      </p:pic>
      <p:sp>
        <p:nvSpPr>
          <p:cNvPr id="273" name="Cloud 272">
            <a:extLst>
              <a:ext uri="{FF2B5EF4-FFF2-40B4-BE49-F238E27FC236}">
                <a16:creationId xmlns="" xmlns:a16="http://schemas.microsoft.com/office/drawing/2014/main" id="{77333F53-79C3-CBEE-D8BF-EA457D800367}"/>
              </a:ext>
            </a:extLst>
          </p:cNvPr>
          <p:cNvSpPr/>
          <p:nvPr/>
        </p:nvSpPr>
        <p:spPr>
          <a:xfrm>
            <a:off x="244303" y="752475"/>
            <a:ext cx="9690272" cy="5781464"/>
          </a:xfrm>
          <a:custGeom>
            <a:avLst/>
            <a:gdLst>
              <a:gd name="connsiteX0" fmla="*/ 874816 w 9690272"/>
              <a:gd name="connsiteY0" fmla="*/ 1923139 h 5781464"/>
              <a:gd name="connsiteX1" fmla="*/ 1261305 w 9690272"/>
              <a:gd name="connsiteY1" fmla="*/ 924365 h 5781464"/>
              <a:gd name="connsiteX2" fmla="*/ 3141487 w 9690272"/>
              <a:gd name="connsiteY2" fmla="*/ 696184 h 5781464"/>
              <a:gd name="connsiteX3" fmla="*/ 5037146 w 9690272"/>
              <a:gd name="connsiteY3" fmla="*/ 459305 h 5781464"/>
              <a:gd name="connsiteX4" fmla="*/ 5775805 w 9690272"/>
              <a:gd name="connsiteY4" fmla="*/ 26766 h 5781464"/>
              <a:gd name="connsiteX5" fmla="*/ 6691895 w 9690272"/>
              <a:gd name="connsiteY5" fmla="*/ 332032 h 5781464"/>
              <a:gd name="connsiteX6" fmla="*/ 7954771 w 9690272"/>
              <a:gd name="connsiteY6" fmla="*/ 92342 h 5781464"/>
              <a:gd name="connsiteX7" fmla="*/ 8595181 w 9690272"/>
              <a:gd name="connsiteY7" fmla="*/ 746237 h 5781464"/>
              <a:gd name="connsiteX8" fmla="*/ 9417060 w 9690272"/>
              <a:gd name="connsiteY8" fmla="*/ 1380859 h 5781464"/>
              <a:gd name="connsiteX9" fmla="*/ 9380273 w 9690272"/>
              <a:gd name="connsiteY9" fmla="*/ 2069014 h 5781464"/>
              <a:gd name="connsiteX10" fmla="*/ 9648998 w 9690272"/>
              <a:gd name="connsiteY10" fmla="*/ 3121187 h 5781464"/>
              <a:gd name="connsiteX11" fmla="*/ 8390160 w 9690272"/>
              <a:gd name="connsiteY11" fmla="*/ 4042206 h 5781464"/>
              <a:gd name="connsiteX12" fmla="*/ 7939517 w 9690272"/>
              <a:gd name="connsiteY12" fmla="*/ 4831403 h 5781464"/>
              <a:gd name="connsiteX13" fmla="*/ 6405224 w 9690272"/>
              <a:gd name="connsiteY13" fmla="*/ 4926958 h 5781464"/>
              <a:gd name="connsiteX14" fmla="*/ 5308788 w 9690272"/>
              <a:gd name="connsiteY14" fmla="*/ 5768883 h 5781464"/>
              <a:gd name="connsiteX15" fmla="*/ 3696659 w 9690272"/>
              <a:gd name="connsiteY15" fmla="*/ 5254976 h 5781464"/>
              <a:gd name="connsiteX16" fmla="*/ 1301905 w 9690272"/>
              <a:gd name="connsiteY16" fmla="*/ 4747224 h 5781464"/>
              <a:gd name="connsiteX17" fmla="*/ 248986 w 9690272"/>
              <a:gd name="connsiteY17" fmla="*/ 4182193 h 5781464"/>
              <a:gd name="connsiteX18" fmla="*/ 473970 w 9690272"/>
              <a:gd name="connsiteY18" fmla="*/ 3419495 h 5781464"/>
              <a:gd name="connsiteX19" fmla="*/ -1122 w 9690272"/>
              <a:gd name="connsiteY19" fmla="*/ 2636989 h 5781464"/>
              <a:gd name="connsiteX20" fmla="*/ 866516 w 9690272"/>
              <a:gd name="connsiteY20" fmla="*/ 1941474 h 5781464"/>
              <a:gd name="connsiteX21" fmla="*/ 874816 w 9690272"/>
              <a:gd name="connsiteY21" fmla="*/ 1923139 h 5781464"/>
              <a:gd name="connsiteX0" fmla="*/ 1052695 w 9690272"/>
              <a:gd name="connsiteY0" fmla="*/ 3503272 h 5781464"/>
              <a:gd name="connsiteX1" fmla="*/ 484513 w 9690272"/>
              <a:gd name="connsiteY1" fmla="*/ 3396610 h 5781464"/>
              <a:gd name="connsiteX2" fmla="*/ 1554032 w 9690272"/>
              <a:gd name="connsiteY2" fmla="*/ 4670539 h 5781464"/>
              <a:gd name="connsiteX3" fmla="*/ 1305494 w 9690272"/>
              <a:gd name="connsiteY3" fmla="*/ 4721528 h 5781464"/>
              <a:gd name="connsiteX4" fmla="*/ 3696210 w 9690272"/>
              <a:gd name="connsiteY4" fmla="*/ 5231421 h 5781464"/>
              <a:gd name="connsiteX5" fmla="*/ 3546370 w 9690272"/>
              <a:gd name="connsiteY5" fmla="*/ 4998557 h 5781464"/>
              <a:gd name="connsiteX6" fmla="*/ 6466237 w 9690272"/>
              <a:gd name="connsiteY6" fmla="*/ 4650732 h 5781464"/>
              <a:gd name="connsiteX7" fmla="*/ 6406346 w 9690272"/>
              <a:gd name="connsiteY7" fmla="*/ 4906214 h 5781464"/>
              <a:gd name="connsiteX8" fmla="*/ 7655539 w 9690272"/>
              <a:gd name="connsiteY8" fmla="*/ 3071938 h 5781464"/>
              <a:gd name="connsiteX9" fmla="*/ 8384777 w 9690272"/>
              <a:gd name="connsiteY9" fmla="*/ 4026950 h 5781464"/>
              <a:gd name="connsiteX10" fmla="*/ 9375786 w 9690272"/>
              <a:gd name="connsiteY10" fmla="*/ 2054828 h 5781464"/>
              <a:gd name="connsiteX11" fmla="*/ 9050983 w 9690272"/>
              <a:gd name="connsiteY11" fmla="*/ 2412958 h 5781464"/>
              <a:gd name="connsiteX12" fmla="*/ 8596527 w 9690272"/>
              <a:gd name="connsiteY12" fmla="*/ 726162 h 5781464"/>
              <a:gd name="connsiteX13" fmla="*/ 8613575 w 9690272"/>
              <a:gd name="connsiteY13" fmla="*/ 895323 h 5781464"/>
              <a:gd name="connsiteX14" fmla="*/ 6522540 w 9690272"/>
              <a:gd name="connsiteY14" fmla="*/ 528896 h 5781464"/>
              <a:gd name="connsiteX15" fmla="*/ 6688979 w 9690272"/>
              <a:gd name="connsiteY15" fmla="*/ 313162 h 5781464"/>
              <a:gd name="connsiteX16" fmla="*/ 4966488 w 9690272"/>
              <a:gd name="connsiteY16" fmla="*/ 631678 h 5781464"/>
              <a:gd name="connsiteX17" fmla="*/ 5047016 w 9690272"/>
              <a:gd name="connsiteY17" fmla="*/ 445654 h 5781464"/>
              <a:gd name="connsiteX18" fmla="*/ 3140365 w 9690272"/>
              <a:gd name="connsiteY18" fmla="*/ 694846 h 5781464"/>
              <a:gd name="connsiteX19" fmla="*/ 3431971 w 9690272"/>
              <a:gd name="connsiteY19" fmla="*/ 875249 h 5781464"/>
              <a:gd name="connsiteX20" fmla="*/ 925735 w 9690272"/>
              <a:gd name="connsiteY20" fmla="*/ 2113044 h 5781464"/>
              <a:gd name="connsiteX21" fmla="*/ 874816 w 9690272"/>
              <a:gd name="connsiteY21" fmla="*/ 1923139 h 578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0272" h="5781464" fill="none" extrusionOk="0">
                <a:moveTo>
                  <a:pt x="874816" y="1923139"/>
                </a:moveTo>
                <a:cubicBezTo>
                  <a:pt x="781488" y="1482828"/>
                  <a:pt x="923541" y="1216189"/>
                  <a:pt x="1261305" y="924365"/>
                </a:cubicBezTo>
                <a:cubicBezTo>
                  <a:pt x="1720534" y="472743"/>
                  <a:pt x="2497147" y="439494"/>
                  <a:pt x="3141487" y="696184"/>
                </a:cubicBezTo>
                <a:cubicBezTo>
                  <a:pt x="3408114" y="189656"/>
                  <a:pt x="4532715" y="141837"/>
                  <a:pt x="5037146" y="459305"/>
                </a:cubicBezTo>
                <a:cubicBezTo>
                  <a:pt x="5248990" y="244755"/>
                  <a:pt x="5478378" y="71021"/>
                  <a:pt x="5775805" y="26766"/>
                </a:cubicBezTo>
                <a:cubicBezTo>
                  <a:pt x="6127456" y="19998"/>
                  <a:pt x="6529154" y="149159"/>
                  <a:pt x="6691895" y="332032"/>
                </a:cubicBezTo>
                <a:cubicBezTo>
                  <a:pt x="6996549" y="-52283"/>
                  <a:pt x="7464061" y="5833"/>
                  <a:pt x="7954771" y="92342"/>
                </a:cubicBezTo>
                <a:cubicBezTo>
                  <a:pt x="8314103" y="226762"/>
                  <a:pt x="8526397" y="446655"/>
                  <a:pt x="8595181" y="746237"/>
                </a:cubicBezTo>
                <a:cubicBezTo>
                  <a:pt x="8956312" y="827815"/>
                  <a:pt x="9325657" y="1049942"/>
                  <a:pt x="9417060" y="1380859"/>
                </a:cubicBezTo>
                <a:cubicBezTo>
                  <a:pt x="9512142" y="1617888"/>
                  <a:pt x="9481573" y="1846008"/>
                  <a:pt x="9380273" y="2069014"/>
                </a:cubicBezTo>
                <a:cubicBezTo>
                  <a:pt x="9645235" y="2387730"/>
                  <a:pt x="9704744" y="2804118"/>
                  <a:pt x="9648998" y="3121187"/>
                </a:cubicBezTo>
                <a:cubicBezTo>
                  <a:pt x="9484145" y="3592740"/>
                  <a:pt x="9043884" y="3908605"/>
                  <a:pt x="8390160" y="4042206"/>
                </a:cubicBezTo>
                <a:cubicBezTo>
                  <a:pt x="8339971" y="4366052"/>
                  <a:pt x="8213038" y="4601964"/>
                  <a:pt x="7939517" y="4831403"/>
                </a:cubicBezTo>
                <a:cubicBezTo>
                  <a:pt x="7528965" y="5244346"/>
                  <a:pt x="6874810" y="5148339"/>
                  <a:pt x="6405224" y="4926958"/>
                </a:cubicBezTo>
                <a:cubicBezTo>
                  <a:pt x="6178079" y="5263794"/>
                  <a:pt x="5865014" y="5653988"/>
                  <a:pt x="5308788" y="5768883"/>
                </a:cubicBezTo>
                <a:cubicBezTo>
                  <a:pt x="4588092" y="5834860"/>
                  <a:pt x="3920015" y="5726305"/>
                  <a:pt x="3696659" y="5254976"/>
                </a:cubicBezTo>
                <a:cubicBezTo>
                  <a:pt x="2863044" y="5791669"/>
                  <a:pt x="1855095" y="5406035"/>
                  <a:pt x="1301905" y="4747224"/>
                </a:cubicBezTo>
                <a:cubicBezTo>
                  <a:pt x="815079" y="4794270"/>
                  <a:pt x="451605" y="4557381"/>
                  <a:pt x="248986" y="4182193"/>
                </a:cubicBezTo>
                <a:cubicBezTo>
                  <a:pt x="96651" y="3944946"/>
                  <a:pt x="295910" y="3588178"/>
                  <a:pt x="473970" y="3419495"/>
                </a:cubicBezTo>
                <a:cubicBezTo>
                  <a:pt x="80059" y="3242844"/>
                  <a:pt x="-64741" y="2991465"/>
                  <a:pt x="-1122" y="2636989"/>
                </a:cubicBezTo>
                <a:cubicBezTo>
                  <a:pt x="104143" y="2358944"/>
                  <a:pt x="492695" y="2038215"/>
                  <a:pt x="866516" y="1941474"/>
                </a:cubicBezTo>
                <a:cubicBezTo>
                  <a:pt x="867977" y="1934385"/>
                  <a:pt x="873536" y="1928971"/>
                  <a:pt x="874816" y="1923139"/>
                </a:cubicBezTo>
                <a:close/>
              </a:path>
              <a:path w="9690272" h="5781464" fill="none" extrusionOk="0">
                <a:moveTo>
                  <a:pt x="1052695" y="3503272"/>
                </a:moveTo>
                <a:cubicBezTo>
                  <a:pt x="868342" y="3506865"/>
                  <a:pt x="661180" y="3492634"/>
                  <a:pt x="484513" y="3396610"/>
                </a:cubicBezTo>
                <a:moveTo>
                  <a:pt x="1554032" y="4670539"/>
                </a:moveTo>
                <a:cubicBezTo>
                  <a:pt x="1473660" y="4687828"/>
                  <a:pt x="1391155" y="4719414"/>
                  <a:pt x="1305494" y="4721528"/>
                </a:cubicBezTo>
                <a:moveTo>
                  <a:pt x="3696210" y="5231421"/>
                </a:moveTo>
                <a:cubicBezTo>
                  <a:pt x="3646146" y="5160659"/>
                  <a:pt x="3584011" y="5062873"/>
                  <a:pt x="3546370" y="4998557"/>
                </a:cubicBezTo>
                <a:moveTo>
                  <a:pt x="6466237" y="4650732"/>
                </a:moveTo>
                <a:cubicBezTo>
                  <a:pt x="6464071" y="4728765"/>
                  <a:pt x="6439041" y="4812275"/>
                  <a:pt x="6406346" y="4906214"/>
                </a:cubicBezTo>
                <a:moveTo>
                  <a:pt x="7655539" y="3071938"/>
                </a:moveTo>
                <a:cubicBezTo>
                  <a:pt x="8090916" y="3281219"/>
                  <a:pt x="8399013" y="3680096"/>
                  <a:pt x="8384777" y="4026950"/>
                </a:cubicBezTo>
                <a:moveTo>
                  <a:pt x="9375786" y="2054828"/>
                </a:moveTo>
                <a:cubicBezTo>
                  <a:pt x="9309683" y="2198825"/>
                  <a:pt x="9220950" y="2289109"/>
                  <a:pt x="9050983" y="2412958"/>
                </a:cubicBezTo>
                <a:moveTo>
                  <a:pt x="8596527" y="726162"/>
                </a:moveTo>
                <a:cubicBezTo>
                  <a:pt x="8607584" y="782768"/>
                  <a:pt x="8621620" y="829375"/>
                  <a:pt x="8613575" y="895323"/>
                </a:cubicBezTo>
                <a:moveTo>
                  <a:pt x="6522540" y="528896"/>
                </a:moveTo>
                <a:cubicBezTo>
                  <a:pt x="6554048" y="457880"/>
                  <a:pt x="6635097" y="390592"/>
                  <a:pt x="6688979" y="313162"/>
                </a:cubicBezTo>
                <a:moveTo>
                  <a:pt x="4966488" y="631678"/>
                </a:moveTo>
                <a:cubicBezTo>
                  <a:pt x="4985717" y="569807"/>
                  <a:pt x="5009557" y="494885"/>
                  <a:pt x="5047016" y="445654"/>
                </a:cubicBezTo>
                <a:moveTo>
                  <a:pt x="3140365" y="694846"/>
                </a:moveTo>
                <a:cubicBezTo>
                  <a:pt x="3251480" y="730646"/>
                  <a:pt x="3347596" y="817428"/>
                  <a:pt x="3431971" y="875249"/>
                </a:cubicBezTo>
                <a:moveTo>
                  <a:pt x="925735" y="2113044"/>
                </a:moveTo>
                <a:cubicBezTo>
                  <a:pt x="897472" y="2046312"/>
                  <a:pt x="889898" y="1993393"/>
                  <a:pt x="874816" y="1923139"/>
                </a:cubicBezTo>
              </a:path>
              <a:path w="9690272" h="5781464" stroke="0" extrusionOk="0">
                <a:moveTo>
                  <a:pt x="874816" y="1923139"/>
                </a:moveTo>
                <a:cubicBezTo>
                  <a:pt x="805559" y="1517709"/>
                  <a:pt x="945144" y="1184144"/>
                  <a:pt x="1261305" y="924365"/>
                </a:cubicBezTo>
                <a:cubicBezTo>
                  <a:pt x="1752037" y="516076"/>
                  <a:pt x="2589722" y="359974"/>
                  <a:pt x="3141487" y="696184"/>
                </a:cubicBezTo>
                <a:cubicBezTo>
                  <a:pt x="3619026" y="26613"/>
                  <a:pt x="4408503" y="82872"/>
                  <a:pt x="5037146" y="459305"/>
                </a:cubicBezTo>
                <a:cubicBezTo>
                  <a:pt x="5169379" y="250424"/>
                  <a:pt x="5474344" y="55111"/>
                  <a:pt x="5775805" y="26766"/>
                </a:cubicBezTo>
                <a:cubicBezTo>
                  <a:pt x="6121085" y="-31527"/>
                  <a:pt x="6472732" y="96698"/>
                  <a:pt x="6691895" y="332032"/>
                </a:cubicBezTo>
                <a:cubicBezTo>
                  <a:pt x="6986349" y="20687"/>
                  <a:pt x="7469115" y="-82815"/>
                  <a:pt x="7954771" y="92342"/>
                </a:cubicBezTo>
                <a:cubicBezTo>
                  <a:pt x="8240428" y="258483"/>
                  <a:pt x="8492133" y="473580"/>
                  <a:pt x="8595181" y="746237"/>
                </a:cubicBezTo>
                <a:cubicBezTo>
                  <a:pt x="8972824" y="860686"/>
                  <a:pt x="9288484" y="1051374"/>
                  <a:pt x="9417060" y="1380859"/>
                </a:cubicBezTo>
                <a:cubicBezTo>
                  <a:pt x="9469305" y="1583861"/>
                  <a:pt x="9451670" y="1821195"/>
                  <a:pt x="9380273" y="2069014"/>
                </a:cubicBezTo>
                <a:cubicBezTo>
                  <a:pt x="9749878" y="2384629"/>
                  <a:pt x="9740278" y="2827695"/>
                  <a:pt x="9648998" y="3121187"/>
                </a:cubicBezTo>
                <a:cubicBezTo>
                  <a:pt x="9467141" y="3561936"/>
                  <a:pt x="8918086" y="3945447"/>
                  <a:pt x="8390160" y="4042206"/>
                </a:cubicBezTo>
                <a:cubicBezTo>
                  <a:pt x="8460246" y="4310176"/>
                  <a:pt x="8241998" y="4644634"/>
                  <a:pt x="7939517" y="4831403"/>
                </a:cubicBezTo>
                <a:cubicBezTo>
                  <a:pt x="7537560" y="5154811"/>
                  <a:pt x="7010543" y="5148358"/>
                  <a:pt x="6405224" y="4926958"/>
                </a:cubicBezTo>
                <a:cubicBezTo>
                  <a:pt x="6303934" y="5288849"/>
                  <a:pt x="5780186" y="5679313"/>
                  <a:pt x="5308788" y="5768883"/>
                </a:cubicBezTo>
                <a:cubicBezTo>
                  <a:pt x="4575761" y="5814773"/>
                  <a:pt x="4084268" y="5582064"/>
                  <a:pt x="3696659" y="5254976"/>
                </a:cubicBezTo>
                <a:cubicBezTo>
                  <a:pt x="2788515" y="5646324"/>
                  <a:pt x="1863830" y="5338335"/>
                  <a:pt x="1301905" y="4747224"/>
                </a:cubicBezTo>
                <a:cubicBezTo>
                  <a:pt x="753021" y="4778593"/>
                  <a:pt x="373224" y="4556979"/>
                  <a:pt x="248986" y="4182193"/>
                </a:cubicBezTo>
                <a:cubicBezTo>
                  <a:pt x="213496" y="3884745"/>
                  <a:pt x="200739" y="3622070"/>
                  <a:pt x="473970" y="3419495"/>
                </a:cubicBezTo>
                <a:cubicBezTo>
                  <a:pt x="139238" y="3214046"/>
                  <a:pt x="14796" y="2913712"/>
                  <a:pt x="-1122" y="2636989"/>
                </a:cubicBezTo>
                <a:cubicBezTo>
                  <a:pt x="-51464" y="2268046"/>
                  <a:pt x="435792" y="1959725"/>
                  <a:pt x="866516" y="1941474"/>
                </a:cubicBezTo>
                <a:cubicBezTo>
                  <a:pt x="870254" y="1934665"/>
                  <a:pt x="872496" y="1929148"/>
                  <a:pt x="874816" y="1923139"/>
                </a:cubicBezTo>
                <a:close/>
              </a:path>
              <a:path w="9690272" h="5781464" fill="none" stroke="0" extrusionOk="0">
                <a:moveTo>
                  <a:pt x="1052695" y="3503272"/>
                </a:moveTo>
                <a:cubicBezTo>
                  <a:pt x="865763" y="3549307"/>
                  <a:pt x="677502" y="3450881"/>
                  <a:pt x="484513" y="3396610"/>
                </a:cubicBezTo>
                <a:moveTo>
                  <a:pt x="1554032" y="4670539"/>
                </a:moveTo>
                <a:cubicBezTo>
                  <a:pt x="1470475" y="4707408"/>
                  <a:pt x="1384054" y="4697214"/>
                  <a:pt x="1305494" y="4721528"/>
                </a:cubicBezTo>
                <a:moveTo>
                  <a:pt x="3696210" y="5231421"/>
                </a:moveTo>
                <a:cubicBezTo>
                  <a:pt x="3636158" y="5148352"/>
                  <a:pt x="3591001" y="5078950"/>
                  <a:pt x="3546370" y="4998557"/>
                </a:cubicBezTo>
                <a:moveTo>
                  <a:pt x="6466237" y="4650732"/>
                </a:moveTo>
                <a:cubicBezTo>
                  <a:pt x="6454348" y="4733711"/>
                  <a:pt x="6434741" y="4821872"/>
                  <a:pt x="6406346" y="4906214"/>
                </a:cubicBezTo>
                <a:moveTo>
                  <a:pt x="7655539" y="3071938"/>
                </a:moveTo>
                <a:cubicBezTo>
                  <a:pt x="8073954" y="3328949"/>
                  <a:pt x="8380706" y="3616601"/>
                  <a:pt x="8384777" y="4026950"/>
                </a:cubicBezTo>
                <a:moveTo>
                  <a:pt x="9375786" y="2054828"/>
                </a:moveTo>
                <a:cubicBezTo>
                  <a:pt x="9299349" y="2227695"/>
                  <a:pt x="9212933" y="2313589"/>
                  <a:pt x="9050983" y="2412958"/>
                </a:cubicBezTo>
                <a:moveTo>
                  <a:pt x="8596527" y="726162"/>
                </a:moveTo>
                <a:cubicBezTo>
                  <a:pt x="8602744" y="784956"/>
                  <a:pt x="8621790" y="835525"/>
                  <a:pt x="8613575" y="895323"/>
                </a:cubicBezTo>
                <a:moveTo>
                  <a:pt x="6522540" y="528896"/>
                </a:moveTo>
                <a:cubicBezTo>
                  <a:pt x="6577339" y="437597"/>
                  <a:pt x="6614840" y="386004"/>
                  <a:pt x="6688979" y="313162"/>
                </a:cubicBezTo>
                <a:moveTo>
                  <a:pt x="4966488" y="631678"/>
                </a:moveTo>
                <a:cubicBezTo>
                  <a:pt x="4974986" y="564756"/>
                  <a:pt x="5012446" y="506612"/>
                  <a:pt x="5047016" y="445654"/>
                </a:cubicBezTo>
                <a:moveTo>
                  <a:pt x="3140365" y="694846"/>
                </a:moveTo>
                <a:cubicBezTo>
                  <a:pt x="3245883" y="738605"/>
                  <a:pt x="3346913" y="819225"/>
                  <a:pt x="3431971" y="875249"/>
                </a:cubicBezTo>
                <a:moveTo>
                  <a:pt x="925735" y="2113044"/>
                </a:moveTo>
                <a:cubicBezTo>
                  <a:pt x="905744" y="2048605"/>
                  <a:pt x="881939" y="1996438"/>
                  <a:pt x="874816" y="1923139"/>
                </a:cubicBezTo>
              </a:path>
            </a:pathLst>
          </a:custGeom>
          <a:solidFill>
            <a:schemeClr val="bg1">
              <a:alpha val="87000"/>
            </a:schemeClr>
          </a:solidFill>
          <a:ln w="28575">
            <a:solidFill>
              <a:srgbClr val="FFC9DB"/>
            </a:solidFill>
            <a:extLst>
              <a:ext uri="{C807C97D-BFC1-408E-A445-0C87EB9F89A2}">
                <ask:lineSketchStyleProps xmlns="" xmlns:ask="http://schemas.microsoft.com/office/drawing/2018/sketchyshapes" sd="182082326">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70" name="Picture 269">
            <a:extLst>
              <a:ext uri="{FF2B5EF4-FFF2-40B4-BE49-F238E27FC236}">
                <a16:creationId xmlns="" xmlns:a16="http://schemas.microsoft.com/office/drawing/2014/main" id="{AA77AD73-BC56-C0FA-96D2-48A1EC4249ED}"/>
              </a:ext>
            </a:extLst>
          </p:cNvPr>
          <p:cNvPicPr>
            <a:picLocks noChangeAspect="1"/>
          </p:cNvPicPr>
          <p:nvPr/>
        </p:nvPicPr>
        <p:blipFill>
          <a:blip r:embed="rId3"/>
          <a:stretch>
            <a:fillRect/>
          </a:stretch>
        </p:blipFill>
        <p:spPr>
          <a:xfrm rot="286035" flipH="1">
            <a:off x="5808827" y="53053"/>
            <a:ext cx="6193619" cy="6336000"/>
          </a:xfrm>
          <a:prstGeom prst="rect">
            <a:avLst/>
          </a:prstGeom>
        </p:spPr>
      </p:pic>
      <p:pic>
        <p:nvPicPr>
          <p:cNvPr id="4" name="Picture 3">
            <a:extLst>
              <a:ext uri="{FF2B5EF4-FFF2-40B4-BE49-F238E27FC236}">
                <a16:creationId xmlns="" xmlns:a16="http://schemas.microsoft.com/office/drawing/2014/main" id="{B969E358-B958-D8D6-3A36-8842A08B80A2}"/>
              </a:ext>
            </a:extLst>
          </p:cNvPr>
          <p:cNvPicPr>
            <a:picLocks noChangeAspect="1"/>
          </p:cNvPicPr>
          <p:nvPr/>
        </p:nvPicPr>
        <p:blipFill>
          <a:blip r:embed="rId4"/>
          <a:stretch>
            <a:fillRect/>
          </a:stretch>
        </p:blipFill>
        <p:spPr>
          <a:xfrm>
            <a:off x="1764129" y="2137676"/>
            <a:ext cx="6511092" cy="2639797"/>
          </a:xfrm>
          <a:prstGeom prst="rect">
            <a:avLst/>
          </a:prstGeom>
        </p:spPr>
      </p:pic>
    </p:spTree>
    <p:extLst>
      <p:ext uri="{BB962C8B-B14F-4D97-AF65-F5344CB8AC3E}">
        <p14:creationId xmlns:p14="http://schemas.microsoft.com/office/powerpoint/2010/main" val="362864495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14:bounceEnd="40000">
                                          <p:cBhvr additive="base">
                                            <p:cTn id="7" dur="750" fill="hold"/>
                                            <p:tgtEl>
                                              <p:spTgt spid="270"/>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2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750" fill="hold"/>
                                            <p:tgtEl>
                                              <p:spTgt spid="270"/>
                                            </p:tgtEl>
                                            <p:attrNameLst>
                                              <p:attrName>ppt_x</p:attrName>
                                            </p:attrNameLst>
                                          </p:cBhvr>
                                          <p:tavLst>
                                            <p:tav tm="0">
                                              <p:val>
                                                <p:strVal val="0-#ppt_w/2"/>
                                              </p:val>
                                            </p:tav>
                                            <p:tav tm="100000">
                                              <p:val>
                                                <p:strVal val="#ppt_x"/>
                                              </p:val>
                                            </p:tav>
                                          </p:tavLst>
                                        </p:anim>
                                        <p:anim calcmode="lin" valueType="num">
                                          <p:cBhvr additive="base">
                                            <p:cTn id="8" dur="750" fill="hold"/>
                                            <p:tgtEl>
                                              <p:spTgt spid="2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4645024F-045E-1DD8-55B1-E3BFA1F97786}"/>
              </a:ext>
            </a:extLst>
          </p:cNvPr>
          <p:cNvPicPr>
            <a:picLocks noChangeAspect="1"/>
          </p:cNvPicPr>
          <p:nvPr/>
        </p:nvPicPr>
        <p:blipFill rotWithShape="1">
          <a:blip r:embed="rId3">
            <a:lum bright="8000" contrast="6000"/>
          </a:blip>
          <a:srcRect l="8046" t="3114" r="3908" b="3931"/>
          <a:stretch/>
        </p:blipFill>
        <p:spPr>
          <a:xfrm>
            <a:off x="-126122" y="-126122"/>
            <a:ext cx="12318124" cy="6984124"/>
          </a:xfrm>
          <a:prstGeom prst="rect">
            <a:avLst/>
          </a:prstGeom>
        </p:spPr>
      </p:pic>
      <p:sp>
        <p:nvSpPr>
          <p:cNvPr id="273" name="Cloud 272">
            <a:extLst>
              <a:ext uri="{FF2B5EF4-FFF2-40B4-BE49-F238E27FC236}">
                <a16:creationId xmlns="" xmlns:a16="http://schemas.microsoft.com/office/drawing/2014/main" id="{77333F53-79C3-CBEE-D8BF-EA457D800367}"/>
              </a:ext>
            </a:extLst>
          </p:cNvPr>
          <p:cNvSpPr/>
          <p:nvPr/>
        </p:nvSpPr>
        <p:spPr>
          <a:xfrm>
            <a:off x="244303" y="324064"/>
            <a:ext cx="9690272" cy="6209875"/>
          </a:xfrm>
          <a:custGeom>
            <a:avLst/>
            <a:gdLst>
              <a:gd name="connsiteX0" fmla="*/ 874816 w 9690272"/>
              <a:gd name="connsiteY0" fmla="*/ 2065645 h 6209875"/>
              <a:gd name="connsiteX1" fmla="*/ 1261305 w 9690272"/>
              <a:gd name="connsiteY1" fmla="*/ 992861 h 6209875"/>
              <a:gd name="connsiteX2" fmla="*/ 3141487 w 9690272"/>
              <a:gd name="connsiteY2" fmla="*/ 747772 h 6209875"/>
              <a:gd name="connsiteX3" fmla="*/ 5037146 w 9690272"/>
              <a:gd name="connsiteY3" fmla="*/ 493340 h 6209875"/>
              <a:gd name="connsiteX4" fmla="*/ 5775805 w 9690272"/>
              <a:gd name="connsiteY4" fmla="*/ 28749 h 6209875"/>
              <a:gd name="connsiteX5" fmla="*/ 6691895 w 9690272"/>
              <a:gd name="connsiteY5" fmla="*/ 356636 h 6209875"/>
              <a:gd name="connsiteX6" fmla="*/ 7954771 w 9690272"/>
              <a:gd name="connsiteY6" fmla="*/ 99185 h 6209875"/>
              <a:gd name="connsiteX7" fmla="*/ 8595181 w 9690272"/>
              <a:gd name="connsiteY7" fmla="*/ 801533 h 6209875"/>
              <a:gd name="connsiteX8" fmla="*/ 9417060 w 9690272"/>
              <a:gd name="connsiteY8" fmla="*/ 1483182 h 6209875"/>
              <a:gd name="connsiteX9" fmla="*/ 9380273 w 9690272"/>
              <a:gd name="connsiteY9" fmla="*/ 2222330 h 6209875"/>
              <a:gd name="connsiteX10" fmla="*/ 9648998 w 9690272"/>
              <a:gd name="connsiteY10" fmla="*/ 3352470 h 6209875"/>
              <a:gd name="connsiteX11" fmla="*/ 8390160 w 9690272"/>
              <a:gd name="connsiteY11" fmla="*/ 4341737 h 6209875"/>
              <a:gd name="connsiteX12" fmla="*/ 7939517 w 9690272"/>
              <a:gd name="connsiteY12" fmla="*/ 5189414 h 6209875"/>
              <a:gd name="connsiteX13" fmla="*/ 6405224 w 9690272"/>
              <a:gd name="connsiteY13" fmla="*/ 5292049 h 6209875"/>
              <a:gd name="connsiteX14" fmla="*/ 5308788 w 9690272"/>
              <a:gd name="connsiteY14" fmla="*/ 6196362 h 6209875"/>
              <a:gd name="connsiteX15" fmla="*/ 3696659 w 9690272"/>
              <a:gd name="connsiteY15" fmla="*/ 5644373 h 6209875"/>
              <a:gd name="connsiteX16" fmla="*/ 1301905 w 9690272"/>
              <a:gd name="connsiteY16" fmla="*/ 5098997 h 6209875"/>
              <a:gd name="connsiteX17" fmla="*/ 248986 w 9690272"/>
              <a:gd name="connsiteY17" fmla="*/ 4492097 h 6209875"/>
              <a:gd name="connsiteX18" fmla="*/ 473970 w 9690272"/>
              <a:gd name="connsiteY18" fmla="*/ 3672882 h 6209875"/>
              <a:gd name="connsiteX19" fmla="*/ -1122 w 9690272"/>
              <a:gd name="connsiteY19" fmla="*/ 2832392 h 6209875"/>
              <a:gd name="connsiteX20" fmla="*/ 866516 w 9690272"/>
              <a:gd name="connsiteY20" fmla="*/ 2085339 h 6209875"/>
              <a:gd name="connsiteX21" fmla="*/ 874816 w 9690272"/>
              <a:gd name="connsiteY21" fmla="*/ 2065645 h 6209875"/>
              <a:gd name="connsiteX0" fmla="*/ 1052695 w 9690272"/>
              <a:gd name="connsiteY0" fmla="*/ 3762868 h 6209875"/>
              <a:gd name="connsiteX1" fmla="*/ 484513 w 9690272"/>
              <a:gd name="connsiteY1" fmla="*/ 3648301 h 6209875"/>
              <a:gd name="connsiteX2" fmla="*/ 1554032 w 9690272"/>
              <a:gd name="connsiteY2" fmla="*/ 5016630 h 6209875"/>
              <a:gd name="connsiteX3" fmla="*/ 1305494 w 9690272"/>
              <a:gd name="connsiteY3" fmla="*/ 5071397 h 6209875"/>
              <a:gd name="connsiteX4" fmla="*/ 3696210 w 9690272"/>
              <a:gd name="connsiteY4" fmla="*/ 5619074 h 6209875"/>
              <a:gd name="connsiteX5" fmla="*/ 3546370 w 9690272"/>
              <a:gd name="connsiteY5" fmla="*/ 5368954 h 6209875"/>
              <a:gd name="connsiteX6" fmla="*/ 6466237 w 9690272"/>
              <a:gd name="connsiteY6" fmla="*/ 4995355 h 6209875"/>
              <a:gd name="connsiteX7" fmla="*/ 6406346 w 9690272"/>
              <a:gd name="connsiteY7" fmla="*/ 5269768 h 6209875"/>
              <a:gd name="connsiteX8" fmla="*/ 7655539 w 9690272"/>
              <a:gd name="connsiteY8" fmla="*/ 3299571 h 6209875"/>
              <a:gd name="connsiteX9" fmla="*/ 8384777 w 9690272"/>
              <a:gd name="connsiteY9" fmla="*/ 4325350 h 6209875"/>
              <a:gd name="connsiteX10" fmla="*/ 9375786 w 9690272"/>
              <a:gd name="connsiteY10" fmla="*/ 2207093 h 6209875"/>
              <a:gd name="connsiteX11" fmla="*/ 9050983 w 9690272"/>
              <a:gd name="connsiteY11" fmla="*/ 2591760 h 6209875"/>
              <a:gd name="connsiteX12" fmla="*/ 8596527 w 9690272"/>
              <a:gd name="connsiteY12" fmla="*/ 779971 h 6209875"/>
              <a:gd name="connsiteX13" fmla="*/ 8613575 w 9690272"/>
              <a:gd name="connsiteY13" fmla="*/ 961668 h 6209875"/>
              <a:gd name="connsiteX14" fmla="*/ 6522540 w 9690272"/>
              <a:gd name="connsiteY14" fmla="*/ 568088 h 6209875"/>
              <a:gd name="connsiteX15" fmla="*/ 6688979 w 9690272"/>
              <a:gd name="connsiteY15" fmla="*/ 336368 h 6209875"/>
              <a:gd name="connsiteX16" fmla="*/ 4966488 w 9690272"/>
              <a:gd name="connsiteY16" fmla="*/ 678486 h 6209875"/>
              <a:gd name="connsiteX17" fmla="*/ 5047016 w 9690272"/>
              <a:gd name="connsiteY17" fmla="*/ 478677 h 6209875"/>
              <a:gd name="connsiteX18" fmla="*/ 3140365 w 9690272"/>
              <a:gd name="connsiteY18" fmla="*/ 746334 h 6209875"/>
              <a:gd name="connsiteX19" fmla="*/ 3431971 w 9690272"/>
              <a:gd name="connsiteY19" fmla="*/ 940106 h 6209875"/>
              <a:gd name="connsiteX20" fmla="*/ 925735 w 9690272"/>
              <a:gd name="connsiteY20" fmla="*/ 2269623 h 6209875"/>
              <a:gd name="connsiteX21" fmla="*/ 874816 w 9690272"/>
              <a:gd name="connsiteY21" fmla="*/ 2065645 h 620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0272" h="6209875" fill="none" extrusionOk="0">
                <a:moveTo>
                  <a:pt x="874816" y="2065645"/>
                </a:moveTo>
                <a:cubicBezTo>
                  <a:pt x="777802" y="1589682"/>
                  <a:pt x="929921" y="1300247"/>
                  <a:pt x="1261305" y="992861"/>
                </a:cubicBezTo>
                <a:cubicBezTo>
                  <a:pt x="1729864" y="519983"/>
                  <a:pt x="2483157" y="486358"/>
                  <a:pt x="3141487" y="747772"/>
                </a:cubicBezTo>
                <a:cubicBezTo>
                  <a:pt x="3491233" y="146645"/>
                  <a:pt x="4528221" y="132566"/>
                  <a:pt x="5037146" y="493340"/>
                </a:cubicBezTo>
                <a:cubicBezTo>
                  <a:pt x="5221419" y="253538"/>
                  <a:pt x="5496056" y="82013"/>
                  <a:pt x="5775805" y="28749"/>
                </a:cubicBezTo>
                <a:cubicBezTo>
                  <a:pt x="6127648" y="26806"/>
                  <a:pt x="6526166" y="154153"/>
                  <a:pt x="6691895" y="356636"/>
                </a:cubicBezTo>
                <a:cubicBezTo>
                  <a:pt x="6999705" y="2330"/>
                  <a:pt x="7495398" y="-40459"/>
                  <a:pt x="7954771" y="99185"/>
                </a:cubicBezTo>
                <a:cubicBezTo>
                  <a:pt x="8302134" y="233717"/>
                  <a:pt x="8519584" y="466739"/>
                  <a:pt x="8595181" y="801533"/>
                </a:cubicBezTo>
                <a:cubicBezTo>
                  <a:pt x="8896279" y="879637"/>
                  <a:pt x="9306674" y="1140594"/>
                  <a:pt x="9417060" y="1483182"/>
                </a:cubicBezTo>
                <a:cubicBezTo>
                  <a:pt x="9515844" y="1748309"/>
                  <a:pt x="9461254" y="1975798"/>
                  <a:pt x="9380273" y="2222330"/>
                </a:cubicBezTo>
                <a:cubicBezTo>
                  <a:pt x="9623117" y="2587599"/>
                  <a:pt x="9732281" y="2984975"/>
                  <a:pt x="9648998" y="3352470"/>
                </a:cubicBezTo>
                <a:cubicBezTo>
                  <a:pt x="9443230" y="3819255"/>
                  <a:pt x="9024014" y="4232043"/>
                  <a:pt x="8390160" y="4341737"/>
                </a:cubicBezTo>
                <a:cubicBezTo>
                  <a:pt x="8374430" y="4673156"/>
                  <a:pt x="8215902" y="4954480"/>
                  <a:pt x="7939517" y="5189414"/>
                </a:cubicBezTo>
                <a:cubicBezTo>
                  <a:pt x="7515251" y="5547512"/>
                  <a:pt x="6831971" y="5453399"/>
                  <a:pt x="6405224" y="5292049"/>
                </a:cubicBezTo>
                <a:cubicBezTo>
                  <a:pt x="6223306" y="5712294"/>
                  <a:pt x="5948315" y="6041761"/>
                  <a:pt x="5308788" y="6196362"/>
                </a:cubicBezTo>
                <a:cubicBezTo>
                  <a:pt x="4641482" y="6299072"/>
                  <a:pt x="3972139" y="6130486"/>
                  <a:pt x="3696659" y="5644373"/>
                </a:cubicBezTo>
                <a:cubicBezTo>
                  <a:pt x="2864099" y="6138176"/>
                  <a:pt x="1871709" y="5802207"/>
                  <a:pt x="1301905" y="5098997"/>
                </a:cubicBezTo>
                <a:cubicBezTo>
                  <a:pt x="740498" y="5160873"/>
                  <a:pt x="436889" y="4893955"/>
                  <a:pt x="248986" y="4492097"/>
                </a:cubicBezTo>
                <a:cubicBezTo>
                  <a:pt x="84550" y="4241763"/>
                  <a:pt x="288953" y="3860952"/>
                  <a:pt x="473970" y="3672882"/>
                </a:cubicBezTo>
                <a:cubicBezTo>
                  <a:pt x="94437" y="3488386"/>
                  <a:pt x="-55306" y="3188189"/>
                  <a:pt x="-1122" y="2832392"/>
                </a:cubicBezTo>
                <a:cubicBezTo>
                  <a:pt x="104049" y="2526857"/>
                  <a:pt x="449552" y="2152756"/>
                  <a:pt x="866516" y="2085339"/>
                </a:cubicBezTo>
                <a:cubicBezTo>
                  <a:pt x="868728" y="2078362"/>
                  <a:pt x="872548" y="2072161"/>
                  <a:pt x="874816" y="2065645"/>
                </a:cubicBezTo>
                <a:close/>
              </a:path>
              <a:path w="9690272" h="6209875" fill="none" extrusionOk="0">
                <a:moveTo>
                  <a:pt x="1052695" y="3762868"/>
                </a:moveTo>
                <a:cubicBezTo>
                  <a:pt x="875855" y="3762549"/>
                  <a:pt x="660159" y="3747587"/>
                  <a:pt x="484513" y="3648301"/>
                </a:cubicBezTo>
                <a:moveTo>
                  <a:pt x="1554032" y="5016630"/>
                </a:moveTo>
                <a:cubicBezTo>
                  <a:pt x="1474022" y="5040006"/>
                  <a:pt x="1391362" y="5071589"/>
                  <a:pt x="1305494" y="5071397"/>
                </a:cubicBezTo>
                <a:moveTo>
                  <a:pt x="3696210" y="5619074"/>
                </a:moveTo>
                <a:cubicBezTo>
                  <a:pt x="3641691" y="5541850"/>
                  <a:pt x="3583675" y="5436487"/>
                  <a:pt x="3546370" y="5368954"/>
                </a:cubicBezTo>
                <a:moveTo>
                  <a:pt x="6466237" y="4995355"/>
                </a:moveTo>
                <a:cubicBezTo>
                  <a:pt x="6459715" y="5085467"/>
                  <a:pt x="6440160" y="5162786"/>
                  <a:pt x="6406346" y="5269768"/>
                </a:cubicBezTo>
                <a:moveTo>
                  <a:pt x="7655539" y="3299571"/>
                </a:moveTo>
                <a:cubicBezTo>
                  <a:pt x="8066406" y="3576701"/>
                  <a:pt x="8394855" y="3924408"/>
                  <a:pt x="8384777" y="4325350"/>
                </a:cubicBezTo>
                <a:moveTo>
                  <a:pt x="9375786" y="2207093"/>
                </a:moveTo>
                <a:cubicBezTo>
                  <a:pt x="9313888" y="2364963"/>
                  <a:pt x="9221314" y="2460362"/>
                  <a:pt x="9050983" y="2591760"/>
                </a:cubicBezTo>
                <a:moveTo>
                  <a:pt x="8596527" y="779971"/>
                </a:moveTo>
                <a:cubicBezTo>
                  <a:pt x="8605910" y="841757"/>
                  <a:pt x="8617675" y="896759"/>
                  <a:pt x="8613575" y="961668"/>
                </a:cubicBezTo>
                <a:moveTo>
                  <a:pt x="6522540" y="568088"/>
                </a:moveTo>
                <a:cubicBezTo>
                  <a:pt x="6545497" y="496796"/>
                  <a:pt x="6636823" y="420112"/>
                  <a:pt x="6688979" y="336368"/>
                </a:cubicBezTo>
                <a:moveTo>
                  <a:pt x="4966488" y="678486"/>
                </a:moveTo>
                <a:cubicBezTo>
                  <a:pt x="4990020" y="617628"/>
                  <a:pt x="5008484" y="524467"/>
                  <a:pt x="5047016" y="478677"/>
                </a:cubicBezTo>
                <a:moveTo>
                  <a:pt x="3140365" y="746334"/>
                </a:moveTo>
                <a:cubicBezTo>
                  <a:pt x="3252864" y="782026"/>
                  <a:pt x="3345344" y="869767"/>
                  <a:pt x="3431971" y="940106"/>
                </a:cubicBezTo>
                <a:moveTo>
                  <a:pt x="925735" y="2269623"/>
                </a:moveTo>
                <a:cubicBezTo>
                  <a:pt x="892670" y="2193976"/>
                  <a:pt x="888320" y="2138519"/>
                  <a:pt x="874816" y="2065645"/>
                </a:cubicBezTo>
              </a:path>
              <a:path w="9690272" h="6209875" stroke="0" extrusionOk="0">
                <a:moveTo>
                  <a:pt x="874816" y="2065645"/>
                </a:moveTo>
                <a:cubicBezTo>
                  <a:pt x="799337" y="1602193"/>
                  <a:pt x="921237" y="1250709"/>
                  <a:pt x="1261305" y="992861"/>
                </a:cubicBezTo>
                <a:cubicBezTo>
                  <a:pt x="1766385" y="584228"/>
                  <a:pt x="2625901" y="364776"/>
                  <a:pt x="3141487" y="747772"/>
                </a:cubicBezTo>
                <a:cubicBezTo>
                  <a:pt x="3623332" y="31627"/>
                  <a:pt x="4368447" y="137869"/>
                  <a:pt x="5037146" y="493340"/>
                </a:cubicBezTo>
                <a:cubicBezTo>
                  <a:pt x="5167557" y="271088"/>
                  <a:pt x="5485409" y="54484"/>
                  <a:pt x="5775805" y="28749"/>
                </a:cubicBezTo>
                <a:cubicBezTo>
                  <a:pt x="6105326" y="-83346"/>
                  <a:pt x="6467649" y="96776"/>
                  <a:pt x="6691895" y="356636"/>
                </a:cubicBezTo>
                <a:cubicBezTo>
                  <a:pt x="6993442" y="30199"/>
                  <a:pt x="7459695" y="-91772"/>
                  <a:pt x="7954771" y="99185"/>
                </a:cubicBezTo>
                <a:cubicBezTo>
                  <a:pt x="8262145" y="252637"/>
                  <a:pt x="8483602" y="511417"/>
                  <a:pt x="8595181" y="801533"/>
                </a:cubicBezTo>
                <a:cubicBezTo>
                  <a:pt x="8968234" y="935489"/>
                  <a:pt x="9289184" y="1135182"/>
                  <a:pt x="9417060" y="1483182"/>
                </a:cubicBezTo>
                <a:cubicBezTo>
                  <a:pt x="9454819" y="1694587"/>
                  <a:pt x="9444710" y="1953605"/>
                  <a:pt x="9380273" y="2222330"/>
                </a:cubicBezTo>
                <a:cubicBezTo>
                  <a:pt x="9737834" y="2557789"/>
                  <a:pt x="9741159" y="3028964"/>
                  <a:pt x="9648998" y="3352470"/>
                </a:cubicBezTo>
                <a:cubicBezTo>
                  <a:pt x="9462903" y="3823152"/>
                  <a:pt x="8914662" y="4238657"/>
                  <a:pt x="8390160" y="4341737"/>
                </a:cubicBezTo>
                <a:cubicBezTo>
                  <a:pt x="8421728" y="4650879"/>
                  <a:pt x="8276740" y="5008440"/>
                  <a:pt x="7939517" y="5189414"/>
                </a:cubicBezTo>
                <a:cubicBezTo>
                  <a:pt x="7600164" y="5584388"/>
                  <a:pt x="6902615" y="5551418"/>
                  <a:pt x="6405224" y="5292049"/>
                </a:cubicBezTo>
                <a:cubicBezTo>
                  <a:pt x="6288460" y="5701275"/>
                  <a:pt x="5773785" y="6100777"/>
                  <a:pt x="5308788" y="6196362"/>
                </a:cubicBezTo>
                <a:cubicBezTo>
                  <a:pt x="4644302" y="6294909"/>
                  <a:pt x="4080866" y="6013129"/>
                  <a:pt x="3696659" y="5644373"/>
                </a:cubicBezTo>
                <a:cubicBezTo>
                  <a:pt x="2825376" y="6073644"/>
                  <a:pt x="1876629" y="5725595"/>
                  <a:pt x="1301905" y="5098997"/>
                </a:cubicBezTo>
                <a:cubicBezTo>
                  <a:pt x="762693" y="5135486"/>
                  <a:pt x="319803" y="4914895"/>
                  <a:pt x="248986" y="4492097"/>
                </a:cubicBezTo>
                <a:cubicBezTo>
                  <a:pt x="206197" y="4178187"/>
                  <a:pt x="167032" y="3889090"/>
                  <a:pt x="473970" y="3672882"/>
                </a:cubicBezTo>
                <a:cubicBezTo>
                  <a:pt x="139575" y="3416350"/>
                  <a:pt x="-22282" y="3155072"/>
                  <a:pt x="-1122" y="2832392"/>
                </a:cubicBezTo>
                <a:cubicBezTo>
                  <a:pt x="-57233" y="2436115"/>
                  <a:pt x="440917" y="2101791"/>
                  <a:pt x="866516" y="2085339"/>
                </a:cubicBezTo>
                <a:cubicBezTo>
                  <a:pt x="869367" y="2078627"/>
                  <a:pt x="872381" y="2072157"/>
                  <a:pt x="874816" y="2065645"/>
                </a:cubicBezTo>
                <a:close/>
              </a:path>
              <a:path w="9690272" h="6209875" fill="none" stroke="0" extrusionOk="0">
                <a:moveTo>
                  <a:pt x="1052695" y="3762868"/>
                </a:moveTo>
                <a:cubicBezTo>
                  <a:pt x="869887" y="3821982"/>
                  <a:pt x="674361" y="3712728"/>
                  <a:pt x="484513" y="3648301"/>
                </a:cubicBezTo>
                <a:moveTo>
                  <a:pt x="1554032" y="5016630"/>
                </a:moveTo>
                <a:cubicBezTo>
                  <a:pt x="1470199" y="5056190"/>
                  <a:pt x="1383619" y="5045428"/>
                  <a:pt x="1305494" y="5071397"/>
                </a:cubicBezTo>
                <a:moveTo>
                  <a:pt x="3696210" y="5619074"/>
                </a:moveTo>
                <a:cubicBezTo>
                  <a:pt x="3636038" y="5523105"/>
                  <a:pt x="3592102" y="5455098"/>
                  <a:pt x="3546370" y="5368954"/>
                </a:cubicBezTo>
                <a:moveTo>
                  <a:pt x="6466237" y="4995355"/>
                </a:moveTo>
                <a:cubicBezTo>
                  <a:pt x="6455434" y="5085999"/>
                  <a:pt x="6419234" y="5172598"/>
                  <a:pt x="6406346" y="5269768"/>
                </a:cubicBezTo>
                <a:moveTo>
                  <a:pt x="7655539" y="3299571"/>
                </a:moveTo>
                <a:cubicBezTo>
                  <a:pt x="8086119" y="3538745"/>
                  <a:pt x="8344616" y="3864566"/>
                  <a:pt x="8384777" y="4325350"/>
                </a:cubicBezTo>
                <a:moveTo>
                  <a:pt x="9375786" y="2207093"/>
                </a:moveTo>
                <a:cubicBezTo>
                  <a:pt x="9302204" y="2362131"/>
                  <a:pt x="9219678" y="2484552"/>
                  <a:pt x="9050983" y="2591760"/>
                </a:cubicBezTo>
                <a:moveTo>
                  <a:pt x="8596527" y="779971"/>
                </a:moveTo>
                <a:cubicBezTo>
                  <a:pt x="8599143" y="844657"/>
                  <a:pt x="8625636" y="896010"/>
                  <a:pt x="8613575" y="961668"/>
                </a:cubicBezTo>
                <a:moveTo>
                  <a:pt x="6522540" y="568088"/>
                </a:moveTo>
                <a:cubicBezTo>
                  <a:pt x="6573444" y="475176"/>
                  <a:pt x="6606729" y="424665"/>
                  <a:pt x="6688979" y="336368"/>
                </a:cubicBezTo>
                <a:moveTo>
                  <a:pt x="4966488" y="678486"/>
                </a:moveTo>
                <a:cubicBezTo>
                  <a:pt x="4971427" y="605803"/>
                  <a:pt x="5012517" y="544098"/>
                  <a:pt x="5047016" y="478677"/>
                </a:cubicBezTo>
                <a:moveTo>
                  <a:pt x="3140365" y="746334"/>
                </a:moveTo>
                <a:cubicBezTo>
                  <a:pt x="3245157" y="780519"/>
                  <a:pt x="3349542" y="891234"/>
                  <a:pt x="3431971" y="940106"/>
                </a:cubicBezTo>
                <a:moveTo>
                  <a:pt x="925735" y="2269623"/>
                </a:moveTo>
                <a:cubicBezTo>
                  <a:pt x="911387" y="2196338"/>
                  <a:pt x="881352" y="2145152"/>
                  <a:pt x="874816" y="2065645"/>
                </a:cubicBezTo>
              </a:path>
            </a:pathLst>
          </a:custGeom>
          <a:solidFill>
            <a:schemeClr val="bg1">
              <a:alpha val="87000"/>
            </a:schemeClr>
          </a:solidFill>
          <a:ln w="28575">
            <a:solidFill>
              <a:srgbClr val="FFC9DB"/>
            </a:solidFill>
            <a:extLst>
              <a:ext uri="{C807C97D-BFC1-408E-A445-0C87EB9F89A2}">
                <ask:lineSketchStyleProps xmlns="" xmlns:ask="http://schemas.microsoft.com/office/drawing/2018/sketchyshapes" sd="182082326">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prstClr val="white"/>
              </a:solidFill>
              <a:latin typeface="Calibri" panose="020F0502020204030204"/>
            </a:endParaRPr>
          </a:p>
        </p:txBody>
      </p:sp>
      <p:pic>
        <p:nvPicPr>
          <p:cNvPr id="270" name="Picture 269">
            <a:extLst>
              <a:ext uri="{FF2B5EF4-FFF2-40B4-BE49-F238E27FC236}">
                <a16:creationId xmlns="" xmlns:a16="http://schemas.microsoft.com/office/drawing/2014/main" id="{AA77AD73-BC56-C0FA-96D2-48A1EC4249ED}"/>
              </a:ext>
            </a:extLst>
          </p:cNvPr>
          <p:cNvPicPr>
            <a:picLocks noChangeAspect="1"/>
          </p:cNvPicPr>
          <p:nvPr/>
        </p:nvPicPr>
        <p:blipFill>
          <a:blip r:embed="rId4"/>
          <a:stretch>
            <a:fillRect/>
          </a:stretch>
        </p:blipFill>
        <p:spPr>
          <a:xfrm rot="286035" flipH="1">
            <a:off x="5808827" y="53053"/>
            <a:ext cx="6193619" cy="6336000"/>
          </a:xfrm>
          <a:prstGeom prst="rect">
            <a:avLst/>
          </a:prstGeom>
        </p:spPr>
      </p:pic>
      <p:sp>
        <p:nvSpPr>
          <p:cNvPr id="276" name="TextBox 275">
            <a:extLst>
              <a:ext uri="{FF2B5EF4-FFF2-40B4-BE49-F238E27FC236}">
                <a16:creationId xmlns="" xmlns:a16="http://schemas.microsoft.com/office/drawing/2014/main" id="{FAA0CE7A-ED39-226B-1462-ED8B2C7AA4EF}"/>
              </a:ext>
            </a:extLst>
          </p:cNvPr>
          <p:cNvSpPr txBox="1"/>
          <p:nvPr/>
        </p:nvSpPr>
        <p:spPr>
          <a:xfrm>
            <a:off x="3390053" y="2666510"/>
            <a:ext cx="3214717" cy="666786"/>
          </a:xfrm>
          <a:prstGeom prst="rect">
            <a:avLst/>
          </a:prstGeom>
          <a:noFill/>
        </p:spPr>
        <p:txBody>
          <a:bodyPr wrap="square" rtlCol="0">
            <a:spAutoFit/>
          </a:bodyPr>
          <a:lstStyle/>
          <a:p>
            <a:pPr algn="ctr" defTabSz="914377">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Bài</a:t>
            </a:r>
            <a:r>
              <a:rPr lang="en-US" sz="3733" b="1" kern="0" dirty="0">
                <a:solidFill>
                  <a:srgbClr val="FF0000"/>
                </a:solidFill>
                <a:latin typeface="Calibri" panose="020F0502020204030204" pitchFamily="34" charset="0"/>
                <a:cs typeface="Calibri" panose="020F0502020204030204" pitchFamily="34" charset="0"/>
                <a:sym typeface="Arial"/>
              </a:rPr>
              <a:t> 3 – </a:t>
            </a:r>
            <a:r>
              <a:rPr lang="en-US" sz="3733" b="1" kern="0" dirty="0" err="1">
                <a:solidFill>
                  <a:srgbClr val="FF0000"/>
                </a:solidFill>
                <a:latin typeface="Calibri" panose="020F0502020204030204" pitchFamily="34" charset="0"/>
                <a:cs typeface="Calibri" panose="020F0502020204030204" pitchFamily="34" charset="0"/>
                <a:sym typeface="Arial"/>
              </a:rPr>
              <a:t>Tiết</a:t>
            </a:r>
            <a:r>
              <a:rPr lang="en-US" sz="3733" b="1" kern="0" dirty="0">
                <a:solidFill>
                  <a:srgbClr val="FF0000"/>
                </a:solidFill>
                <a:latin typeface="Calibri" panose="020F0502020204030204" pitchFamily="34" charset="0"/>
                <a:cs typeface="Calibri" panose="020F0502020204030204" pitchFamily="34" charset="0"/>
                <a:sym typeface="Arial"/>
              </a:rPr>
              <a:t> 3</a:t>
            </a:r>
          </a:p>
        </p:txBody>
      </p:sp>
      <p:sp>
        <p:nvSpPr>
          <p:cNvPr id="277" name="TextBox 276">
            <a:extLst>
              <a:ext uri="{FF2B5EF4-FFF2-40B4-BE49-F238E27FC236}">
                <a16:creationId xmlns="" xmlns:a16="http://schemas.microsoft.com/office/drawing/2014/main" id="{52F77FDC-D42F-0FC3-D8E6-06A4D6F59AE3}"/>
              </a:ext>
            </a:extLst>
          </p:cNvPr>
          <p:cNvSpPr txBox="1"/>
          <p:nvPr/>
        </p:nvSpPr>
        <p:spPr>
          <a:xfrm>
            <a:off x="2374259" y="1039244"/>
            <a:ext cx="5495222" cy="666786"/>
          </a:xfrm>
          <a:prstGeom prst="rect">
            <a:avLst/>
          </a:prstGeom>
          <a:noFill/>
        </p:spPr>
        <p:txBody>
          <a:bodyPr wrap="none" rtlCol="0">
            <a:spAutoFit/>
          </a:bodyPr>
          <a:lstStyle/>
          <a:p>
            <a:pPr defTabSz="914377"/>
            <a:r>
              <a:rPr lang="en-US" sz="3733" dirty="0" err="1">
                <a:solidFill>
                  <a:srgbClr val="0070C0"/>
                </a:solidFill>
                <a:latin typeface="Calibri" panose="020F0502020204030204" pitchFamily="34" charset="0"/>
                <a:cs typeface="Calibri" panose="020F0502020204030204" pitchFamily="34" charset="0"/>
              </a:rPr>
              <a:t>Thừ</a:t>
            </a:r>
            <a:r>
              <a:rPr lang="en-US" sz="3733" dirty="0">
                <a:solidFill>
                  <a:srgbClr val="0070C0"/>
                </a:solidFill>
                <a:latin typeface="Calibri" panose="020F0502020204030204" pitchFamily="34" charset="0"/>
                <a:cs typeface="Calibri" panose="020F0502020204030204" pitchFamily="34" charset="0"/>
              </a:rPr>
              <a:t>… </a:t>
            </a:r>
            <a:r>
              <a:rPr lang="en-US" sz="3733" dirty="0" err="1">
                <a:solidFill>
                  <a:srgbClr val="0070C0"/>
                </a:solidFill>
                <a:latin typeface="Calibri" panose="020F0502020204030204" pitchFamily="34" charset="0"/>
                <a:cs typeface="Calibri" panose="020F0502020204030204" pitchFamily="34" charset="0"/>
              </a:rPr>
              <a:t>ngày</a:t>
            </a:r>
            <a:r>
              <a:rPr lang="en-US" sz="3733" dirty="0">
                <a:solidFill>
                  <a:srgbClr val="0070C0"/>
                </a:solidFill>
                <a:latin typeface="Calibri" panose="020F0502020204030204" pitchFamily="34" charset="0"/>
                <a:cs typeface="Calibri" panose="020F0502020204030204" pitchFamily="34" charset="0"/>
              </a:rPr>
              <a:t>… </a:t>
            </a:r>
            <a:r>
              <a:rPr lang="en-US" sz="3733" dirty="0" err="1">
                <a:solidFill>
                  <a:srgbClr val="0070C0"/>
                </a:solidFill>
                <a:latin typeface="Calibri" panose="020F0502020204030204" pitchFamily="34" charset="0"/>
                <a:cs typeface="Calibri" panose="020F0502020204030204" pitchFamily="34" charset="0"/>
              </a:rPr>
              <a:t>tháng</a:t>
            </a:r>
            <a:r>
              <a:rPr lang="en-US" sz="3733" dirty="0">
                <a:solidFill>
                  <a:srgbClr val="0070C0"/>
                </a:solidFill>
                <a:latin typeface="Calibri" panose="020F0502020204030204" pitchFamily="34" charset="0"/>
                <a:cs typeface="Calibri" panose="020F0502020204030204" pitchFamily="34" charset="0"/>
              </a:rPr>
              <a:t>… </a:t>
            </a:r>
            <a:r>
              <a:rPr lang="en-US" sz="3733" dirty="0" err="1">
                <a:solidFill>
                  <a:srgbClr val="0070C0"/>
                </a:solidFill>
                <a:latin typeface="Calibri" panose="020F0502020204030204" pitchFamily="34" charset="0"/>
                <a:cs typeface="Calibri" panose="020F0502020204030204" pitchFamily="34" charset="0"/>
              </a:rPr>
              <a:t>năm</a:t>
            </a:r>
            <a:r>
              <a:rPr lang="en-US" sz="3733" dirty="0">
                <a:solidFill>
                  <a:srgbClr val="0070C0"/>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 xmlns:a16="http://schemas.microsoft.com/office/drawing/2014/main" id="{45CDD318-5743-806C-3220-0B0496D27665}"/>
              </a:ext>
            </a:extLst>
          </p:cNvPr>
          <p:cNvPicPr>
            <a:picLocks noChangeAspect="1"/>
          </p:cNvPicPr>
          <p:nvPr/>
        </p:nvPicPr>
        <p:blipFill>
          <a:blip r:embed="rId5"/>
          <a:stretch>
            <a:fillRect/>
          </a:stretch>
        </p:blipFill>
        <p:spPr>
          <a:xfrm>
            <a:off x="2519731" y="1688553"/>
            <a:ext cx="4676037" cy="890093"/>
          </a:xfrm>
          <a:prstGeom prst="rect">
            <a:avLst/>
          </a:prstGeom>
        </p:spPr>
      </p:pic>
      <p:pic>
        <p:nvPicPr>
          <p:cNvPr id="5" name="Picture 4">
            <a:extLst>
              <a:ext uri="{FF2B5EF4-FFF2-40B4-BE49-F238E27FC236}">
                <a16:creationId xmlns="" xmlns:a16="http://schemas.microsoft.com/office/drawing/2014/main" id="{E2935D80-A4FC-0402-E640-726BBFF069D1}"/>
              </a:ext>
            </a:extLst>
          </p:cNvPr>
          <p:cNvPicPr>
            <a:picLocks noChangeAspect="1"/>
          </p:cNvPicPr>
          <p:nvPr/>
        </p:nvPicPr>
        <p:blipFill>
          <a:blip r:embed="rId6"/>
          <a:stretch>
            <a:fillRect/>
          </a:stretch>
        </p:blipFill>
        <p:spPr>
          <a:xfrm>
            <a:off x="1851656" y="3310378"/>
            <a:ext cx="6803726" cy="2127688"/>
          </a:xfrm>
          <a:prstGeom prst="rect">
            <a:avLst/>
          </a:prstGeom>
        </p:spPr>
      </p:pic>
    </p:spTree>
    <p:extLst>
      <p:ext uri="{BB962C8B-B14F-4D97-AF65-F5344CB8AC3E}">
        <p14:creationId xmlns:p14="http://schemas.microsoft.com/office/powerpoint/2010/main" val="160412862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14:bounceEnd="40000">
                                          <p:cBhvr additive="base">
                                            <p:cTn id="7" dur="750" fill="hold"/>
                                            <p:tgtEl>
                                              <p:spTgt spid="270"/>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27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77"/>
                                            </p:tgtEl>
                                            <p:attrNameLst>
                                              <p:attrName>style.visibility</p:attrName>
                                            </p:attrNameLst>
                                          </p:cBhvr>
                                          <p:to>
                                            <p:strVal val="visible"/>
                                          </p:to>
                                        </p:set>
                                        <p:anim calcmode="lin" valueType="num">
                                          <p:cBhvr>
                                            <p:cTn id="12" dur="500" fill="hold"/>
                                            <p:tgtEl>
                                              <p:spTgt spid="27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77"/>
                                            </p:tgtEl>
                                            <p:attrNameLst>
                                              <p:attrName>ppt_y</p:attrName>
                                            </p:attrNameLst>
                                          </p:cBhvr>
                                          <p:tavLst>
                                            <p:tav tm="0">
                                              <p:val>
                                                <p:strVal val="#ppt_y"/>
                                              </p:val>
                                            </p:tav>
                                            <p:tav tm="100000">
                                              <p:val>
                                                <p:strVal val="#ppt_y"/>
                                              </p:val>
                                            </p:tav>
                                          </p:tavLst>
                                        </p:anim>
                                        <p:anim calcmode="lin" valueType="num">
                                          <p:cBhvr>
                                            <p:cTn id="14" dur="500" fill="hold"/>
                                            <p:tgtEl>
                                              <p:spTgt spid="27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7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77"/>
                                            </p:tgtEl>
                                          </p:cBhvr>
                                        </p:animEffect>
                                      </p:childTnLst>
                                      <p:subTnLst>
                                        <p:audio>
                                          <p:cMediaNode>
                                            <p:cTn display="0" masterRel="sameClick">
                                              <p:stCondLst>
                                                <p:cond evt="begin" delay="0">
                                                  <p:tn val="10"/>
                                                </p:cond>
                                              </p:stCondLst>
                                              <p:endCondLst>
                                                <p:cond evt="onStopAudio" delay="0">
                                                  <p:tgtEl>
                                                    <p:sldTgt/>
                                                  </p:tgtEl>
                                                </p:cond>
                                              </p:endCondLst>
                                            </p:cTn>
                                            <p:tgtEl>
                                              <p:sndTgt r:embed="rId2" name="giai-điệu-thần-tiên.wav"/>
                                            </p:tgtEl>
                                          </p:cMediaNode>
                                        </p:audio>
                                      </p:subTnLst>
                                    </p:cTn>
                                  </p:par>
                                </p:childTnLst>
                              </p:cTn>
                            </p:par>
                            <p:par>
                              <p:cTn id="17" fill="hold">
                                <p:stCondLst>
                                  <p:cond delay="2150"/>
                                </p:stCondLst>
                                <p:childTnLst>
                                  <p:par>
                                    <p:cTn id="18" presetID="9" presetClass="entr" presetSubtype="0" fill="hold" grpId="0" nodeType="afterEffect">
                                      <p:stCondLst>
                                        <p:cond delay="0"/>
                                      </p:stCondLst>
                                      <p:childTnLst>
                                        <p:set>
                                          <p:cBhvr>
                                            <p:cTn id="19" dur="1" fill="hold">
                                              <p:stCondLst>
                                                <p:cond delay="0"/>
                                              </p:stCondLst>
                                            </p:cTn>
                                            <p:tgtEl>
                                              <p:spTgt spid="276"/>
                                            </p:tgtEl>
                                            <p:attrNameLst>
                                              <p:attrName>style.visibility</p:attrName>
                                            </p:attrNameLst>
                                          </p:cBhvr>
                                          <p:to>
                                            <p:strVal val="visible"/>
                                          </p:to>
                                        </p:set>
                                        <p:animEffect transition="in" filter="dissolve">
                                          <p:cBhvr>
                                            <p:cTn id="20" dur="500"/>
                                            <p:tgtEl>
                                              <p:spTgt spid="27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750" fill="hold"/>
                                            <p:tgtEl>
                                              <p:spTgt spid="270"/>
                                            </p:tgtEl>
                                            <p:attrNameLst>
                                              <p:attrName>ppt_x</p:attrName>
                                            </p:attrNameLst>
                                          </p:cBhvr>
                                          <p:tavLst>
                                            <p:tav tm="0">
                                              <p:val>
                                                <p:strVal val="0-#ppt_w/2"/>
                                              </p:val>
                                            </p:tav>
                                            <p:tav tm="100000">
                                              <p:val>
                                                <p:strVal val="#ppt_x"/>
                                              </p:val>
                                            </p:tav>
                                          </p:tavLst>
                                        </p:anim>
                                        <p:anim calcmode="lin" valueType="num">
                                          <p:cBhvr additive="base">
                                            <p:cTn id="8" dur="750" fill="hold"/>
                                            <p:tgtEl>
                                              <p:spTgt spid="27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277"/>
                                            </p:tgtEl>
                                            <p:attrNameLst>
                                              <p:attrName>style.visibility</p:attrName>
                                            </p:attrNameLst>
                                          </p:cBhvr>
                                          <p:to>
                                            <p:strVal val="visible"/>
                                          </p:to>
                                        </p:set>
                                        <p:anim calcmode="lin" valueType="num">
                                          <p:cBhvr>
                                            <p:cTn id="12" dur="500" fill="hold"/>
                                            <p:tgtEl>
                                              <p:spTgt spid="27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277"/>
                                            </p:tgtEl>
                                            <p:attrNameLst>
                                              <p:attrName>ppt_y</p:attrName>
                                            </p:attrNameLst>
                                          </p:cBhvr>
                                          <p:tavLst>
                                            <p:tav tm="0">
                                              <p:val>
                                                <p:strVal val="#ppt_y"/>
                                              </p:val>
                                            </p:tav>
                                            <p:tav tm="100000">
                                              <p:val>
                                                <p:strVal val="#ppt_y"/>
                                              </p:val>
                                            </p:tav>
                                          </p:tavLst>
                                        </p:anim>
                                        <p:anim calcmode="lin" valueType="num">
                                          <p:cBhvr>
                                            <p:cTn id="14" dur="500" fill="hold"/>
                                            <p:tgtEl>
                                              <p:spTgt spid="27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27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277"/>
                                            </p:tgtEl>
                                          </p:cBhvr>
                                        </p:animEffect>
                                      </p:childTnLst>
                                      <p:subTnLst>
                                        <p:audio>
                                          <p:cMediaNode>
                                            <p:cTn display="0" masterRel="sameClick">
                                              <p:stCondLst>
                                                <p:cond evt="begin" delay="0">
                                                  <p:tn val="10"/>
                                                </p:cond>
                                              </p:stCondLst>
                                              <p:endCondLst>
                                                <p:cond evt="onStopAudio" delay="0">
                                                  <p:tgtEl>
                                                    <p:sldTgt/>
                                                  </p:tgtEl>
                                                </p:cond>
                                              </p:endCondLst>
                                            </p:cTn>
                                            <p:tgtEl>
                                              <p:sndTgt r:embed="rId7" name="giai-điệu-thần-tiên.wav"/>
                                            </p:tgtEl>
                                          </p:cMediaNode>
                                        </p:audio>
                                      </p:subTnLst>
                                    </p:cTn>
                                  </p:par>
                                </p:childTnLst>
                              </p:cTn>
                            </p:par>
                            <p:par>
                              <p:cTn id="17" fill="hold">
                                <p:stCondLst>
                                  <p:cond delay="2150"/>
                                </p:stCondLst>
                                <p:childTnLst>
                                  <p:par>
                                    <p:cTn id="18" presetID="9" presetClass="entr" presetSubtype="0" fill="hold" grpId="0" nodeType="afterEffect">
                                      <p:stCondLst>
                                        <p:cond delay="0"/>
                                      </p:stCondLst>
                                      <p:childTnLst>
                                        <p:set>
                                          <p:cBhvr>
                                            <p:cTn id="19" dur="1" fill="hold">
                                              <p:stCondLst>
                                                <p:cond delay="0"/>
                                              </p:stCondLst>
                                            </p:cTn>
                                            <p:tgtEl>
                                              <p:spTgt spid="276"/>
                                            </p:tgtEl>
                                            <p:attrNameLst>
                                              <p:attrName>style.visibility</p:attrName>
                                            </p:attrNameLst>
                                          </p:cBhvr>
                                          <p:to>
                                            <p:strVal val="visible"/>
                                          </p:to>
                                        </p:set>
                                        <p:animEffect transition="in" filter="dissolve">
                                          <p:cBhvr>
                                            <p:cTn id="20" dur="500"/>
                                            <p:tgtEl>
                                              <p:spTgt spid="27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7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pic>
        <p:nvPicPr>
          <p:cNvPr id="4" name="Picture 3" descr="Shape, circle&#10;&#10;Description automatically generated">
            <a:extLst>
              <a:ext uri="{FF2B5EF4-FFF2-40B4-BE49-F238E27FC236}">
                <a16:creationId xmlns="" xmlns:a16="http://schemas.microsoft.com/office/drawing/2014/main" id="{512279A6-A517-08C9-91FA-BD705B5EA3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
            <a:ext cx="13039725" cy="7324724"/>
          </a:xfrm>
          <a:prstGeom prst="rect">
            <a:avLst/>
          </a:prstGeom>
        </p:spPr>
      </p:pic>
      <p:sp>
        <p:nvSpPr>
          <p:cNvPr id="2" name="TextBox 1">
            <a:extLst>
              <a:ext uri="{FF2B5EF4-FFF2-40B4-BE49-F238E27FC236}">
                <a16:creationId xmlns="" xmlns:a16="http://schemas.microsoft.com/office/drawing/2014/main" id="{8A38C02D-F378-07D6-AAAF-0E73BEA6E31C}"/>
              </a:ext>
            </a:extLst>
          </p:cNvPr>
          <p:cNvSpPr txBox="1"/>
          <p:nvPr/>
        </p:nvSpPr>
        <p:spPr>
          <a:xfrm>
            <a:off x="2076449" y="1532120"/>
            <a:ext cx="8439151" cy="4098558"/>
          </a:xfrm>
          <a:prstGeom prst="rect">
            <a:avLst/>
          </a:prstGeom>
          <a:noFill/>
        </p:spPr>
        <p:txBody>
          <a:bodyPr wrap="square" rtlCol="0" anchor="ctr">
            <a:spAutoFit/>
          </a:bodyPr>
          <a:lstStyle/>
          <a:p>
            <a:pPr algn="ctr" rtl="0">
              <a:spcBef>
                <a:spcPts val="0"/>
              </a:spcBef>
              <a:spcAft>
                <a:spcPts val="500"/>
              </a:spcAft>
            </a:pPr>
            <a:r>
              <a:rPr lang="vi-VN" sz="3600" b="1" i="0" u="none" strike="noStrike" dirty="0">
                <a:solidFill>
                  <a:srgbClr val="FF0000"/>
                </a:solidFill>
                <a:effectLst/>
                <a:latin typeface="Calibri" panose="020F0502020204030204" pitchFamily="34" charset="0"/>
                <a:cs typeface="Calibri" panose="020F0502020204030204" pitchFamily="34" charset="0"/>
              </a:rPr>
              <a:t>Chọn 1 trong 2 đề dưới đây:</a:t>
            </a:r>
            <a:endParaRPr lang="vi-VN" sz="3600" b="1" dirty="0">
              <a:solidFill>
                <a:srgbClr val="FF000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Đề 1: Viết đoạn văn nêu lí do yêu thích một câu chuyện về tình cảm gia đình mà em đã đọc hoặc đã nghe.</a:t>
            </a:r>
            <a:endParaRPr lang="vi-VN" sz="3600" b="1"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Đề 2: Viết đoạn văn nêu lí do yêu thích một câu chuyện về các con vật mà em đã đọc hoặc đã nghe.</a:t>
            </a:r>
            <a:endParaRPr lang="vi-VN" sz="3600"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154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337353" y="386920"/>
            <a:ext cx="11517297" cy="6291282"/>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4377"/>
            <a:endParaRPr lang="en-US" sz="2400">
              <a:solidFill>
                <a:prstClr val="white"/>
              </a:solidFill>
              <a:latin typeface="Calibri" panose="020F0502020204030204"/>
            </a:endParaRPr>
          </a:p>
        </p:txBody>
      </p:sp>
      <p:sp>
        <p:nvSpPr>
          <p:cNvPr id="6" name="Rectangle: Rounded Corners 5">
            <a:extLst>
              <a:ext uri="{FF2B5EF4-FFF2-40B4-BE49-F238E27FC236}">
                <a16:creationId xmlns="" xmlns:a16="http://schemas.microsoft.com/office/drawing/2014/main" id="{C5F13040-14B5-62B6-5DF4-664653B78089}"/>
              </a:ext>
            </a:extLst>
          </p:cNvPr>
          <p:cNvSpPr/>
          <p:nvPr/>
        </p:nvSpPr>
        <p:spPr>
          <a:xfrm>
            <a:off x="4390143" y="148370"/>
            <a:ext cx="3531232" cy="745481"/>
          </a:xfrm>
          <a:prstGeom prst="roundRect">
            <a:avLst>
              <a:gd name="adj" fmla="val 32917"/>
            </a:avLst>
          </a:prstGeom>
          <a:solidFill>
            <a:schemeClr val="accent2">
              <a:lumMod val="20000"/>
              <a:lumOff val="80000"/>
            </a:schemeClr>
          </a:solidFill>
          <a:ln w="762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1. </a:t>
            </a:r>
            <a:r>
              <a:rPr lang="en-US" sz="4800" b="1" dirty="0" err="1">
                <a:solidFill>
                  <a:srgbClr val="002060"/>
                </a:solidFill>
                <a:latin typeface="Calibri" panose="020F0502020204030204" pitchFamily="34" charset="0"/>
                <a:cs typeface="Calibri" panose="020F0502020204030204" pitchFamily="34" charset="0"/>
              </a:rPr>
              <a:t>Chuẩn</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bị</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 xmlns:a16="http://schemas.microsoft.com/office/drawing/2014/main" id="{F74C9B54-AC02-6582-1223-B08149CBA3CA}"/>
              </a:ext>
            </a:extLst>
          </p:cNvPr>
          <p:cNvPicPr>
            <a:picLocks noChangeAspect="1"/>
          </p:cNvPicPr>
          <p:nvPr/>
        </p:nvPicPr>
        <p:blipFill>
          <a:blip r:embed="rId3"/>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9" name="Speech Bubble: Rectangle with Corners Rounded 8">
            <a:extLst>
              <a:ext uri="{FF2B5EF4-FFF2-40B4-BE49-F238E27FC236}">
                <a16:creationId xmlns="" xmlns:a16="http://schemas.microsoft.com/office/drawing/2014/main" id="{960DA7F4-5E51-897A-7F41-F2E729199E94}"/>
              </a:ext>
            </a:extLst>
          </p:cNvPr>
          <p:cNvSpPr/>
          <p:nvPr/>
        </p:nvSpPr>
        <p:spPr>
          <a:xfrm>
            <a:off x="2387893" y="1489753"/>
            <a:ext cx="8328053" cy="1301561"/>
          </a:xfrm>
          <a:custGeom>
            <a:avLst/>
            <a:gdLst>
              <a:gd name="connsiteX0" fmla="*/ 0 w 8328053"/>
              <a:gd name="connsiteY0" fmla="*/ 216931 h 1301561"/>
              <a:gd name="connsiteX1" fmla="*/ 216931 w 8328053"/>
              <a:gd name="connsiteY1" fmla="*/ 0 h 1301561"/>
              <a:gd name="connsiteX2" fmla="*/ 1388009 w 8328053"/>
              <a:gd name="connsiteY2" fmla="*/ 0 h 1301561"/>
              <a:gd name="connsiteX3" fmla="*/ 1388009 w 8328053"/>
              <a:gd name="connsiteY3" fmla="*/ 0 h 1301561"/>
              <a:gd name="connsiteX4" fmla="*/ 3470022 w 8328053"/>
              <a:gd name="connsiteY4" fmla="*/ 0 h 1301561"/>
              <a:gd name="connsiteX5" fmla="*/ 8111122 w 8328053"/>
              <a:gd name="connsiteY5" fmla="*/ 0 h 1301561"/>
              <a:gd name="connsiteX6" fmla="*/ 8328053 w 8328053"/>
              <a:gd name="connsiteY6" fmla="*/ 216931 h 1301561"/>
              <a:gd name="connsiteX7" fmla="*/ 8328053 w 8328053"/>
              <a:gd name="connsiteY7" fmla="*/ 759244 h 1301561"/>
              <a:gd name="connsiteX8" fmla="*/ 8328053 w 8328053"/>
              <a:gd name="connsiteY8" fmla="*/ 759244 h 1301561"/>
              <a:gd name="connsiteX9" fmla="*/ 8328053 w 8328053"/>
              <a:gd name="connsiteY9" fmla="*/ 1084634 h 1301561"/>
              <a:gd name="connsiteX10" fmla="*/ 8328053 w 8328053"/>
              <a:gd name="connsiteY10" fmla="*/ 1084630 h 1301561"/>
              <a:gd name="connsiteX11" fmla="*/ 8111122 w 8328053"/>
              <a:gd name="connsiteY11" fmla="*/ 1301561 h 1301561"/>
              <a:gd name="connsiteX12" fmla="*/ 3470022 w 8328053"/>
              <a:gd name="connsiteY12" fmla="*/ 1301561 h 1301561"/>
              <a:gd name="connsiteX13" fmla="*/ 554898 w 8328053"/>
              <a:gd name="connsiteY13" fmla="*/ 1792341 h 1301561"/>
              <a:gd name="connsiteX14" fmla="*/ 1388009 w 8328053"/>
              <a:gd name="connsiteY14" fmla="*/ 1301561 h 1301561"/>
              <a:gd name="connsiteX15" fmla="*/ 216931 w 8328053"/>
              <a:gd name="connsiteY15" fmla="*/ 1301561 h 1301561"/>
              <a:gd name="connsiteX16" fmla="*/ 0 w 8328053"/>
              <a:gd name="connsiteY16" fmla="*/ 1084630 h 1301561"/>
              <a:gd name="connsiteX17" fmla="*/ 0 w 8328053"/>
              <a:gd name="connsiteY17" fmla="*/ 1084634 h 1301561"/>
              <a:gd name="connsiteX18" fmla="*/ 0 w 8328053"/>
              <a:gd name="connsiteY18" fmla="*/ 759244 h 1301561"/>
              <a:gd name="connsiteX19" fmla="*/ 0 w 8328053"/>
              <a:gd name="connsiteY19" fmla="*/ 759244 h 1301561"/>
              <a:gd name="connsiteX20" fmla="*/ 0 w 8328053"/>
              <a:gd name="connsiteY20" fmla="*/ 216931 h 13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1301561" fill="none" extrusionOk="0">
                <a:moveTo>
                  <a:pt x="0" y="216931"/>
                </a:moveTo>
                <a:cubicBezTo>
                  <a:pt x="-6468" y="104898"/>
                  <a:pt x="104087" y="-18842"/>
                  <a:pt x="216931" y="0"/>
                </a:cubicBezTo>
                <a:cubicBezTo>
                  <a:pt x="628599" y="3187"/>
                  <a:pt x="1028545" y="-93934"/>
                  <a:pt x="1388009" y="0"/>
                </a:cubicBezTo>
                <a:lnTo>
                  <a:pt x="1388009" y="0"/>
                </a:lnTo>
                <a:cubicBezTo>
                  <a:pt x="2161190" y="160114"/>
                  <a:pt x="3054537" y="-7570"/>
                  <a:pt x="3470022" y="0"/>
                </a:cubicBezTo>
                <a:cubicBezTo>
                  <a:pt x="5271955" y="-165514"/>
                  <a:pt x="7625043" y="-96643"/>
                  <a:pt x="8111122" y="0"/>
                </a:cubicBezTo>
                <a:cubicBezTo>
                  <a:pt x="8235987" y="4069"/>
                  <a:pt x="8316053" y="93232"/>
                  <a:pt x="8328053" y="216931"/>
                </a:cubicBezTo>
                <a:cubicBezTo>
                  <a:pt x="8362641" y="466537"/>
                  <a:pt x="8304779" y="648411"/>
                  <a:pt x="8328053" y="759244"/>
                </a:cubicBezTo>
                <a:lnTo>
                  <a:pt x="8328053" y="759244"/>
                </a:lnTo>
                <a:cubicBezTo>
                  <a:pt x="8312286" y="829111"/>
                  <a:pt x="8324914" y="1035466"/>
                  <a:pt x="8328053" y="1084634"/>
                </a:cubicBezTo>
                <a:lnTo>
                  <a:pt x="8328053" y="1084630"/>
                </a:lnTo>
                <a:cubicBezTo>
                  <a:pt x="8329867" y="1208898"/>
                  <a:pt x="8225516" y="1298815"/>
                  <a:pt x="8111122" y="1301561"/>
                </a:cubicBezTo>
                <a:cubicBezTo>
                  <a:pt x="6225353" y="1449507"/>
                  <a:pt x="4681100" y="1213927"/>
                  <a:pt x="3470022" y="1301561"/>
                </a:cubicBezTo>
                <a:cubicBezTo>
                  <a:pt x="2909794" y="1354880"/>
                  <a:pt x="1274272" y="1625374"/>
                  <a:pt x="554898" y="1792341"/>
                </a:cubicBezTo>
                <a:cubicBezTo>
                  <a:pt x="896149" y="1679534"/>
                  <a:pt x="1116137" y="1544918"/>
                  <a:pt x="1388009" y="1301561"/>
                </a:cubicBezTo>
                <a:cubicBezTo>
                  <a:pt x="982121" y="1276555"/>
                  <a:pt x="576894" y="1270856"/>
                  <a:pt x="216931" y="1301561"/>
                </a:cubicBezTo>
                <a:cubicBezTo>
                  <a:pt x="84328" y="1286471"/>
                  <a:pt x="16996" y="1214706"/>
                  <a:pt x="0" y="1084630"/>
                </a:cubicBezTo>
                <a:lnTo>
                  <a:pt x="0" y="1084634"/>
                </a:lnTo>
                <a:cubicBezTo>
                  <a:pt x="5454" y="1016747"/>
                  <a:pt x="-24455" y="848168"/>
                  <a:pt x="0" y="759244"/>
                </a:cubicBezTo>
                <a:lnTo>
                  <a:pt x="0" y="759244"/>
                </a:lnTo>
                <a:cubicBezTo>
                  <a:pt x="-31388" y="526147"/>
                  <a:pt x="-41338" y="402473"/>
                  <a:pt x="0" y="216931"/>
                </a:cubicBezTo>
                <a:close/>
              </a:path>
              <a:path w="8328053" h="1301561" stroke="0" extrusionOk="0">
                <a:moveTo>
                  <a:pt x="0" y="216931"/>
                </a:moveTo>
                <a:cubicBezTo>
                  <a:pt x="4597" y="82160"/>
                  <a:pt x="87553" y="9867"/>
                  <a:pt x="216931" y="0"/>
                </a:cubicBezTo>
                <a:cubicBezTo>
                  <a:pt x="465742" y="101484"/>
                  <a:pt x="925768" y="13750"/>
                  <a:pt x="1388009" y="0"/>
                </a:cubicBezTo>
                <a:lnTo>
                  <a:pt x="1388009" y="0"/>
                </a:lnTo>
                <a:cubicBezTo>
                  <a:pt x="2207347" y="136756"/>
                  <a:pt x="2752859" y="-46743"/>
                  <a:pt x="3470022" y="0"/>
                </a:cubicBezTo>
                <a:cubicBezTo>
                  <a:pt x="4640689" y="-137111"/>
                  <a:pt x="7337373" y="4097"/>
                  <a:pt x="8111122" y="0"/>
                </a:cubicBezTo>
                <a:cubicBezTo>
                  <a:pt x="8250253" y="-2307"/>
                  <a:pt x="8321146" y="87243"/>
                  <a:pt x="8328053" y="216931"/>
                </a:cubicBezTo>
                <a:cubicBezTo>
                  <a:pt x="8350254" y="480361"/>
                  <a:pt x="8333234" y="497324"/>
                  <a:pt x="8328053" y="759244"/>
                </a:cubicBezTo>
                <a:lnTo>
                  <a:pt x="8328053" y="759244"/>
                </a:lnTo>
                <a:cubicBezTo>
                  <a:pt x="8353356" y="860234"/>
                  <a:pt x="8306483" y="1019688"/>
                  <a:pt x="8328053" y="1084634"/>
                </a:cubicBezTo>
                <a:lnTo>
                  <a:pt x="8328053" y="1084630"/>
                </a:lnTo>
                <a:cubicBezTo>
                  <a:pt x="8328807" y="1202293"/>
                  <a:pt x="8224409" y="1293975"/>
                  <a:pt x="8111122" y="1301561"/>
                </a:cubicBezTo>
                <a:cubicBezTo>
                  <a:pt x="5966809" y="1236001"/>
                  <a:pt x="4615716" y="1304621"/>
                  <a:pt x="3470022" y="1301561"/>
                </a:cubicBezTo>
                <a:cubicBezTo>
                  <a:pt x="2534381" y="1466717"/>
                  <a:pt x="1983600" y="1683363"/>
                  <a:pt x="554898" y="1792341"/>
                </a:cubicBezTo>
                <a:cubicBezTo>
                  <a:pt x="758963" y="1749704"/>
                  <a:pt x="1306269" y="1387163"/>
                  <a:pt x="1388009" y="1301561"/>
                </a:cubicBezTo>
                <a:cubicBezTo>
                  <a:pt x="1013732" y="1381573"/>
                  <a:pt x="613180" y="1253303"/>
                  <a:pt x="216931" y="1301561"/>
                </a:cubicBezTo>
                <a:cubicBezTo>
                  <a:pt x="90098" y="1279177"/>
                  <a:pt x="4455" y="1211537"/>
                  <a:pt x="0" y="1084630"/>
                </a:cubicBezTo>
                <a:lnTo>
                  <a:pt x="0" y="1084634"/>
                </a:lnTo>
                <a:cubicBezTo>
                  <a:pt x="13435" y="1042764"/>
                  <a:pt x="-17949" y="833918"/>
                  <a:pt x="0" y="759244"/>
                </a:cubicBezTo>
                <a:lnTo>
                  <a:pt x="0" y="759244"/>
                </a:lnTo>
                <a:cubicBezTo>
                  <a:pt x="-32954" y="559237"/>
                  <a:pt x="47414" y="344416"/>
                  <a:pt x="0" y="21693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Em thích câu chuyện nào? Câu chuyện đó em đã đọc hay được nghe kể?</a:t>
            </a:r>
          </a:p>
        </p:txBody>
      </p:sp>
      <p:sp>
        <p:nvSpPr>
          <p:cNvPr id="11" name="Speech Bubble: Rectangle with Corners Rounded 10">
            <a:extLst>
              <a:ext uri="{FF2B5EF4-FFF2-40B4-BE49-F238E27FC236}">
                <a16:creationId xmlns="" xmlns:a16="http://schemas.microsoft.com/office/drawing/2014/main" id="{DFFCD512-C17D-CD79-C462-ED475D710228}"/>
              </a:ext>
            </a:extLst>
          </p:cNvPr>
          <p:cNvSpPr/>
          <p:nvPr/>
        </p:nvSpPr>
        <p:spPr>
          <a:xfrm>
            <a:off x="3179003" y="3400747"/>
            <a:ext cx="8328053" cy="2024008"/>
          </a:xfrm>
          <a:custGeom>
            <a:avLst/>
            <a:gdLst>
              <a:gd name="connsiteX0" fmla="*/ 0 w 8328053"/>
              <a:gd name="connsiteY0" fmla="*/ 337341 h 2024008"/>
              <a:gd name="connsiteX1" fmla="*/ 337341 w 8328053"/>
              <a:gd name="connsiteY1" fmla="*/ 0 h 2024008"/>
              <a:gd name="connsiteX2" fmla="*/ 1388009 w 8328053"/>
              <a:gd name="connsiteY2" fmla="*/ 0 h 2024008"/>
              <a:gd name="connsiteX3" fmla="*/ 1388009 w 8328053"/>
              <a:gd name="connsiteY3" fmla="*/ 0 h 2024008"/>
              <a:gd name="connsiteX4" fmla="*/ 3470022 w 8328053"/>
              <a:gd name="connsiteY4" fmla="*/ 0 h 2024008"/>
              <a:gd name="connsiteX5" fmla="*/ 7990712 w 8328053"/>
              <a:gd name="connsiteY5" fmla="*/ 0 h 2024008"/>
              <a:gd name="connsiteX6" fmla="*/ 8328053 w 8328053"/>
              <a:gd name="connsiteY6" fmla="*/ 337341 h 2024008"/>
              <a:gd name="connsiteX7" fmla="*/ 8328053 w 8328053"/>
              <a:gd name="connsiteY7" fmla="*/ 337335 h 2024008"/>
              <a:gd name="connsiteX8" fmla="*/ 8328053 w 8328053"/>
              <a:gd name="connsiteY8" fmla="*/ 337335 h 2024008"/>
              <a:gd name="connsiteX9" fmla="*/ 8328053 w 8328053"/>
              <a:gd name="connsiteY9" fmla="*/ 843337 h 2024008"/>
              <a:gd name="connsiteX10" fmla="*/ 8328053 w 8328053"/>
              <a:gd name="connsiteY10" fmla="*/ 1686667 h 2024008"/>
              <a:gd name="connsiteX11" fmla="*/ 7990712 w 8328053"/>
              <a:gd name="connsiteY11" fmla="*/ 2024008 h 2024008"/>
              <a:gd name="connsiteX12" fmla="*/ 3470022 w 8328053"/>
              <a:gd name="connsiteY12" fmla="*/ 2024008 h 2024008"/>
              <a:gd name="connsiteX13" fmla="*/ 1388009 w 8328053"/>
              <a:gd name="connsiteY13" fmla="*/ 2024008 h 2024008"/>
              <a:gd name="connsiteX14" fmla="*/ 1388009 w 8328053"/>
              <a:gd name="connsiteY14" fmla="*/ 2024008 h 2024008"/>
              <a:gd name="connsiteX15" fmla="*/ 337341 w 8328053"/>
              <a:gd name="connsiteY15" fmla="*/ 2024008 h 2024008"/>
              <a:gd name="connsiteX16" fmla="*/ 0 w 8328053"/>
              <a:gd name="connsiteY16" fmla="*/ 1686667 h 2024008"/>
              <a:gd name="connsiteX17" fmla="*/ 0 w 8328053"/>
              <a:gd name="connsiteY17" fmla="*/ 843337 h 2024008"/>
              <a:gd name="connsiteX18" fmla="*/ -287568 w 8328053"/>
              <a:gd name="connsiteY18" fmla="*/ 709071 h 2024008"/>
              <a:gd name="connsiteX19" fmla="*/ 0 w 8328053"/>
              <a:gd name="connsiteY19" fmla="*/ 337335 h 2024008"/>
              <a:gd name="connsiteX20" fmla="*/ 0 w 8328053"/>
              <a:gd name="connsiteY20" fmla="*/ 337341 h 202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2024008" fill="none" extrusionOk="0">
                <a:moveTo>
                  <a:pt x="0" y="337341"/>
                </a:moveTo>
                <a:cubicBezTo>
                  <a:pt x="-15362" y="169501"/>
                  <a:pt x="154676" y="-9855"/>
                  <a:pt x="337341" y="0"/>
                </a:cubicBezTo>
                <a:cubicBezTo>
                  <a:pt x="735323" y="-17152"/>
                  <a:pt x="876698" y="-54337"/>
                  <a:pt x="1388009" y="0"/>
                </a:cubicBezTo>
                <a:lnTo>
                  <a:pt x="1388009" y="0"/>
                </a:lnTo>
                <a:cubicBezTo>
                  <a:pt x="2161190" y="160114"/>
                  <a:pt x="3054537" y="-7570"/>
                  <a:pt x="3470022" y="0"/>
                </a:cubicBezTo>
                <a:cubicBezTo>
                  <a:pt x="5135178" y="-165514"/>
                  <a:pt x="5752992" y="-96643"/>
                  <a:pt x="7990712" y="0"/>
                </a:cubicBezTo>
                <a:cubicBezTo>
                  <a:pt x="8203153" y="21026"/>
                  <a:pt x="8322222" y="149142"/>
                  <a:pt x="8328053" y="337341"/>
                </a:cubicBezTo>
                <a:lnTo>
                  <a:pt x="8328053" y="337335"/>
                </a:lnTo>
                <a:lnTo>
                  <a:pt x="8328053" y="337335"/>
                </a:lnTo>
                <a:cubicBezTo>
                  <a:pt x="8294692" y="535286"/>
                  <a:pt x="8339079" y="729549"/>
                  <a:pt x="8328053" y="843337"/>
                </a:cubicBezTo>
                <a:cubicBezTo>
                  <a:pt x="8318939" y="1137359"/>
                  <a:pt x="8296262" y="1449638"/>
                  <a:pt x="8328053" y="1686667"/>
                </a:cubicBezTo>
                <a:cubicBezTo>
                  <a:pt x="8329962" y="1877669"/>
                  <a:pt x="8151687" y="2011161"/>
                  <a:pt x="7990712" y="2024008"/>
                </a:cubicBezTo>
                <a:cubicBezTo>
                  <a:pt x="6974743" y="2171954"/>
                  <a:pt x="4931149" y="1936374"/>
                  <a:pt x="3470022" y="2024008"/>
                </a:cubicBezTo>
                <a:cubicBezTo>
                  <a:pt x="2678564" y="1983578"/>
                  <a:pt x="2145177" y="1978789"/>
                  <a:pt x="1388009" y="2024008"/>
                </a:cubicBezTo>
                <a:lnTo>
                  <a:pt x="1388009" y="2024008"/>
                </a:lnTo>
                <a:cubicBezTo>
                  <a:pt x="937240" y="1955521"/>
                  <a:pt x="574438" y="2018020"/>
                  <a:pt x="337341" y="2024008"/>
                </a:cubicBezTo>
                <a:cubicBezTo>
                  <a:pt x="168796" y="2040792"/>
                  <a:pt x="16734" y="1871182"/>
                  <a:pt x="0" y="1686667"/>
                </a:cubicBezTo>
                <a:cubicBezTo>
                  <a:pt x="-46650" y="1457265"/>
                  <a:pt x="41947" y="1192888"/>
                  <a:pt x="0" y="843337"/>
                </a:cubicBezTo>
                <a:cubicBezTo>
                  <a:pt x="-124299" y="761712"/>
                  <a:pt x="-240691" y="715356"/>
                  <a:pt x="-287568" y="709071"/>
                </a:cubicBezTo>
                <a:cubicBezTo>
                  <a:pt x="-192183" y="622978"/>
                  <a:pt x="-62192" y="379882"/>
                  <a:pt x="0" y="337335"/>
                </a:cubicBezTo>
                <a:lnTo>
                  <a:pt x="0" y="337341"/>
                </a:lnTo>
                <a:close/>
              </a:path>
              <a:path w="8328053" h="2024008" stroke="0" extrusionOk="0">
                <a:moveTo>
                  <a:pt x="0" y="337341"/>
                </a:moveTo>
                <a:cubicBezTo>
                  <a:pt x="2838" y="141798"/>
                  <a:pt x="138942" y="12467"/>
                  <a:pt x="337341" y="0"/>
                </a:cubicBezTo>
                <a:cubicBezTo>
                  <a:pt x="695553" y="-13597"/>
                  <a:pt x="1115354" y="13300"/>
                  <a:pt x="1388009" y="0"/>
                </a:cubicBezTo>
                <a:lnTo>
                  <a:pt x="1388009" y="0"/>
                </a:lnTo>
                <a:cubicBezTo>
                  <a:pt x="2207347" y="136756"/>
                  <a:pt x="2752859" y="-46743"/>
                  <a:pt x="3470022" y="0"/>
                </a:cubicBezTo>
                <a:cubicBezTo>
                  <a:pt x="5594668" y="-137111"/>
                  <a:pt x="7175757" y="4097"/>
                  <a:pt x="7990712" y="0"/>
                </a:cubicBezTo>
                <a:cubicBezTo>
                  <a:pt x="8182314" y="-632"/>
                  <a:pt x="8308876" y="123602"/>
                  <a:pt x="8328053" y="337341"/>
                </a:cubicBezTo>
                <a:lnTo>
                  <a:pt x="8328053" y="337335"/>
                </a:lnTo>
                <a:lnTo>
                  <a:pt x="8328053" y="337335"/>
                </a:lnTo>
                <a:cubicBezTo>
                  <a:pt x="8337707" y="575077"/>
                  <a:pt x="8331300" y="725154"/>
                  <a:pt x="8328053" y="843337"/>
                </a:cubicBezTo>
                <a:cubicBezTo>
                  <a:pt x="8355217" y="1071295"/>
                  <a:pt x="8275273" y="1393495"/>
                  <a:pt x="8328053" y="1686667"/>
                </a:cubicBezTo>
                <a:cubicBezTo>
                  <a:pt x="8336511" y="1848906"/>
                  <a:pt x="8169476" y="2015232"/>
                  <a:pt x="7990712" y="2024008"/>
                </a:cubicBezTo>
                <a:cubicBezTo>
                  <a:pt x="7044154" y="1958448"/>
                  <a:pt x="5552138" y="2027068"/>
                  <a:pt x="3470022" y="2024008"/>
                </a:cubicBezTo>
                <a:cubicBezTo>
                  <a:pt x="2658118" y="2031537"/>
                  <a:pt x="1798601" y="2153736"/>
                  <a:pt x="1388009" y="2024008"/>
                </a:cubicBezTo>
                <a:lnTo>
                  <a:pt x="1388009" y="2024008"/>
                </a:lnTo>
                <a:cubicBezTo>
                  <a:pt x="1056766" y="1961347"/>
                  <a:pt x="748332" y="1944663"/>
                  <a:pt x="337341" y="2024008"/>
                </a:cubicBezTo>
                <a:cubicBezTo>
                  <a:pt x="167281" y="2007960"/>
                  <a:pt x="-13976" y="1873229"/>
                  <a:pt x="0" y="1686667"/>
                </a:cubicBezTo>
                <a:cubicBezTo>
                  <a:pt x="11682" y="1553660"/>
                  <a:pt x="-66978" y="992147"/>
                  <a:pt x="0" y="843337"/>
                </a:cubicBezTo>
                <a:cubicBezTo>
                  <a:pt x="-112661" y="789775"/>
                  <a:pt x="-185107" y="783338"/>
                  <a:pt x="-287568" y="709071"/>
                </a:cubicBezTo>
                <a:cubicBezTo>
                  <a:pt x="-264895" y="621122"/>
                  <a:pt x="-168168" y="494136"/>
                  <a:pt x="0" y="337335"/>
                </a:cubicBezTo>
                <a:lnTo>
                  <a:pt x="0" y="337341"/>
                </a:lnTo>
                <a:close/>
              </a:path>
            </a:pathLst>
          </a:custGeom>
          <a:solidFill>
            <a:srgbClr val="CC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53453"/>
                      <a:gd name="adj2" fmla="val -1496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002060"/>
                </a:solidFill>
                <a:latin typeface="Calibri" panose="020F0502020204030204" pitchFamily="34" charset="0"/>
                <a:cs typeface="Calibri" panose="020F0502020204030204" pitchFamily="34" charset="0"/>
              </a:rPr>
              <a:t>Vì sao em thích câu chuyện đó? (Câu chuyện có nội dung gì hấp dẫn? Nhân vật nào thú vị? Chi tiết nào ấn tượng?,...)</a:t>
            </a:r>
          </a:p>
        </p:txBody>
      </p:sp>
    </p:spTree>
    <p:extLst>
      <p:ext uri="{BB962C8B-B14F-4D97-AF65-F5344CB8AC3E}">
        <p14:creationId xmlns:p14="http://schemas.microsoft.com/office/powerpoint/2010/main" val="2880034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21236"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337353" y="386919"/>
            <a:ext cx="11517297" cy="6229904"/>
          </a:xfrm>
          <a:prstGeom prst="roundRect">
            <a:avLst>
              <a:gd name="adj" fmla="val 15111"/>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prstClr val="white"/>
              </a:solidFill>
              <a:latin typeface="Calibri" panose="020F0502020204030204"/>
            </a:endParaRPr>
          </a:p>
        </p:txBody>
      </p:sp>
      <p:pic>
        <p:nvPicPr>
          <p:cNvPr id="4" name="Picture 3" descr="A picture containing text, table, indoor, toy&#10;&#10;Description automatically generated">
            <a:extLst>
              <a:ext uri="{FF2B5EF4-FFF2-40B4-BE49-F238E27FC236}">
                <a16:creationId xmlns="" xmlns:a16="http://schemas.microsoft.com/office/drawing/2014/main" id="{88798DBC-62C4-F962-656A-5387FAD7E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243" y="1817830"/>
            <a:ext cx="7671508" cy="4709295"/>
          </a:xfrm>
          <a:prstGeom prst="rect">
            <a:avLst/>
          </a:prstGeom>
        </p:spPr>
      </p:pic>
      <p:pic>
        <p:nvPicPr>
          <p:cNvPr id="6" name="Picture 5">
            <a:extLst>
              <a:ext uri="{FF2B5EF4-FFF2-40B4-BE49-F238E27FC236}">
                <a16:creationId xmlns="" xmlns:a16="http://schemas.microsoft.com/office/drawing/2014/main" id="{66909005-D3B3-834E-1E3D-1F170673AA5A}"/>
              </a:ext>
            </a:extLst>
          </p:cNvPr>
          <p:cNvPicPr>
            <a:picLocks noChangeAspect="1"/>
          </p:cNvPicPr>
          <p:nvPr/>
        </p:nvPicPr>
        <p:blipFill>
          <a:blip r:embed="rId4"/>
          <a:stretch>
            <a:fillRect/>
          </a:stretch>
        </p:blipFill>
        <p:spPr>
          <a:xfrm>
            <a:off x="1862071" y="877301"/>
            <a:ext cx="8303472" cy="993734"/>
          </a:xfrm>
          <a:prstGeom prst="rect">
            <a:avLst/>
          </a:prstGeom>
        </p:spPr>
      </p:pic>
    </p:spTree>
    <p:extLst>
      <p:ext uri="{BB962C8B-B14F-4D97-AF65-F5344CB8AC3E}">
        <p14:creationId xmlns:p14="http://schemas.microsoft.com/office/powerpoint/2010/main" val="4958518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BD562EE-0F19-4A45-B3BE-6800F016719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Shape, circle&#10;&#10;Description automatically generated">
            <a:extLst>
              <a:ext uri="{FF2B5EF4-FFF2-40B4-BE49-F238E27FC236}">
                <a16:creationId xmlns="" xmlns:a16="http://schemas.microsoft.com/office/drawing/2014/main" id="{88AF741E-9431-494C-B802-E0CD82DC4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91" y="0"/>
            <a:ext cx="7112301" cy="7112301"/>
          </a:xfrm>
          <a:prstGeom prst="rect">
            <a:avLst/>
          </a:prstGeom>
        </p:spPr>
      </p:pic>
      <p:pic>
        <p:nvPicPr>
          <p:cNvPr id="8" name="Picture 7" descr="A picture containing toy, doll&#10;&#10;Description automatically generated">
            <a:extLst>
              <a:ext uri="{FF2B5EF4-FFF2-40B4-BE49-F238E27FC236}">
                <a16:creationId xmlns="" xmlns:a16="http://schemas.microsoft.com/office/drawing/2014/main" id="{D1D93C57-46FC-485E-BA00-E98F8A7F5F4F}"/>
              </a:ext>
            </a:extLst>
          </p:cNvPr>
          <p:cNvPicPr>
            <a:picLocks noChangeAspect="1"/>
          </p:cNvPicPr>
          <p:nvPr/>
        </p:nvPicPr>
        <p:blipFill rotWithShape="1">
          <a:blip r:embed="rId4">
            <a:extLst>
              <a:ext uri="{28A0092B-C50C-407E-A947-70E740481C1C}">
                <a14:useLocalDpi xmlns:a14="http://schemas.microsoft.com/office/drawing/2010/main" val="0"/>
              </a:ext>
            </a:extLst>
          </a:blip>
          <a:srcRect l="5716" r="39756" b="1854"/>
          <a:stretch/>
        </p:blipFill>
        <p:spPr>
          <a:xfrm>
            <a:off x="6823458" y="915037"/>
            <a:ext cx="5217199" cy="5282228"/>
          </a:xfrm>
          <a:prstGeom prst="rect">
            <a:avLst/>
          </a:prstGeom>
          <a:effectLst>
            <a:glow rad="177800">
              <a:schemeClr val="bg1"/>
            </a:glow>
          </a:effectLst>
        </p:spPr>
      </p:pic>
      <p:pic>
        <p:nvPicPr>
          <p:cNvPr id="3" name="Picture 2">
            <a:extLst>
              <a:ext uri="{FF2B5EF4-FFF2-40B4-BE49-F238E27FC236}">
                <a16:creationId xmlns="" xmlns:a16="http://schemas.microsoft.com/office/drawing/2014/main" id="{9D877AF0-B26F-E0EE-B37D-A06E85833195}"/>
              </a:ext>
            </a:extLst>
          </p:cNvPr>
          <p:cNvPicPr>
            <a:picLocks noChangeAspect="1"/>
          </p:cNvPicPr>
          <p:nvPr/>
        </p:nvPicPr>
        <p:blipFill>
          <a:blip r:embed="rId5"/>
          <a:stretch>
            <a:fillRect/>
          </a:stretch>
        </p:blipFill>
        <p:spPr>
          <a:xfrm>
            <a:off x="1170264" y="2498949"/>
            <a:ext cx="5474682" cy="2353260"/>
          </a:xfrm>
          <a:prstGeom prst="rect">
            <a:avLst/>
          </a:prstGeom>
        </p:spPr>
      </p:pic>
    </p:spTree>
    <p:extLst>
      <p:ext uri="{BB962C8B-B14F-4D97-AF65-F5344CB8AC3E}">
        <p14:creationId xmlns:p14="http://schemas.microsoft.com/office/powerpoint/2010/main" val="2467009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style.rotation</p:attrName>
                                        </p:attrNameLst>
                                      </p:cBhvr>
                                      <p:tavLst>
                                        <p:tav tm="0">
                                          <p:val>
                                            <p:fltVal val="720"/>
                                          </p:val>
                                        </p:tav>
                                        <p:tav tm="100000">
                                          <p:val>
                                            <p:fltVal val="0"/>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215757" y="386920"/>
            <a:ext cx="11835830" cy="6471080"/>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Freeform: Shape 6">
            <a:extLst>
              <a:ext uri="{FF2B5EF4-FFF2-40B4-BE49-F238E27FC236}">
                <a16:creationId xmlns="" xmlns:a16="http://schemas.microsoft.com/office/drawing/2014/main" id="{EBF65366-81E3-77B0-97FB-33C21CE92B13}"/>
              </a:ext>
            </a:extLst>
          </p:cNvPr>
          <p:cNvSpPr/>
          <p:nvPr/>
        </p:nvSpPr>
        <p:spPr>
          <a:xfrm flipV="1">
            <a:off x="1695236" y="3543199"/>
            <a:ext cx="2173815" cy="1058694"/>
          </a:xfrm>
          <a:custGeom>
            <a:avLst/>
            <a:gdLst>
              <a:gd name="connsiteX0" fmla="*/ 4143983 w 4168933"/>
              <a:gd name="connsiteY0" fmla="*/ 1048076 h 1048076"/>
              <a:gd name="connsiteX1" fmla="*/ 3550595 w 4168933"/>
              <a:gd name="connsiteY1" fmla="*/ 104493 h 1048076"/>
              <a:gd name="connsiteX2" fmla="*/ 0 w 4168933"/>
              <a:gd name="connsiteY2" fmla="*/ 65583 h 1048076"/>
            </a:gdLst>
            <a:ahLst/>
            <a:cxnLst>
              <a:cxn ang="0">
                <a:pos x="connsiteX0" y="connsiteY0"/>
              </a:cxn>
              <a:cxn ang="0">
                <a:pos x="connsiteX1" y="connsiteY1"/>
              </a:cxn>
              <a:cxn ang="0">
                <a:pos x="connsiteX2" y="connsiteY2"/>
              </a:cxn>
            </a:cxnLst>
            <a:rect l="l" t="t" r="r" b="b"/>
            <a:pathLst>
              <a:path w="4168933" h="1048076">
                <a:moveTo>
                  <a:pt x="4143983" y="1048076"/>
                </a:moveTo>
                <a:cubicBezTo>
                  <a:pt x="4192621" y="658159"/>
                  <a:pt x="4241259" y="268242"/>
                  <a:pt x="3550595" y="104493"/>
                </a:cubicBezTo>
                <a:cubicBezTo>
                  <a:pt x="2859931" y="-59256"/>
                  <a:pt x="1429965" y="3163"/>
                  <a:pt x="0" y="65583"/>
                </a:cubicBezTo>
              </a:path>
            </a:pathLst>
          </a:custGeom>
          <a:noFill/>
          <a:ln w="1270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Freeform: Shape 9">
            <a:extLst>
              <a:ext uri="{FF2B5EF4-FFF2-40B4-BE49-F238E27FC236}">
                <a16:creationId xmlns="" xmlns:a16="http://schemas.microsoft.com/office/drawing/2014/main" id="{D6D4B6D6-6D0C-6E26-FDC2-631149155792}"/>
              </a:ext>
            </a:extLst>
          </p:cNvPr>
          <p:cNvSpPr/>
          <p:nvPr/>
        </p:nvSpPr>
        <p:spPr>
          <a:xfrm flipH="1" flipV="1">
            <a:off x="5199311" y="3571345"/>
            <a:ext cx="2619322" cy="1082848"/>
          </a:xfrm>
          <a:custGeom>
            <a:avLst/>
            <a:gdLst>
              <a:gd name="connsiteX0" fmla="*/ 4143983 w 4168933"/>
              <a:gd name="connsiteY0" fmla="*/ 1048076 h 1048076"/>
              <a:gd name="connsiteX1" fmla="*/ 3550595 w 4168933"/>
              <a:gd name="connsiteY1" fmla="*/ 104493 h 1048076"/>
              <a:gd name="connsiteX2" fmla="*/ 0 w 4168933"/>
              <a:gd name="connsiteY2" fmla="*/ 65583 h 1048076"/>
            </a:gdLst>
            <a:ahLst/>
            <a:cxnLst>
              <a:cxn ang="0">
                <a:pos x="connsiteX0" y="connsiteY0"/>
              </a:cxn>
              <a:cxn ang="0">
                <a:pos x="connsiteX1" y="connsiteY1"/>
              </a:cxn>
              <a:cxn ang="0">
                <a:pos x="connsiteX2" y="connsiteY2"/>
              </a:cxn>
            </a:cxnLst>
            <a:rect l="l" t="t" r="r" b="b"/>
            <a:pathLst>
              <a:path w="4168933" h="1048076">
                <a:moveTo>
                  <a:pt x="4143983" y="1048076"/>
                </a:moveTo>
                <a:cubicBezTo>
                  <a:pt x="4192621" y="658159"/>
                  <a:pt x="4241259" y="268242"/>
                  <a:pt x="3550595" y="104493"/>
                </a:cubicBezTo>
                <a:cubicBezTo>
                  <a:pt x="2859931" y="-59256"/>
                  <a:pt x="1429965" y="3163"/>
                  <a:pt x="0" y="65583"/>
                </a:cubicBezTo>
              </a:path>
            </a:pathLst>
          </a:custGeom>
          <a:noFill/>
          <a:ln w="127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 xmlns:a16="http://schemas.microsoft.com/office/drawing/2014/main" id="{EDB88560-4035-617E-9DA1-1BCCADB1C6CC}"/>
              </a:ext>
            </a:extLst>
          </p:cNvPr>
          <p:cNvSpPr/>
          <p:nvPr/>
        </p:nvSpPr>
        <p:spPr>
          <a:xfrm flipH="1">
            <a:off x="5429708" y="991025"/>
            <a:ext cx="2450570" cy="1048076"/>
          </a:xfrm>
          <a:custGeom>
            <a:avLst/>
            <a:gdLst>
              <a:gd name="connsiteX0" fmla="*/ 4143983 w 4168933"/>
              <a:gd name="connsiteY0" fmla="*/ 1048076 h 1048076"/>
              <a:gd name="connsiteX1" fmla="*/ 3550595 w 4168933"/>
              <a:gd name="connsiteY1" fmla="*/ 104493 h 1048076"/>
              <a:gd name="connsiteX2" fmla="*/ 0 w 4168933"/>
              <a:gd name="connsiteY2" fmla="*/ 65583 h 1048076"/>
            </a:gdLst>
            <a:ahLst/>
            <a:cxnLst>
              <a:cxn ang="0">
                <a:pos x="connsiteX0" y="connsiteY0"/>
              </a:cxn>
              <a:cxn ang="0">
                <a:pos x="connsiteX1" y="connsiteY1"/>
              </a:cxn>
              <a:cxn ang="0">
                <a:pos x="connsiteX2" y="connsiteY2"/>
              </a:cxn>
            </a:cxnLst>
            <a:rect l="l" t="t" r="r" b="b"/>
            <a:pathLst>
              <a:path w="4168933" h="1048076">
                <a:moveTo>
                  <a:pt x="4143983" y="1048076"/>
                </a:moveTo>
                <a:cubicBezTo>
                  <a:pt x="4192621" y="658159"/>
                  <a:pt x="4241259" y="268242"/>
                  <a:pt x="3550595" y="104493"/>
                </a:cubicBezTo>
                <a:cubicBezTo>
                  <a:pt x="2859931" y="-59256"/>
                  <a:pt x="1429965" y="3163"/>
                  <a:pt x="0" y="65583"/>
                </a:cubicBezTo>
              </a:path>
            </a:pathLst>
          </a:custGeom>
          <a:noFill/>
          <a:ln w="1270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Cloud 12">
            <a:extLst>
              <a:ext uri="{FF2B5EF4-FFF2-40B4-BE49-F238E27FC236}">
                <a16:creationId xmlns="" xmlns:a16="http://schemas.microsoft.com/office/drawing/2014/main" id="{DE722E48-5D50-E651-5108-87C4CC89A3D4}"/>
              </a:ext>
            </a:extLst>
          </p:cNvPr>
          <p:cNvSpPr/>
          <p:nvPr/>
        </p:nvSpPr>
        <p:spPr>
          <a:xfrm>
            <a:off x="3287730" y="1679831"/>
            <a:ext cx="2788524" cy="2140086"/>
          </a:xfrm>
          <a:prstGeom prst="cloud">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a:r>
              <a:rPr lang="en-US" sz="4800" b="1" dirty="0" err="1">
                <a:solidFill>
                  <a:schemeClr val="tx1"/>
                </a:solidFill>
                <a:latin typeface="Calibri" panose="020F0502020204030204" pitchFamily="34" charset="0"/>
                <a:cs typeface="Calibri" panose="020F0502020204030204" pitchFamily="34" charset="0"/>
              </a:rPr>
              <a:t>Tìm</a:t>
            </a:r>
            <a:r>
              <a:rPr lang="en-US" sz="4800" b="1" dirty="0">
                <a:solidFill>
                  <a:schemeClr val="tx1"/>
                </a:solidFill>
                <a:latin typeface="Calibri" panose="020F0502020204030204" pitchFamily="34" charset="0"/>
                <a:cs typeface="Calibri" panose="020F0502020204030204" pitchFamily="34" charset="0"/>
              </a:rPr>
              <a:t> ý</a:t>
            </a:r>
          </a:p>
        </p:txBody>
      </p:sp>
      <p:sp>
        <p:nvSpPr>
          <p:cNvPr id="23" name="Rectangle: Rounded Corners 22">
            <a:extLst>
              <a:ext uri="{FF2B5EF4-FFF2-40B4-BE49-F238E27FC236}">
                <a16:creationId xmlns="" xmlns:a16="http://schemas.microsoft.com/office/drawing/2014/main" id="{8933BD13-E8CB-6B54-C575-EFE0B5E65AF9}"/>
              </a:ext>
            </a:extLst>
          </p:cNvPr>
          <p:cNvSpPr/>
          <p:nvPr/>
        </p:nvSpPr>
        <p:spPr>
          <a:xfrm>
            <a:off x="2003460" y="3672407"/>
            <a:ext cx="1694809" cy="609990"/>
          </a:xfrm>
          <a:prstGeom prst="roundRect">
            <a:avLst>
              <a:gd name="adj" fmla="val 32917"/>
            </a:avLst>
          </a:prstGeom>
          <a:solidFill>
            <a:schemeClr val="bg1"/>
          </a:solidFill>
          <a:ln w="3810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Kết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thúc</a:t>
            </a:r>
            <a:endParaRPr lang="en-US" sz="3200" dirty="0">
              <a:solidFill>
                <a:srgbClr val="00206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 xmlns:a16="http://schemas.microsoft.com/office/drawing/2014/main" id="{4DE011E7-E550-2628-842A-EA02C0B06D85}"/>
              </a:ext>
            </a:extLst>
          </p:cNvPr>
          <p:cNvSpPr/>
          <p:nvPr/>
        </p:nvSpPr>
        <p:spPr>
          <a:xfrm>
            <a:off x="5702157" y="232244"/>
            <a:ext cx="1845437" cy="609990"/>
          </a:xfrm>
          <a:prstGeom prst="roundRect">
            <a:avLst>
              <a:gd name="adj" fmla="val 32917"/>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Mở</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đầu</a:t>
            </a:r>
            <a:endParaRPr lang="en-US" sz="3200" dirty="0">
              <a:solidFill>
                <a:srgbClr val="002060"/>
              </a:solidFill>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 xmlns:a16="http://schemas.microsoft.com/office/drawing/2014/main" id="{9CBB5BA8-2CED-A06A-0C69-9E6073552026}"/>
              </a:ext>
            </a:extLst>
          </p:cNvPr>
          <p:cNvSpPr/>
          <p:nvPr/>
        </p:nvSpPr>
        <p:spPr>
          <a:xfrm>
            <a:off x="5701418" y="3803265"/>
            <a:ext cx="2024748" cy="609990"/>
          </a:xfrm>
          <a:prstGeom prst="roundRect">
            <a:avLst>
              <a:gd name="adj" fmla="val 32917"/>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Triển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khai</a:t>
            </a:r>
            <a:endParaRPr lang="en-US" sz="3200"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 xmlns:a16="http://schemas.microsoft.com/office/drawing/2014/main" id="{D272FD98-9110-BEB3-07EC-39FF4B23D565}"/>
              </a:ext>
            </a:extLst>
          </p:cNvPr>
          <p:cNvSpPr/>
          <p:nvPr/>
        </p:nvSpPr>
        <p:spPr>
          <a:xfrm>
            <a:off x="7808359" y="716223"/>
            <a:ext cx="3482939" cy="2037251"/>
          </a:xfrm>
          <a:prstGeom prst="roundRect">
            <a:avLst>
              <a:gd name="adj" fmla="val 32917"/>
            </a:avLst>
          </a:prstGeom>
          <a:solidFill>
            <a:schemeClr val="bg1"/>
          </a:solidFill>
          <a:ln w="762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Giới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thiệu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tên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chuyện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nêu</a:t>
            </a:r>
            <a:r>
              <a:rPr lang="en-US" sz="3200" dirty="0">
                <a:solidFill>
                  <a:srgbClr val="002060"/>
                </a:solidFill>
                <a:latin typeface="Calibri" panose="020F0502020204030204" pitchFamily="34" charset="0"/>
                <a:cs typeface="Calibri" panose="020F0502020204030204" pitchFamily="34" charset="0"/>
              </a:rPr>
              <a:t> ý </a:t>
            </a:r>
            <a:r>
              <a:rPr lang="en-US" sz="3200" dirty="0" err="1">
                <a:solidFill>
                  <a:srgbClr val="002060"/>
                </a:solidFill>
                <a:latin typeface="Calibri" panose="020F0502020204030204" pitchFamily="34" charset="0"/>
                <a:cs typeface="Calibri" panose="020F0502020204030204" pitchFamily="34" charset="0"/>
              </a:rPr>
              <a:t>kiến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chung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về</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chuyện</a:t>
            </a:r>
            <a:endParaRPr lang="en-US" sz="3200"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 xmlns:a16="http://schemas.microsoft.com/office/drawing/2014/main" id="{C96A98A5-2F36-51A0-D15D-5A953CCAB739}"/>
              </a:ext>
            </a:extLst>
          </p:cNvPr>
          <p:cNvSpPr/>
          <p:nvPr/>
        </p:nvSpPr>
        <p:spPr>
          <a:xfrm>
            <a:off x="7849456" y="3411020"/>
            <a:ext cx="4342544" cy="2825393"/>
          </a:xfrm>
          <a:prstGeom prst="roundRect">
            <a:avLst>
              <a:gd name="adj" fmla="val 32917"/>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N</a:t>
            </a:r>
            <a:r>
              <a:rPr lang="en-US" sz="2800" dirty="0">
                <a:solidFill>
                  <a:srgbClr val="002060"/>
                </a:solidFill>
                <a:latin typeface="Calibri" panose="020F0502020204030204" pitchFamily="34" charset="0"/>
                <a:cs typeface="Calibri" panose="020F0502020204030204" pitchFamily="34" charset="0"/>
              </a:rPr>
              <a:t>ê</a:t>
            </a:r>
            <a:r>
              <a:rPr lang="vi-VN" sz="2800" dirty="0">
                <a:solidFill>
                  <a:srgbClr val="002060"/>
                </a:solidFill>
                <a:latin typeface="Calibri" panose="020F0502020204030204" pitchFamily="34" charset="0"/>
                <a:cs typeface="Calibri" panose="020F0502020204030204" pitchFamily="34" charset="0"/>
              </a:rPr>
              <a:t>u một hoặc một số lí do yêu thích câu chuyện, chọn dẫn chứng cụ thể giúp người đọc hiểu rõ lí do yêu thích câu chuyện.</a:t>
            </a:r>
          </a:p>
        </p:txBody>
      </p:sp>
      <p:sp>
        <p:nvSpPr>
          <p:cNvPr id="40" name="Rectangle: Rounded Corners 39">
            <a:extLst>
              <a:ext uri="{FF2B5EF4-FFF2-40B4-BE49-F238E27FC236}">
                <a16:creationId xmlns="" xmlns:a16="http://schemas.microsoft.com/office/drawing/2014/main" id="{EF3538F7-7155-3FE9-5E4B-151AC23399E5}"/>
              </a:ext>
            </a:extLst>
          </p:cNvPr>
          <p:cNvSpPr/>
          <p:nvPr/>
        </p:nvSpPr>
        <p:spPr>
          <a:xfrm>
            <a:off x="113016" y="2712378"/>
            <a:ext cx="1839074" cy="3380197"/>
          </a:xfrm>
          <a:prstGeom prst="roundRect">
            <a:avLst>
              <a:gd name="adj" fmla="val 32917"/>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libri" panose="020F0502020204030204" pitchFamily="34" charset="0"/>
                <a:cs typeface="Calibri" panose="020F0502020204030204" pitchFamily="34" charset="0"/>
              </a:rPr>
              <a:t>Khẳng định lại ý kiến của em đối với câu chuyện.</a:t>
            </a:r>
          </a:p>
        </p:txBody>
      </p:sp>
    </p:spTree>
    <p:extLst>
      <p:ext uri="{BB962C8B-B14F-4D97-AF65-F5344CB8AC3E}">
        <p14:creationId xmlns:p14="http://schemas.microsoft.com/office/powerpoint/2010/main" val="8788694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1000"/>
                                        <p:tgtEl>
                                          <p:spTgt spid="40"/>
                                        </p:tgtEl>
                                      </p:cBhvr>
                                    </p:animEffect>
                                    <p:anim calcmode="lin" valueType="num">
                                      <p:cBhvr>
                                        <p:cTn id="51" dur="1000" fill="hold"/>
                                        <p:tgtEl>
                                          <p:spTgt spid="40"/>
                                        </p:tgtEl>
                                        <p:attrNameLst>
                                          <p:attrName>ppt_x</p:attrName>
                                        </p:attrNameLst>
                                      </p:cBhvr>
                                      <p:tavLst>
                                        <p:tav tm="0">
                                          <p:val>
                                            <p:strVal val="#ppt_x"/>
                                          </p:val>
                                        </p:tav>
                                        <p:tav tm="100000">
                                          <p:val>
                                            <p:strVal val="#ppt_x"/>
                                          </p:val>
                                        </p:tav>
                                      </p:tavLst>
                                    </p:anim>
                                    <p:anim calcmode="lin" valueType="num">
                                      <p:cBhvr>
                                        <p:cTn id="5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23" grpId="0" animBg="1"/>
      <p:bldP spid="24" grpId="0" animBg="1"/>
      <p:bldP spid="25"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7184355-81CC-2DEB-C87E-A165125144BC}"/>
              </a:ext>
            </a:extLst>
          </p:cNvPr>
          <p:cNvPicPr>
            <a:picLocks noChangeAspect="1"/>
          </p:cNvPicPr>
          <p:nvPr/>
        </p:nvPicPr>
        <p:blipFill rotWithShape="1">
          <a:blip r:embed="rId2">
            <a:lum bright="5000" contrast="17000"/>
          </a:blip>
          <a:srcRect l="3214" r="4943" b="14218"/>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DEDBAEEA-8185-7550-F34A-919369EE5A3C}"/>
              </a:ext>
            </a:extLst>
          </p:cNvPr>
          <p:cNvSpPr/>
          <p:nvPr/>
        </p:nvSpPr>
        <p:spPr>
          <a:xfrm>
            <a:off x="215757" y="386920"/>
            <a:ext cx="11835830" cy="6471080"/>
          </a:xfrm>
          <a:prstGeom prst="roundRect">
            <a:avLst>
              <a:gd name="adj" fmla="val 1511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8" name="组合 19">
            <a:extLst>
              <a:ext uri="{FF2B5EF4-FFF2-40B4-BE49-F238E27FC236}">
                <a16:creationId xmlns="" xmlns:a16="http://schemas.microsoft.com/office/drawing/2014/main" id="{5A749FF1-9D87-9D8A-4B9A-B9ED3285C265}"/>
              </a:ext>
            </a:extLst>
          </p:cNvPr>
          <p:cNvGrpSpPr/>
          <p:nvPr/>
        </p:nvGrpSpPr>
        <p:grpSpPr>
          <a:xfrm>
            <a:off x="743061" y="229755"/>
            <a:ext cx="10821702" cy="1290820"/>
            <a:chOff x="692006" y="116442"/>
            <a:chExt cx="11176173" cy="2919244"/>
          </a:xfrm>
        </p:grpSpPr>
        <p:sp>
          <p:nvSpPr>
            <p:cNvPr id="9" name="矩形 16">
              <a:extLst>
                <a:ext uri="{FF2B5EF4-FFF2-40B4-BE49-F238E27FC236}">
                  <a16:creationId xmlns="" xmlns:a16="http://schemas.microsoft.com/office/drawing/2014/main" id="{9364D94D-EEF4-B94D-7AB4-73B59F0141E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6">
              <a:extLst>
                <a:ext uri="{FF2B5EF4-FFF2-40B4-BE49-F238E27FC236}">
                  <a16:creationId xmlns="" xmlns:a16="http://schemas.microsoft.com/office/drawing/2014/main" id="{BAD6902E-50C8-889C-747C-EAA46803A89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4" name="Rectangle 70">
            <a:extLst>
              <a:ext uri="{FF2B5EF4-FFF2-40B4-BE49-F238E27FC236}">
                <a16:creationId xmlns="" xmlns:a16="http://schemas.microsoft.com/office/drawing/2014/main" id="{39470A1A-AABD-5A39-388A-5B19B5074B81}"/>
              </a:ext>
            </a:extLst>
          </p:cNvPr>
          <p:cNvSpPr>
            <a:spLocks noChangeArrowheads="1"/>
          </p:cNvSpPr>
          <p:nvPr/>
        </p:nvSpPr>
        <p:spPr bwMode="auto">
          <a:xfrm>
            <a:off x="1065843" y="435103"/>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FF6000"/>
                </a:solidFill>
                <a:latin typeface="Arial" panose="020B0604020202020204" pitchFamily="34" charset="0"/>
                <a:cs typeface="Arial" panose="020B0604020202020204" pitchFamily="34" charset="0"/>
                <a:sym typeface="+mn-lt"/>
              </a:rPr>
              <a:t>Ví dụ: Tìm ý viết lí do thích câu chuyện “Sự tích hoa cúc trắng”</a:t>
            </a:r>
          </a:p>
        </p:txBody>
      </p:sp>
      <p:pic>
        <p:nvPicPr>
          <p:cNvPr id="1026" name="Picture 2" descr="Fahasa - Cổ Tích Việt Nam - Sự Tích Hoa Cúc Trắng | Lazada.vn">
            <a:extLst>
              <a:ext uri="{FF2B5EF4-FFF2-40B4-BE49-F238E27FC236}">
                <a16:creationId xmlns="" xmlns:a16="http://schemas.microsoft.com/office/drawing/2014/main" id="{8AD41BE3-9B8B-5C6B-249F-0E4F8F6C51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73" y="1732364"/>
            <a:ext cx="3434976" cy="49612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5">
            <a:extLst>
              <a:ext uri="{FF2B5EF4-FFF2-40B4-BE49-F238E27FC236}">
                <a16:creationId xmlns="" xmlns:a16="http://schemas.microsoft.com/office/drawing/2014/main" id="{398F2867-26FB-B855-8554-8E85F841E702}"/>
              </a:ext>
            </a:extLst>
          </p:cNvPr>
          <p:cNvGraphicFramePr>
            <a:graphicFrameLocks noGrp="1"/>
          </p:cNvGraphicFramePr>
          <p:nvPr>
            <p:extLst>
              <p:ext uri="{D42A27DB-BD31-4B8C-83A1-F6EECF244321}">
                <p14:modId xmlns:p14="http://schemas.microsoft.com/office/powerpoint/2010/main" val="3333120142"/>
              </p:ext>
            </p:extLst>
          </p:nvPr>
        </p:nvGraphicFramePr>
        <p:xfrm>
          <a:off x="3829977" y="1613517"/>
          <a:ext cx="8128000" cy="5057677"/>
        </p:xfrm>
        <a:graphic>
          <a:graphicData uri="http://schemas.openxmlformats.org/drawingml/2006/table">
            <a:tbl>
              <a:tblPr firstRow="1" bandRow="1">
                <a:tableStyleId>{7DF18680-E054-41AD-8BC1-D1AEF772440D}</a:tableStyleId>
              </a:tblPr>
              <a:tblGrid>
                <a:gridCol w="1563955">
                  <a:extLst>
                    <a:ext uri="{9D8B030D-6E8A-4147-A177-3AD203B41FA5}">
                      <a16:colId xmlns="" xmlns:a16="http://schemas.microsoft.com/office/drawing/2014/main" val="4290897170"/>
                    </a:ext>
                  </a:extLst>
                </a:gridCol>
                <a:gridCol w="6564045">
                  <a:extLst>
                    <a:ext uri="{9D8B030D-6E8A-4147-A177-3AD203B41FA5}">
                      <a16:colId xmlns="" xmlns:a16="http://schemas.microsoft.com/office/drawing/2014/main" val="3804952425"/>
                    </a:ext>
                  </a:extLst>
                </a:gridCol>
              </a:tblGrid>
              <a:tr h="1160505">
                <a:tc>
                  <a:txBody>
                    <a:bodyPr/>
                    <a:lstStyle/>
                    <a:p>
                      <a:pPr algn="ctr"/>
                      <a:r>
                        <a:rPr lang="en-US" sz="3200" b="1" dirty="0" err="1">
                          <a:solidFill>
                            <a:srgbClr val="002060"/>
                          </a:solidFill>
                          <a:latin typeface="Cambria" panose="02040503050406030204" pitchFamily="18" charset="0"/>
                          <a:ea typeface="Cambria" panose="02040503050406030204" pitchFamily="18" charset="0"/>
                        </a:rPr>
                        <a:t>Mở</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đầu</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3897760356"/>
                  </a:ext>
                </a:extLst>
              </a:tr>
              <a:tr h="2445249">
                <a:tc>
                  <a:txBody>
                    <a:bodyPr/>
                    <a:lstStyle/>
                    <a:p>
                      <a:pPr algn="ctr"/>
                      <a:endParaRPr lang="en-US" sz="3200" b="1" dirty="0">
                        <a:solidFill>
                          <a:srgbClr val="002060"/>
                        </a:solidFill>
                        <a:latin typeface="Cambria" panose="02040503050406030204" pitchFamily="18" charset="0"/>
                        <a:ea typeface="Cambria" panose="02040503050406030204" pitchFamily="18" charset="0"/>
                      </a:endParaRPr>
                    </a:p>
                    <a:p>
                      <a:pPr algn="ctr"/>
                      <a:r>
                        <a:rPr lang="en-US" sz="3200" b="1" dirty="0" err="1">
                          <a:solidFill>
                            <a:srgbClr val="002060"/>
                          </a:solidFill>
                          <a:latin typeface="Cambria" panose="02040503050406030204" pitchFamily="18" charset="0"/>
                          <a:ea typeface="Cambria" panose="02040503050406030204" pitchFamily="18" charset="0"/>
                        </a:rPr>
                        <a:t>Triển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khai</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968589626"/>
                  </a:ext>
                </a:extLst>
              </a:tr>
              <a:tr h="1451923">
                <a:tc>
                  <a:txBody>
                    <a:bodyPr/>
                    <a:lstStyle/>
                    <a:p>
                      <a:pPr algn="ctr"/>
                      <a:r>
                        <a:rPr lang="en-US" sz="3200" b="1" dirty="0" err="1">
                          <a:solidFill>
                            <a:srgbClr val="002060"/>
                          </a:solidFill>
                          <a:latin typeface="Cambria" panose="02040503050406030204" pitchFamily="18" charset="0"/>
                          <a:ea typeface="Cambria" panose="02040503050406030204" pitchFamily="18" charset="0"/>
                        </a:rPr>
                        <a:t>Kết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thúc</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647785630"/>
                  </a:ext>
                </a:extLst>
              </a:tr>
            </a:tbl>
          </a:graphicData>
        </a:graphic>
      </p:graphicFrame>
      <p:sp>
        <p:nvSpPr>
          <p:cNvPr id="16" name="TextBox 15">
            <a:extLst>
              <a:ext uri="{FF2B5EF4-FFF2-40B4-BE49-F238E27FC236}">
                <a16:creationId xmlns="" xmlns:a16="http://schemas.microsoft.com/office/drawing/2014/main" id="{FFB6FCA1-EE53-B377-4E3B-23774EECDEEC}"/>
              </a:ext>
            </a:extLst>
          </p:cNvPr>
          <p:cNvSpPr txBox="1"/>
          <p:nvPr/>
        </p:nvSpPr>
        <p:spPr>
          <a:xfrm>
            <a:off x="5702157" y="1647535"/>
            <a:ext cx="5876818" cy="937885"/>
          </a:xfrm>
          <a:prstGeom prst="rect">
            <a:avLst/>
          </a:prstGeom>
          <a:noFill/>
        </p:spPr>
        <p:txBody>
          <a:bodyPr wrap="square" rtlCol="0" anchor="ctr">
            <a:spAutoFit/>
          </a:bodyPr>
          <a:lstStyle/>
          <a:p>
            <a:pPr>
              <a:lnSpc>
                <a:spcPct val="120000"/>
              </a:lnSpc>
            </a:pPr>
            <a:r>
              <a:rPr lang="vi-VN" sz="2400" b="1" dirty="0">
                <a:solidFill>
                  <a:srgbClr val="002060"/>
                </a:solidFill>
                <a:latin typeface="Cambria" panose="02040503050406030204" pitchFamily="18" charset="0"/>
                <a:ea typeface="Cambria" panose="02040503050406030204" pitchFamily="18" charset="0"/>
              </a:rPr>
              <a:t>- Hồi nhỏ, hay được nghe bà kể “ Sự tích hoa cúc trắng:, ấn tượng nhớ mãi.”</a:t>
            </a:r>
          </a:p>
        </p:txBody>
      </p:sp>
      <p:sp>
        <p:nvSpPr>
          <p:cNvPr id="17" name="TextBox 16">
            <a:extLst>
              <a:ext uri="{FF2B5EF4-FFF2-40B4-BE49-F238E27FC236}">
                <a16:creationId xmlns="" xmlns:a16="http://schemas.microsoft.com/office/drawing/2014/main" id="{BF425D6E-D234-CA3F-34AF-7B1541AD2D68}"/>
              </a:ext>
            </a:extLst>
          </p:cNvPr>
          <p:cNvSpPr txBox="1"/>
          <p:nvPr/>
        </p:nvSpPr>
        <p:spPr>
          <a:xfrm>
            <a:off x="5630237" y="2750379"/>
            <a:ext cx="6452171" cy="2492542"/>
          </a:xfrm>
          <a:prstGeom prst="rect">
            <a:avLst/>
          </a:prstGeom>
          <a:noFill/>
        </p:spPr>
        <p:txBody>
          <a:bodyPr wrap="square" rtlCol="0" anchor="ctr">
            <a:spAutoFit/>
          </a:bodyPr>
          <a:lstStyle/>
          <a:p>
            <a:pPr>
              <a:lnSpc>
                <a:spcPct val="120000"/>
              </a:lnSpc>
            </a:pPr>
            <a:r>
              <a:rPr lang="en-US" sz="2200" b="1" dirty="0">
                <a:solidFill>
                  <a:srgbClr val="002060"/>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Kể về cô bé nghèo có mẹ ốm nặng khó qua khỏi. </a:t>
            </a:r>
            <a:endParaRPr lang="en-US" sz="2200" b="1" dirty="0">
              <a:solidFill>
                <a:srgbClr val="002060"/>
              </a:solidFill>
              <a:latin typeface="Cambria" panose="02040503050406030204" pitchFamily="18" charset="0"/>
              <a:ea typeface="Cambria" panose="02040503050406030204" pitchFamily="18" charset="0"/>
            </a:endParaRPr>
          </a:p>
          <a:p>
            <a:pPr>
              <a:lnSpc>
                <a:spcPct val="120000"/>
              </a:lnSpc>
            </a:pPr>
            <a:r>
              <a:rPr lang="en-US" sz="2200" b="1" dirty="0">
                <a:solidFill>
                  <a:srgbClr val="002060"/>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Ông tiên mách bảo phải tìm hoa cúc trắng. </a:t>
            </a:r>
            <a:endParaRPr lang="en-US" sz="2200" b="1" dirty="0">
              <a:solidFill>
                <a:srgbClr val="002060"/>
              </a:solidFill>
              <a:latin typeface="Cambria" panose="02040503050406030204" pitchFamily="18" charset="0"/>
              <a:ea typeface="Cambria" panose="02040503050406030204" pitchFamily="18" charset="0"/>
            </a:endParaRPr>
          </a:p>
          <a:p>
            <a:pPr>
              <a:lnSpc>
                <a:spcPct val="120000"/>
              </a:lnSpc>
            </a:pPr>
            <a:r>
              <a:rPr lang="en-US" sz="2200" b="1" dirty="0">
                <a:solidFill>
                  <a:srgbClr val="002060"/>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Cảm phục: Cô bé vượt khó khăn để tìm hoa. </a:t>
            </a:r>
            <a:endParaRPr lang="en-US" sz="2200" b="1" dirty="0">
              <a:solidFill>
                <a:srgbClr val="002060"/>
              </a:solidFill>
              <a:latin typeface="Cambria" panose="02040503050406030204" pitchFamily="18" charset="0"/>
              <a:ea typeface="Cambria" panose="02040503050406030204" pitchFamily="18" charset="0"/>
            </a:endParaRPr>
          </a:p>
          <a:p>
            <a:pPr algn="just">
              <a:lnSpc>
                <a:spcPct val="120000"/>
              </a:lnSpc>
            </a:pPr>
            <a:r>
              <a:rPr lang="en-US" sz="2200" b="1" dirty="0">
                <a:solidFill>
                  <a:srgbClr val="002060"/>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Thích chi tiết: Hoa ít cánh, nghĩ cách xé cánh hoa </a:t>
            </a:r>
            <a:endParaRPr lang="en-US" sz="2200" b="1" dirty="0">
              <a:solidFill>
                <a:srgbClr val="002060"/>
              </a:solidFill>
              <a:latin typeface="Cambria" panose="02040503050406030204" pitchFamily="18" charset="0"/>
              <a:ea typeface="Cambria" panose="02040503050406030204" pitchFamily="18" charset="0"/>
            </a:endParaRPr>
          </a:p>
          <a:p>
            <a:pPr>
              <a:lnSpc>
                <a:spcPct val="120000"/>
              </a:lnSpc>
            </a:pPr>
            <a:r>
              <a:rPr lang="vi-VN" sz="2200" b="1" dirty="0">
                <a:solidFill>
                  <a:srgbClr val="002060"/>
                </a:solidFill>
                <a:latin typeface="Cambria" panose="02040503050406030204" pitchFamily="18" charset="0"/>
                <a:ea typeface="Cambria" panose="02040503050406030204" pitchFamily="18" charset="0"/>
              </a:rPr>
              <a:t>- Hai mẹ con sống hạnh phúc.</a:t>
            </a:r>
          </a:p>
        </p:txBody>
      </p:sp>
      <p:sp>
        <p:nvSpPr>
          <p:cNvPr id="18" name="TextBox 17">
            <a:extLst>
              <a:ext uri="{FF2B5EF4-FFF2-40B4-BE49-F238E27FC236}">
                <a16:creationId xmlns="" xmlns:a16="http://schemas.microsoft.com/office/drawing/2014/main" id="{0C4BE127-A7B2-BAB1-4F97-D1F3E7F57D9C}"/>
              </a:ext>
            </a:extLst>
          </p:cNvPr>
          <p:cNvSpPr txBox="1"/>
          <p:nvPr/>
        </p:nvSpPr>
        <p:spPr>
          <a:xfrm>
            <a:off x="5681609" y="5551715"/>
            <a:ext cx="5876818" cy="937885"/>
          </a:xfrm>
          <a:prstGeom prst="rect">
            <a:avLst/>
          </a:prstGeom>
          <a:noFill/>
        </p:spPr>
        <p:txBody>
          <a:bodyPr wrap="square" rtlCol="0" anchor="ctr">
            <a:spAutoFit/>
          </a:bodyPr>
          <a:lstStyle/>
          <a:p>
            <a:pPr>
              <a:lnSpc>
                <a:spcPct val="120000"/>
              </a:lnSpc>
            </a:pPr>
            <a:r>
              <a:rPr lang="vi-VN" sz="2400" b="1" dirty="0">
                <a:solidFill>
                  <a:srgbClr val="002060"/>
                </a:solidFill>
                <a:latin typeface="Cambria" panose="02040503050406030204" pitchFamily="18" charset="0"/>
                <a:ea typeface="Cambria" panose="02040503050406030204" pitchFamily="18" charset="0"/>
              </a:rPr>
              <a:t>Khẳng định lại ý kiến của em đối với câu chuyện.</a:t>
            </a:r>
          </a:p>
        </p:txBody>
      </p:sp>
    </p:spTree>
    <p:extLst>
      <p:ext uri="{BB962C8B-B14F-4D97-AF65-F5344CB8AC3E}">
        <p14:creationId xmlns:p14="http://schemas.microsoft.com/office/powerpoint/2010/main" val="3413008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theme/theme1.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665</Words>
  <Application>Microsoft Office PowerPoint</Application>
  <PresentationFormat>Widescreen</PresentationFormat>
  <Paragraphs>89</Paragraphs>
  <Slides>21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Calibri</vt:lpstr>
      <vt:lpstr>Calibri Light</vt:lpstr>
      <vt:lpstr>Cambria</vt:lpstr>
      <vt:lpstr>等线</vt:lpstr>
      <vt:lpstr>Times New Roman</vt:lpstr>
      <vt:lpstr>华康少女文字W5</vt:lpstr>
      <vt:lpstr>汉仪全唐诗简</vt:lpstr>
      <vt:lpstr>1_PPT定制1801380800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 Nhung</cp:lastModifiedBy>
  <cp:revision>35</cp:revision>
  <dcterms:created xsi:type="dcterms:W3CDTF">2023-06-24T10:16:28Z</dcterms:created>
  <dcterms:modified xsi:type="dcterms:W3CDTF">2023-09-19T04:00:35Z</dcterms:modified>
</cp:coreProperties>
</file>