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60" r:id="rId4"/>
    <p:sldId id="261" r:id="rId5"/>
    <p:sldId id="281" r:id="rId6"/>
    <p:sldId id="263" r:id="rId7"/>
    <p:sldId id="283" r:id="rId8"/>
    <p:sldId id="270" r:id="rId9"/>
    <p:sldId id="262" r:id="rId10"/>
    <p:sldId id="264" r:id="rId11"/>
    <p:sldId id="265" r:id="rId12"/>
    <p:sldId id="266" r:id="rId13"/>
    <p:sldId id="272" r:id="rId14"/>
    <p:sldId id="273" r:id="rId15"/>
    <p:sldId id="274" r:id="rId16"/>
    <p:sldId id="275" r:id="rId17"/>
    <p:sldId id="276" r:id="rId18"/>
    <p:sldId id="271" r:id="rId19"/>
    <p:sldId id="277" r:id="rId20"/>
    <p:sldId id="280" r:id="rId21"/>
    <p:sldId id="279" r:id="rId22"/>
    <p:sldId id="2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 custT="1"/>
      <dgm:spPr/>
      <dgm:t>
        <a:bodyPr/>
        <a:lstStyle/>
        <a:p>
          <a:pPr rtl="0"/>
          <a:endParaRPr lang="en-US" sz="4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endParaRPr lang="en-US" sz="4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3653D9-CB4F-4D19-BD7A-77902A94D6B9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endParaRPr lang="en-US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FAC2CB-CFD5-4ABB-A7FC-460B2BBDD46F}" type="parTrans" cxnId="{24A79BC5-A3E3-46CF-A0DF-117C4EE6CA29}">
      <dgm:prSet/>
      <dgm:spPr/>
      <dgm:t>
        <a:bodyPr/>
        <a:lstStyle/>
        <a:p>
          <a:endParaRPr lang="en-US"/>
        </a:p>
      </dgm:t>
    </dgm:pt>
    <dgm:pt modelId="{E8E4871F-4492-43CB-81A0-049A6C811526}" type="sibTrans" cxnId="{24A79BC5-A3E3-46CF-A0DF-117C4EE6CA29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  <dgm:t>
        <a:bodyPr/>
        <a:lstStyle/>
        <a:p>
          <a:endParaRPr lang="en-US"/>
        </a:p>
      </dgm:t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LinFactNeighborX="7829" custLinFactNeighborY="120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X="-34568" custLinFactNeighborX="-100000" custLinFactNeighborY="-682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05185" custLinFactNeighborX="-1180" custLinFactNeighborY="-4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 custLinFactNeighborX="-28642" custLinFactNeighborY="-1806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A289A2F-41D2-4310-A18C-8347F89AA6B9}" type="pres">
      <dgm:prSet presAssocID="{9B3653D9-CB4F-4D19-BD7A-77902A94D6B9}" presName="text_3" presStyleLbl="node1" presStyleIdx="2" presStyleCnt="3" custScaleX="108873" custLinFactNeighborX="-1193" custLinFactNeighborY="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66E6D6-CB41-453D-81E8-440C0CD6FAC5}" type="pres">
      <dgm:prSet presAssocID="{9B3653D9-CB4F-4D19-BD7A-77902A94D6B9}" presName="accent_3" presStyleCnt="0"/>
      <dgm:spPr/>
    </dgm:pt>
    <dgm:pt modelId="{EF00C9D1-86B1-44BB-AAE8-BD1D1EE09133}" type="pres">
      <dgm:prSet presAssocID="{9B3653D9-CB4F-4D19-BD7A-77902A94D6B9}" presName="accentRepeatNode" presStyleLbl="solid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477D47FD-FA4D-460C-8F49-91F7E3A6C11C}" type="presOf" srcId="{2539990F-C84A-42AC-88CF-45ED9AC1F08B}" destId="{DB69836F-FE00-4372-B69A-DF0D28029991}" srcOrd="0" destOrd="0" presId="urn:microsoft.com/office/officeart/2008/layout/VerticalCurvedList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69556097-B078-46FC-975F-8B87CA97B228}" type="presOf" srcId="{5BE2D0CB-5BBD-4A03-A3CB-F48B34989FA3}" destId="{3059196D-AF0C-4463-A93E-812664631BA3}" srcOrd="0" destOrd="0" presId="urn:microsoft.com/office/officeart/2008/layout/VerticalCurvedList"/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C0DD2FBE-1992-4A10-8BDD-18A90ED0CE3C}" type="presOf" srcId="{5DD8EB11-5406-4D7D-A4B3-982550787B16}" destId="{16095D2C-57B4-48CA-953C-267BD9DD484B}" srcOrd="0" destOrd="0" presId="urn:microsoft.com/office/officeart/2008/layout/VerticalCurvedList"/>
    <dgm:cxn modelId="{24A79BC5-A3E3-46CF-A0DF-117C4EE6CA29}" srcId="{5BE2D0CB-5BBD-4A03-A3CB-F48B34989FA3}" destId="{9B3653D9-CB4F-4D19-BD7A-77902A94D6B9}" srcOrd="2" destOrd="0" parTransId="{56FAC2CB-CFD5-4ABB-A7FC-460B2BBDD46F}" sibTransId="{E8E4871F-4492-43CB-81A0-049A6C811526}"/>
    <dgm:cxn modelId="{A345F9B9-F873-4B1F-926D-251B9D3F9221}" type="presOf" srcId="{C9CE7A57-E5A3-450C-8737-C72D44C4E0F3}" destId="{D0EDBA11-CE96-4FCC-BFE8-4DE9D160E032}" srcOrd="0" destOrd="0" presId="urn:microsoft.com/office/officeart/2008/layout/VerticalCurvedList"/>
    <dgm:cxn modelId="{BF78D379-A909-4285-A4E1-DC53671D395C}" type="presOf" srcId="{9B3653D9-CB4F-4D19-BD7A-77902A94D6B9}" destId="{7A289A2F-41D2-4310-A18C-8347F89AA6B9}" srcOrd="0" destOrd="0" presId="urn:microsoft.com/office/officeart/2008/layout/VerticalCurvedList"/>
    <dgm:cxn modelId="{5FEFFDE6-E8D3-4948-BE7A-23F0321A8912}" type="presParOf" srcId="{3059196D-AF0C-4463-A93E-812664631BA3}" destId="{558D9870-05E2-484E-9241-818D42D9FADA}" srcOrd="0" destOrd="0" presId="urn:microsoft.com/office/officeart/2008/layout/VerticalCurvedList"/>
    <dgm:cxn modelId="{2B6B9D4C-5AAE-4206-88BF-E456A8967608}" type="presParOf" srcId="{558D9870-05E2-484E-9241-818D42D9FADA}" destId="{39FD721C-A262-4C4E-B494-AC1732E6F3A0}" srcOrd="0" destOrd="0" presId="urn:microsoft.com/office/officeart/2008/layout/VerticalCurvedList"/>
    <dgm:cxn modelId="{7317D7CD-B810-4253-BACA-72D2CBC90773}" type="presParOf" srcId="{39FD721C-A262-4C4E-B494-AC1732E6F3A0}" destId="{849B6A22-FC21-4DC5-A1AF-CBADFA6E7F70}" srcOrd="0" destOrd="0" presId="urn:microsoft.com/office/officeart/2008/layout/VerticalCurvedList"/>
    <dgm:cxn modelId="{1323B57C-8170-4167-AE41-4EB97A2C6A29}" type="presParOf" srcId="{39FD721C-A262-4C4E-B494-AC1732E6F3A0}" destId="{D0EDBA11-CE96-4FCC-BFE8-4DE9D160E032}" srcOrd="1" destOrd="0" presId="urn:microsoft.com/office/officeart/2008/layout/VerticalCurvedList"/>
    <dgm:cxn modelId="{7A24F7A5-4255-47EF-98E4-8F451EAFA660}" type="presParOf" srcId="{39FD721C-A262-4C4E-B494-AC1732E6F3A0}" destId="{AF90F929-E81A-499C-8856-3125BD5771DB}" srcOrd="2" destOrd="0" presId="urn:microsoft.com/office/officeart/2008/layout/VerticalCurvedList"/>
    <dgm:cxn modelId="{6C497E2C-BA2C-45B9-BB5C-D7563955737F}" type="presParOf" srcId="{39FD721C-A262-4C4E-B494-AC1732E6F3A0}" destId="{AC2B4F2C-FF8C-404D-92B0-C7C0A29210D1}" srcOrd="3" destOrd="0" presId="urn:microsoft.com/office/officeart/2008/layout/VerticalCurvedList"/>
    <dgm:cxn modelId="{7BE89A3D-B78E-48B7-9B05-9F449AE627F4}" type="presParOf" srcId="{558D9870-05E2-484E-9241-818D42D9FADA}" destId="{16095D2C-57B4-48CA-953C-267BD9DD484B}" srcOrd="1" destOrd="0" presId="urn:microsoft.com/office/officeart/2008/layout/VerticalCurvedList"/>
    <dgm:cxn modelId="{76EED570-BDE0-4B00-9DB3-6F8B53700C9C}" type="presParOf" srcId="{558D9870-05E2-484E-9241-818D42D9FADA}" destId="{57F98E08-EB63-4773-8250-9B6C8F0D79DB}" srcOrd="2" destOrd="0" presId="urn:microsoft.com/office/officeart/2008/layout/VerticalCurvedList"/>
    <dgm:cxn modelId="{0895CD19-18AF-426E-B348-03191691FB3B}" type="presParOf" srcId="{57F98E08-EB63-4773-8250-9B6C8F0D79DB}" destId="{73F439AE-4020-45C5-B27A-2DB6095092F8}" srcOrd="0" destOrd="0" presId="urn:microsoft.com/office/officeart/2008/layout/VerticalCurvedList"/>
    <dgm:cxn modelId="{56A63B8B-2F93-4356-BCA4-525E24D33A55}" type="presParOf" srcId="{558D9870-05E2-484E-9241-818D42D9FADA}" destId="{DB69836F-FE00-4372-B69A-DF0D28029991}" srcOrd="3" destOrd="0" presId="urn:microsoft.com/office/officeart/2008/layout/VerticalCurvedList"/>
    <dgm:cxn modelId="{AEEA3AB1-4B25-468A-9BB5-C627770F73BD}" type="presParOf" srcId="{558D9870-05E2-484E-9241-818D42D9FADA}" destId="{A23500C6-60B1-485B-9CAE-0E2BED65C988}" srcOrd="4" destOrd="0" presId="urn:microsoft.com/office/officeart/2008/layout/VerticalCurvedList"/>
    <dgm:cxn modelId="{557D8F4A-C09D-4A4B-951B-C5312AFC0D2D}" type="presParOf" srcId="{A23500C6-60B1-485B-9CAE-0E2BED65C988}" destId="{425517B2-2BDC-437A-9C2F-A102F25D4FDA}" srcOrd="0" destOrd="0" presId="urn:microsoft.com/office/officeart/2008/layout/VerticalCurvedList"/>
    <dgm:cxn modelId="{0F9ECA95-F47D-4BBC-AEDD-8506E9B15430}" type="presParOf" srcId="{558D9870-05E2-484E-9241-818D42D9FADA}" destId="{7A289A2F-41D2-4310-A18C-8347F89AA6B9}" srcOrd="5" destOrd="0" presId="urn:microsoft.com/office/officeart/2008/layout/VerticalCurvedList"/>
    <dgm:cxn modelId="{64ABAD49-35AB-4912-A982-3F22442C0368}" type="presParOf" srcId="{558D9870-05E2-484E-9241-818D42D9FADA}" destId="{9E66E6D6-CB41-453D-81E8-440C0CD6FAC5}" srcOrd="6" destOrd="0" presId="urn:microsoft.com/office/officeart/2008/layout/VerticalCurvedList"/>
    <dgm:cxn modelId="{594BBBE3-C87D-4EB9-AB0C-F90810DE4D3C}" type="presParOf" srcId="{9E66E6D6-CB41-453D-81E8-440C0CD6FAC5}" destId="{EF00C9D1-86B1-44BB-AAE8-BD1D1EE0913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200D9-04D7-4568-AA24-F304DCC58617}" type="datetimeFigureOut">
              <a:rPr lang="en-US" smtClean="0"/>
              <a:t>15-Aug-23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57D0D-AA75-4A8B-B458-94B25669C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12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altLang="en-US">
                <a:latin typeface="Arial" panose="020B0604020202020204" pitchFamily="34" charset="0"/>
                <a:cs typeface="Arial" panose="020B0604020202020204" pitchFamily="34" charset="0"/>
              </a:rPr>
              <a:t>Gọi hs đọc 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012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9AD21CDF-E8A9-4F62-827B-5046FF575083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07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9E8B-BBFD-4820-A603-264A53FA130E}" type="datetimeFigureOut">
              <a:rPr lang="en-US" smtClean="0"/>
              <a:t>15-Aug-23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A5C2-E7CD-49B4-B4E5-62D40B834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56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9E8B-BBFD-4820-A603-264A53FA130E}" type="datetimeFigureOut">
              <a:rPr lang="en-US" smtClean="0"/>
              <a:t>15-Aug-23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A5C2-E7CD-49B4-B4E5-62D40B834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33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9E8B-BBFD-4820-A603-264A53FA130E}" type="datetimeFigureOut">
              <a:rPr lang="en-US" smtClean="0"/>
              <a:t>15-Aug-23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A5C2-E7CD-49B4-B4E5-62D40B834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21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9E8B-BBFD-4820-A603-264A53FA130E}" type="datetimeFigureOut">
              <a:rPr lang="en-US" smtClean="0"/>
              <a:t>15-Aug-23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A5C2-E7CD-49B4-B4E5-62D40B834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4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9E8B-BBFD-4820-A603-264A53FA130E}" type="datetimeFigureOut">
              <a:rPr lang="en-US" smtClean="0"/>
              <a:t>15-Aug-23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A5C2-E7CD-49B4-B4E5-62D40B834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5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9E8B-BBFD-4820-A603-264A53FA130E}" type="datetimeFigureOut">
              <a:rPr lang="en-US" smtClean="0"/>
              <a:t>15-Aug-23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A5C2-E7CD-49B4-B4E5-62D40B834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30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9E8B-BBFD-4820-A603-264A53FA130E}" type="datetimeFigureOut">
              <a:rPr lang="en-US" smtClean="0"/>
              <a:t>15-Aug-23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A5C2-E7CD-49B4-B4E5-62D40B834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0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9E8B-BBFD-4820-A603-264A53FA130E}" type="datetimeFigureOut">
              <a:rPr lang="en-US" smtClean="0"/>
              <a:t>15-Aug-23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A5C2-E7CD-49B4-B4E5-62D40B834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30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9E8B-BBFD-4820-A603-264A53FA130E}" type="datetimeFigureOut">
              <a:rPr lang="en-US" smtClean="0"/>
              <a:t>15-Aug-23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A5C2-E7CD-49B4-B4E5-62D40B834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0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9E8B-BBFD-4820-A603-264A53FA130E}" type="datetimeFigureOut">
              <a:rPr lang="en-US" smtClean="0"/>
              <a:t>15-Aug-23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A5C2-E7CD-49B4-B4E5-62D40B834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97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9E8B-BBFD-4820-A603-264A53FA130E}" type="datetimeFigureOut">
              <a:rPr lang="en-US" smtClean="0"/>
              <a:t>15-Aug-23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A5C2-E7CD-49B4-B4E5-62D40B834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9E8B-BBFD-4820-A603-264A53FA130E}" type="datetimeFigureOut">
              <a:rPr lang="en-US" smtClean="0"/>
              <a:t>15-Aug-23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4A5C2-E7CD-49B4-B4E5-62D40B834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1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6433" y="2679367"/>
            <a:ext cx="7310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4</a:t>
            </a:r>
          </a:p>
          <a:p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Ánh</a:t>
            </a:r>
            <a:endParaRPr lang="en-US" sz="32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5325" y="412124"/>
            <a:ext cx="6091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PHÒNG GD&amp;ĐT QUẬN LONG BIÊN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TRƯỜNG TIỂU HỌC ĐOÀN KẾT</a:t>
            </a:r>
          </a:p>
        </p:txBody>
      </p:sp>
    </p:spTree>
    <p:extLst>
      <p:ext uri="{BB962C8B-B14F-4D97-AF65-F5344CB8AC3E}">
        <p14:creationId xmlns:p14="http://schemas.microsoft.com/office/powerpoint/2010/main" val="141677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3917" y="1012954"/>
            <a:ext cx="105451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Kìa nhìn xem cái chuông gió xinh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                   </a:t>
            </a:r>
            <a:r>
              <a:rPr lang="vi-VN" sz="2800" dirty="0" smtClean="0">
                <a:latin typeface="+mj-lt"/>
              </a:rPr>
              <a:t/>
            </a:r>
            <a:br>
              <a:rPr lang="vi-VN" sz="2800" dirty="0" smtClean="0">
                <a:latin typeface="+mj-lt"/>
              </a:rPr>
            </a:br>
            <a:r>
              <a:rPr lang="vi-VN" sz="2800" dirty="0">
                <a:latin typeface="+mj-lt"/>
              </a:rPr>
              <a:t>Leng keng leng keng theo gió leng keng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  <a:p>
            <a:r>
              <a:rPr lang="vi-VN" sz="2800" dirty="0" smtClean="0">
                <a:latin typeface="+mj-lt"/>
              </a:rPr>
              <a:t/>
            </a:r>
            <a:br>
              <a:rPr lang="vi-VN" sz="2800" dirty="0" smtClean="0">
                <a:latin typeface="+mj-lt"/>
              </a:rPr>
            </a:br>
            <a:r>
              <a:rPr lang="vi-VN" sz="2800" dirty="0">
                <a:latin typeface="+mj-lt"/>
              </a:rPr>
              <a:t>Leng keng leng keng âm thanh trong lành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  <a:p>
            <a:r>
              <a:rPr lang="vi-VN" sz="2800" dirty="0" smtClean="0">
                <a:latin typeface="+mj-lt"/>
              </a:rPr>
              <a:t/>
            </a:r>
            <a:br>
              <a:rPr lang="vi-VN" sz="2800" dirty="0" smtClean="0">
                <a:latin typeface="+mj-lt"/>
              </a:rPr>
            </a:br>
            <a:r>
              <a:rPr lang="el-GR" sz="2800" i="0" dirty="0" smtClean="0">
                <a:effectLst/>
                <a:latin typeface="+mj-lt"/>
              </a:rPr>
              <a:t>Ϲ</a:t>
            </a:r>
            <a:r>
              <a:rPr lang="vi-VN" sz="2800" dirty="0">
                <a:latin typeface="+mj-lt"/>
              </a:rPr>
              <a:t>huông gió ơi dễ thương, chuông gió trông ngộ </a:t>
            </a:r>
            <a:r>
              <a:rPr lang="vi-VN" sz="2800" dirty="0" smtClean="0">
                <a:latin typeface="+mj-lt"/>
              </a:rPr>
              <a:t>nghĩnh</a:t>
            </a:r>
            <a:endParaRPr lang="en-US" sz="2800" dirty="0" smtClean="0">
              <a:latin typeface="+mj-lt"/>
            </a:endParaRPr>
          </a:p>
          <a:p>
            <a:r>
              <a:rPr lang="vi-VN" sz="2800" dirty="0" smtClean="0">
                <a:latin typeface="+mj-lt"/>
              </a:rPr>
              <a:t/>
            </a:r>
            <a:br>
              <a:rPr lang="vi-VN" sz="2800" dirty="0" smtClean="0">
                <a:latin typeface="+mj-lt"/>
              </a:rPr>
            </a:br>
            <a:r>
              <a:rPr lang="vi-VN" sz="2800" dirty="0">
                <a:latin typeface="+mj-lt"/>
              </a:rPr>
              <a:t>Tuổi thơ em đó, </a:t>
            </a:r>
            <a:r>
              <a:rPr lang="vi-VN" sz="2800" dirty="0" smtClean="0">
                <a:latin typeface="+mj-lt"/>
              </a:rPr>
              <a:t>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vi-VN" sz="2800" dirty="0" smtClean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chuông </a:t>
            </a:r>
            <a:r>
              <a:rPr lang="vi-VN" sz="2800" dirty="0" smtClean="0">
                <a:latin typeface="+mj-lt"/>
              </a:rPr>
              <a:t>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2800" dirty="0" smtClean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gió về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  <a:p>
            <a:r>
              <a:rPr lang="vi-VN" sz="2800" dirty="0" smtClean="0">
                <a:latin typeface="+mj-lt"/>
              </a:rPr>
              <a:t/>
            </a:r>
            <a:br>
              <a:rPr lang="vi-VN" sz="2800" dirty="0" smtClean="0">
                <a:latin typeface="+mj-lt"/>
              </a:rPr>
            </a:br>
            <a:endParaRPr lang="vi-VN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7158" y="313898"/>
            <a:ext cx="3348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</a:rPr>
              <a:t>Chuông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gió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leng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keng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83" y="1528550"/>
            <a:ext cx="352600" cy="31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559" y="1528550"/>
            <a:ext cx="352600" cy="313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58" y="2322395"/>
            <a:ext cx="352600" cy="313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99" y="2322395"/>
            <a:ext cx="352600" cy="313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990" y="3202623"/>
            <a:ext cx="352600" cy="313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28" y="3203440"/>
            <a:ext cx="352600" cy="313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83" y="4055660"/>
            <a:ext cx="352600" cy="31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277" y="4055660"/>
            <a:ext cx="352600" cy="3138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28" y="4055660"/>
            <a:ext cx="352600" cy="3138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745" y="4055660"/>
            <a:ext cx="352600" cy="3138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56" y="4936705"/>
            <a:ext cx="352600" cy="313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28" y="4905078"/>
            <a:ext cx="352600" cy="313898"/>
          </a:xfrm>
          <a:prstGeom prst="rect">
            <a:avLst/>
          </a:prstGeom>
        </p:spPr>
      </p:pic>
      <p:pic>
        <p:nvPicPr>
          <p:cNvPr id="18" name="CHUÔNG GIÓ LENG KENG 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5982" y="5540246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76" y="3205081"/>
            <a:ext cx="352600" cy="3138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7A382B7-113C-484A-BE42-D548C5BAE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851" y="1517753"/>
            <a:ext cx="371483" cy="3307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7A382B7-113C-484A-BE42-D548C5BAE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268" y="1519362"/>
            <a:ext cx="371483" cy="3307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7A382B7-113C-484A-BE42-D548C5BAE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17" y="2322395"/>
            <a:ext cx="371483" cy="3307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7A382B7-113C-484A-BE42-D548C5BAE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15" y="2322395"/>
            <a:ext cx="371483" cy="330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7A382B7-113C-484A-BE42-D548C5BAE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17" y="3205081"/>
            <a:ext cx="371483" cy="3307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7A382B7-113C-484A-BE42-D548C5BAE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099" y="3194217"/>
            <a:ext cx="371483" cy="3307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7A382B7-113C-484A-BE42-D548C5BAE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23" y="3218473"/>
            <a:ext cx="371483" cy="3307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7A382B7-113C-484A-BE42-D548C5BAE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19" y="4035058"/>
            <a:ext cx="371483" cy="3307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7A382B7-113C-484A-BE42-D548C5BAE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126" y="4047254"/>
            <a:ext cx="371483" cy="3307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7A382B7-113C-484A-BE42-D548C5BAE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69" y="4035058"/>
            <a:ext cx="371483" cy="3307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7A382B7-113C-484A-BE42-D548C5BAE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502" y="4055660"/>
            <a:ext cx="371483" cy="3307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7A382B7-113C-484A-BE42-D548C5BAE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192" y="4913484"/>
            <a:ext cx="371483" cy="3307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7A382B7-113C-484A-BE42-D548C5BAE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56" y="4928299"/>
            <a:ext cx="371483" cy="3307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37" y="4913484"/>
            <a:ext cx="352600" cy="3138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7A382B7-113C-484A-BE42-D548C5BAE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17" y="4905078"/>
            <a:ext cx="371483" cy="33071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7A382B7-113C-484A-BE42-D548C5BAE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48" y="4877657"/>
            <a:ext cx="371483" cy="3307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431" y="4881642"/>
            <a:ext cx="352600" cy="3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cuc-dep-3.01.10-PM"/>
          <p:cNvPicPr>
            <a:picLocks noChangeAspect="1"/>
          </p:cNvPicPr>
          <p:nvPr/>
        </p:nvPicPr>
        <p:blipFill>
          <a:blip r:embed="rId4"/>
          <a:srcRect t="5558" b="768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1251515" y="527685"/>
            <a:ext cx="9688999" cy="9233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5400" b="1" dirty="0" smtClean="0">
                <a:ln/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</a:rPr>
              <a:t>HÁT KẾT HỢP VẬN ĐỘNG CƠ THỂ</a:t>
            </a:r>
            <a:endParaRPr lang="en-US" altLang="zh-CN" sz="5400" b="1" dirty="0">
              <a:ln/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CHUÔNG GIÓ LENG KENG 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85982" y="5540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9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map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0016" y="348776"/>
            <a:ext cx="3671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TRÒ CHƠI ÂM NHẠC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6089" y="1282327"/>
            <a:ext cx="4528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NHIÊU BẠN HÁT?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93" y="3914078"/>
            <a:ext cx="5033607" cy="2943922"/>
          </a:xfrm>
          <a:prstGeom prst="rect">
            <a:avLst/>
          </a:prstGeom>
        </p:spPr>
      </p:pic>
      <p:pic>
        <p:nvPicPr>
          <p:cNvPr id="6" name="CHUÔNG GIÓ LENG KENG 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5957" y="6372746"/>
            <a:ext cx="354841" cy="3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98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92" y="300250"/>
            <a:ext cx="6840520" cy="5350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8835" y="6018663"/>
            <a:ext cx="16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ĐƠN CA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6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98" y="218364"/>
            <a:ext cx="8940192" cy="5694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4137" y="6032310"/>
            <a:ext cx="2317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SONG CA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01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57" y="232011"/>
            <a:ext cx="8306116" cy="5527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9672" y="5909481"/>
            <a:ext cx="2458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TAM CA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3885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73" y="134972"/>
            <a:ext cx="7915702" cy="5929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1433" y="6196083"/>
            <a:ext cx="2365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TỐP CA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6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64" y="445598"/>
            <a:ext cx="9106469" cy="54638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7219" y="6086901"/>
            <a:ext cx="2368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ĐỒNG CA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22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27" y="971222"/>
            <a:ext cx="10367025" cy="2932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26" y="3903260"/>
            <a:ext cx="10367025" cy="29320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46096" y="193223"/>
            <a:ext cx="5891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69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5" t="47485" r="-1"/>
          <a:stretch/>
        </p:blipFill>
        <p:spPr>
          <a:xfrm>
            <a:off x="0" y="1610437"/>
            <a:ext cx="12011949" cy="384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3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-nen-mam-non-co-giao-va-cac-b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136586" y="803275"/>
            <a:ext cx="8108310" cy="273921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 dirty="0">
                <a:ln/>
                <a:solidFill>
                  <a:srgbClr val="38026F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 MỪNG CÁC EM ĐẾN VỚI</a:t>
            </a:r>
          </a:p>
          <a:p>
            <a:pPr algn="ctr"/>
            <a:endParaRPr lang="en-US" altLang="zh-CN" sz="1400" b="1" dirty="0">
              <a:ln/>
              <a:solidFill>
                <a:srgbClr val="38026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altLang="zh-CN" sz="4800" b="1" dirty="0">
                <a:ln/>
                <a:solidFill>
                  <a:srgbClr val="38026F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GIỜ HỌC ÂM NHẠC</a:t>
            </a:r>
          </a:p>
          <a:p>
            <a:pPr algn="ctr"/>
            <a:endParaRPr lang="en-US" altLang="zh-CN" sz="1400" b="1" dirty="0">
              <a:ln/>
              <a:solidFill>
                <a:srgbClr val="38026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altLang="zh-CN" sz="4800" b="1" dirty="0">
                <a:ln/>
                <a:solidFill>
                  <a:srgbClr val="38026F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LỚP 4</a:t>
            </a:r>
          </a:p>
        </p:txBody>
      </p:sp>
    </p:spTree>
    <p:extLst>
      <p:ext uri="{BB962C8B-B14F-4D97-AF65-F5344CB8AC3E}">
        <p14:creationId xmlns:p14="http://schemas.microsoft.com/office/powerpoint/2010/main" val="21867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video game&#10;&#10;Description automatically generated with low confidence">
            <a:extLst>
              <a:ext uri="{FF2B5EF4-FFF2-40B4-BE49-F238E27FC236}">
                <a16:creationId xmlns="" xmlns:a16="http://schemas.microsoft.com/office/drawing/2014/main" id="{B46AA9FB-493B-477F-A2C5-B4E16AEFE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6598" r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HUÔNG GIÓ LENG KENG 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1027390" y="5772244"/>
            <a:ext cx="764276" cy="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7526" y="1674767"/>
            <a:ext cx="437385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2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2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8018" y="1674767"/>
            <a:ext cx="447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1909" y="4098521"/>
            <a:ext cx="447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dirty="0" smtClean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800" b="1" dirty="0" smtClean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 smtClean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b="1" dirty="0" smtClean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2800" b="1" dirty="0">
              <a:solidFill>
                <a:srgbClr val="181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20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cuc-dep-3.01.10-PM"/>
          <p:cNvPicPr>
            <a:picLocks noChangeAspect="1"/>
          </p:cNvPicPr>
          <p:nvPr/>
        </p:nvPicPr>
        <p:blipFill>
          <a:blip r:embed="rId6"/>
          <a:srcRect t="5558" b="768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107950" y="527685"/>
            <a:ext cx="11976100" cy="9233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5400" b="1" dirty="0">
                <a:ln/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CHÚC CÁC CON HỌC GIỎI, CHĂM NGOAN</a:t>
            </a:r>
          </a:p>
        </p:txBody>
      </p:sp>
      <p:sp>
        <p:nvSpPr>
          <p:cNvPr id="4" name="Rectangles 3"/>
          <p:cNvSpPr/>
          <p:nvPr/>
        </p:nvSpPr>
        <p:spPr>
          <a:xfrm>
            <a:off x="1238864" y="6030595"/>
            <a:ext cx="9715545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</a:rPr>
              <a:t>HẸN GẶP CÁC CON TRONG NHỮNG GIỜ HỌC SAU.</a:t>
            </a:r>
          </a:p>
        </p:txBody>
      </p:sp>
      <p:pic>
        <p:nvPicPr>
          <p:cNvPr id="5" name="Em-Yeu-Gio-Hoc-Hat- há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7600" y="6088280"/>
            <a:ext cx="609600" cy="609600"/>
          </a:xfrm>
          <a:prstGeom prst="rect">
            <a:avLst/>
          </a:prstGeom>
        </p:spPr>
      </p:pic>
      <p:pic>
        <p:nvPicPr>
          <p:cNvPr id="6" name="Nhạc nền kể chuyện Part 3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9265" y="6247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95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0016" y="348776"/>
            <a:ext cx="3671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TRÒ CHƠI ÂM NHẠC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0759" y="933551"/>
            <a:ext cx="3390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</a:rPr>
              <a:t>Nghe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thấu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đoán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tài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7" name="Nghe - đoá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0759" y="1977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9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1253" y="1801505"/>
            <a:ext cx="425969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</a:rPr>
              <a:t>Chuông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gió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leng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keng</a:t>
            </a:r>
            <a:endParaRPr lang="en-US" sz="3600" b="1" dirty="0" smtClean="0">
              <a:solidFill>
                <a:srgbClr val="7030A0"/>
              </a:solidFill>
            </a:endParaRPr>
          </a:p>
          <a:p>
            <a:pPr algn="r"/>
            <a:r>
              <a:rPr lang="en-US" sz="2800" dirty="0" err="1" smtClean="0">
                <a:solidFill>
                  <a:srgbClr val="7030A0"/>
                </a:solidFill>
              </a:rPr>
              <a:t>Nhạc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sĩ</a:t>
            </a:r>
            <a:r>
              <a:rPr lang="en-US" sz="2800" dirty="0" smtClean="0">
                <a:solidFill>
                  <a:srgbClr val="7030A0"/>
                </a:solidFill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</a:rPr>
              <a:t>Lê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Vinh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Phúc</a:t>
            </a:r>
            <a:endParaRPr lang="en-US" sz="2800" dirty="0" smtClean="0">
              <a:solidFill>
                <a:srgbClr val="7030A0"/>
              </a:solidFill>
            </a:endParaRPr>
          </a:p>
          <a:p>
            <a:endParaRPr 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64872" cy="69655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79008" y="2044006"/>
            <a:ext cx="91258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  <a:p>
            <a:pPr algn="ctr"/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 </a:t>
            </a:r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 gió leng </a:t>
            </a:r>
            <a:r>
              <a:rPr lang="vi-VN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âm nhạc: </a:t>
            </a:r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biểu diễn trong ca hát</a:t>
            </a:r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07177" y="1291307"/>
            <a:ext cx="5270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Chủ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mới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3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7" y="0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Title 1"/>
          <p:cNvSpPr txBox="1">
            <a:spLocks noChangeArrowheads="1"/>
          </p:cNvSpPr>
          <p:nvPr/>
        </p:nvSpPr>
        <p:spPr bwMode="auto">
          <a:xfrm>
            <a:off x="1006475" y="300037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4131996648"/>
              </p:ext>
            </p:extLst>
          </p:nvPr>
        </p:nvGraphicFramePr>
        <p:xfrm>
          <a:off x="1604357" y="949570"/>
          <a:ext cx="10587644" cy="5451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val 6"/>
          <p:cNvSpPr/>
          <p:nvPr/>
        </p:nvSpPr>
        <p:spPr>
          <a:xfrm>
            <a:off x="1498600" y="1238251"/>
            <a:ext cx="1447800" cy="1409700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/>
          <p:cNvSpPr/>
          <p:nvPr/>
        </p:nvSpPr>
        <p:spPr>
          <a:xfrm>
            <a:off x="1600200" y="2876551"/>
            <a:ext cx="1447800" cy="1524000"/>
          </a:xfrm>
          <a:prstGeom prst="ellipse">
            <a:avLst/>
          </a:prstGeom>
          <a:blipFill rotWithShape="0">
            <a:blip r:embed="rId10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/>
          <p:cNvSpPr/>
          <p:nvPr/>
        </p:nvSpPr>
        <p:spPr>
          <a:xfrm>
            <a:off x="3153756" y="3194983"/>
            <a:ext cx="8712197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94696" y="1779694"/>
            <a:ext cx="8563905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52549" y="4629151"/>
            <a:ext cx="1371600" cy="1366839"/>
          </a:xfrm>
          <a:prstGeom prst="ellipse">
            <a:avLst/>
          </a:prstGeom>
          <a:blipFill rotWithShape="0">
            <a:blip r:embed="rId11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2946400" y="4820583"/>
            <a:ext cx="9690104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00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hát mẫ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517" y="56899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7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HUÔNG GIÓ LENG KENG 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934" y="5489967"/>
            <a:ext cx="609600" cy="609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363570" y="4394580"/>
            <a:ext cx="163774" cy="12283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1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3917" y="1012954"/>
            <a:ext cx="105451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Kìa nhìn xem cái chuông gió xinh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                   </a:t>
            </a:r>
            <a:r>
              <a:rPr lang="vi-VN" sz="2800" dirty="0" smtClean="0">
                <a:latin typeface="+mj-lt"/>
              </a:rPr>
              <a:t/>
            </a:r>
            <a:br>
              <a:rPr lang="vi-VN" sz="2800" dirty="0" smtClean="0">
                <a:latin typeface="+mj-lt"/>
              </a:rPr>
            </a:br>
            <a:r>
              <a:rPr lang="vi-VN" sz="2800" dirty="0">
                <a:latin typeface="+mj-lt"/>
              </a:rPr>
              <a:t>Leng keng leng keng theo gió leng keng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  <a:p>
            <a:r>
              <a:rPr lang="vi-VN" sz="2800" dirty="0" smtClean="0">
                <a:latin typeface="+mj-lt"/>
              </a:rPr>
              <a:t/>
            </a:r>
            <a:br>
              <a:rPr lang="vi-VN" sz="2800" dirty="0" smtClean="0">
                <a:latin typeface="+mj-lt"/>
              </a:rPr>
            </a:br>
            <a:r>
              <a:rPr lang="vi-VN" sz="2800" dirty="0">
                <a:latin typeface="+mj-lt"/>
              </a:rPr>
              <a:t>Leng keng leng keng âm thanh trong lành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  <a:p>
            <a:r>
              <a:rPr lang="vi-VN" sz="2800" dirty="0" smtClean="0">
                <a:latin typeface="+mj-lt"/>
              </a:rPr>
              <a:t/>
            </a:r>
            <a:br>
              <a:rPr lang="vi-VN" sz="2800" dirty="0" smtClean="0">
                <a:latin typeface="+mj-lt"/>
              </a:rPr>
            </a:br>
            <a:r>
              <a:rPr lang="el-GR" sz="2800" i="0" dirty="0" smtClean="0">
                <a:effectLst/>
                <a:latin typeface="+mj-lt"/>
              </a:rPr>
              <a:t>Ϲ</a:t>
            </a:r>
            <a:r>
              <a:rPr lang="vi-VN" sz="2800" dirty="0">
                <a:latin typeface="+mj-lt"/>
              </a:rPr>
              <a:t>huông gió ơi dễ thương, chuông gió trông ngộ </a:t>
            </a:r>
            <a:r>
              <a:rPr lang="vi-VN" sz="2800" dirty="0" smtClean="0">
                <a:latin typeface="+mj-lt"/>
              </a:rPr>
              <a:t>nghĩnh</a:t>
            </a:r>
            <a:endParaRPr lang="en-US" sz="2800" dirty="0" smtClean="0">
              <a:latin typeface="+mj-lt"/>
            </a:endParaRPr>
          </a:p>
          <a:p>
            <a:r>
              <a:rPr lang="vi-VN" sz="2800" dirty="0" smtClean="0">
                <a:latin typeface="+mj-lt"/>
              </a:rPr>
              <a:t/>
            </a:r>
            <a:br>
              <a:rPr lang="vi-VN" sz="2800" dirty="0" smtClean="0">
                <a:latin typeface="+mj-lt"/>
              </a:rPr>
            </a:br>
            <a:r>
              <a:rPr lang="vi-VN" sz="2800" dirty="0">
                <a:latin typeface="+mj-lt"/>
              </a:rPr>
              <a:t>Tuổi thơ em đó,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chuông 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gió về</a:t>
            </a:r>
            <a:r>
              <a:rPr lang="vi-VN" sz="2800" dirty="0"/>
              <a:t>.</a:t>
            </a:r>
            <a:endParaRPr lang="en-US" sz="2800" dirty="0"/>
          </a:p>
          <a:p>
            <a:r>
              <a:rPr lang="vi-VN" sz="2800" dirty="0" smtClean="0">
                <a:latin typeface="+mj-lt"/>
              </a:rPr>
              <a:t/>
            </a:r>
            <a:br>
              <a:rPr lang="vi-VN" sz="2800" dirty="0" smtClean="0">
                <a:latin typeface="+mj-lt"/>
              </a:rPr>
            </a:br>
            <a:endParaRPr lang="vi-VN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7158" y="313898"/>
            <a:ext cx="3348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</a:rPr>
              <a:t>Chuông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gió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leng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keng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83" y="1528550"/>
            <a:ext cx="352600" cy="31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559" y="1528550"/>
            <a:ext cx="352600" cy="313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58" y="2322395"/>
            <a:ext cx="352600" cy="313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52" y="2322395"/>
            <a:ext cx="352600" cy="313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326" y="3272051"/>
            <a:ext cx="352600" cy="313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099" y="3272051"/>
            <a:ext cx="352600" cy="313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83" y="4055660"/>
            <a:ext cx="352600" cy="31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277" y="4055660"/>
            <a:ext cx="352600" cy="3138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28" y="4055660"/>
            <a:ext cx="352600" cy="3138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745" y="4055660"/>
            <a:ext cx="352600" cy="3138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83" y="4925350"/>
            <a:ext cx="352600" cy="313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28" y="4885153"/>
            <a:ext cx="352600" cy="313898"/>
          </a:xfrm>
          <a:prstGeom prst="rect">
            <a:avLst/>
          </a:prstGeom>
        </p:spPr>
      </p:pic>
      <p:pic>
        <p:nvPicPr>
          <p:cNvPr id="18" name="CHUÔNG GIÓ LENG KENG 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5982" y="5540246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28" y="3272051"/>
            <a:ext cx="352600" cy="3138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B8E5ECC-E6C9-45B3-8056-7519D67BD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146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82" y="4888957"/>
            <a:ext cx="352600" cy="31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03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225</Words>
  <Application>Microsoft Office PowerPoint</Application>
  <PresentationFormat>Widescreen</PresentationFormat>
  <Paragraphs>53</Paragraphs>
  <Slides>22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宋体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27</cp:revision>
  <dcterms:created xsi:type="dcterms:W3CDTF">2023-08-11T05:15:52Z</dcterms:created>
  <dcterms:modified xsi:type="dcterms:W3CDTF">2023-08-15T08:22:25Z</dcterms:modified>
</cp:coreProperties>
</file>