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22" r:id="rId4"/>
    <p:sldMasterId id="2147483746" r:id="rId5"/>
  </p:sldMasterIdLst>
  <p:notesMasterIdLst>
    <p:notesMasterId r:id="rId26"/>
  </p:notesMasterIdLst>
  <p:sldIdLst>
    <p:sldId id="504" r:id="rId6"/>
    <p:sldId id="474" r:id="rId7"/>
    <p:sldId id="258" r:id="rId8"/>
    <p:sldId id="260" r:id="rId9"/>
    <p:sldId id="261" r:id="rId10"/>
    <p:sldId id="262" r:id="rId11"/>
    <p:sldId id="263" r:id="rId12"/>
    <p:sldId id="310" r:id="rId13"/>
    <p:sldId id="497" r:id="rId14"/>
    <p:sldId id="467" r:id="rId15"/>
    <p:sldId id="486" r:id="rId16"/>
    <p:sldId id="499" r:id="rId17"/>
    <p:sldId id="477" r:id="rId18"/>
    <p:sldId id="500" r:id="rId19"/>
    <p:sldId id="338" r:id="rId20"/>
    <p:sldId id="501" r:id="rId21"/>
    <p:sldId id="340" r:id="rId22"/>
    <p:sldId id="480" r:id="rId23"/>
    <p:sldId id="503" r:id="rId24"/>
    <p:sldId id="476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5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9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7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4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8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25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1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4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8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9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4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7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3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4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5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6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0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8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1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7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4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5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9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8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85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516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0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9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jpeg"/><Relationship Id="rId5" Type="http://schemas.openxmlformats.org/officeDocument/2006/relationships/image" Target="../media/image42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6.xml"/><Relationship Id="rId18" Type="http://schemas.openxmlformats.org/officeDocument/2006/relationships/slide" Target="slide5.xml"/><Relationship Id="rId3" Type="http://schemas.openxmlformats.org/officeDocument/2006/relationships/image" Target="../media/image19.png"/><Relationship Id="rId21" Type="http://schemas.openxmlformats.org/officeDocument/2006/relationships/slide" Target="slide7.xml"/><Relationship Id="rId7" Type="http://schemas.openxmlformats.org/officeDocument/2006/relationships/image" Target="../media/image23.png"/><Relationship Id="rId12" Type="http://schemas.openxmlformats.org/officeDocument/2006/relationships/image" Target="../media/image28.gif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gif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25.gif"/><Relationship Id="rId14" Type="http://schemas.openxmlformats.org/officeDocument/2006/relationships/image" Target="../media/image29.pn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61" y="19462"/>
            <a:ext cx="1526380" cy="19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3241159" y="1949967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MÔN: </a:t>
            </a:r>
            <a:r>
              <a:rPr lang="en-US" sz="3200" b="1" dirty="0" smtClean="0">
                <a:solidFill>
                  <a:srgbClr val="0000FF"/>
                </a:solidFill>
              </a:rPr>
              <a:t>ĐỌC LỚP </a:t>
            </a:r>
            <a:r>
              <a:rPr lang="en-US" sz="3200" b="1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                                     </a:t>
            </a:r>
            <a:endParaRPr lang="en-US" sz="3600" b="1" dirty="0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3057740" y="281698"/>
            <a:ext cx="7270811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2761422" y="2683984"/>
            <a:ext cx="742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4577330"/>
            <a:ext cx="9613557" cy="2010708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2003783" y="3481246"/>
            <a:ext cx="1053959" cy="2687453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776683" y="3330315"/>
            <a:ext cx="1632417" cy="3377231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5" y="4840823"/>
            <a:ext cx="2063577" cy="162082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79712" y="4800725"/>
            <a:ext cx="2088292" cy="162082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1519068" y="6171790"/>
            <a:ext cx="9144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1519069" y="6307440"/>
            <a:ext cx="9158591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1519068" y="6514898"/>
            <a:ext cx="9144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134" y="847551"/>
            <a:ext cx="1044238" cy="12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CF22C83-AC38-45D8-BDD1-4CE2365E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92DB2-A919-4136-A4F1-FBDCD706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186" y="882502"/>
            <a:ext cx="8218967" cy="4710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4B2FF7-AD14-48E4-8A2E-9DCAD5DC0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742" y="1"/>
            <a:ext cx="997258" cy="8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3E14D5-46E1-4DB9-A637-4098ED04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1"/>
            <a:ext cx="868680" cy="8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22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1AC645-213E-4AE0-8CA1-FD60A635E299}"/>
              </a:ext>
            </a:extLst>
          </p:cNvPr>
          <p:cNvCxnSpPr/>
          <p:nvPr/>
        </p:nvCxnSpPr>
        <p:spPr>
          <a:xfrm flipH="1">
            <a:off x="7336449" y="8783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EC5D5D-97BA-43A3-B507-5D02E64DB81C}"/>
              </a:ext>
            </a:extLst>
          </p:cNvPr>
          <p:cNvCxnSpPr>
            <a:cxnSpLocks/>
          </p:cNvCxnSpPr>
          <p:nvPr/>
        </p:nvCxnSpPr>
        <p:spPr>
          <a:xfrm flipH="1">
            <a:off x="4779352" y="12953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4A5D38-1C40-4B33-A4B1-37D3F337E1E4}"/>
              </a:ext>
            </a:extLst>
          </p:cNvPr>
          <p:cNvCxnSpPr>
            <a:cxnSpLocks/>
          </p:cNvCxnSpPr>
          <p:nvPr/>
        </p:nvCxnSpPr>
        <p:spPr>
          <a:xfrm flipH="1">
            <a:off x="3710716" y="157360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A180E9-9754-492B-BA08-21651A1B195A}"/>
              </a:ext>
            </a:extLst>
          </p:cNvPr>
          <p:cNvCxnSpPr>
            <a:cxnSpLocks/>
          </p:cNvCxnSpPr>
          <p:nvPr/>
        </p:nvCxnSpPr>
        <p:spPr>
          <a:xfrm flipH="1">
            <a:off x="6486966" y="1993358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0238C9-C6B4-4A2B-AC0C-90CC6AD0ED88}"/>
              </a:ext>
            </a:extLst>
          </p:cNvPr>
          <p:cNvCxnSpPr>
            <a:cxnSpLocks/>
          </p:cNvCxnSpPr>
          <p:nvPr/>
        </p:nvCxnSpPr>
        <p:spPr>
          <a:xfrm flipH="1">
            <a:off x="2525991" y="23000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6784E6-BAE0-43AA-8AB7-AAA940E51377}"/>
              </a:ext>
            </a:extLst>
          </p:cNvPr>
          <p:cNvCxnSpPr>
            <a:cxnSpLocks/>
          </p:cNvCxnSpPr>
          <p:nvPr/>
        </p:nvCxnSpPr>
        <p:spPr>
          <a:xfrm flipH="1">
            <a:off x="3862997" y="253043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9DF0A0-0650-4638-9481-7C96BB55C140}"/>
              </a:ext>
            </a:extLst>
          </p:cNvPr>
          <p:cNvCxnSpPr>
            <a:cxnSpLocks/>
          </p:cNvCxnSpPr>
          <p:nvPr/>
        </p:nvCxnSpPr>
        <p:spPr>
          <a:xfrm flipH="1">
            <a:off x="2144365" y="295985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30C733-3B6F-40C5-B98D-D2D13E5DB0C1}"/>
              </a:ext>
            </a:extLst>
          </p:cNvPr>
          <p:cNvCxnSpPr>
            <a:cxnSpLocks/>
          </p:cNvCxnSpPr>
          <p:nvPr/>
        </p:nvCxnSpPr>
        <p:spPr>
          <a:xfrm flipH="1">
            <a:off x="6319758" y="3195685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51D7BC-39A7-4A0E-B8EC-CF5904D93A0A}"/>
              </a:ext>
            </a:extLst>
          </p:cNvPr>
          <p:cNvCxnSpPr>
            <a:cxnSpLocks/>
          </p:cNvCxnSpPr>
          <p:nvPr/>
        </p:nvCxnSpPr>
        <p:spPr>
          <a:xfrm flipH="1">
            <a:off x="4807561" y="36331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E0AAFA-BE3A-4D5D-9ED2-038389C122E4}"/>
              </a:ext>
            </a:extLst>
          </p:cNvPr>
          <p:cNvCxnSpPr>
            <a:cxnSpLocks/>
          </p:cNvCxnSpPr>
          <p:nvPr/>
        </p:nvCxnSpPr>
        <p:spPr>
          <a:xfrm flipH="1">
            <a:off x="5611792" y="395216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8E74A6-0877-4750-B1D8-76153C76C6F1}"/>
              </a:ext>
            </a:extLst>
          </p:cNvPr>
          <p:cNvCxnSpPr>
            <a:cxnSpLocks/>
          </p:cNvCxnSpPr>
          <p:nvPr/>
        </p:nvCxnSpPr>
        <p:spPr>
          <a:xfrm flipH="1">
            <a:off x="1987242" y="4536021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C4BE3C-BBA9-48CE-8A31-71D997231195}"/>
              </a:ext>
            </a:extLst>
          </p:cNvPr>
          <p:cNvCxnSpPr>
            <a:cxnSpLocks/>
          </p:cNvCxnSpPr>
          <p:nvPr/>
        </p:nvCxnSpPr>
        <p:spPr>
          <a:xfrm flipH="1">
            <a:off x="1005710" y="5195469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1638BE-CC70-4926-9A33-8A98D6483026}"/>
              </a:ext>
            </a:extLst>
          </p:cNvPr>
          <p:cNvCxnSpPr>
            <a:cxnSpLocks/>
          </p:cNvCxnSpPr>
          <p:nvPr/>
        </p:nvCxnSpPr>
        <p:spPr>
          <a:xfrm flipH="1">
            <a:off x="7339796" y="5463174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8B7A67-A4E0-4903-9ED8-CFAB5D0BBCE8}"/>
              </a:ext>
            </a:extLst>
          </p:cNvPr>
          <p:cNvCxnSpPr>
            <a:cxnSpLocks/>
          </p:cNvCxnSpPr>
          <p:nvPr/>
        </p:nvCxnSpPr>
        <p:spPr>
          <a:xfrm flipH="1">
            <a:off x="7522527" y="58301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5D5243C0-B019-4078-9602-71FB7CC4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8" y="1"/>
            <a:ext cx="943992" cy="8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82943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129117" y="4062947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164815A-E96F-4E40-8F57-5EF0C403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956" y="0"/>
            <a:ext cx="1027044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8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0939" y="1993081"/>
            <a:ext cx="2426292" cy="2109019"/>
            <a:chOff x="20939" y="1993081"/>
            <a:chExt cx="2426292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0939" y="2555941"/>
              <a:ext cx="2426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2F8A156-1A38-4189-967A-512EDFFA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742" y="1"/>
            <a:ext cx="997258" cy="8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5853" y="979821"/>
            <a:ext cx="8303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Hũ</a:t>
            </a:r>
            <a:r>
              <a:rPr lang="en-US" sz="4000" dirty="0" smtClean="0"/>
              <a:t>: </a:t>
            </a:r>
            <a:r>
              <a:rPr lang="en-US" sz="4000" dirty="0" err="1" smtClean="0"/>
              <a:t>bình</a:t>
            </a:r>
            <a:r>
              <a:rPr lang="en-US" sz="4000" dirty="0" smtClean="0"/>
              <a:t> </a:t>
            </a:r>
            <a:r>
              <a:rPr lang="en-US" sz="4000" dirty="0" err="1" smtClean="0"/>
              <a:t>sành</a:t>
            </a:r>
            <a:r>
              <a:rPr lang="en-US" sz="4000" dirty="0"/>
              <a:t> </a:t>
            </a:r>
            <a:r>
              <a:rPr lang="en-US" sz="4000" dirty="0" err="1" smtClean="0"/>
              <a:t>sứ</a:t>
            </a:r>
            <a:r>
              <a:rPr lang="en-US" sz="4000" dirty="0" smtClean="0"/>
              <a:t> </a:t>
            </a:r>
            <a:r>
              <a:rPr lang="en-US" sz="4000" dirty="0" err="1" smtClean="0"/>
              <a:t>loại</a:t>
            </a:r>
            <a:r>
              <a:rPr lang="en-US" sz="4000" dirty="0" smtClean="0"/>
              <a:t> </a:t>
            </a:r>
            <a:r>
              <a:rPr lang="en-US" sz="4000" dirty="0" err="1" smtClean="0"/>
              <a:t>nhỏ</a:t>
            </a:r>
            <a:r>
              <a:rPr lang="en-US" sz="4000" dirty="0" smtClean="0"/>
              <a:t>, ở </a:t>
            </a:r>
            <a:r>
              <a:rPr lang="en-US" sz="4000" dirty="0" err="1" smtClean="0"/>
              <a:t>giữa</a:t>
            </a:r>
            <a:r>
              <a:rPr lang="en-US" sz="4000" dirty="0" smtClean="0"/>
              <a:t> </a:t>
            </a:r>
            <a:r>
              <a:rPr lang="en-US" sz="4000" dirty="0" err="1" smtClean="0"/>
              <a:t>phình</a:t>
            </a:r>
            <a:r>
              <a:rPr lang="en-US" sz="4000" dirty="0" smtClean="0"/>
              <a:t> </a:t>
            </a:r>
            <a:r>
              <a:rPr lang="en-US" sz="4000" dirty="0" err="1" smtClean="0"/>
              <a:t>ra</a:t>
            </a:r>
            <a:r>
              <a:rPr lang="en-US" sz="4000" dirty="0" smtClean="0"/>
              <a:t>, </a:t>
            </a:r>
            <a:r>
              <a:rPr lang="en-US" sz="4000" dirty="0" err="1" smtClean="0"/>
              <a:t>nhỏ</a:t>
            </a:r>
            <a:r>
              <a:rPr lang="en-US" sz="4000" dirty="0" smtClean="0"/>
              <a:t> </a:t>
            </a:r>
            <a:r>
              <a:rPr lang="en-US" sz="4000" dirty="0" err="1" smtClean="0"/>
              <a:t>dần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đáy</a:t>
            </a:r>
            <a:r>
              <a:rPr lang="en-US" sz="4000" dirty="0" smtClean="0"/>
              <a:t>, </a:t>
            </a:r>
            <a:r>
              <a:rPr lang="en-US" sz="4000" dirty="0" err="1" smtClean="0"/>
              <a:t>dùng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đựng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sp>
        <p:nvSpPr>
          <p:cNvPr id="5" name="AutoShape 2" descr="Hũ đựng trà tử sa cao cấp HTTS04 - Hồng tr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ũ đựng trà tử sa cao cấp HTTS04 - Hồng trà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ũ sành đựng gạo phúc lộc 30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62" y="2664880"/>
            <a:ext cx="3296267" cy="32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ũ sành đựng gạo - tài lộc - 35kg | Hũ sành đựng gạ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44" y="2492233"/>
            <a:ext cx="3406879" cy="34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82943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39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BF567BB0-5218-44B4-9DC4-8122A52B06A8}"/>
              </a:ext>
            </a:extLst>
          </p:cNvPr>
          <p:cNvSpPr/>
          <p:nvPr/>
        </p:nvSpPr>
        <p:spPr>
          <a:xfrm>
            <a:off x="3040446" y="2682240"/>
            <a:ext cx="7513320" cy="260603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43" name="Hexagon 42">
            <a:extLst>
              <a:ext uri="{FF2B5EF4-FFF2-40B4-BE49-F238E27FC236}">
                <a16:creationId xmlns:a16="http://schemas.microsoft.com/office/drawing/2014/main" id="{C9A10510-73D6-48FC-9336-FA1260DCA4BA}"/>
              </a:ext>
            </a:extLst>
          </p:cNvPr>
          <p:cNvSpPr/>
          <p:nvPr/>
        </p:nvSpPr>
        <p:spPr>
          <a:xfrm>
            <a:off x="2539039" y="195751"/>
            <a:ext cx="9208710" cy="2545989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6F7952-49CE-41AB-926B-9C3E8414E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291" y="873791"/>
            <a:ext cx="4048125" cy="180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3291" y="3569760"/>
            <a:ext cx="485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 HIỂU </a:t>
            </a:r>
            <a:r>
              <a:rPr lang="en-US" altLang="zh-CN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endParaRPr lang="zh-CN" alt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5" name="15"/>
          <p:cNvSpPr/>
          <p:nvPr/>
        </p:nvSpPr>
        <p:spPr>
          <a:xfrm>
            <a:off x="1958340" y="535903"/>
            <a:ext cx="2392723" cy="17191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451" y="997403"/>
            <a:ext cx="1680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TIẾT 2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3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84DE9D-1273-4658-9F1E-89C631CC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1" y="128255"/>
            <a:ext cx="9686419" cy="342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47661-608C-4A03-9079-2F05BFDF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591" y="128255"/>
            <a:ext cx="867765" cy="81529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56E1E43-C21E-4C15-A088-6FFD05BFF0EE}"/>
              </a:ext>
            </a:extLst>
          </p:cNvPr>
          <p:cNvSpPr/>
          <p:nvPr/>
        </p:nvSpPr>
        <p:spPr>
          <a:xfrm>
            <a:off x="222220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D1A4C7-4C9F-4D31-B961-265DF74AFE0E}"/>
              </a:ext>
            </a:extLst>
          </p:cNvPr>
          <p:cNvSpPr/>
          <p:nvPr/>
        </p:nvSpPr>
        <p:spPr>
          <a:xfrm>
            <a:off x="683673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4A7DC5-8C82-4603-9BFC-4CDF9CCBA6A6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1172205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DC08A2-ED1B-49DC-9526-3917E130AA6A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3341247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60A5CD-3978-4AC4-872C-2660BB3C616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1297172"/>
            <a:ext cx="5031824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DE7DF3-C55D-41E4-86FB-9A9A6182AFB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2427215"/>
            <a:ext cx="5887812" cy="1762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A337B4-90E6-43A7-91DF-9E854FB3C078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2881423" y="1297172"/>
            <a:ext cx="5228595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61B048-DAD1-4559-9C1B-719F44B9C75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598120" y="2349795"/>
            <a:ext cx="2511898" cy="1840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FC951D-3FD1-489C-A286-B3BB9873A2EE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335154" y="2427213"/>
            <a:ext cx="774864" cy="1762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844272"/>
            <a:ext cx="54924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AutoShape 3">
            <a:extLst>
              <a:ext uri="{FF2B5EF4-FFF2-40B4-BE49-F238E27FC236}">
                <a16:creationId xmlns:a16="http://schemas.microsoft.com/office/drawing/2014/main" id="{21524754-C788-4C9F-8E18-3ABD698E7C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1159" y="360992"/>
            <a:ext cx="324260" cy="4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2A307-1BA9-4FB9-A877-0297B8B57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19" y="414905"/>
            <a:ext cx="953195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5FCCBC-A8CA-477A-AA6C-BA727FAA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6" y="5900387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47817" y="947451"/>
            <a:ext cx="6619737" cy="4659133"/>
          </a:xfrm>
          <a:prstGeom prst="rect">
            <a:avLst/>
          </a:prstGeom>
        </p:spPr>
      </p:pic>
      <p:pic>
        <p:nvPicPr>
          <p:cNvPr id="20" name="1a">
            <a:hlinkClick r:id="rId16" action="ppaction://hlinksldjump"/>
            <a:extLst>
              <a:ext uri="{FF2B5EF4-FFF2-40B4-BE49-F238E27FC236}">
                <a16:creationId xmlns:a16="http://schemas.microsoft.com/office/drawing/2014/main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9" y="788858"/>
            <a:ext cx="3449389" cy="2384680"/>
          </a:xfrm>
          <a:prstGeom prst="rect">
            <a:avLst/>
          </a:prstGeom>
        </p:spPr>
      </p:pic>
      <p:pic>
        <p:nvPicPr>
          <p:cNvPr id="22" name="2a">
            <a:hlinkClick r:id="rId18" action="ppaction://hlinksldjump"/>
            <a:extLst>
              <a:ext uri="{FF2B5EF4-FFF2-40B4-BE49-F238E27FC236}">
                <a16:creationId xmlns:a16="http://schemas.microsoft.com/office/drawing/2014/main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8" y="736218"/>
            <a:ext cx="3235685" cy="2437320"/>
          </a:xfrm>
          <a:prstGeom prst="rect">
            <a:avLst/>
          </a:prstGeom>
        </p:spPr>
      </p:pic>
      <p:pic>
        <p:nvPicPr>
          <p:cNvPr id="23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6" y="3005504"/>
            <a:ext cx="3371991" cy="2601079"/>
          </a:xfrm>
          <a:prstGeom prst="rect">
            <a:avLst/>
          </a:prstGeom>
        </p:spPr>
      </p:pic>
      <p:pic>
        <p:nvPicPr>
          <p:cNvPr id="24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6" y="2985757"/>
            <a:ext cx="3294993" cy="26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6373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truồng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5971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026E7-4326-43F4-956F-59C2B8E3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80" y="1690577"/>
            <a:ext cx="7814930" cy="173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F3D39-28F6-41BD-810F-3CA4A7DE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4&quot;&gt;&lt;object type=&quot;3&quot; unique_id=&quot;10006&quot;&gt;&lt;property id=&quot;20148&quot; value=&quot;5&quot;/&gt;&lt;property id=&quot;20300&quot; value=&quot;Slide 1&quot;/&gt;&lt;property id=&quot;20307&quot; value=&quot;474&quot;/&gt;&lt;/object&gt;&lt;object type=&quot;3&quot; unique_id=&quot;10007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09&quot;&gt;&lt;property id=&quot;20148&quot; value=&quot;5&quot;/&gt;&lt;property id=&quot;20300&quot; value=&quot;Slide 4&quot;/&gt;&lt;property id=&quot;20307&quot; value=&quot;261&quot;/&gt;&lt;/object&gt;&lt;object type=&quot;3&quot; unique_id=&quot;10010&quot;&gt;&lt;property id=&quot;20148&quot; value=&quot;5&quot;/&gt;&lt;property id=&quot;20300&quot; value=&quot;Slide 5&quot;/&gt;&lt;property id=&quot;20307&quot; value=&quot;262&quot;/&gt;&lt;/object&gt;&lt;object type=&quot;3&quot; unique_id=&quot;10011&quot;&gt;&lt;property id=&quot;20148&quot; value=&quot;5&quot;/&gt;&lt;property id=&quot;20300&quot; value=&quot;Slide 6&quot;/&gt;&lt;property id=&quot;20307&quot; value=&quot;263&quot;/&gt;&lt;/object&gt;&lt;object type=&quot;3&quot; unique_id=&quot;10012&quot;&gt;&lt;property id=&quot;20148&quot; value=&quot;5&quot;/&gt;&lt;property id=&quot;20300&quot; value=&quot;Slide 7&quot;/&gt;&lt;property id=&quot;20307&quot; value=&quot;310&quot;/&gt;&lt;/object&gt;&lt;object type=&quot;3&quot; unique_id=&quot;10013&quot;&gt;&lt;property id=&quot;20148&quot; value=&quot;5&quot;/&gt;&lt;property id=&quot;20300&quot; value=&quot;Slide 8&quot;/&gt;&lt;property id=&quot;20307&quot; value=&quot;497&quot;/&gt;&lt;/object&gt;&lt;object type=&quot;3&quot; unique_id=&quot;10014&quot;&gt;&lt;property id=&quot;20148&quot; value=&quot;5&quot;/&gt;&lt;property id=&quot;20300&quot; value=&quot;Slide 9&quot;/&gt;&lt;property id=&quot;20307&quot; value=&quot;467&quot;/&gt;&lt;/object&gt;&lt;object type=&quot;3&quot; unique_id=&quot;10015&quot;&gt;&lt;property id=&quot;20148&quot; value=&quot;5&quot;/&gt;&lt;property id=&quot;20300&quot; value=&quot;Slide 10&quot;/&gt;&lt;property id=&quot;20307&quot; value=&quot;486&quot;/&gt;&lt;/object&gt;&lt;object type=&quot;3&quot; unique_id=&quot;10016&quot;&gt;&lt;property id=&quot;20148&quot; value=&quot;5&quot;/&gt;&lt;property id=&quot;20300&quot; value=&quot;Slide 11&quot;/&gt;&lt;property id=&quot;20307&quot; value=&quot;499&quot;/&gt;&lt;/object&gt;&lt;object type=&quot;3&quot; unique_id=&quot;10017&quot;&gt;&lt;property id=&quot;20148&quot; value=&quot;5&quot;/&gt;&lt;property id=&quot;20300&quot; value=&quot;Slide 12&quot;/&gt;&lt;property id=&quot;20307&quot; value=&quot;477&quot;/&gt;&lt;/object&gt;&lt;object type=&quot;3&quot; unique_id=&quot;10018&quot;&gt;&lt;property id=&quot;20148&quot; value=&quot;5&quot;/&gt;&lt;property id=&quot;20300&quot; value=&quot;Slide 13&quot;/&gt;&lt;property id=&quot;20307&quot; value=&quot;500&quot;/&gt;&lt;/object&gt;&lt;object type=&quot;3&quot; unique_id=&quot;10019&quot;&gt;&lt;property id=&quot;20148&quot; value=&quot;5&quot;/&gt;&lt;property id=&quot;20300&quot; value=&quot;Slide 14&quot;/&gt;&lt;property id=&quot;20307&quot; value=&quot;338&quot;/&gt;&lt;/object&gt;&lt;object type=&quot;3&quot; unique_id=&quot;10020&quot;&gt;&lt;property id=&quot;20148&quot; value=&quot;5&quot;/&gt;&lt;property id=&quot;20300&quot; value=&quot;Slide 15&quot;/&gt;&lt;property id=&quot;20307&quot; value=&quot;501&quot;/&gt;&lt;/object&gt;&lt;object type=&quot;3&quot; unique_id=&quot;10021&quot;&gt;&lt;property id=&quot;20148&quot; value=&quot;5&quot;/&gt;&lt;property id=&quot;20300&quot; value=&quot;Slide 16&quot;/&gt;&lt;property id=&quot;20307&quot; value=&quot;340&quot;/&gt;&lt;/object&gt;&lt;object type=&quot;3&quot; unique_id=&quot;10022&quot;&gt;&lt;property id=&quot;20148&quot; value=&quot;5&quot;/&gt;&lt;property id=&quot;20300&quot; value=&quot;Slide 17&quot;/&gt;&lt;property id=&quot;20307&quot; value=&quot;480&quot;/&gt;&lt;/object&gt;&lt;object type=&quot;3&quot; unique_id=&quot;10023&quot;&gt;&lt;property id=&quot;20148&quot; value=&quot;5&quot;/&gt;&lt;property id=&quot;20300&quot; value=&quot;Slide 18&quot;/&gt;&lt;property id=&quot;20307&quot; value=&quot;503&quot;/&gt;&lt;/object&gt;&lt;object type=&quot;3&quot; unique_id=&quot;10033&quot;&gt;&lt;property id=&quot;20148&quot; value=&quot;5&quot;/&gt;&lt;property id=&quot;20300&quot; value=&quot;Slide 19&quot;/&gt;&lt;property id=&quot;20307&quot; value=&quot;476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246</Words>
  <Application>Microsoft Office PowerPoint</Application>
  <PresentationFormat>Widescreen</PresentationFormat>
  <Paragraphs>63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Microsoft YaHei</vt:lpstr>
      <vt:lpstr>SimSun</vt:lpstr>
      <vt:lpstr>SimSun</vt:lpstr>
      <vt:lpstr>Arial</vt:lpstr>
      <vt:lpstr>Arial Rounded MT Bold</vt:lpstr>
      <vt:lpstr>Arial-Rounded</vt:lpstr>
      <vt:lpstr>Bodoni MT Black</vt:lpstr>
      <vt:lpstr>Calibri</vt:lpstr>
      <vt:lpstr>Calibri Light</vt:lpstr>
      <vt:lpstr>等线</vt:lpstr>
      <vt:lpstr>Times New Roman</vt:lpstr>
      <vt:lpstr>3_Office Theme</vt:lpstr>
      <vt:lpstr>Office Theme</vt:lpstr>
      <vt:lpstr>Default Design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24</cp:revision>
  <dcterms:created xsi:type="dcterms:W3CDTF">2021-05-22T00:11:39Z</dcterms:created>
  <dcterms:modified xsi:type="dcterms:W3CDTF">2023-09-22T05:14:35Z</dcterms:modified>
</cp:coreProperties>
</file>