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46" r:id="rId5"/>
  </p:sldMasterIdLst>
  <p:notesMasterIdLst>
    <p:notesMasterId r:id="rId26"/>
  </p:notesMasterIdLst>
  <p:sldIdLst>
    <p:sldId id="504" r:id="rId6"/>
    <p:sldId id="474" r:id="rId7"/>
    <p:sldId id="258" r:id="rId8"/>
    <p:sldId id="260" r:id="rId9"/>
    <p:sldId id="261" r:id="rId10"/>
    <p:sldId id="262" r:id="rId11"/>
    <p:sldId id="263" r:id="rId12"/>
    <p:sldId id="310" r:id="rId13"/>
    <p:sldId id="497" r:id="rId14"/>
    <p:sldId id="467" r:id="rId15"/>
    <p:sldId id="486" r:id="rId16"/>
    <p:sldId id="499" r:id="rId17"/>
    <p:sldId id="477" r:id="rId18"/>
    <p:sldId id="500" r:id="rId19"/>
    <p:sldId id="338" r:id="rId20"/>
    <p:sldId id="501" r:id="rId21"/>
    <p:sldId id="340" r:id="rId22"/>
    <p:sldId id="480" r:id="rId23"/>
    <p:sldId id="503" r:id="rId24"/>
    <p:sldId id="47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72" d="100"/>
          <a:sy n="72" d="100"/>
        </p:scale>
        <p:origin x="-64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jpeg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1.png"/><Relationship Id="rId21" Type="http://schemas.openxmlformats.org/officeDocument/2006/relationships/slide" Target="slide7.xml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gif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1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0933" y="4082245"/>
            <a:ext cx="8432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1722" y="1219200"/>
            <a:ext cx="9806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CHÀO MỪNG CÁC THẦY, CÔ GIÁO ĐẾN VỚI TIẾT HỌC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CF22C83-AC38-45D8-BDD1-4CE2365E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=""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=""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=""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=""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86" y="882502"/>
            <a:ext cx="8218967" cy="4710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4B2FF7-AD14-48E4-8A2E-9DCAD5DC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D3E14D5-46E1-4DB9-A637-4098ED04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D5243C0-B019-4078-9602-71FB7CC4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8" y="1"/>
            <a:ext cx="943992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29117" y="406294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164815A-E96F-4E40-8F57-5EF0C40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56" y="0"/>
            <a:ext cx="1027044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5941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F8A156-1A38-4189-967A-512EDF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853" y="979821"/>
            <a:ext cx="8303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Hũ</a:t>
            </a:r>
            <a:r>
              <a:rPr lang="en-US" sz="4000" dirty="0" smtClean="0"/>
              <a:t>: </a:t>
            </a:r>
            <a:r>
              <a:rPr lang="en-US" sz="4000" dirty="0" err="1" smtClean="0"/>
              <a:t>bình</a:t>
            </a:r>
            <a:r>
              <a:rPr lang="en-US" sz="4000" dirty="0" smtClean="0"/>
              <a:t> </a:t>
            </a:r>
            <a:r>
              <a:rPr lang="en-US" sz="4000" dirty="0" err="1" smtClean="0"/>
              <a:t>sành</a:t>
            </a:r>
            <a:r>
              <a:rPr lang="en-US" sz="4000" dirty="0"/>
              <a:t> </a:t>
            </a:r>
            <a:r>
              <a:rPr lang="en-US" sz="4000" dirty="0" err="1" smtClean="0"/>
              <a:t>sứ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, ở </a:t>
            </a:r>
            <a:r>
              <a:rPr lang="en-US" sz="4000" dirty="0" err="1" smtClean="0"/>
              <a:t>giữa</a:t>
            </a:r>
            <a:r>
              <a:rPr lang="en-US" sz="4000" dirty="0" smtClean="0"/>
              <a:t> </a:t>
            </a:r>
            <a:r>
              <a:rPr lang="en-US" sz="4000" dirty="0" err="1" smtClean="0"/>
              <a:t>phình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,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dần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đáy</a:t>
            </a:r>
            <a:r>
              <a:rPr lang="en-US" sz="4000" dirty="0" smtClean="0"/>
              <a:t>,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đựng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5" name="AutoShape 2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ũ sành đựng gạo phúc lộc 30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62" y="2664880"/>
            <a:ext cx="3296267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ũ sành đựng gạo - tài lộc - 35kg | Hũ sành đựng g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492233"/>
            <a:ext cx="3406879" cy="3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F567BB0-5218-44B4-9DC4-8122A52B06A8}"/>
              </a:ext>
            </a:extLst>
          </p:cNvPr>
          <p:cNvSpPr/>
          <p:nvPr/>
        </p:nvSpPr>
        <p:spPr>
          <a:xfrm>
            <a:off x="3040446" y="2682240"/>
            <a:ext cx="7513320" cy="260603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2539039" y="195751"/>
            <a:ext cx="9208710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291" y="3569760"/>
            <a:ext cx="485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</a:t>
            </a:r>
            <a:r>
              <a:rPr lang="en-US" altLang="zh-CN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5" name="15"/>
          <p:cNvSpPr/>
          <p:nvPr/>
        </p:nvSpPr>
        <p:spPr>
          <a:xfrm>
            <a:off x="1958340" y="535903"/>
            <a:ext cx="2392723" cy="17191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451" y="997403"/>
            <a:ext cx="168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TIẾT 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=""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85FCCBC-A8CA-477A-AA6C-BA727FA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=""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4&quot;&gt;&lt;object type=&quot;3&quot; unique_id=&quot;10006&quot;&gt;&lt;property id=&quot;20148&quot; value=&quot;5&quot;/&gt;&lt;property id=&quot;20300&quot; value=&quot;Slide 1&quot;/&gt;&lt;property id=&quot;20307&quot; value=&quot;474&quot;/&gt;&lt;/object&gt;&lt;object type=&quot;3&quot; unique_id=&quot;10007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310&quot;/&gt;&lt;/object&gt;&lt;object type=&quot;3&quot; unique_id=&quot;10013&quot;&gt;&lt;property id=&quot;20148&quot; value=&quot;5&quot;/&gt;&lt;property id=&quot;20300&quot; value=&quot;Slide 8&quot;/&gt;&lt;property id=&quot;20307&quot; value=&quot;497&quot;/&gt;&lt;/object&gt;&lt;object type=&quot;3&quot; unique_id=&quot;10014&quot;&gt;&lt;property id=&quot;20148&quot; value=&quot;5&quot;/&gt;&lt;property id=&quot;20300&quot; value=&quot;Slide 9&quot;/&gt;&lt;property id=&quot;20307&quot; value=&quot;467&quot;/&gt;&lt;/object&gt;&lt;object type=&quot;3&quot; unique_id=&quot;10015&quot;&gt;&lt;property id=&quot;20148&quot; value=&quot;5&quot;/&gt;&lt;property id=&quot;20300&quot; value=&quot;Slide 10&quot;/&gt;&lt;property id=&quot;20307&quot; value=&quot;486&quot;/&gt;&lt;/object&gt;&lt;object type=&quot;3&quot; unique_id=&quot;10016&quot;&gt;&lt;property id=&quot;20148&quot; value=&quot;5&quot;/&gt;&lt;property id=&quot;20300&quot; value=&quot;Slide 11&quot;/&gt;&lt;property id=&quot;20307&quot; value=&quot;499&quot;/&gt;&lt;/object&gt;&lt;object type=&quot;3&quot; unique_id=&quot;10017&quot;&gt;&lt;property id=&quot;20148&quot; value=&quot;5&quot;/&gt;&lt;property id=&quot;20300&quot; value=&quot;Slide 12&quot;/&gt;&lt;property id=&quot;20307&quot; value=&quot;477&quot;/&gt;&lt;/object&gt;&lt;object type=&quot;3&quot; unique_id=&quot;10018&quot;&gt;&lt;property id=&quot;20148&quot; value=&quot;5&quot;/&gt;&lt;property id=&quot;20300&quot; value=&quot;Slide 13&quot;/&gt;&lt;property id=&quot;20307&quot; value=&quot;500&quot;/&gt;&lt;/object&gt;&lt;object type=&quot;3&quot; unique_id=&quot;10019&quot;&gt;&lt;property id=&quot;20148&quot; value=&quot;5&quot;/&gt;&lt;property id=&quot;20300&quot; value=&quot;Slide 14&quot;/&gt;&lt;property id=&quot;20307&quot; value=&quot;338&quot;/&gt;&lt;/object&gt;&lt;object type=&quot;3&quot; unique_id=&quot;10020&quot;&gt;&lt;property id=&quot;20148&quot; value=&quot;5&quot;/&gt;&lt;property id=&quot;20300&quot; value=&quot;Slide 15&quot;/&gt;&lt;property id=&quot;20307&quot; value=&quot;501&quot;/&gt;&lt;/object&gt;&lt;object type=&quot;3&quot; unique_id=&quot;10021&quot;&gt;&lt;property id=&quot;20148&quot; value=&quot;5&quot;/&gt;&lt;property id=&quot;20300&quot; value=&quot;Slide 16&quot;/&gt;&lt;property id=&quot;20307&quot; value=&quot;340&quot;/&gt;&lt;/object&gt;&lt;object type=&quot;3&quot; unique_id=&quot;10022&quot;&gt;&lt;property id=&quot;20148&quot; value=&quot;5&quot;/&gt;&lt;property id=&quot;20300&quot; value=&quot;Slide 17&quot;/&gt;&lt;property id=&quot;20307&quot; value=&quot;480&quot;/&gt;&lt;/object&gt;&lt;object type=&quot;3&quot; unique_id=&quot;10023&quot;&gt;&lt;property id=&quot;20148&quot; value=&quot;5&quot;/&gt;&lt;property id=&quot;20300&quot; value=&quot;Slide 18&quot;/&gt;&lt;property id=&quot;20307&quot; value=&quot;503&quot;/&gt;&lt;/object&gt;&lt;object type=&quot;3&quot; unique_id=&quot;10033&quot;&gt;&lt;property id=&quot;20148&quot; value=&quot;5&quot;/&gt;&lt;property id=&quot;20300&quot; value=&quot;Slide 19&quot;/&gt;&lt;property id=&quot;20307&quot; value=&quot;47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237</Words>
  <Application>Microsoft Office PowerPoint</Application>
  <PresentationFormat>Custom</PresentationFormat>
  <Paragraphs>61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MTC</cp:lastModifiedBy>
  <cp:revision>22</cp:revision>
  <dcterms:created xsi:type="dcterms:W3CDTF">2021-05-22T00:11:39Z</dcterms:created>
  <dcterms:modified xsi:type="dcterms:W3CDTF">2023-09-19T08:06:21Z</dcterms:modified>
</cp:coreProperties>
</file>