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345" r:id="rId2"/>
    <p:sldId id="338" r:id="rId3"/>
    <p:sldId id="383" r:id="rId4"/>
    <p:sldId id="370" r:id="rId5"/>
    <p:sldId id="373" r:id="rId6"/>
    <p:sldId id="374" r:id="rId7"/>
    <p:sldId id="375" r:id="rId8"/>
    <p:sldId id="376" r:id="rId9"/>
    <p:sldId id="377" r:id="rId10"/>
    <p:sldId id="371" r:id="rId11"/>
    <p:sldId id="379" r:id="rId12"/>
    <p:sldId id="380" r:id="rId13"/>
    <p:sldId id="381" r:id="rId14"/>
    <p:sldId id="382" r:id="rId15"/>
    <p:sldId id="357" r:id="rId16"/>
    <p:sldId id="372" r:id="rId17"/>
    <p:sldId id="384" r:id="rId18"/>
  </p:sldIdLst>
  <p:sldSz cx="6858000" cy="5143500"/>
  <p:notesSz cx="6858000" cy="9144000"/>
  <p:embeddedFontLst>
    <p:embeddedFont>
      <p:font typeface="HP001" panose="020B0604020202020204" charset="0"/>
      <p:regular r:id="rId20"/>
      <p:bold r:id="rId21"/>
    </p:embeddedFont>
    <p:embeddedFont>
      <p:font typeface="Kalam" panose="020B0604020202020204" charset="0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  <p:embeddedFont>
      <p:font typeface="UTM Cookies" panose="02040603050506020204" pitchFamily="18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6" autoAdjust="0"/>
  </p:normalViewPr>
  <p:slideViewPr>
    <p:cSldViewPr snapToGrid="0">
      <p:cViewPr varScale="1">
        <p:scale>
          <a:sx n="111" d="100"/>
          <a:sy n="111" d="100"/>
        </p:scale>
        <p:origin x="1602" y="10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055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6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CC205-A822-48D6-A9C7-90F62BA03B76}"/>
              </a:ext>
            </a:extLst>
          </p:cNvPr>
          <p:cNvSpPr txBox="1"/>
          <p:nvPr/>
        </p:nvSpPr>
        <p:spPr>
          <a:xfrm>
            <a:off x="495301" y="345672"/>
            <a:ext cx="5828202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600" b="1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667847" y="738600"/>
            <a:ext cx="5237653" cy="4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90" y="4270391"/>
            <a:ext cx="1007914" cy="543743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098789" y="2341707"/>
            <a:ext cx="5138238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9" y="2965677"/>
            <a:ext cx="5138238" cy="86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8" y="1669633"/>
            <a:ext cx="5138239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1601238"/>
            <a:ext cx="524135" cy="477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2300931"/>
            <a:ext cx="524135" cy="477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" y="2965677"/>
            <a:ext cx="524135" cy="4778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0803" y="-45620"/>
            <a:ext cx="5028301" cy="1962678"/>
            <a:chOff x="3721394" y="-130684"/>
            <a:chExt cx="2413591" cy="1962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94" y="-130684"/>
              <a:ext cx="2413591" cy="19626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36311" y="848697"/>
              <a:ext cx="1403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Tiêu</a:t>
              </a:r>
              <a:r>
                <a:rPr lang="en-US" sz="2400" b="1" dirty="0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chí</a:t>
              </a:r>
              <a:r>
                <a:rPr lang="en-US" sz="2400" b="1" dirty="0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đánh</a:t>
              </a:r>
              <a:r>
                <a:rPr lang="en-US" sz="2400" b="1" dirty="0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giá</a:t>
              </a:r>
              <a:endParaRPr lang="en-US" sz="2400" b="1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91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47" r="227" b="49962"/>
          <a:stretch/>
        </p:blipFill>
        <p:spPr>
          <a:xfrm>
            <a:off x="670037" y="492397"/>
            <a:ext cx="5368156" cy="2034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t="50038" r="46993" b="-76"/>
          <a:stretch/>
        </p:blipFill>
        <p:spPr>
          <a:xfrm>
            <a:off x="1962809" y="2647312"/>
            <a:ext cx="2782611" cy="20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7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448" t="50038" r="228" b="-76"/>
          <a:stretch/>
        </p:blipFill>
        <p:spPr>
          <a:xfrm>
            <a:off x="1198178" y="738599"/>
            <a:ext cx="4410817" cy="36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793971" y="565179"/>
            <a:ext cx="5237653" cy="4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5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ABBFE-8FB8-4F80-8B5E-B1C9746B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774" y="314641"/>
            <a:ext cx="1332626" cy="1333184"/>
          </a:xfrm>
          <a:prstGeom prst="ellipse">
            <a:avLst/>
          </a:prstGeom>
          <a:ln w="190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AE83F4-3B83-455B-B387-17F61452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40" y="2587516"/>
            <a:ext cx="5511520" cy="21598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57361" y="1632008"/>
            <a:ext cx="5416634" cy="1200150"/>
            <a:chOff x="1147908" y="1585420"/>
            <a:chExt cx="5040903" cy="1200150"/>
          </a:xfrm>
        </p:grpSpPr>
        <p:sp>
          <p:nvSpPr>
            <p:cNvPr id="11" name="Scroll: Horizontal 1">
              <a:extLst>
                <a:ext uri="{FF2B5EF4-FFF2-40B4-BE49-F238E27FC236}">
                  <a16:creationId xmlns:a16="http://schemas.microsoft.com/office/drawing/2014/main" id="{AB2400DD-A774-4B6F-B3B5-D57C07207EC6}"/>
                </a:ext>
              </a:extLst>
            </p:cNvPr>
            <p:cNvSpPr/>
            <p:nvPr/>
          </p:nvSpPr>
          <p:spPr>
            <a:xfrm>
              <a:off x="1147908" y="1585420"/>
              <a:ext cx="5040903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22854" y="1646131"/>
              <a:ext cx="47793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Con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học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được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điều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gì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từ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câu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chuyện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của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voi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UTM Avo" pitchFamily="18" charset="0"/>
                </a:rPr>
                <a:t>em</a:t>
              </a:r>
              <a:r>
                <a:rPr lang="en-US" sz="2000" b="1" dirty="0">
                  <a:solidFill>
                    <a:srgbClr val="FF0000"/>
                  </a:solidFill>
                  <a:latin typeface="UTM Avo" pitchFamily="18" charset="0"/>
                </a:rPr>
                <a:t>?</a:t>
              </a:r>
              <a:endParaRPr lang="en-US" sz="20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83EE1F-F03F-42AB-B9F1-2BAB7BA24AD8}"/>
              </a:ext>
            </a:extLst>
          </p:cNvPr>
          <p:cNvGrpSpPr/>
          <p:nvPr/>
        </p:nvGrpSpPr>
        <p:grpSpPr>
          <a:xfrm>
            <a:off x="973084" y="1633942"/>
            <a:ext cx="5370580" cy="1200150"/>
            <a:chOff x="743710" y="1514475"/>
            <a:chExt cx="5370580" cy="1200150"/>
          </a:xfrm>
        </p:grpSpPr>
        <p:sp>
          <p:nvSpPr>
            <p:cNvPr id="16" name="Scroll: Horizontal 1">
              <a:extLst>
                <a:ext uri="{FF2B5EF4-FFF2-40B4-BE49-F238E27FC236}">
                  <a16:creationId xmlns:a16="http://schemas.microsoft.com/office/drawing/2014/main" id="{AB2400DD-A774-4B6F-B3B5-D57C07207EC6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0FEA1-941C-4EEE-973E-FDBA642C24AF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9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 i="1" dirty="0">
                  <a:solidFill>
                    <a:srgbClr val="0000CC"/>
                  </a:solidFill>
                  <a:latin typeface="UTM Avo" panose="02040603050506020204" pitchFamily="18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2000" b="1" i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4A268-2CFB-4BE4-9ADD-3176B227D6C2}"/>
              </a:ext>
            </a:extLst>
          </p:cNvPr>
          <p:cNvGrpSpPr/>
          <p:nvPr/>
        </p:nvGrpSpPr>
        <p:grpSpPr>
          <a:xfrm>
            <a:off x="511811" y="527283"/>
            <a:ext cx="5834378" cy="877900"/>
            <a:chOff x="511811" y="527283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54FEF-35F4-4CC7-91C6-94A6D2AA8D40}"/>
                </a:ext>
              </a:extLst>
            </p:cNvPr>
            <p:cNvSpPr txBox="1"/>
            <p:nvPr/>
          </p:nvSpPr>
          <p:spPr>
            <a:xfrm>
              <a:off x="1196865" y="711756"/>
              <a:ext cx="497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 cho người thân về nhân vật voi em trong câu chuyện.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71DA8E-357E-43C8-B15A-F2DD539329D7}"/>
              </a:ext>
            </a:extLst>
          </p:cNvPr>
          <p:cNvSpPr txBox="1"/>
          <p:nvPr/>
        </p:nvSpPr>
        <p:spPr>
          <a:xfrm>
            <a:off x="3813428" y="1529695"/>
            <a:ext cx="253276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</a:p>
          <a:p>
            <a:pPr algn="just">
              <a:lnSpc>
                <a:spcPct val="13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Rút ra bài học.</a:t>
            </a:r>
          </a:p>
          <a:p>
            <a:pPr algn="just">
              <a:lnSpc>
                <a:spcPct val="13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15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9D3A-D9BE-46B0-84F8-BD2FD8E700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291931" y="1589656"/>
            <a:ext cx="3482765" cy="27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0"/>
            <a:ext cx="6858001" cy="513633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3065372" y="141482"/>
            <a:ext cx="3456354" cy="892559"/>
          </a:xfrm>
          <a:prstGeom prst="rect">
            <a:avLst/>
          </a:prstGeom>
        </p:spPr>
        <p:txBody>
          <a:bodyPr wrap="square" lIns="75210" tIns="37605" rIns="75210" bIns="3760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600" b="1" kern="0" dirty="0">
                <a:ln w="6350">
                  <a:noFill/>
                </a:ln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2600" b="1" kern="0" dirty="0">
              <a:ln w="6350">
                <a:noFill/>
              </a:ln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80436" y="1133330"/>
            <a:ext cx="5015735" cy="1147752"/>
            <a:chOff x="4506043" y="2191978"/>
            <a:chExt cx="4121620" cy="777976"/>
          </a:xfrm>
        </p:grpSpPr>
        <p:sp>
          <p:nvSpPr>
            <p:cNvPr id="7" name="Rounded Rectangle 6"/>
            <p:cNvSpPr/>
            <p:nvPr/>
          </p:nvSpPr>
          <p:spPr>
            <a:xfrm>
              <a:off x="5025491" y="2191978"/>
              <a:ext cx="3602172" cy="77797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06043" y="2363428"/>
              <a:ext cx="467393" cy="29547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83940" y="2840809"/>
            <a:ext cx="4212231" cy="1331142"/>
            <a:chOff x="4101715" y="1729751"/>
            <a:chExt cx="3461351" cy="818588"/>
          </a:xfrm>
        </p:grpSpPr>
        <p:sp>
          <p:nvSpPr>
            <p:cNvPr id="12" name="Rounded Rectangle 11"/>
            <p:cNvSpPr/>
            <p:nvPr/>
          </p:nvSpPr>
          <p:spPr>
            <a:xfrm>
              <a:off x="4697444" y="1729751"/>
              <a:ext cx="2865622" cy="818588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01715" y="1953509"/>
              <a:ext cx="558173" cy="312075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UTM Avo" pitchFamily="18" charset="0"/>
                </a:rPr>
                <a:t>2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636692" y="1254820"/>
            <a:ext cx="4033607" cy="989431"/>
          </a:xfrm>
          <a:prstGeom prst="rect">
            <a:avLst/>
          </a:prstGeom>
        </p:spPr>
        <p:txBody>
          <a:bodyPr wrap="square" lIns="65462" tIns="32731" rIns="65462" bIns="32731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</a:rPr>
              <a:t>Biết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quan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sát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tranh</a:t>
            </a:r>
            <a:r>
              <a:rPr lang="en-US" sz="2000" b="1" dirty="0"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</a:rPr>
              <a:t>nói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tên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các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nhân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vật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và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sự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việc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được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thể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hiện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trong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tranh</a:t>
            </a:r>
            <a:r>
              <a:rPr lang="en-US" sz="2000" b="1" dirty="0">
                <a:latin typeface="UTM Avo" panose="02040603050506020204" pitchFamily="18" charset="0"/>
              </a:rPr>
              <a:t>.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3481754" y="3010943"/>
            <a:ext cx="3188546" cy="1015661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 algn="just"/>
            <a:r>
              <a:rPr lang="en-US" sz="2000" b="1" dirty="0" err="1">
                <a:latin typeface="UTM Avo" panose="02040603050506020204" pitchFamily="18" charset="0"/>
              </a:rPr>
              <a:t>Kể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</a:rPr>
              <a:t>lại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được</a:t>
            </a:r>
            <a:r>
              <a:rPr lang="vi-VN" sz="2000" b="1" dirty="0">
                <a:latin typeface="UTM Avo" panose="02040603050506020204" pitchFamily="18" charset="0"/>
              </a:rPr>
              <a:t> 1-2 đoạn của câu chuyện theo tranh.</a:t>
            </a:r>
          </a:p>
        </p:txBody>
      </p:sp>
    </p:spTree>
    <p:extLst>
      <p:ext uri="{BB962C8B-B14F-4D97-AF65-F5344CB8AC3E}">
        <p14:creationId xmlns:p14="http://schemas.microsoft.com/office/powerpoint/2010/main" val="18436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39B3B-9446-4199-9273-6083331CBB1C}"/>
              </a:ext>
            </a:extLst>
          </p:cNvPr>
          <p:cNvGrpSpPr/>
          <p:nvPr/>
        </p:nvGrpSpPr>
        <p:grpSpPr>
          <a:xfrm>
            <a:off x="344570" y="617893"/>
            <a:ext cx="1638420" cy="659331"/>
            <a:chOff x="344570" y="617893"/>
            <a:chExt cx="1638420" cy="659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4CC1D7-96A8-4048-937C-A08AC4EC5D7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A234C6-5DB3-458E-94F3-8B0EB4FF5F14}"/>
                </a:ext>
              </a:extLst>
            </p:cNvPr>
            <p:cNvSpPr txBox="1"/>
            <p:nvPr/>
          </p:nvSpPr>
          <p:spPr>
            <a:xfrm>
              <a:off x="344570" y="630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C45B72B-1EAA-49B4-AE23-FF5EC34F700D}"/>
              </a:ext>
            </a:extLst>
          </p:cNvPr>
          <p:cNvSpPr txBox="1"/>
          <p:nvPr/>
        </p:nvSpPr>
        <p:spPr>
          <a:xfrm>
            <a:off x="1688168" y="540726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EM CÓ XINH KHÔNG?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0"/>
            <a:ext cx="6858001" cy="513633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3065372" y="141482"/>
            <a:ext cx="3456354" cy="892559"/>
          </a:xfrm>
          <a:prstGeom prst="rect">
            <a:avLst/>
          </a:prstGeom>
        </p:spPr>
        <p:txBody>
          <a:bodyPr wrap="square" lIns="75210" tIns="37605" rIns="75210" bIns="3760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600" b="1" kern="0" dirty="0">
                <a:ln w="6350">
                  <a:noFill/>
                </a:ln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2600" b="1" kern="0" dirty="0">
              <a:ln w="6350">
                <a:noFill/>
              </a:ln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80436" y="1133330"/>
            <a:ext cx="5015735" cy="1147752"/>
            <a:chOff x="4506043" y="2191978"/>
            <a:chExt cx="4121620" cy="777976"/>
          </a:xfrm>
        </p:grpSpPr>
        <p:sp>
          <p:nvSpPr>
            <p:cNvPr id="7" name="Rounded Rectangle 6"/>
            <p:cNvSpPr/>
            <p:nvPr/>
          </p:nvSpPr>
          <p:spPr>
            <a:xfrm>
              <a:off x="5025491" y="2191978"/>
              <a:ext cx="3602172" cy="77797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06043" y="2363428"/>
              <a:ext cx="467393" cy="29547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83940" y="2840809"/>
            <a:ext cx="4212231" cy="1331142"/>
            <a:chOff x="4101715" y="1729751"/>
            <a:chExt cx="3461351" cy="818588"/>
          </a:xfrm>
        </p:grpSpPr>
        <p:sp>
          <p:nvSpPr>
            <p:cNvPr id="12" name="Rounded Rectangle 11"/>
            <p:cNvSpPr/>
            <p:nvPr/>
          </p:nvSpPr>
          <p:spPr>
            <a:xfrm>
              <a:off x="4697444" y="1729751"/>
              <a:ext cx="2865622" cy="818588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01715" y="1953509"/>
              <a:ext cx="558173" cy="312075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UTM Avo" pitchFamily="18" charset="0"/>
                </a:rPr>
                <a:t>2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636692" y="1254820"/>
            <a:ext cx="4033607" cy="989431"/>
          </a:xfrm>
          <a:prstGeom prst="rect">
            <a:avLst/>
          </a:prstGeom>
        </p:spPr>
        <p:txBody>
          <a:bodyPr wrap="square" lIns="65462" tIns="32731" rIns="65462" bIns="32731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</a:rPr>
              <a:t>Biết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quan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sát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tranh</a:t>
            </a:r>
            <a:r>
              <a:rPr lang="en-US" sz="2000" b="1" dirty="0"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</a:rPr>
              <a:t>nói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tên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các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nhân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vật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và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sự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việc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được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thể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hiện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trong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tranh</a:t>
            </a:r>
            <a:r>
              <a:rPr lang="en-US" sz="2000" b="1" dirty="0">
                <a:latin typeface="UTM Avo" panose="02040603050506020204" pitchFamily="18" charset="0"/>
              </a:rPr>
              <a:t>.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3481754" y="3010943"/>
            <a:ext cx="3188546" cy="1015661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 algn="just"/>
            <a:r>
              <a:rPr lang="en-US" sz="2000" b="1" dirty="0" err="1">
                <a:latin typeface="UTM Avo" panose="02040603050506020204" pitchFamily="18" charset="0"/>
              </a:rPr>
              <a:t>Kể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</a:rPr>
              <a:t>lại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được</a:t>
            </a:r>
            <a:r>
              <a:rPr lang="vi-VN" sz="2000" b="1" dirty="0">
                <a:latin typeface="UTM Avo" panose="02040603050506020204" pitchFamily="18" charset="0"/>
              </a:rPr>
              <a:t> 1-2 đoạn của câu chuyện theo tranh.</a:t>
            </a:r>
          </a:p>
        </p:txBody>
      </p:sp>
    </p:spTree>
    <p:extLst>
      <p:ext uri="{BB962C8B-B14F-4D97-AF65-F5344CB8AC3E}">
        <p14:creationId xmlns:p14="http://schemas.microsoft.com/office/powerpoint/2010/main" val="14892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308470"/>
            <a:ext cx="5828202" cy="73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b="1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709575" y="1026667"/>
            <a:ext cx="2457977" cy="1795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3974336" y="1026666"/>
            <a:ext cx="2111693" cy="179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915939" y="2974544"/>
            <a:ext cx="2326063" cy="1881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3832442" y="2974544"/>
            <a:ext cx="2212697" cy="188123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852875" y="678411"/>
            <a:ext cx="14331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50990" y="678411"/>
            <a:ext cx="2136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38790" y="689415"/>
            <a:ext cx="752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403066"/>
            <a:ext cx="5828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b="1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808373" y="932849"/>
            <a:ext cx="4357377" cy="3182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AF38F-EBC1-4F5A-A73B-A61F865723FD}"/>
              </a:ext>
            </a:extLst>
          </p:cNvPr>
          <p:cNvSpPr txBox="1"/>
          <p:nvPr/>
        </p:nvSpPr>
        <p:spPr>
          <a:xfrm>
            <a:off x="808373" y="4057164"/>
            <a:ext cx="553472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Voi em hỏi voi anh: “Em có xinh không?”. Voi anh trả lời: “Em xinh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6A792F9D-0A68-4153-A5E5-10F2553387C7}"/>
              </a:ext>
            </a:extLst>
          </p:cNvPr>
          <p:cNvSpPr/>
          <p:nvPr/>
        </p:nvSpPr>
        <p:spPr>
          <a:xfrm>
            <a:off x="808373" y="2872507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B646736-704B-42BD-9BBD-2751C82E39D3}"/>
              </a:ext>
            </a:extLst>
          </p:cNvPr>
          <p:cNvSpPr/>
          <p:nvPr/>
        </p:nvSpPr>
        <p:spPr>
          <a:xfrm>
            <a:off x="4666844" y="1742668"/>
            <a:ext cx="997812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403066"/>
            <a:ext cx="5828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b="1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1830229" y="885518"/>
            <a:ext cx="3611651" cy="3070633"/>
          </a:xfrm>
          <a:prstGeom prst="rect">
            <a:avLst/>
          </a:prstGeom>
        </p:spPr>
      </p:pic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8FF0F2E-23DF-4956-B378-CD8DAA5B768E}"/>
              </a:ext>
            </a:extLst>
          </p:cNvPr>
          <p:cNvSpPr/>
          <p:nvPr/>
        </p:nvSpPr>
        <p:spPr>
          <a:xfrm>
            <a:off x="4715161" y="2420835"/>
            <a:ext cx="770448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UTM Avo" panose="02040603050506020204" pitchFamily="18" charset="0"/>
              </a:rPr>
              <a:t>hươu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2CA4D9-A0F4-4A74-9EA1-C6CE5B016076}"/>
              </a:ext>
            </a:extLst>
          </p:cNvPr>
          <p:cNvSpPr/>
          <p:nvPr/>
        </p:nvSpPr>
        <p:spPr>
          <a:xfrm>
            <a:off x="1230528" y="2907556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E20F-8015-4674-B610-54879FF40BFD}"/>
              </a:ext>
            </a:extLst>
          </p:cNvPr>
          <p:cNvSpPr txBox="1"/>
          <p:nvPr/>
        </p:nvSpPr>
        <p:spPr>
          <a:xfrm>
            <a:off x="530666" y="3861555"/>
            <a:ext cx="5828202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hươu. Sau khi nói chuyện, voi em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nhặt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vài cành cây, gài lên đầu để có sừng giống hươu.</a:t>
            </a:r>
          </a:p>
        </p:txBody>
      </p:sp>
    </p:spTree>
    <p:extLst>
      <p:ext uri="{BB962C8B-B14F-4D97-AF65-F5344CB8AC3E}">
        <p14:creationId xmlns:p14="http://schemas.microsoft.com/office/powerpoint/2010/main" val="23065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403066"/>
            <a:ext cx="5828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b="1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1688258" y="957063"/>
            <a:ext cx="3481483" cy="2815703"/>
          </a:xfrm>
          <a:prstGeom prst="rect">
            <a:avLst/>
          </a:prstGeom>
        </p:spPr>
      </p:pic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2E0D626-8E8C-46DF-8C12-70BA82FBB5B3}"/>
              </a:ext>
            </a:extLst>
          </p:cNvPr>
          <p:cNvSpPr/>
          <p:nvPr/>
        </p:nvSpPr>
        <p:spPr>
          <a:xfrm>
            <a:off x="4888378" y="1949111"/>
            <a:ext cx="562725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UTM Avo" panose="02040603050506020204" pitchFamily="18" charset="0"/>
              </a:rPr>
              <a:t>dê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2EA4728-ACE5-4999-A3BE-3AD29FC31F85}"/>
              </a:ext>
            </a:extLst>
          </p:cNvPr>
          <p:cNvSpPr/>
          <p:nvPr/>
        </p:nvSpPr>
        <p:spPr>
          <a:xfrm>
            <a:off x="1419619" y="2780551"/>
            <a:ext cx="95195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F4C1D-1ADF-42E3-8ECE-E9EF5C706214}"/>
              </a:ext>
            </a:extLst>
          </p:cNvPr>
          <p:cNvSpPr txBox="1"/>
          <p:nvPr/>
        </p:nvSpPr>
        <p:spPr>
          <a:xfrm>
            <a:off x="656861" y="3772767"/>
            <a:ext cx="5655317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dê. Sau khi nói chuyện, voi em nhổ một khóm cỏ dại bên đường, dính vào cằm mình cho giống dê.</a:t>
            </a:r>
          </a:p>
        </p:txBody>
      </p:sp>
    </p:spTree>
    <p:extLst>
      <p:ext uri="{BB962C8B-B14F-4D97-AF65-F5344CB8AC3E}">
        <p14:creationId xmlns:p14="http://schemas.microsoft.com/office/powerpoint/2010/main" val="42756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403066"/>
            <a:ext cx="5828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b="1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1740933" y="894004"/>
            <a:ext cx="3605746" cy="3065612"/>
          </a:xfrm>
          <a:prstGeom prst="rect">
            <a:avLst/>
          </a:prstGeom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85FD5B0-0A32-4FA3-899E-03143E01803A}"/>
              </a:ext>
            </a:extLst>
          </p:cNvPr>
          <p:cNvSpPr/>
          <p:nvPr/>
        </p:nvSpPr>
        <p:spPr>
          <a:xfrm>
            <a:off x="814453" y="2583369"/>
            <a:ext cx="1134068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7EC5C5B-784A-4456-BF22-9381A06075A8}"/>
              </a:ext>
            </a:extLst>
          </p:cNvPr>
          <p:cNvSpPr/>
          <p:nvPr/>
        </p:nvSpPr>
        <p:spPr>
          <a:xfrm>
            <a:off x="4699098" y="3165532"/>
            <a:ext cx="95195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3697-748F-4EFB-9622-42D5A1D6E653}"/>
              </a:ext>
            </a:extLst>
          </p:cNvPr>
          <p:cNvSpPr txBox="1"/>
          <p:nvPr/>
        </p:nvSpPr>
        <p:spPr>
          <a:xfrm>
            <a:off x="814453" y="3896552"/>
            <a:ext cx="5533415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val="36218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403066"/>
            <a:ext cx="5828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b="1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804171" y="900539"/>
            <a:ext cx="2130415" cy="1556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4068932" y="900538"/>
            <a:ext cx="1830277" cy="155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1010536" y="2848416"/>
            <a:ext cx="1924050" cy="155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3927038" y="2848416"/>
            <a:ext cx="1830277" cy="1556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AF38F-EBC1-4F5A-A73B-A61F865723FD}"/>
              </a:ext>
            </a:extLst>
          </p:cNvPr>
          <p:cNvSpPr txBox="1"/>
          <p:nvPr/>
        </p:nvSpPr>
        <p:spPr>
          <a:xfrm>
            <a:off x="299545" y="2401009"/>
            <a:ext cx="3336304" cy="46166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Voi em hỏi voi anh: “Em có xinh không?”. Voi anh trả lời: “Em xinh 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6A792F9D-0A68-4153-A5E5-10F2553387C7}"/>
              </a:ext>
            </a:extLst>
          </p:cNvPr>
          <p:cNvSpPr/>
          <p:nvPr/>
        </p:nvSpPr>
        <p:spPr>
          <a:xfrm>
            <a:off x="389844" y="1852998"/>
            <a:ext cx="828653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85FD5B0-0A32-4FA3-899E-03143E01803A}"/>
              </a:ext>
            </a:extLst>
          </p:cNvPr>
          <p:cNvSpPr/>
          <p:nvPr/>
        </p:nvSpPr>
        <p:spPr>
          <a:xfrm>
            <a:off x="3638948" y="3087865"/>
            <a:ext cx="987182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8FF0F2E-23DF-4956-B378-CD8DAA5B768E}"/>
              </a:ext>
            </a:extLst>
          </p:cNvPr>
          <p:cNvSpPr/>
          <p:nvPr/>
        </p:nvSpPr>
        <p:spPr>
          <a:xfrm>
            <a:off x="5669077" y="1485316"/>
            <a:ext cx="670659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0070C0"/>
                </a:solidFill>
                <a:latin typeface="UTM Avo" panose="02040603050506020204" pitchFamily="18" charset="0"/>
              </a:rPr>
              <a:t>hươu</a:t>
            </a:r>
            <a:endParaRPr 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2E0D626-8E8C-46DF-8C12-70BA82FBB5B3}"/>
              </a:ext>
            </a:extLst>
          </p:cNvPr>
          <p:cNvSpPr/>
          <p:nvPr/>
        </p:nvSpPr>
        <p:spPr>
          <a:xfrm>
            <a:off x="2532762" y="3036932"/>
            <a:ext cx="48984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0070C0"/>
                </a:solidFill>
                <a:latin typeface="UTM Avo" panose="02040603050506020204" pitchFamily="18" charset="0"/>
              </a:rPr>
              <a:t>dê</a:t>
            </a:r>
            <a:endParaRPr 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2CA4D9-A0F4-4A74-9EA1-C6CE5B016076}"/>
              </a:ext>
            </a:extLst>
          </p:cNvPr>
          <p:cNvSpPr/>
          <p:nvPr/>
        </p:nvSpPr>
        <p:spPr>
          <a:xfrm>
            <a:off x="3939371" y="1220646"/>
            <a:ext cx="828653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2EA4728-ACE5-4999-A3BE-3AD29FC31F85}"/>
              </a:ext>
            </a:extLst>
          </p:cNvPr>
          <p:cNvSpPr/>
          <p:nvPr/>
        </p:nvSpPr>
        <p:spPr>
          <a:xfrm>
            <a:off x="590967" y="3290475"/>
            <a:ext cx="828652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7EC5C5B-784A-4456-BF22-9381A06075A8}"/>
              </a:ext>
            </a:extLst>
          </p:cNvPr>
          <p:cNvSpPr/>
          <p:nvPr/>
        </p:nvSpPr>
        <p:spPr>
          <a:xfrm>
            <a:off x="5531844" y="3498277"/>
            <a:ext cx="828652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B646736-704B-42BD-9BBD-2751C82E39D3}"/>
              </a:ext>
            </a:extLst>
          </p:cNvPr>
          <p:cNvSpPr/>
          <p:nvPr/>
        </p:nvSpPr>
        <p:spPr>
          <a:xfrm>
            <a:off x="2742541" y="1486287"/>
            <a:ext cx="868574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srgbClr val="0070C0"/>
                </a:solidFill>
                <a:latin typeface="UTM Avo" panose="02040603050506020204" pitchFamily="18" charset="0"/>
              </a:rPr>
              <a:t>voi </a:t>
            </a:r>
            <a:r>
              <a:rPr lang="vi-VN" b="1" dirty="0">
                <a:solidFill>
                  <a:srgbClr val="0070C0"/>
                </a:solidFill>
                <a:latin typeface="UTM Avo" panose="02040603050506020204" pitchFamily="18" charset="0"/>
              </a:rPr>
              <a:t>anh</a:t>
            </a:r>
            <a:endParaRPr 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E20F-8015-4674-B610-54879FF40BFD}"/>
              </a:ext>
            </a:extLst>
          </p:cNvPr>
          <p:cNvSpPr txBox="1"/>
          <p:nvPr/>
        </p:nvSpPr>
        <p:spPr>
          <a:xfrm>
            <a:off x="3633956" y="2252774"/>
            <a:ext cx="2861157" cy="83099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F4C1D-1ADF-42E3-8ECE-E9EF5C706214}"/>
              </a:ext>
            </a:extLst>
          </p:cNvPr>
          <p:cNvSpPr txBox="1"/>
          <p:nvPr/>
        </p:nvSpPr>
        <p:spPr>
          <a:xfrm>
            <a:off x="638197" y="4023201"/>
            <a:ext cx="2761083" cy="83099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3697-748F-4EFB-9622-42D5A1D6E653}"/>
              </a:ext>
            </a:extLst>
          </p:cNvPr>
          <p:cNvSpPr txBox="1"/>
          <p:nvPr/>
        </p:nvSpPr>
        <p:spPr>
          <a:xfrm>
            <a:off x="3485124" y="4096261"/>
            <a:ext cx="2946925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val="611233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597</Words>
  <Application>Microsoft Office PowerPoint</Application>
  <PresentationFormat>Custom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UTM Cookies</vt:lpstr>
      <vt:lpstr>HP001</vt:lpstr>
      <vt:lpstr>UTM Avo</vt:lpstr>
      <vt:lpstr>Montserrat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95</cp:revision>
  <dcterms:modified xsi:type="dcterms:W3CDTF">2023-09-18T05:04:47Z</dcterms:modified>
</cp:coreProperties>
</file>