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259" r:id="rId2"/>
    <p:sldId id="333" r:id="rId3"/>
    <p:sldId id="256" r:id="rId4"/>
    <p:sldId id="257" r:id="rId5"/>
    <p:sldId id="318" r:id="rId6"/>
    <p:sldId id="338" r:id="rId7"/>
    <p:sldId id="319" r:id="rId8"/>
    <p:sldId id="339" r:id="rId9"/>
    <p:sldId id="320" r:id="rId10"/>
    <p:sldId id="340" r:id="rId11"/>
    <p:sldId id="334" r:id="rId12"/>
    <p:sldId id="331" r:id="rId13"/>
    <p:sldId id="330" r:id="rId14"/>
    <p:sldId id="323" r:id="rId15"/>
    <p:sldId id="336" r:id="rId16"/>
    <p:sldId id="335" r:id="rId17"/>
  </p:sldIdLst>
  <p:sldSz cx="9144000" cy="5715000" type="screen16x1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宋体" pitchFamily="2" charset="-122"/>
      <p:regular r:id="rId23"/>
    </p:embeddedFont>
    <p:embeddedFont>
      <p:font typeface=".VnAvant" pitchFamily="34" charset="0"/>
      <p:regular r:id="rId24"/>
      <p:bold r:id="rId25"/>
      <p:italic r:id="rId26"/>
      <p:boldItalic r:id="rId27"/>
    </p:embeddedFont>
    <p:embeddedFont>
      <p:font typeface="Tahoma" pitchFamily="34" charset="0"/>
      <p:regular r:id="rId28"/>
      <p:bold r:id="rId2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FF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6" autoAdjust="0"/>
    <p:restoredTop sz="88467" autoAdjust="0"/>
  </p:normalViewPr>
  <p:slideViewPr>
    <p:cSldViewPr snapToGrid="0">
      <p:cViewPr>
        <p:scale>
          <a:sx n="81" d="100"/>
          <a:sy n="81" d="100"/>
        </p:scale>
        <p:origin x="-2520" y="-85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huyền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0" y="215771"/>
            <a:ext cx="8539315" cy="1275209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7" y="1479021"/>
            <a:ext cx="8582413" cy="4002773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50" y="284246"/>
            <a:ext cx="1931059" cy="1609216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985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2023/9/11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2023/9/11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media1.mp3"/><Relationship Id="rId7" Type="http://schemas.openxmlformats.org/officeDocument/2006/relationships/image" Target="../media/image4.emf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xmlns="" id="{CB20A995-BB3E-4DF9-A615-C9FC2C3EFA18}"/>
              </a:ext>
            </a:extLst>
          </p:cNvPr>
          <p:cNvSpPr txBox="1">
            <a:spLocks/>
          </p:cNvSpPr>
          <p:nvPr/>
        </p:nvSpPr>
        <p:spPr>
          <a:xfrm>
            <a:off x="2251587" y="801016"/>
            <a:ext cx="5698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8"/>
            <a:r>
              <a:rPr lang="en-US" sz="36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MUÔN MÀU</a:t>
            </a: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xmlns="" id="{A4030C48-248F-4167-89E1-78EA0E363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630" y="3041649"/>
            <a:ext cx="2575876" cy="1996948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BF3FEAC7-148B-43E8-BF99-9CF2EEFD5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572" y="2318354"/>
            <a:ext cx="1017338" cy="1335256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xmlns="" id="{4EEE7053-E375-424F-8763-EB63307532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0823" y="3426559"/>
            <a:ext cx="1236980" cy="1612037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B8E5C71A-87E5-4E49-A50B-17C482D0D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0193" y="3201178"/>
            <a:ext cx="1049058" cy="16391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34256" y="1662543"/>
            <a:ext cx="5814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4000" b="1" i="1" kern="0" dirty="0">
                <a:solidFill>
                  <a:srgbClr val="7EA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nay</a:t>
            </a:r>
          </a:p>
        </p:txBody>
      </p:sp>
      <p:pic>
        <p:nvPicPr>
          <p:cNvPr id="3" name="LittleGirlBeatInstrumental-V.A-291858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582" y="4232578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201" y="607184"/>
            <a:ext cx="175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1A2</a:t>
            </a:r>
            <a:endParaRPr lang="en-US" sz="5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55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6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0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94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\Desktop\Thao\Nam hoc 2021 - 2022\Lop 1A1 moi\Anh lam pp\z2767157107093_aa8b9add2f4addd0064153f74241046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94" y="0"/>
            <a:ext cx="916489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80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h×nh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øng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mçi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99" b="96210" l="4022" r="98152">
                        <a14:foregroundMark x1="24022" y1="66472" x2="24022" y2="66472"/>
                        <a14:foregroundMark x1="21739" y1="25948" x2="21739" y2="25948"/>
                        <a14:foregroundMark x1="20978" y1="29446" x2="30217" y2="13703"/>
                        <a14:foregroundMark x1="23152" y1="15452" x2="22283" y2="4956"/>
                        <a14:foregroundMark x1="44130" y1="22741" x2="59022" y2="21574"/>
                        <a14:foregroundMark x1="44022" y1="13120" x2="57935" y2="13411"/>
                        <a14:foregroundMark x1="74783" y1="28863" x2="85217" y2="8455"/>
                        <a14:foregroundMark x1="82935" y1="15743" x2="86087" y2="22449"/>
                        <a14:foregroundMark x1="20978" y1="20991" x2="15870" y2="16618"/>
                        <a14:foregroundMark x1="80326" y1="16035" x2="74239" y2="11079"/>
                        <a14:foregroundMark x1="48370" y1="70845" x2="56957" y2="67055"/>
                        <a14:foregroundMark x1="48043" y1="61516" x2="43913" y2="48397"/>
                        <a14:foregroundMark x1="48696" y1="80175" x2="45761" y2="84840"/>
                        <a14:foregroundMark x1="55217" y1="82507" x2="53913" y2="84840"/>
                        <a14:foregroundMark x1="53370" y1="87755" x2="53152" y2="89504"/>
                        <a14:foregroundMark x1="59674" y1="77259" x2="61304" y2="72886"/>
                        <a14:foregroundMark x1="60326" y1="72303" x2="61630" y2="69096"/>
                        <a14:foregroundMark x1="48043" y1="91545" x2="50978" y2="89796"/>
                        <a14:foregroundMark x1="5870" y1="92420" x2="8152" y2="88630"/>
                        <a14:foregroundMark x1="74022" y1="92420" x2="76304" y2="90087"/>
                        <a14:foregroundMark x1="77935" y1="82799" x2="96957" y2="72012"/>
                        <a14:foregroundMark x1="81522" y1="74636" x2="83696" y2="67930"/>
                        <a14:foregroundMark x1="83587" y1="67638" x2="85435" y2="69096"/>
                        <a14:foregroundMark x1="19674" y1="4956" x2="30000" y2="13120"/>
                        <a14:backgroundMark x1="20652" y1="2041" x2="24130" y2="1749"/>
                        <a14:backgroundMark x1="43913" y1="55685" x2="49022" y2="63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787"/>
            <a:ext cx="87630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h×nh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øng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mçi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42" b="96210" l="5109" r="98370">
                        <a14:foregroundMark x1="46848" y1="67347" x2="58696" y2="72595"/>
                        <a14:foregroundMark x1="47500" y1="83382" x2="44783" y2="84840"/>
                        <a14:foregroundMark x1="48152" y1="60933" x2="47283" y2="58601"/>
                        <a14:foregroundMark x1="45326" y1="53061" x2="45326" y2="53061"/>
                        <a14:foregroundMark x1="44348" y1="50437" x2="44348" y2="50437"/>
                        <a14:foregroundMark x1="44239" y1="49271" x2="44239" y2="49271"/>
                        <a14:foregroundMark x1="43370" y1="57143" x2="43370" y2="57143"/>
                        <a14:foregroundMark x1="60326" y1="75219" x2="60326" y2="75219"/>
                        <a14:foregroundMark x1="61087" y1="72303" x2="61087" y2="72303"/>
                        <a14:foregroundMark x1="61522" y1="71137" x2="61522" y2="71137"/>
                        <a14:foregroundMark x1="47826" y1="91254" x2="50109" y2="90087"/>
                        <a14:foregroundMark x1="6304" y1="90379" x2="6304" y2="90379"/>
                        <a14:foregroundMark x1="75543" y1="90962" x2="75543" y2="90962"/>
                        <a14:foregroundMark x1="78152" y1="82216" x2="96522" y2="67347"/>
                        <a14:foregroundMark x1="81196" y1="70262" x2="81196" y2="70262"/>
                        <a14:foregroundMark x1="84457" y1="69679" x2="84457" y2="69679"/>
                        <a14:foregroundMark x1="85435" y1="69388" x2="85435" y2="69388"/>
                        <a14:foregroundMark x1="82717" y1="67347" x2="85978" y2="67930"/>
                        <a14:foregroundMark x1="15652" y1="20117" x2="15543" y2="19242"/>
                        <a14:foregroundMark x1="46413" y1="55977" x2="46413" y2="55977"/>
                        <a14:foregroundMark x1="45326" y1="53353" x2="45326" y2="53353"/>
                        <a14:foregroundMark x1="45870" y1="54810" x2="44239" y2="47522"/>
                        <a14:foregroundMark x1="55652" y1="81341" x2="53370" y2="89796"/>
                        <a14:foregroundMark x1="48043" y1="94752" x2="50326" y2="93878"/>
                        <a14:foregroundMark x1="90217" y1="64431" x2="93478" y2="50437"/>
                        <a14:foregroundMark x1="94022" y1="60058" x2="95870" y2="62391"/>
                        <a14:foregroundMark x1="95543" y1="62974" x2="95543" y2="62974"/>
                        <a14:foregroundMark x1="95326" y1="62391" x2="95326" y2="62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839"/>
          <a:stretch/>
        </p:blipFill>
        <p:spPr>
          <a:xfrm>
            <a:off x="161471" y="2119086"/>
            <a:ext cx="8763000" cy="20961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03" b="95946" l="204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133" y="1213130"/>
            <a:ext cx="1352096" cy="102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34" b="95775" l="0" r="95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26" y="1213130"/>
            <a:ext cx="1365893" cy="97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17" b="100000" l="3125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18" y="1208664"/>
            <a:ext cx="1324502" cy="97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78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6.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9" y="1659011"/>
            <a:ext cx="7046115" cy="260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72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41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59" y="0"/>
            <a:ext cx="814555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99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2048" y="3961281"/>
            <a:ext cx="3795071" cy="87734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 err="1">
                <a:solidFill>
                  <a:srgbClr val="0000CC"/>
                </a:solidFill>
                <a:latin typeface=".VnAvant" pitchFamily="34" charset="0"/>
              </a:rPr>
              <a:t>ca</a:t>
            </a:r>
            <a:endParaRPr lang="en-US" sz="13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775557" y="1219253"/>
            <a:ext cx="1952628" cy="2200278"/>
          </a:xfrm>
          <a:prstGeom prst="flowChartManualInput">
            <a:avLst/>
          </a:prstGeom>
          <a:noFill/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13800" b="1" dirty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350160" y="1688021"/>
            <a:ext cx="730086" cy="1262743"/>
          </a:xfrm>
          <a:prstGeom prst="flowChartManualInput">
            <a:avLst/>
          </a:prstGeom>
          <a:noFill/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13800" b="1" dirty="0">
                <a:solidFill>
                  <a:srgbClr val="0066CC"/>
                </a:solidFill>
                <a:latin typeface=".VnAvant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6811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91773" y="653144"/>
            <a:ext cx="7082971" cy="166914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</a:t>
            </a:r>
          </a:p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cµ - c¸</a:t>
            </a:r>
            <a:endParaRPr lang="en-US" sz="199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6" b="93714" l="5856" r="94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9" y="2757097"/>
            <a:ext cx="2691049" cy="2121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8" b="99401" l="0" r="997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25" y="2953554"/>
            <a:ext cx="4068727" cy="192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207" y="3788906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5870" y="3810680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57" b="91429" l="6757" r="95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0" y="992410"/>
            <a:ext cx="3891511" cy="3067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01" l="0" r="99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2" y="1477863"/>
            <a:ext cx="4943435" cy="23386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94921" y="3694562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11584" y="3716336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¸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34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vÇn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7092" y="1367653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cµ</a:t>
            </a:r>
          </a:p>
        </p:txBody>
      </p:sp>
      <p:sp>
        <p:nvSpPr>
          <p:cNvPr id="13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893419" y="1947210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870088" y="1915127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µ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05813" y="65430"/>
            <a:ext cx="346065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2: cµ - c¸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7090" y="3254459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c¸</a:t>
            </a:r>
          </a:p>
        </p:txBody>
      </p:sp>
      <p:sp>
        <p:nvSpPr>
          <p:cNvPr id="16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893418" y="3865714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870089" y="3833630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85252" y="1951928"/>
            <a:ext cx="4556055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.VnAvant" pitchFamily="34" charset="0"/>
              </a:rPr>
              <a:t>cê</a:t>
            </a:r>
            <a:r>
              <a:rPr lang="en-US" sz="2800" b="1" dirty="0">
                <a:latin typeface=".VnAvant" pitchFamily="34" charset="0"/>
              </a:rPr>
              <a:t> – a – </a:t>
            </a:r>
            <a:r>
              <a:rPr lang="en-US" sz="2800" b="1" dirty="0" err="1">
                <a:latin typeface=".VnAvant" pitchFamily="34" charset="0"/>
              </a:rPr>
              <a:t>ca</a:t>
            </a:r>
            <a:r>
              <a:rPr lang="en-US" sz="2800" b="1" dirty="0">
                <a:latin typeface=".VnAvant" pitchFamily="34" charset="0"/>
              </a:rPr>
              <a:t> – </a:t>
            </a:r>
            <a:r>
              <a:rPr lang="en-US" sz="2800" b="1" dirty="0" err="1">
                <a:latin typeface=".VnAvant" pitchFamily="34" charset="0"/>
              </a:rPr>
              <a:t>huyÒn</a:t>
            </a:r>
            <a:r>
              <a:rPr lang="en-US" sz="2800" b="1" dirty="0">
                <a:latin typeface=".VnAvant" pitchFamily="34" charset="0"/>
              </a:rPr>
              <a:t> – cµ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85252" y="3708922"/>
            <a:ext cx="4047903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.VnAvant" pitchFamily="34" charset="0"/>
              </a:rPr>
              <a:t>cê</a:t>
            </a:r>
            <a:r>
              <a:rPr lang="en-US" sz="2800" b="1" dirty="0">
                <a:latin typeface=".VnAvant" pitchFamily="34" charset="0"/>
              </a:rPr>
              <a:t> – a – </a:t>
            </a:r>
            <a:r>
              <a:rPr lang="en-US" sz="2800" b="1" dirty="0" err="1">
                <a:latin typeface=".VnAvant" pitchFamily="34" charset="0"/>
              </a:rPr>
              <a:t>ca</a:t>
            </a:r>
            <a:r>
              <a:rPr lang="en-US" sz="2800" b="1" dirty="0">
                <a:latin typeface=".VnAvant" pitchFamily="34" charset="0"/>
              </a:rPr>
              <a:t> – s¾c – c¸</a:t>
            </a:r>
          </a:p>
        </p:txBody>
      </p:sp>
    </p:spTree>
    <p:extLst>
      <p:ext uri="{BB962C8B-B14F-4D97-AF65-F5344CB8AC3E}">
        <p14:creationId xmlns:p14="http://schemas.microsoft.com/office/powerpoint/2010/main" val="3336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3" grpId="1" animBg="1"/>
      <p:bldP spid="14" grpId="1" animBg="1"/>
      <p:bldP spid="15" grpId="0" animBg="1"/>
      <p:bldP spid="16" grpId="0" animBg="1"/>
      <p:bldP spid="17" grpId="0" animBg="1"/>
      <p:bldP spid="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59015" y="2543908"/>
            <a:ext cx="1160585" cy="586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76800" y="2543907"/>
            <a:ext cx="1160585" cy="58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27784" y="2344248"/>
            <a:ext cx="328247" cy="25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29046" y="2473385"/>
            <a:ext cx="1160585" cy="65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21061" y="2309446"/>
            <a:ext cx="257908" cy="293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3. §è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em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nµo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thanh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.VnAvant" pitchFamily="34" charset="0"/>
              </a:rPr>
              <a:t>huyÒn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69199" y="1384761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g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µ</a:t>
            </a:r>
          </a:p>
        </p:txBody>
      </p:sp>
      <p:sp>
        <p:nvSpPr>
          <p:cNvPr id="16" name="Oval 15"/>
          <p:cNvSpPr/>
          <p:nvPr/>
        </p:nvSpPr>
        <p:spPr>
          <a:xfrm>
            <a:off x="7380513" y="2701286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nho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32566" y="5059912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7459" y="296691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2181" y="1416852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1" b="98655" l="4967" r="93819">
                        <a14:foregroundMark x1="15121" y1="13229" x2="15121" y2="13229"/>
                        <a14:foregroundMark x1="11810" y1="19507" x2="11810" y2="19507"/>
                        <a14:foregroundMark x1="14349" y1="28027" x2="14349" y2="28027"/>
                        <a14:foregroundMark x1="49890" y1="18610" x2="49890" y2="18610"/>
                        <a14:foregroundMark x1="49338" y1="17040" x2="49338" y2="17040"/>
                        <a14:foregroundMark x1="6402" y1="67489" x2="6402" y2="67489"/>
                        <a14:foregroundMark x1="14901" y1="61659" x2="14901" y2="61659"/>
                        <a14:foregroundMark x1="14901" y1="60762" x2="14901" y2="60762"/>
                        <a14:foregroundMark x1="14901" y1="63229" x2="14901" y2="63229"/>
                        <a14:foregroundMark x1="15342" y1="62780" x2="15342" y2="62780"/>
                        <a14:foregroundMark x1="27815" y1="83408" x2="27815" y2="83408"/>
                        <a14:foregroundMark x1="28366" y1="82735" x2="28366" y2="82735"/>
                        <a14:foregroundMark x1="28808" y1="81614" x2="28808" y2="81614"/>
                        <a14:foregroundMark x1="31347" y1="84305" x2="31347" y2="84305"/>
                        <a14:foregroundMark x1="39956" y1="84529" x2="39956" y2="84529"/>
                        <a14:foregroundMark x1="92163" y1="12332" x2="92163" y2="12332"/>
                        <a14:foregroundMark x1="42053" y1="95964" x2="42053" y2="95964"/>
                        <a14:foregroundMark x1="43377" y1="95964" x2="43377" y2="95964"/>
                        <a14:foregroundMark x1="40508" y1="56278" x2="40508" y2="56278"/>
                        <a14:foregroundMark x1="40508" y1="54709" x2="40508" y2="54709"/>
                        <a14:backgroundMark x1="18102" y1="37892" x2="27594" y2="31614"/>
                        <a14:backgroundMark x1="37748" y1="63229" x2="42936" y2="45740"/>
                        <a14:backgroundMark x1="61148" y1="65695" x2="59051" y2="50000"/>
                        <a14:backgroundMark x1="82340" y1="39462" x2="70088" y2="30045"/>
                        <a14:backgroundMark x1="12914" y1="1570" x2="92936" y2="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44" y="995456"/>
            <a:ext cx="6592607" cy="407306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227505" y="5069783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thá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87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thanh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s¾c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049485" y="681333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l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¸</a:t>
            </a:r>
          </a:p>
        </p:txBody>
      </p:sp>
      <p:sp>
        <p:nvSpPr>
          <p:cNvPr id="15" name="Oval 14"/>
          <p:cNvSpPr/>
          <p:nvPr/>
        </p:nvSpPr>
        <p:spPr>
          <a:xfrm>
            <a:off x="7480087" y="167155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ó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76975" y="3794376"/>
            <a:ext cx="1066007" cy="566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hæ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92308" y="5019226"/>
            <a:ext cx="1814286" cy="69577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ã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ng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85310" y="3559074"/>
            <a:ext cx="1465943" cy="6966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ã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85310" y="172821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Ð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" b="99427" l="2812" r="95501">
                        <a14:foregroundMark x1="53093" y1="86246" x2="53093" y2="86246"/>
                        <a14:foregroundMark x1="55343" y1="85673" x2="55343" y2="85673"/>
                        <a14:foregroundMark x1="55568" y1="92407" x2="55568" y2="92407"/>
                        <a14:foregroundMark x1="50844" y1="93696" x2="50844" y2="93696"/>
                        <a14:foregroundMark x1="47357" y1="89542" x2="47357" y2="89542"/>
                        <a14:foregroundMark x1="58380" y1="8453" x2="58380" y2="8453"/>
                        <a14:foregroundMark x1="58380" y1="8453" x2="61530" y2="5874"/>
                        <a14:foregroundMark x1="55568" y1="11175" x2="57368" y2="9312"/>
                        <a14:foregroundMark x1="50281" y1="83524" x2="50281" y2="83524"/>
                        <a14:backgroundMark x1="35546" y1="38539" x2="35546" y2="38539"/>
                        <a14:backgroundMark x1="23285" y1="30946" x2="42632" y2="45702"/>
                        <a14:backgroundMark x1="20247" y1="67622" x2="43532" y2="56590"/>
                        <a14:backgroundMark x1="17998" y1="66762" x2="23510" y2="65473"/>
                        <a14:backgroundMark x1="65467" y1="22636" x2="55906" y2="43983"/>
                        <a14:backgroundMark x1="53093" y1="60458" x2="61417" y2="83238"/>
                        <a14:backgroundMark x1="61530" y1="52292" x2="77840" y2="52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79" y="1107746"/>
            <a:ext cx="6613451" cy="388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1326</TotalTime>
  <Words>210</Words>
  <Application>Microsoft Office PowerPoint</Application>
  <PresentationFormat>On-screen Show (16:10)</PresentationFormat>
  <Paragraphs>48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宋体</vt:lpstr>
      <vt:lpstr>.VnAvant</vt:lpstr>
      <vt:lpstr>Times New Roman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Windows User</cp:lastModifiedBy>
  <cp:revision>169</cp:revision>
  <dcterms:created xsi:type="dcterms:W3CDTF">2020-02-10T09:35:50Z</dcterms:created>
  <dcterms:modified xsi:type="dcterms:W3CDTF">2023-09-10T17:08:18Z</dcterms:modified>
</cp:coreProperties>
</file>