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290" r:id="rId15"/>
    <p:sldId id="301" r:id="rId16"/>
    <p:sldId id="302" r:id="rId17"/>
    <p:sldId id="303" r:id="rId18"/>
    <p:sldId id="304" r:id="rId19"/>
    <p:sldId id="314" r:id="rId20"/>
    <p:sldId id="297" r:id="rId21"/>
    <p:sldId id="298" r:id="rId22"/>
    <p:sldId id="299" r:id="rId23"/>
  </p:sldIdLst>
  <p:sldSz cx="12192000" cy="6858000"/>
  <p:notesSz cx="6858000" cy="9144000"/>
  <p:embeddedFontLst>
    <p:embeddedFont>
      <p:font typeface=".VnArabia" panose="020B7200000000000000"/>
      <p:regular r:id="rId25"/>
    </p:embeddedFont>
    <p:embeddedFont>
      <p:font typeface=".VnTifani Heavy" panose="020B720000000000000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1AEE"/>
    <a:srgbClr val="B80505"/>
    <a:srgbClr val="FF1919"/>
    <a:srgbClr val="FFFF66"/>
    <a:srgbClr val="FFF9E7"/>
    <a:srgbClr val="C2E4D3"/>
    <a:srgbClr val="FCFCB3"/>
    <a:srgbClr val="97E4FF"/>
    <a:srgbClr val="3B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536" autoAdjust="0"/>
    <p:restoredTop sz="94660"/>
  </p:normalViewPr>
  <p:slideViewPr>
    <p:cSldViewPr snapToGrid="0">
      <p:cViewPr varScale="1">
        <p:scale>
          <a:sx n="69" d="100"/>
          <a:sy n="69" d="100"/>
        </p:scale>
        <p:origin x="51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5E1B69-1106-484F-BE1C-4197A19167CE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10459D-F382-42E9-8315-FB1A2386DB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6.png"/><Relationship Id="rId7" Type="http://schemas.openxmlformats.org/officeDocument/2006/relationships/image" Target="../media/image19.jpeg"/><Relationship Id="rId12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2.jpeg"/><Relationship Id="rId5" Type="http://schemas.openxmlformats.org/officeDocument/2006/relationships/image" Target="../media/image18.jpeg"/><Relationship Id="rId10" Type="http://schemas.openxmlformats.org/officeDocument/2006/relationships/image" Target="../media/image14.pn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13" Type="http://schemas.openxmlformats.org/officeDocument/2006/relationships/audio" Target="../media/audio12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audio" Target="../media/audio11.wav"/><Relationship Id="rId17" Type="http://schemas.openxmlformats.org/officeDocument/2006/relationships/image" Target="../media/image25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.wav"/><Relationship Id="rId11" Type="http://schemas.openxmlformats.org/officeDocument/2006/relationships/audio" Target="../media/audio10.wav"/><Relationship Id="rId5" Type="http://schemas.openxmlformats.org/officeDocument/2006/relationships/audio" Target="../media/audio4.wav"/><Relationship Id="rId15" Type="http://schemas.openxmlformats.org/officeDocument/2006/relationships/audio" Target="../media/audio1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Relationship Id="rId1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6.wav"/><Relationship Id="rId7" Type="http://schemas.openxmlformats.org/officeDocument/2006/relationships/image" Target="../media/image3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9.wav"/><Relationship Id="rId5" Type="http://schemas.openxmlformats.org/officeDocument/2006/relationships/audio" Target="../media/audio18.wav"/><Relationship Id="rId4" Type="http://schemas.openxmlformats.org/officeDocument/2006/relationships/audio" Target="../media/audio17.wav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13" name="MsPham50"/>
          <p:cNvSpPr txBox="1">
            <a:spLocks noChangeArrowheads="1"/>
          </p:cNvSpPr>
          <p:nvPr/>
        </p:nvSpPr>
        <p:spPr bwMode="auto">
          <a:xfrm>
            <a:off x="5975351" y="5337266"/>
            <a:ext cx="451257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itchFamily="50" charset="0"/>
                <a:ea typeface="华康少女文字W5(P)" pitchFamily="8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Teacher: Ms. Huyền Phạm 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Facebook: Học Tiếng Anh cùng Ms.Pham</a:t>
            </a:r>
            <a:endParaRPr lang="zh-CN" altLang="en-US" sz="1600" b="1" dirty="0">
              <a:solidFill>
                <a:srgbClr val="C0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44145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6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13" grpId="0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1473224" y="1383614"/>
            <a:ext cx="5568429" cy="37976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9934" y="2866948"/>
            <a:ext cx="828695" cy="755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7281447" y="2801673"/>
            <a:ext cx="4030270" cy="1411210"/>
            <a:chOff x="8110389" y="4635521"/>
            <a:chExt cx="4030270" cy="1411210"/>
          </a:xfrm>
        </p:grpSpPr>
        <p:sp>
          <p:nvSpPr>
            <p:cNvPr id="8" name="TextBox 7"/>
            <p:cNvSpPr txBox="1"/>
            <p:nvPr/>
          </p:nvSpPr>
          <p:spPr>
            <a:xfrm>
              <a:off x="8110389" y="4635521"/>
              <a:ext cx="403027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hometown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0327" y="5461956"/>
              <a:ext cx="23703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/ˈhəʊmtaʊn/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5834" y="4276164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quê</a:t>
            </a:r>
          </a:p>
        </p:txBody>
      </p:sp>
    </p:spTree>
    <p:extLst>
      <p:ext uri="{BB962C8B-B14F-4D97-AF65-F5344CB8AC3E}">
        <p14:creationId xmlns:p14="http://schemas.microsoft.com/office/powerpoint/2010/main" val="299843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1422400" y="1553025"/>
            <a:ext cx="5637652" cy="374468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456716" y="2870040"/>
            <a:ext cx="3645550" cy="1436846"/>
            <a:chOff x="8302749" y="4635521"/>
            <a:chExt cx="364555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8302749" y="4635521"/>
              <a:ext cx="364555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mountain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052440" y="5487592"/>
              <a:ext cx="21461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/ˈmaʊntən/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23961" y="4276164"/>
            <a:ext cx="13452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núi</a:t>
            </a:r>
          </a:p>
        </p:txBody>
      </p:sp>
    </p:spTree>
    <p:extLst>
      <p:ext uri="{BB962C8B-B14F-4D97-AF65-F5344CB8AC3E}">
        <p14:creationId xmlns:p14="http://schemas.microsoft.com/office/powerpoint/2010/main" val="3396240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939543" y="2810219"/>
            <a:ext cx="2406429" cy="1445392"/>
            <a:chOff x="8922309" y="4635521"/>
            <a:chExt cx="2406429" cy="1445392"/>
          </a:xfrm>
        </p:grpSpPr>
        <p:sp>
          <p:nvSpPr>
            <p:cNvPr id="7" name="TextBox 6"/>
            <p:cNvSpPr txBox="1"/>
            <p:nvPr/>
          </p:nvSpPr>
          <p:spPr>
            <a:xfrm>
              <a:off x="8922309" y="4635521"/>
              <a:ext cx="24064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island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334279" y="5496138"/>
              <a:ext cx="158248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ˈaɪlənd/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510" y="1726250"/>
            <a:ext cx="4687905" cy="34482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3024" y="4276164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(n) Hòn đảo</a:t>
            </a:r>
          </a:p>
        </p:txBody>
      </p:sp>
    </p:spTree>
    <p:extLst>
      <p:ext uri="{BB962C8B-B14F-4D97-AF65-F5344CB8AC3E}">
        <p14:creationId xmlns:p14="http://schemas.microsoft.com/office/powerpoint/2010/main" val="2142882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326" y="3677949"/>
            <a:ext cx="1999525" cy="1700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65" y="3758555"/>
            <a:ext cx="1820027" cy="155388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334845" y="3786954"/>
            <a:ext cx="1786178" cy="1525482"/>
            <a:chOff x="8942785" y="3700621"/>
            <a:chExt cx="1613488" cy="1377996"/>
          </a:xfrm>
        </p:grpSpPr>
        <p:grpSp>
          <p:nvGrpSpPr>
            <p:cNvPr id="5" name="Group 4"/>
            <p:cNvGrpSpPr/>
            <p:nvPr/>
          </p:nvGrpSpPr>
          <p:grpSpPr>
            <a:xfrm>
              <a:off x="8942785" y="3700621"/>
              <a:ext cx="1613488" cy="1377996"/>
              <a:chOff x="1790700" y="1595379"/>
              <a:chExt cx="4667250" cy="3986055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600" t="556" r="8900" b="9722"/>
              <a:stretch/>
            </p:blipFill>
            <p:spPr>
              <a:xfrm>
                <a:off x="1790700" y="1595379"/>
                <a:ext cx="1790700" cy="2182627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16" r="12584" b="11531"/>
              <a:stretch/>
            </p:blipFill>
            <p:spPr>
              <a:xfrm>
                <a:off x="3581400" y="1974578"/>
                <a:ext cx="2876550" cy="3606856"/>
              </a:xfrm>
              <a:prstGeom prst="rect">
                <a:avLst/>
              </a:prstGeom>
            </p:spPr>
          </p:pic>
        </p:grpSp>
        <p:sp>
          <p:nvSpPr>
            <p:cNvPr id="8" name="Right Arrow 7"/>
            <p:cNvSpPr/>
            <p:nvPr/>
          </p:nvSpPr>
          <p:spPr>
            <a:xfrm rot="8128819">
              <a:off x="10338158" y="4006071"/>
              <a:ext cx="149170" cy="1436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6157" y="4142367"/>
            <a:ext cx="1659407" cy="10575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046480" y="4040719"/>
            <a:ext cx="1581094" cy="12195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8906016" y="1228065"/>
            <a:ext cx="2255505" cy="1522362"/>
            <a:chOff x="1556495" y="3342788"/>
            <a:chExt cx="5808225" cy="392028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14" b="19541"/>
            <a:stretch/>
          </p:blipFill>
          <p:spPr>
            <a:xfrm>
              <a:off x="1556495" y="3342788"/>
              <a:ext cx="5808225" cy="3920285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2905518" y="5161527"/>
              <a:ext cx="2101850" cy="65405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64"/>
          <a:stretch/>
        </p:blipFill>
        <p:spPr>
          <a:xfrm>
            <a:off x="6385629" y="1244425"/>
            <a:ext cx="2221960" cy="15153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5571" y="1909167"/>
            <a:ext cx="286483" cy="2611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22418" r="2" b="21904"/>
          <a:stretch/>
        </p:blipFill>
        <p:spPr>
          <a:xfrm>
            <a:off x="3756820" y="1328544"/>
            <a:ext cx="2249583" cy="14942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604" y="1328544"/>
            <a:ext cx="1870607" cy="13759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796744" y="2898946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4068" y="2898946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2114" y="2898946"/>
            <a:ext cx="1721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hometown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768573" y="2898946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27464" y="5430491"/>
            <a:ext cx="920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12925" y="5430491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quiet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94725" y="5444691"/>
            <a:ext cx="971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7652" y="5436439"/>
            <a:ext cx="1465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beautiful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11142" y="5364098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crowded</a:t>
            </a:r>
          </a:p>
        </p:txBody>
      </p:sp>
      <p:sp>
        <p:nvSpPr>
          <p:cNvPr id="31" name="Right Arrow 30"/>
          <p:cNvSpPr/>
          <p:nvPr/>
        </p:nvSpPr>
        <p:spPr>
          <a:xfrm rot="19061267">
            <a:off x="4035197" y="5293757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919597" y="3677949"/>
            <a:ext cx="644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33" name="Right Arrow 32"/>
          <p:cNvSpPr/>
          <p:nvPr/>
        </p:nvSpPr>
        <p:spPr>
          <a:xfrm rot="2229441">
            <a:off x="5439090" y="4126213"/>
            <a:ext cx="284950" cy="16011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7795399">
            <a:off x="3563703" y="4028843"/>
            <a:ext cx="182699" cy="152497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3569144" y="3565812"/>
            <a:ext cx="987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noisy</a:t>
            </a:r>
          </a:p>
        </p:txBody>
      </p:sp>
      <p:sp>
        <p:nvSpPr>
          <p:cNvPr id="36" name="Right Arrow 35"/>
          <p:cNvSpPr/>
          <p:nvPr/>
        </p:nvSpPr>
        <p:spPr>
          <a:xfrm rot="16200000">
            <a:off x="6215560" y="5324571"/>
            <a:ext cx="231406" cy="14068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4239" y="794496"/>
            <a:ext cx="7965441" cy="54209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08900" y="482681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683015CE-8497-4913-94E4-AC94345CEB3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12301" y="905692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D9FD6FC2-74F6-4C07-8B58-14869AC52C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62521" y="1088572"/>
            <a:ext cx="226211" cy="22860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A8142E3-2A8B-4171-A09A-2C82F00F028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69789" y="2699658"/>
            <a:ext cx="226211" cy="2286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F17A2EBE-F835-40B1-9FA6-E8CCE9C2DF8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377015" y="726280"/>
            <a:ext cx="226211" cy="22860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4620014A-9CDD-4E1E-BF2E-973C30ADC7B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747129" y="1202872"/>
            <a:ext cx="226211" cy="22860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id="{D86B04CD-5788-43CC-895F-15A1518FAAD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08743" y="2732317"/>
            <a:ext cx="226211" cy="22860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id="{6BA60444-43AD-4B5C-B9E8-8A64BA99088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78444" y="2911930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id="{4D00D95F-5F29-4F1B-B2FA-7F5CE103D1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73779" y="5274130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id="{566F0D26-45FF-4B83-8146-B642B1CB881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56683" y="4343239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id="{BD2987A5-19EE-4D26-A354-BC48C6618F9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03226" y="4277764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id="{4B3922DA-CB04-4FF3-8F83-1BB29A1C048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69283" y="5856514"/>
            <a:ext cx="226211" cy="228600"/>
          </a:xfrm>
          <a:prstGeom prst="rect">
            <a:avLst/>
          </a:prstGeom>
        </p:spPr>
      </p:pic>
      <p:pic>
        <p:nvPicPr>
          <p:cNvPr id="21" name="Mspham0936082789">
            <a:extLst>
              <a:ext uri="{FF2B5EF4-FFF2-40B4-BE49-F238E27FC236}">
                <a16:creationId xmlns:a16="http://schemas.microsoft.com/office/drawing/2014/main" id="{2281FC33-9D05-431E-9B70-82FF22B24A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2786" y="3628090"/>
            <a:ext cx="361938" cy="36576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id="{2DE1AB52-EE8E-411C-B8F2-F3737F317B9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904655" y="952586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id="{A1040DE2-BFDD-4685-8201-CAE607863DB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1550" y="4073197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6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1 Look, listen and repeat (mp3cut.net) (1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1 Look, listen and repeat (mp3cut.net) (1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1 Look, listen and repeat (mp3cut.net) (1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1 Look, listen and repeat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1 What’s your address- - Lesson 2 - 1 Look, listen and repeat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1 What’s your address- - Lesson 2 - 1 Look, listen and repeat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1 What’s your address- - Lesson 2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5 Tập 1 - Unit 1 What’s your address- - Lesson 2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iếng Anh 5 Tập 1 - Unit 1 What’s your address- - Lesson 2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iếng Anh 5 Tập 1 - Unit 1 What’s your address- - Lesson 2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ếng Anh 5 Tập 1 - Unit 1 What’s your address- - Lesson 2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iếng Anh 5 Tập 1 - Unit 1 What’s your address- - Lesson 2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ếng Anh 5 Tập 1 - Unit 1 What’s your address- - Lesson 2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564" y="755915"/>
            <a:ext cx="4906514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55206" y="4185031"/>
            <a:ext cx="207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87933" y="4126423"/>
            <a:ext cx="7152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</a:p>
        </p:txBody>
      </p:sp>
    </p:spTree>
    <p:extLst>
      <p:ext uri="{BB962C8B-B14F-4D97-AF65-F5344CB8AC3E}">
        <p14:creationId xmlns:p14="http://schemas.microsoft.com/office/powerpoint/2010/main" val="257580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080052" y="4185031"/>
            <a:ext cx="20297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020525" y="882791"/>
            <a:ext cx="2952275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774734" y="4126423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</a:p>
        </p:txBody>
      </p:sp>
      <p:pic>
        <p:nvPicPr>
          <p:cNvPr id="10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473" y="860250"/>
            <a:ext cx="5034668" cy="314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6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21" y="807664"/>
            <a:ext cx="4918719" cy="335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2771" y="4185031"/>
            <a:ext cx="2544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09200" y="4126423"/>
            <a:ext cx="10727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115388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139" y="799224"/>
            <a:ext cx="5034668" cy="320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079109" y="4194997"/>
            <a:ext cx="3459396" cy="20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830122" y="4072377"/>
            <a:ext cx="4456070" cy="578882"/>
          </a:xfrm>
          <a:prstGeom prst="wedgeRoundRectCallout">
            <a:avLst>
              <a:gd name="adj1" fmla="val 37504"/>
              <a:gd name="adj2" fmla="val 8498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6745449" y="4126423"/>
            <a:ext cx="4480348" cy="578882"/>
          </a:xfrm>
          <a:prstGeom prst="wedgeRoundRectCallout">
            <a:avLst>
              <a:gd name="adj1" fmla="val -42080"/>
              <a:gd name="adj2" fmla="val 9354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7644036" y="4185031"/>
            <a:ext cx="29017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538505" y="882791"/>
            <a:ext cx="3761772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4959" y="4126423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</a:p>
        </p:txBody>
      </p:sp>
    </p:spTree>
    <p:extLst>
      <p:ext uri="{BB962C8B-B14F-4D97-AF65-F5344CB8AC3E}">
        <p14:creationId xmlns:p14="http://schemas.microsoft.com/office/powerpoint/2010/main" val="374951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https://s.sachmem.vn/public/images/TA5T1SHSDEMO/U1-L2-2-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74" y="3281973"/>
            <a:ext cx="1944286" cy="12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3387171" y="130317"/>
            <a:ext cx="1898280" cy="110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398627" y="689680"/>
            <a:ext cx="4456070" cy="578882"/>
          </a:xfrm>
          <a:prstGeom prst="wedgeRoundRectCallout">
            <a:avLst>
              <a:gd name="adj1" fmla="val -54550"/>
              <a:gd name="adj2" fmla="val 378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the </a:t>
            </a:r>
            <a:r>
              <a:rPr lang="en-US" sz="2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like?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398627" y="1384915"/>
            <a:ext cx="3064155" cy="578882"/>
          </a:xfrm>
          <a:prstGeom prst="wedgeRoundRectCallout">
            <a:avLst>
              <a:gd name="adj1" fmla="val -88934"/>
              <a:gd name="adj2" fmla="val -82130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172925" y="4350733"/>
            <a:ext cx="3737249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town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and crowded</a:t>
            </a:r>
          </a:p>
        </p:txBody>
      </p:sp>
      <p:pic>
        <p:nvPicPr>
          <p:cNvPr id="10" name="Picture 4" descr="https://s.sachmem.vn/public/images/TA5T1SHSDEMO/U1-L2-2-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233" y="4206931"/>
            <a:ext cx="1764692" cy="1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6069902" y="5265133"/>
            <a:ext cx="244135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and pretty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013632" y="5265133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 and quiet</a:t>
            </a:r>
          </a:p>
        </p:txBody>
      </p:sp>
      <p:pic>
        <p:nvPicPr>
          <p:cNvPr id="16" name="Picture 2" descr="https://s.sachmem.vn/public/images/TA5T1SHSDEMO/U1-L2-2-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543" y="4195471"/>
            <a:ext cx="1958454" cy="122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" descr="https://s.sachmem.vn/public/images/TA5T1SHSDEMO/U1-L2-2-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36" y="2640160"/>
            <a:ext cx="1879845" cy="128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800522" y="3809700"/>
            <a:ext cx="2952275" cy="9144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city, </a:t>
            </a:r>
          </a:p>
          <a:p>
            <a:pPr algn="ctr"/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and busy</a:t>
            </a:r>
          </a:p>
        </p:txBody>
      </p:sp>
      <p:cxnSp>
        <p:nvCxnSpPr>
          <p:cNvPr id="7" name="Straight Arrow Connector 6"/>
          <p:cNvCxnSpPr>
            <a:stCxn id="11" idx="2"/>
            <a:endCxn id="17" idx="3"/>
          </p:cNvCxnSpPr>
          <p:nvPr/>
        </p:nvCxnSpPr>
        <p:spPr>
          <a:xfrm flipH="1">
            <a:off x="3216581" y="1963797"/>
            <a:ext cx="3714124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11" idx="2"/>
            <a:endCxn id="16" idx="0"/>
          </p:cNvCxnSpPr>
          <p:nvPr/>
        </p:nvCxnSpPr>
        <p:spPr>
          <a:xfrm flipH="1">
            <a:off x="4489770" y="1963797"/>
            <a:ext cx="2440935" cy="2231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1" idx="2"/>
            <a:endCxn id="10" idx="0"/>
          </p:cNvCxnSpPr>
          <p:nvPr/>
        </p:nvCxnSpPr>
        <p:spPr>
          <a:xfrm>
            <a:off x="6930705" y="1963797"/>
            <a:ext cx="359874" cy="224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1" idx="2"/>
            <a:endCxn id="12" idx="0"/>
          </p:cNvCxnSpPr>
          <p:nvPr/>
        </p:nvCxnSpPr>
        <p:spPr>
          <a:xfrm>
            <a:off x="6930705" y="1963797"/>
            <a:ext cx="3006912" cy="1318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176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4195" y="2705725"/>
            <a:ext cx="944361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69602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0677" b="49849"/>
          <a:stretch/>
        </p:blipFill>
        <p:spPr>
          <a:xfrm>
            <a:off x="2513620" y="658476"/>
            <a:ext cx="7024192" cy="1028077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1096006" y="2473141"/>
            <a:ext cx="3295602" cy="578882"/>
          </a:xfrm>
          <a:prstGeom prst="wedgeRoundRectCallout">
            <a:avLst>
              <a:gd name="adj1" fmla="val 48053"/>
              <a:gd name="adj2" fmla="val 10823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610369" y="2287333"/>
            <a:ext cx="3633002" cy="578882"/>
          </a:xfrm>
          <a:prstGeom prst="wedgeRoundRectCallout">
            <a:avLst>
              <a:gd name="adj1" fmla="val 2703"/>
              <a:gd name="adj2" fmla="val 10428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____________.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6" descr="https://s.sachmem.vn/public/images/TA5T1SHSDEMO/U1-L2-3-b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5" r="26403"/>
          <a:stretch/>
        </p:blipFill>
        <p:spPr bwMode="auto">
          <a:xfrm>
            <a:off x="4338796" y="2923925"/>
            <a:ext cx="2450884" cy="142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1096006" y="3445361"/>
            <a:ext cx="2436634" cy="578882"/>
          </a:xfrm>
          <a:prstGeom prst="wedgeRoundRectCallout">
            <a:avLst>
              <a:gd name="adj1" fmla="val 76688"/>
              <a:gd name="adj2" fmla="val 6260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What's it like?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6966376" y="3570794"/>
            <a:ext cx="2134025" cy="578882"/>
          </a:xfrm>
          <a:prstGeom prst="wedgeRoundRectCallout">
            <a:avLst>
              <a:gd name="adj1" fmla="val -62041"/>
              <a:gd name="adj2" fmla="val 14307"/>
              <a:gd name="adj3" fmla="val 16667"/>
            </a:avLst>
          </a:prstGeom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______.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1545986" y="4594786"/>
            <a:ext cx="2395642" cy="1055608"/>
          </a:xfrm>
          <a:prstGeom prst="wedgeRoundRectCallout">
            <a:avLst>
              <a:gd name="adj1" fmla="val 69265"/>
              <a:gd name="adj2" fmla="val -63144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Who do you live with?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894005" y="4551102"/>
            <a:ext cx="3627159" cy="578882"/>
          </a:xfrm>
          <a:prstGeom prst="wedgeRoundRectCallout">
            <a:avLst>
              <a:gd name="adj1" fmla="val 1143"/>
              <a:gd name="adj2" fmla="val -83667"/>
              <a:gd name="adj3" fmla="val 16667"/>
            </a:avLst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with ________.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3189"/>
          <a:stretch/>
        </p:blipFill>
        <p:spPr>
          <a:xfrm>
            <a:off x="9671972" y="1878863"/>
            <a:ext cx="1717517" cy="39627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4005" y="5834563"/>
            <a:ext cx="1270808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07584" y="5841606"/>
            <a:ext cx="2058921" cy="7150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grandparents</a:t>
            </a:r>
          </a:p>
        </p:txBody>
      </p:sp>
      <p:cxnSp>
        <p:nvCxnSpPr>
          <p:cNvPr id="26" name="Straight Arrow Connector 25"/>
          <p:cNvCxnSpPr>
            <a:stCxn id="5" idx="0"/>
          </p:cNvCxnSpPr>
          <p:nvPr/>
        </p:nvCxnSpPr>
        <p:spPr>
          <a:xfrm flipH="1" flipV="1">
            <a:off x="3532640" y="1686553"/>
            <a:ext cx="2894230" cy="6007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0"/>
          </p:cNvCxnSpPr>
          <p:nvPr/>
        </p:nvCxnSpPr>
        <p:spPr>
          <a:xfrm flipH="1" flipV="1">
            <a:off x="5312556" y="1582832"/>
            <a:ext cx="1114314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0"/>
          </p:cNvCxnSpPr>
          <p:nvPr/>
        </p:nvCxnSpPr>
        <p:spPr>
          <a:xfrm flipV="1">
            <a:off x="6426870" y="1582832"/>
            <a:ext cx="5328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5" idx="0"/>
          </p:cNvCxnSpPr>
          <p:nvPr/>
        </p:nvCxnSpPr>
        <p:spPr>
          <a:xfrm flipV="1">
            <a:off x="6426870" y="1582832"/>
            <a:ext cx="2184695" cy="7045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9100401" y="2391132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6" idx="3"/>
          </p:cNvCxnSpPr>
          <p:nvPr/>
        </p:nvCxnSpPr>
        <p:spPr>
          <a:xfrm flipV="1">
            <a:off x="9100401" y="3356658"/>
            <a:ext cx="571571" cy="503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6" idx="3"/>
          </p:cNvCxnSpPr>
          <p:nvPr/>
        </p:nvCxnSpPr>
        <p:spPr>
          <a:xfrm>
            <a:off x="9100401" y="3860235"/>
            <a:ext cx="571571" cy="5122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6" idx="3"/>
          </p:cNvCxnSpPr>
          <p:nvPr/>
        </p:nvCxnSpPr>
        <p:spPr>
          <a:xfrm>
            <a:off x="9100401" y="3860235"/>
            <a:ext cx="571571" cy="14691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  <a:endCxn id="10" idx="0"/>
          </p:cNvCxnSpPr>
          <p:nvPr/>
        </p:nvCxnSpPr>
        <p:spPr>
          <a:xfrm flipH="1">
            <a:off x="5529409" y="5129984"/>
            <a:ext cx="1178176" cy="704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0" idx="2"/>
            <a:endCxn id="24" idx="0"/>
          </p:cNvCxnSpPr>
          <p:nvPr/>
        </p:nvCxnSpPr>
        <p:spPr>
          <a:xfrm>
            <a:off x="6707585" y="5129984"/>
            <a:ext cx="1029460" cy="7116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28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05" y="992107"/>
            <a:ext cx="10308104" cy="51540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85731" y="1192192"/>
            <a:ext cx="555585" cy="4247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2245489" y="173620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782765" y="295567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782765" y="416137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18021" y="5367066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Mspham0936082789">
            <a:extLst>
              <a:ext uri="{FF2B5EF4-FFF2-40B4-BE49-F238E27FC236}">
                <a16:creationId xmlns:a16="http://schemas.microsoft.com/office/drawing/2014/main" id="{3D4CCA76-F195-4A3A-9081-FBCFCE384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4837" y="626347"/>
            <a:ext cx="361938" cy="365760"/>
          </a:xfrm>
          <a:prstGeom prst="rect">
            <a:avLst/>
          </a:prstGeom>
        </p:spPr>
      </p:pic>
      <p:pic>
        <p:nvPicPr>
          <p:cNvPr id="11" name="Mspham0936082789">
            <a:extLst>
              <a:ext uri="{FF2B5EF4-FFF2-40B4-BE49-F238E27FC236}">
                <a16:creationId xmlns:a16="http://schemas.microsoft.com/office/drawing/2014/main" id="{8A0CD2AB-F827-4311-9724-60B6F0AC73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2554" y="1235019"/>
            <a:ext cx="361938" cy="365760"/>
          </a:xfrm>
          <a:prstGeom prst="rect">
            <a:avLst/>
          </a:prstGeom>
        </p:spPr>
      </p:pic>
      <p:pic>
        <p:nvPicPr>
          <p:cNvPr id="12" name="Mspham0936082789">
            <a:extLst>
              <a:ext uri="{FF2B5EF4-FFF2-40B4-BE49-F238E27FC236}">
                <a16:creationId xmlns:a16="http://schemas.microsoft.com/office/drawing/2014/main" id="{E7289F97-F6FF-4246-9F11-827D4FBEE1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1340" y="2549127"/>
            <a:ext cx="361938" cy="36576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:a16="http://schemas.microsoft.com/office/drawing/2014/main" id="{D81A764D-0CBE-4C2E-862D-EFCA3539BA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0496" y="3760234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:a16="http://schemas.microsoft.com/office/drawing/2014/main" id="{EAAF7ACF-994E-417A-B664-A2684911AC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4554" y="5001306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1 What’s your address- - Lesson 2 - 4 Listen and circle a or b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25053" y="63829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053" y="1736138"/>
            <a:ext cx="10133315" cy="322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03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714" y="993171"/>
            <a:ext cx="5224725" cy="4444369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9" idx="1"/>
          </p:cNvCxnSpPr>
          <p:nvPr/>
        </p:nvCxnSpPr>
        <p:spPr>
          <a:xfrm flipV="1">
            <a:off x="6093151" y="4525616"/>
            <a:ext cx="2623560" cy="140388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3221764" y="2036309"/>
            <a:ext cx="1571569" cy="775455"/>
          </a:xfrm>
          <a:prstGeom prst="straightConnector1">
            <a:avLst/>
          </a:prstGeom>
          <a:ln w="38100">
            <a:solidFill>
              <a:srgbClr val="FF191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1536252" y="1454836"/>
            <a:ext cx="1636987" cy="1505864"/>
            <a:chOff x="1828799" y="1328864"/>
            <a:chExt cx="1636987" cy="1505864"/>
          </a:xfrm>
        </p:grpSpPr>
        <p:sp>
          <p:nvSpPr>
            <p:cNvPr id="2" name="TextBox 1"/>
            <p:cNvSpPr txBox="1"/>
            <p:nvPr/>
          </p:nvSpPr>
          <p:spPr>
            <a:xfrm>
              <a:off x="1828799" y="1328864"/>
              <a:ext cx="16369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Big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110928" y="2249953"/>
              <a:ext cx="1072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/big/ 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6711" y="4017784"/>
            <a:ext cx="2236510" cy="1419756"/>
            <a:chOff x="9007267" y="4635521"/>
            <a:chExt cx="2236510" cy="1419756"/>
          </a:xfrm>
        </p:grpSpPr>
        <p:sp>
          <p:nvSpPr>
            <p:cNvPr id="9" name="TextBox 8"/>
            <p:cNvSpPr txBox="1"/>
            <p:nvPr/>
          </p:nvSpPr>
          <p:spPr>
            <a:xfrm>
              <a:off x="9007267" y="4635521"/>
              <a:ext cx="22365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Small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443189" y="5470502"/>
              <a:ext cx="136466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/smɔːl/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18808" y="54082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9152633" y="5352020"/>
            <a:ext cx="1481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nhỏ</a:t>
            </a:r>
          </a:p>
        </p:txBody>
      </p:sp>
    </p:spTree>
    <p:extLst>
      <p:ext uri="{BB962C8B-B14F-4D97-AF65-F5344CB8AC3E}">
        <p14:creationId xmlns:p14="http://schemas.microsoft.com/office/powerpoint/2010/main" val="106316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721" y="796052"/>
            <a:ext cx="5419814" cy="4627265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370803">
            <a:off x="3090929" y="3144691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2647001">
            <a:off x="8303036" y="4488339"/>
            <a:ext cx="431496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48474" y="1115220"/>
            <a:ext cx="2279791" cy="1505864"/>
            <a:chOff x="1507397" y="1328864"/>
            <a:chExt cx="2279791" cy="1505864"/>
          </a:xfrm>
        </p:grpSpPr>
        <p:sp>
          <p:nvSpPr>
            <p:cNvPr id="9" name="TextBox 8"/>
            <p:cNvSpPr txBox="1"/>
            <p:nvPr/>
          </p:nvSpPr>
          <p:spPr>
            <a:xfrm>
              <a:off x="1507397" y="1328864"/>
              <a:ext cx="22797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Noisy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52230" y="2249953"/>
              <a:ext cx="13901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</a:rPr>
                <a:t>/ˈnɔɪzi/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810460" y="4245199"/>
            <a:ext cx="2021708" cy="1479576"/>
            <a:chOff x="9114669" y="4635521"/>
            <a:chExt cx="2021708" cy="1479576"/>
          </a:xfrm>
        </p:grpSpPr>
        <p:sp>
          <p:nvSpPr>
            <p:cNvPr id="16" name="TextBox 15"/>
            <p:cNvSpPr txBox="1"/>
            <p:nvPr/>
          </p:nvSpPr>
          <p:spPr>
            <a:xfrm>
              <a:off x="9114669" y="4635521"/>
              <a:ext cx="202170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quiet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246820" y="5530322"/>
              <a:ext cx="175740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/ˈkwaɪət/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219537" y="625019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701988" y="5669615"/>
            <a:ext cx="23172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Yên tĩnh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60018" y="2621808"/>
            <a:ext cx="1914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Ồn ào</a:t>
            </a:r>
          </a:p>
        </p:txBody>
      </p:sp>
    </p:spTree>
    <p:extLst>
      <p:ext uri="{BB962C8B-B14F-4D97-AF65-F5344CB8AC3E}">
        <p14:creationId xmlns:p14="http://schemas.microsoft.com/office/powerpoint/2010/main" val="2536392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676400" y="1309629"/>
            <a:ext cx="4667250" cy="3986055"/>
            <a:chOff x="1790700" y="1595379"/>
            <a:chExt cx="4667250" cy="39860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00" t="556" r="8900" b="9722"/>
            <a:stretch/>
          </p:blipFill>
          <p:spPr>
            <a:xfrm>
              <a:off x="1790700" y="1595379"/>
              <a:ext cx="1790700" cy="218262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6" r="12584" b="11531"/>
            <a:stretch/>
          </p:blipFill>
          <p:spPr>
            <a:xfrm>
              <a:off x="3581400" y="1974578"/>
              <a:ext cx="2876550" cy="3606856"/>
            </a:xfrm>
            <a:prstGeom prst="rect">
              <a:avLst/>
            </a:prstGeom>
          </p:spPr>
        </p:pic>
      </p:grpSp>
      <p:sp>
        <p:nvSpPr>
          <p:cNvPr id="5" name="Right Arrow 4"/>
          <p:cNvSpPr/>
          <p:nvPr/>
        </p:nvSpPr>
        <p:spPr>
          <a:xfrm rot="8128819">
            <a:off x="5626172" y="2038067"/>
            <a:ext cx="565791" cy="41549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7405494" y="3021661"/>
            <a:ext cx="3389069" cy="1505214"/>
            <a:chOff x="8430989" y="4635521"/>
            <a:chExt cx="3389069" cy="1505214"/>
          </a:xfrm>
        </p:grpSpPr>
        <p:sp>
          <p:nvSpPr>
            <p:cNvPr id="12" name="TextBox 11"/>
            <p:cNvSpPr txBox="1"/>
            <p:nvPr/>
          </p:nvSpPr>
          <p:spPr>
            <a:xfrm>
              <a:off x="8430989" y="4635521"/>
              <a:ext cx="338906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beautiful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88595" y="5555960"/>
              <a:ext cx="167385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/ˈbjuːtɪfl/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69564" y="4550116"/>
            <a:ext cx="24609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đẹp, xinh</a:t>
            </a:r>
          </a:p>
        </p:txBody>
      </p:sp>
    </p:spTree>
    <p:extLst>
      <p:ext uri="{BB962C8B-B14F-4D97-AF65-F5344CB8AC3E}">
        <p14:creationId xmlns:p14="http://schemas.microsoft.com/office/powerpoint/2010/main" val="3695812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517" y="1433188"/>
            <a:ext cx="5900547" cy="376047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776711" y="2464890"/>
            <a:ext cx="3347391" cy="1433310"/>
            <a:chOff x="8451828" y="4635521"/>
            <a:chExt cx="3347391" cy="1433310"/>
          </a:xfrm>
        </p:grpSpPr>
        <p:sp>
          <p:nvSpPr>
            <p:cNvPr id="6" name="TextBox 5"/>
            <p:cNvSpPr txBox="1"/>
            <p:nvPr/>
          </p:nvSpPr>
          <p:spPr>
            <a:xfrm>
              <a:off x="8451828" y="4635521"/>
              <a:ext cx="334739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crowded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149134" y="5484056"/>
              <a:ext cx="195277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/ˈkraʊdɪd/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65338" y="3898200"/>
            <a:ext cx="25523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Đông đúc</a:t>
            </a:r>
          </a:p>
        </p:txBody>
      </p:sp>
    </p:spTree>
    <p:extLst>
      <p:ext uri="{BB962C8B-B14F-4D97-AF65-F5344CB8AC3E}">
        <p14:creationId xmlns:p14="http://schemas.microsoft.com/office/powerpoint/2010/main" val="215314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0"/>
          <a:stretch/>
        </p:blipFill>
        <p:spPr>
          <a:xfrm>
            <a:off x="1553066" y="1193800"/>
            <a:ext cx="5498418" cy="4635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28757" y="2835856"/>
            <a:ext cx="1980030" cy="1436846"/>
            <a:chOff x="9135508" y="4635521"/>
            <a:chExt cx="1980030" cy="1436846"/>
          </a:xfrm>
        </p:grpSpPr>
        <p:sp>
          <p:nvSpPr>
            <p:cNvPr id="6" name="TextBox 5"/>
            <p:cNvSpPr txBox="1"/>
            <p:nvPr/>
          </p:nvSpPr>
          <p:spPr>
            <a:xfrm>
              <a:off x="9135508" y="4635521"/>
              <a:ext cx="19800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busy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517022" y="5487592"/>
              <a:ext cx="12170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/ˈbɪzi/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56626" y="4282720"/>
            <a:ext cx="21868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bận rộn</a:t>
            </a:r>
          </a:p>
        </p:txBody>
      </p:sp>
    </p:spTree>
    <p:extLst>
      <p:ext uri="{BB962C8B-B14F-4D97-AF65-F5344CB8AC3E}">
        <p14:creationId xmlns:p14="http://schemas.microsoft.com/office/powerpoint/2010/main" val="11817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 b="13994"/>
          <a:stretch/>
        </p:blipFill>
        <p:spPr>
          <a:xfrm>
            <a:off x="1563284" y="1309024"/>
            <a:ext cx="5506412" cy="424740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8507116" y="2835856"/>
            <a:ext cx="2023311" cy="1496667"/>
            <a:chOff x="9113867" y="4635521"/>
            <a:chExt cx="2023311" cy="1496667"/>
          </a:xfrm>
        </p:grpSpPr>
        <p:sp>
          <p:nvSpPr>
            <p:cNvPr id="6" name="TextBox 5"/>
            <p:cNvSpPr txBox="1"/>
            <p:nvPr/>
          </p:nvSpPr>
          <p:spPr>
            <a:xfrm>
              <a:off x="9113867" y="4635521"/>
              <a:ext cx="2023311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large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389198" y="5547413"/>
              <a:ext cx="147264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/lɑːrdʒ/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84251" y="4282720"/>
            <a:ext cx="1731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rộng </a:t>
            </a:r>
          </a:p>
        </p:txBody>
      </p:sp>
    </p:spTree>
    <p:extLst>
      <p:ext uri="{BB962C8B-B14F-4D97-AF65-F5344CB8AC3E}">
        <p14:creationId xmlns:p14="http://schemas.microsoft.com/office/powerpoint/2010/main" val="25323417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14" b="19541"/>
          <a:stretch/>
        </p:blipFill>
        <p:spPr>
          <a:xfrm>
            <a:off x="1443016" y="1493949"/>
            <a:ext cx="5715193" cy="3857492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751697" y="3370920"/>
            <a:ext cx="2101850" cy="654050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8934317" y="2835856"/>
            <a:ext cx="1168910" cy="1446864"/>
            <a:chOff x="9541068" y="4635521"/>
            <a:chExt cx="1168910" cy="1446864"/>
          </a:xfrm>
        </p:grpSpPr>
        <p:sp>
          <p:nvSpPr>
            <p:cNvPr id="8" name="TextBox 7"/>
            <p:cNvSpPr txBox="1"/>
            <p:nvPr/>
          </p:nvSpPr>
          <p:spPr>
            <a:xfrm>
              <a:off x="9541068" y="4635521"/>
              <a:ext cx="116891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6000" b="1">
                  <a:latin typeface="Arial" panose="020B0604020202020204" pitchFamily="34" charset="0"/>
                  <a:cs typeface="Arial" panose="020B0604020202020204" pitchFamily="34" charset="0"/>
                </a:rPr>
                <a:t>far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46866" y="5497610"/>
              <a:ext cx="9573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/>
                <a:t>/fɑː/</a:t>
              </a:r>
              <a:endParaRPr lang="en-US" sz="3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22049" y="598206"/>
            <a:ext cx="1905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34317" y="4282720"/>
            <a:ext cx="1231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(a) xa</a:t>
            </a:r>
          </a:p>
        </p:txBody>
      </p:sp>
    </p:spTree>
    <p:extLst>
      <p:ext uri="{BB962C8B-B14F-4D97-AF65-F5344CB8AC3E}">
        <p14:creationId xmlns:p14="http://schemas.microsoft.com/office/powerpoint/2010/main" val="3869478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932</TotalTime>
  <Words>317</Words>
  <Application>Microsoft Office PowerPoint</Application>
  <PresentationFormat>Widescreen</PresentationFormat>
  <Paragraphs>114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.VnArabia</vt:lpstr>
      <vt:lpstr>Calibri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154</cp:revision>
  <dcterms:created xsi:type="dcterms:W3CDTF">2020-11-24T07:21:13Z</dcterms:created>
  <dcterms:modified xsi:type="dcterms:W3CDTF">2023-09-18T15:20:14Z</dcterms:modified>
</cp:coreProperties>
</file>