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332" r:id="rId3"/>
    <p:sldId id="260" r:id="rId4"/>
    <p:sldId id="262" r:id="rId5"/>
    <p:sldId id="261" r:id="rId6"/>
    <p:sldId id="263" r:id="rId7"/>
    <p:sldId id="267" r:id="rId8"/>
    <p:sldId id="268" r:id="rId9"/>
    <p:sldId id="269" r:id="rId10"/>
    <p:sldId id="264" r:id="rId11"/>
    <p:sldId id="266" r:id="rId12"/>
    <p:sldId id="270" r:id="rId13"/>
    <p:sldId id="276" r:id="rId14"/>
    <p:sldId id="277" r:id="rId15"/>
    <p:sldId id="278" r:id="rId16"/>
    <p:sldId id="281" r:id="rId17"/>
    <p:sldId id="282" r:id="rId18"/>
    <p:sldId id="283" r:id="rId19"/>
    <p:sldId id="285" r:id="rId20"/>
    <p:sldId id="333" r:id="rId21"/>
    <p:sldId id="349" r:id="rId22"/>
    <p:sldId id="286" r:id="rId23"/>
    <p:sldId id="287" r:id="rId24"/>
  </p:sldIdLst>
  <p:sldSz cx="12192000" cy="6858000"/>
  <p:notesSz cx="6858000" cy="9144000"/>
  <p:embeddedFontLst>
    <p:embeddedFont>
      <p:font typeface=".VnArabia" panose="020B7200000000000000"/>
      <p:regular r:id="rId25"/>
    </p:embeddedFont>
    <p:embeddedFont>
      <p:font typeface=".VnTifani Heavy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8DB"/>
    <a:srgbClr val="EB2046"/>
    <a:srgbClr val="F7D336"/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A3EFB-DEA4-E747-A757-366D6A614000}" v="1" dt="2022-09-05T01:48:39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9" autoAdjust="0"/>
    <p:restoredTop sz="95940"/>
  </p:normalViewPr>
  <p:slideViewPr>
    <p:cSldViewPr snapToGrid="0">
      <p:cViewPr varScale="1">
        <p:scale>
          <a:sx n="64" d="100"/>
          <a:sy n="64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Anh" userId="39a00e70cb0187fd" providerId="LiveId" clId="{A2BA3EFB-DEA4-E747-A757-366D6A614000}"/>
    <pc:docChg chg="addSld delSld modSld">
      <pc:chgData name="Phương Anh" userId="39a00e70cb0187fd" providerId="LiveId" clId="{A2BA3EFB-DEA4-E747-A757-366D6A614000}" dt="2022-09-05T01:48:39.869" v="1"/>
      <pc:docMkLst>
        <pc:docMk/>
      </pc:docMkLst>
      <pc:sldChg chg="del">
        <pc:chgData name="Phương Anh" userId="39a00e70cb0187fd" providerId="LiveId" clId="{A2BA3EFB-DEA4-E747-A757-366D6A614000}" dt="2022-09-05T01:48:35.460" v="0" actId="2696"/>
        <pc:sldMkLst>
          <pc:docMk/>
          <pc:sldMk cId="1682970951" sldId="286"/>
        </pc:sldMkLst>
      </pc:sldChg>
      <pc:sldChg chg="add">
        <pc:chgData name="Phương Anh" userId="39a00e70cb0187fd" providerId="LiveId" clId="{A2BA3EFB-DEA4-E747-A757-366D6A614000}" dt="2022-09-05T01:48:39.869" v="1"/>
        <pc:sldMkLst>
          <pc:docMk/>
          <pc:sldMk cId="1713575556" sldId="286"/>
        </pc:sldMkLst>
      </pc:sldChg>
      <pc:sldChg chg="add">
        <pc:chgData name="Phương Anh" userId="39a00e70cb0187fd" providerId="LiveId" clId="{A2BA3EFB-DEA4-E747-A757-366D6A614000}" dt="2022-09-05T01:48:39.869" v="1"/>
        <pc:sldMkLst>
          <pc:docMk/>
          <pc:sldMk cId="850748687" sldId="287"/>
        </pc:sldMkLst>
      </pc:sldChg>
      <pc:sldChg chg="del">
        <pc:chgData name="Phương Anh" userId="39a00e70cb0187fd" providerId="LiveId" clId="{A2BA3EFB-DEA4-E747-A757-366D6A614000}" dt="2022-09-05T01:48:35.460" v="0" actId="2696"/>
        <pc:sldMkLst>
          <pc:docMk/>
          <pc:sldMk cId="1042983323" sldId="287"/>
        </pc:sldMkLst>
      </pc:sldChg>
      <pc:sldChg chg="add">
        <pc:chgData name="Phương Anh" userId="39a00e70cb0187fd" providerId="LiveId" clId="{A2BA3EFB-DEA4-E747-A757-366D6A614000}" dt="2022-09-05T01:48:39.869" v="1"/>
        <pc:sldMkLst>
          <pc:docMk/>
          <pc:sldMk cId="14224917" sldId="288"/>
        </pc:sldMkLst>
      </pc:sldChg>
      <pc:sldChg chg="del">
        <pc:chgData name="Phương Anh" userId="39a00e70cb0187fd" providerId="LiveId" clId="{A2BA3EFB-DEA4-E747-A757-366D6A614000}" dt="2022-09-05T01:48:35.460" v="0" actId="2696"/>
        <pc:sldMkLst>
          <pc:docMk/>
          <pc:sldMk cId="263013075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16.png"/><Relationship Id="rId18" Type="http://schemas.openxmlformats.org/officeDocument/2006/relationships/image" Target="../media/image8.png"/><Relationship Id="rId3" Type="http://schemas.openxmlformats.org/officeDocument/2006/relationships/tags" Target="../tags/tag43.xml"/><Relationship Id="rId21" Type="http://schemas.openxmlformats.org/officeDocument/2006/relationships/image" Target="../media/image21.png"/><Relationship Id="rId7" Type="http://schemas.openxmlformats.org/officeDocument/2006/relationships/tags" Target="../tags/tag4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9.jpeg"/><Relationship Id="rId2" Type="http://schemas.openxmlformats.org/officeDocument/2006/relationships/tags" Target="../tags/tag42.xml"/><Relationship Id="rId16" Type="http://schemas.openxmlformats.org/officeDocument/2006/relationships/image" Target="../media/image11.png"/><Relationship Id="rId20" Type="http://schemas.openxmlformats.org/officeDocument/2006/relationships/image" Target="../media/image20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image" Target="../media/image18.png"/><Relationship Id="rId10" Type="http://schemas.openxmlformats.org/officeDocument/2006/relationships/tags" Target="../tags/tag50.xml"/><Relationship Id="rId19" Type="http://schemas.openxmlformats.org/officeDocument/2006/relationships/image" Target="../media/image7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image" Target="../media/image17.jpeg"/><Relationship Id="rId2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audio" Target="../media/audio18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31.png"/><Relationship Id="rId5" Type="http://schemas.openxmlformats.org/officeDocument/2006/relationships/tags" Target="../tags/tag56.xml"/><Relationship Id="rId10" Type="http://schemas.openxmlformats.org/officeDocument/2006/relationships/image" Target="../media/image30.png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3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0.wav"/><Relationship Id="rId7" Type="http://schemas.openxmlformats.org/officeDocument/2006/relationships/image" Target="../media/image32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9.xml"/><Relationship Id="rId7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725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0" b="7513"/>
          <a:stretch/>
        </p:blipFill>
        <p:spPr>
          <a:xfrm>
            <a:off x="1385720" y="1435530"/>
            <a:ext cx="5897336" cy="3686629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/taʊn/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thị trấn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00627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25" t="4392" r="-579" b="41119"/>
          <a:stretch/>
        </p:blipFill>
        <p:spPr>
          <a:xfrm>
            <a:off x="952500" y="869967"/>
            <a:ext cx="6347227" cy="4679933"/>
          </a:xfrm>
          <a:prstGeom prst="ellipse">
            <a:avLst/>
          </a:prstGeom>
        </p:spPr>
      </p:pic>
      <p:sp>
        <p:nvSpPr>
          <p:cNvPr id="6" name="Down Arrow 5"/>
          <p:cNvSpPr/>
          <p:nvPr/>
        </p:nvSpPr>
        <p:spPr>
          <a:xfrm rot="3159385">
            <a:off x="5201443" y="1539420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16184">
            <a:off x="5609138" y="2811712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479924">
            <a:off x="6541193" y="3621681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3159385">
            <a:off x="5712865" y="3590209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/ˈprɒvɪns/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tỉnh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12365" y="2432711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925" y="1400038"/>
            <a:ext cx="6307441" cy="4086361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12366" y="317472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612366" y="369794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làng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84758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094039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131432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219054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9308268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84758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79105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131432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200377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296106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4795" r="3939"/>
          <a:stretch/>
        </p:blipFill>
        <p:spPr>
          <a:xfrm>
            <a:off x="1071045" y="1254675"/>
            <a:ext cx="1803400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3205726" y="1254675"/>
            <a:ext cx="1752601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51502" t="22523" r="5612" b="28370"/>
          <a:stretch/>
        </p:blipFill>
        <p:spPr>
          <a:xfrm>
            <a:off x="9811345" y="1228348"/>
            <a:ext cx="969820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410563">
            <a:off x="5826161" y="1243600"/>
            <a:ext cx="586516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5415331" y="3834966"/>
            <a:ext cx="1408176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77872" y="3855438"/>
            <a:ext cx="1212442" cy="128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/>
          <a:srcRect l="7511" r="10507"/>
          <a:stretch/>
        </p:blipFill>
        <p:spPr>
          <a:xfrm>
            <a:off x="1071046" y="3855438"/>
            <a:ext cx="1801788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1791" y="1287848"/>
            <a:ext cx="1110501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9626" y="3855438"/>
            <a:ext cx="1737477" cy="1280160"/>
          </a:xfrm>
          <a:prstGeom prst="rect">
            <a:avLst/>
          </a:prstGeom>
        </p:spPr>
      </p:pic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84758" y="2657913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94039" y="2637166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1432" y="2652295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219054" y="26786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308268" y="2664265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84758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079105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31432" y="5390116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200377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296106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2"/>
          <a:srcRect l="4133" r="4769" b="-591"/>
          <a:stretch/>
        </p:blipFill>
        <p:spPr>
          <a:xfrm>
            <a:off x="3159042" y="3838855"/>
            <a:ext cx="1816100" cy="1287836"/>
          </a:xfrm>
          <a:prstGeom prst="rect">
            <a:avLst/>
          </a:prstGeom>
        </p:spPr>
      </p:pic>
      <p:sp>
        <p:nvSpPr>
          <p:cNvPr id="40" name="8-Point Star 39"/>
          <p:cNvSpPr/>
          <p:nvPr/>
        </p:nvSpPr>
        <p:spPr>
          <a:xfrm>
            <a:off x="923339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8-Point Star 40"/>
          <p:cNvSpPr/>
          <p:nvPr/>
        </p:nvSpPr>
        <p:spPr>
          <a:xfrm>
            <a:off x="3007752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8-Point Star 41"/>
          <p:cNvSpPr/>
          <p:nvPr/>
        </p:nvSpPr>
        <p:spPr>
          <a:xfrm>
            <a:off x="5041365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8-Point Star 42"/>
          <p:cNvSpPr/>
          <p:nvPr/>
        </p:nvSpPr>
        <p:spPr>
          <a:xfrm>
            <a:off x="7125778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4" name="8-Point Star 43"/>
          <p:cNvSpPr/>
          <p:nvPr/>
        </p:nvSpPr>
        <p:spPr>
          <a:xfrm>
            <a:off x="9210191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8-Point Star 44"/>
          <p:cNvSpPr/>
          <p:nvPr/>
        </p:nvSpPr>
        <p:spPr>
          <a:xfrm>
            <a:off x="908176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8-Point Star 45"/>
          <p:cNvSpPr/>
          <p:nvPr/>
        </p:nvSpPr>
        <p:spPr>
          <a:xfrm>
            <a:off x="2992589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7" name="8-Point Star 46"/>
          <p:cNvSpPr/>
          <p:nvPr/>
        </p:nvSpPr>
        <p:spPr>
          <a:xfrm>
            <a:off x="5026202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8-Point Star 47"/>
          <p:cNvSpPr/>
          <p:nvPr/>
        </p:nvSpPr>
        <p:spPr>
          <a:xfrm>
            <a:off x="7110615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8-Point Star 48"/>
          <p:cNvSpPr/>
          <p:nvPr/>
        </p:nvSpPr>
        <p:spPr>
          <a:xfrm>
            <a:off x="9195027" y="3563865"/>
            <a:ext cx="616317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29849" y="4369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4078" y="780244"/>
            <a:ext cx="8178326" cy="5369815"/>
          </a:xfrm>
          <a:prstGeom prst="roundRect">
            <a:avLst>
              <a:gd name="adj" fmla="val 748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B1F192D-6B50-4C49-BE02-33AC743EE6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140" y="2141503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F2B271CC-3FF2-41AD-A1B6-4D79A77042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140" y="4716027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9E678AC-7CEB-4E94-B32A-64C24CC459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2404" y="2141503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A1E58337-6958-43B8-A5BE-3E791C3205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2404" y="4716027"/>
            <a:ext cx="361938" cy="3657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F1827B8-50DB-4B84-AEA3-ABCFFACC614A}"/>
              </a:ext>
            </a:extLst>
          </p:cNvPr>
          <p:cNvSpPr/>
          <p:nvPr/>
        </p:nvSpPr>
        <p:spPr>
          <a:xfrm>
            <a:off x="8379472" y="3465151"/>
            <a:ext cx="1524000" cy="5168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20224F4D-E97C-485C-B8BD-653F81AA95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7695" y="1293919"/>
            <a:ext cx="180969" cy="18288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BC484FFA-5B7B-443A-8FB1-F640DD8BF9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0591" y="1168218"/>
            <a:ext cx="180969" cy="18288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CE245200-9C67-44DE-8209-74A5839FA2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1075" y="836557"/>
            <a:ext cx="180969" cy="18288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id="{1FA9BA61-7E5D-4672-9E5E-B6616E7359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12741" y="1373082"/>
            <a:ext cx="180969" cy="18288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01E19CE4-9C59-45D7-A41F-8292954D46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2666" y="971903"/>
            <a:ext cx="180969" cy="18288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id="{45A6C05F-3EC6-437F-91A5-0131CC9B47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79955" y="2894921"/>
            <a:ext cx="180969" cy="18288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id="{137881FE-A723-4372-827D-F82E64E253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69496" y="3906476"/>
            <a:ext cx="180969" cy="18288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id="{B8872991-5AC2-4144-BC8D-8B0F7D4016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8180" y="5403003"/>
            <a:ext cx="180969" cy="18288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id="{BDF9C973-E83A-4A42-9CB2-2FFBAB5CA3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0430" y="5726853"/>
            <a:ext cx="180969" cy="18288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:a16="http://schemas.microsoft.com/office/drawing/2014/main" id="{F45F2090-B430-4BBA-90E2-9587F982BE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60616" y="3723596"/>
            <a:ext cx="180969" cy="18288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:a16="http://schemas.microsoft.com/office/drawing/2014/main" id="{BE27CA9E-DF1A-4B18-A018-D06CCD9D60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12987" y="3616326"/>
            <a:ext cx="180969" cy="18288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:a16="http://schemas.microsoft.com/office/drawing/2014/main" id="{6AAD7D67-78B5-4516-A36D-5BE38FA80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93887" y="4096724"/>
            <a:ext cx="180969" cy="18288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id="{8E14653D-DAF5-4D2C-80E5-6145D0C21A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46087" y="5270627"/>
            <a:ext cx="180969" cy="18288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960A7DB1-6FAF-4A3E-B34D-BCECD202DA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29643" y="5738706"/>
            <a:ext cx="18096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1 What’s your address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1 What’s your address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1 What’s your address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1 What’s your address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5u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497" y="858515"/>
            <a:ext cx="8020080" cy="516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900" y="458405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24846" y="882791"/>
            <a:ext cx="2970007" cy="1208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  <a:endParaRPr lang="en-US" sz="1050"/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09930" y="4115668"/>
            <a:ext cx="253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</p:txBody>
      </p:sp>
      <p:pic>
        <p:nvPicPr>
          <p:cNvPr id="9" name="Picture 2" descr="https://s.sachmem.vn/public/images/TA5T1SHS/U1-L1-2-2-b679f372f31207a3d8a13e162a917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43" y="966821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43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1874" y="4115668"/>
            <a:ext cx="3553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</p:txBody>
      </p:sp>
      <p:pic>
        <p:nvPicPr>
          <p:cNvPr id="10" name="Picture 1" descr="https://s.sachmem.vn/public/images/TA5T1SHS/U1-L1-2-1-21f1cbd483fb9fee233b641d166f3e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69" y="962682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561857" y="4844626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1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8, second floor, City Tower  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69692" y="4057059"/>
            <a:ext cx="3740852" cy="1055608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488" y="4167565"/>
            <a:ext cx="350592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flat 8, second floor,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</a:p>
        </p:txBody>
      </p:sp>
      <p:pic>
        <p:nvPicPr>
          <p:cNvPr id="9" name="Picture 4" descr="https://s.sachmem.vn/public/images/TA5T1SHS/U1-L1-2-4-5d4632cd367eb15708a247ee53e23a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818783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965831" y="2608433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20120" y="1566299"/>
            <a:ext cx="3598262" cy="578882"/>
          </a:xfrm>
          <a:prstGeom prst="wedgeRoundRectCallout">
            <a:avLst>
              <a:gd name="adj1" fmla="val 52118"/>
              <a:gd name="adj2" fmla="val 13411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987788" y="1797925"/>
            <a:ext cx="3817112" cy="578882"/>
          </a:xfrm>
          <a:prstGeom prst="wedgeRoundRectCallout">
            <a:avLst>
              <a:gd name="adj1" fmla="val -53713"/>
              <a:gd name="adj2" fmla="val 10621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08900" y="2915946"/>
            <a:ext cx="3692071" cy="578882"/>
          </a:xfrm>
          <a:prstGeom prst="wedgeRoundRectCallout">
            <a:avLst>
              <a:gd name="adj1" fmla="val 56032"/>
              <a:gd name="adj2" fmla="val 77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717243" y="2915946"/>
            <a:ext cx="2358201" cy="578882"/>
          </a:xfrm>
          <a:prstGeom prst="wedgeRoundRectCallout">
            <a:avLst>
              <a:gd name="adj1" fmla="val -71809"/>
              <a:gd name="adj2" fmla="val 72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771450" y="4212520"/>
            <a:ext cx="3295602" cy="578882"/>
          </a:xfrm>
          <a:prstGeom prst="wedgeRoundRectCallout">
            <a:avLst>
              <a:gd name="adj1" fmla="val 53431"/>
              <a:gd name="adj2" fmla="val -1063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813267" y="4456929"/>
            <a:ext cx="3841038" cy="578882"/>
          </a:xfrm>
          <a:prstGeom prst="wedgeRoundRectCallout">
            <a:avLst>
              <a:gd name="adj1" fmla="val -48003"/>
              <a:gd name="adj2" fmla="val -1414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in/at/on _______.</a:t>
            </a:r>
          </a:p>
        </p:txBody>
      </p:sp>
    </p:spTree>
    <p:extLst>
      <p:ext uri="{BB962C8B-B14F-4D97-AF65-F5344CB8AC3E}">
        <p14:creationId xmlns:p14="http://schemas.microsoft.com/office/powerpoint/2010/main" val="35527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62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đến từ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59826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4" y="2586675"/>
            <a:ext cx="4443984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45589" y="2607881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đến từ đâu)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đến từ_________)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73764" y="393300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về địa chỉ nhà: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837981" y="5199976"/>
            <a:ext cx="2068306" cy="10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206820" y="4709096"/>
            <a:ext cx="3962992" cy="578882"/>
          </a:xfrm>
          <a:prstGeom prst="wedgeRoundRectCallout">
            <a:avLst>
              <a:gd name="adj1" fmla="val 52719"/>
              <a:gd name="adj2" fmla="val 4024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745589" y="4679107"/>
            <a:ext cx="2751718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16957" y="4737715"/>
            <a:ext cx="257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400" b="1" dirty="0">
              <a:solidFill>
                <a:srgbClr val="FC18DB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43162" y="5235358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(Địa chỉ của bạn là gì?)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1778" y="5317886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(Đó là ___________.)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  <p:bldP spid="11" grpId="0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sống ở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29560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3" y="2586675"/>
            <a:ext cx="5741425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in/on/at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58924" y="2614506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sống ở đâu?)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sống ở_________)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946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25053" y="1640454"/>
            <a:ext cx="9805943" cy="4001393"/>
            <a:chOff x="1125053" y="1640454"/>
            <a:chExt cx="9805943" cy="40013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5053" y="1640454"/>
              <a:ext cx="9805943" cy="40013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071693" y="1956816"/>
              <a:ext cx="1506147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24805" y="2865190"/>
              <a:ext cx="1579299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31813" y="3641150"/>
              <a:ext cx="3398955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04626" y="4549524"/>
              <a:ext cx="4113494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931460" y="4626989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floor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0064" y="2027382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208  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3176" y="2924953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6444" y="3719427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Street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9FC630D-9BE3-40E0-8C11-E3D92738A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2060392"/>
            <a:ext cx="452423" cy="4572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AE0FEE7E-63A8-474E-AF38-5EADC63C8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2924953"/>
            <a:ext cx="452423" cy="4572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DDA071CE-298B-49FD-965B-E8BA21062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3705590"/>
            <a:ext cx="452423" cy="4572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43C22536-922A-45C8-BA28-31F22224C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166" y="4570151"/>
            <a:ext cx="452423" cy="4572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906DBE24-7171-46DB-A32A-9A1643F58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693" y="63766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1 - 4 Listen and complet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1 - 4 Listen and complet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1 - 4 Listen and complet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1 - 4 Listen and comple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1 - 4 Listen and comple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69" y="1038404"/>
            <a:ext cx="10350142" cy="5016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2505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4241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60573" y="385064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09361" y="4648200"/>
            <a:ext cx="2072640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85074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60253" y="1238717"/>
            <a:ext cx="5551279" cy="4080257"/>
            <a:chOff x="2249456" y="1362861"/>
            <a:chExt cx="5084505" cy="37371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456" y="1362861"/>
              <a:ext cx="5084505" cy="3737172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6554395">
              <a:off x="3882516" y="2042068"/>
              <a:ext cx="326688" cy="24302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6554395">
              <a:off x="5809694" y="3304198"/>
              <a:ext cx="326688" cy="24302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 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/əˈdres/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địa chỉ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2279" r="28788"/>
          <a:stretch/>
        </p:blipFill>
        <p:spPr>
          <a:xfrm>
            <a:off x="6044045" y="7367500"/>
            <a:ext cx="4876800" cy="4983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7511" r="10507"/>
          <a:stretch/>
        </p:blipFill>
        <p:spPr>
          <a:xfrm>
            <a:off x="1579417" y="912389"/>
            <a:ext cx="4804757" cy="4732912"/>
          </a:xfrm>
          <a:prstGeom prst="rect">
            <a:avLst/>
          </a:prstGeom>
        </p:spPr>
      </p:pic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/leɪn/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ngõ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218" y="1025262"/>
            <a:ext cx="4268731" cy="4507165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/rəʊd/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đường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1575954" y="1218572"/>
            <a:ext cx="4755573" cy="4323248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đường (phố)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2311841" y="3387517"/>
            <a:ext cx="2215579" cy="2554782"/>
          </a:xfrm>
          <a:prstGeom prst="rect">
            <a:avLst/>
          </a:prstGeom>
        </p:spPr>
      </p:pic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0563">
            <a:off x="1675824" y="1074139"/>
            <a:ext cx="1202268" cy="262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010" r="5117" b="9696"/>
          <a:stretch/>
        </p:blipFill>
        <p:spPr>
          <a:xfrm>
            <a:off x="4527420" y="930895"/>
            <a:ext cx="1405412" cy="2142042"/>
          </a:xfrm>
          <a:prstGeom prst="rect">
            <a:avLst/>
          </a:prstGeom>
        </p:spPr>
      </p:pic>
      <p:sp>
        <p:nvSpPr>
          <p:cNvPr id="5" name="8-Point Star 4"/>
          <p:cNvSpPr/>
          <p:nvPr/>
        </p:nvSpPr>
        <p:spPr>
          <a:xfrm>
            <a:off x="1741850" y="1184821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5634052" y="2664651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4189976" y="4715335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/ˈtaʊər/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67372" y="3634542"/>
            <a:ext cx="3785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Tòa nhà, tòa tháp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5" y="241581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160500" y="1125585"/>
            <a:ext cx="3950033" cy="4554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0349" y="4849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0349" y="4562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0349" y="42537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2680" y="36583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2680" y="33190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2680" y="30292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2680" y="2678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2680" y="24145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2680" y="2124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2680" y="18191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2680" y="15118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/flɔːr/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tầng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5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302167" y="1125585"/>
            <a:ext cx="3950033" cy="4554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4840" y="3049119"/>
            <a:ext cx="274103" cy="3069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3159385">
            <a:off x="4778737" y="2875381"/>
            <a:ext cx="234200" cy="291474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/flæt/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Căn hộ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4" grpId="0" animBg="1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396</Words>
  <Application>Microsoft Office PowerPoint</Application>
  <PresentationFormat>Widescreen</PresentationFormat>
  <Paragraphs>145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.VnArabia</vt:lpstr>
      <vt:lpstr>Helvetica Neue</vt:lpstr>
      <vt:lpstr>Arial</vt:lpstr>
      <vt:lpstr>Calibri</vt:lpstr>
      <vt:lpstr>.VnTifani Heavy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132</cp:revision>
  <dcterms:created xsi:type="dcterms:W3CDTF">2020-11-24T07:21:13Z</dcterms:created>
  <dcterms:modified xsi:type="dcterms:W3CDTF">2023-09-18T15:19:30Z</dcterms:modified>
</cp:coreProperties>
</file>