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07-Sep-22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07-Sep-22</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07-Sep-22</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xmlns=""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9.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9.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41.svg"/><Relationship Id="rId5" Type="http://schemas.openxmlformats.org/officeDocument/2006/relationships/image" Target="../media/image43.png"/><Relationship Id="rId10"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0.png"/><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1.wdp"/><Relationship Id="rId1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3.png"/><Relationship Id="rId12" Type="http://schemas.openxmlformats.org/officeDocument/2006/relationships/image" Target="../media/image76.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8.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72.png"/><Relationship Id="rId15" Type="http://schemas.microsoft.com/office/2007/relationships/hdphoto" Target="../media/hdphoto12.wdp"/><Relationship Id="rId10" Type="http://schemas.openxmlformats.org/officeDocument/2006/relationships/image" Target="../media/image75.png"/><Relationship Id="rId4" Type="http://schemas.openxmlformats.org/officeDocument/2006/relationships/image" Target="../media/image71.png"/><Relationship Id="rId9" Type="http://schemas.microsoft.com/office/2007/relationships/hdphoto" Target="../media/hdphoto9.wdp"/><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10.wdp"/><Relationship Id="rId4" Type="http://schemas.openxmlformats.org/officeDocument/2006/relationships/image" Target="../media/image75.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xmlns=""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xmlns=""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xmlns=""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xmlns=""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xmlns=""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xmlns=""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xmlns=""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xmlns=""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xmlns=""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xmlns=""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xmlns=""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xmlns=""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xmlns=""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xmlns=""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xmlns=""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xmlns=""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xmlns=""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smtClean="0">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smtClean="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smtClean="0">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xmlns="" id="{38928764-C7A9-4349-8E48-8B821C459E87}"/>
              </a:ext>
            </a:extLst>
          </p:cNvPr>
          <p:cNvCxnSpPr>
            <a:cxnSpLocks/>
          </p:cNvCxnSpPr>
          <p:nvPr/>
        </p:nvCxnSpPr>
        <p:spPr>
          <a:xfrm>
            <a:off x="7677754" y="3855477"/>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xmlns="" id="{99A4AF03-D03E-4F74-99BC-05FF6830933C}"/>
              </a:ext>
            </a:extLst>
          </p:cNvPr>
          <p:cNvCxnSpPr/>
          <p:nvPr/>
        </p:nvCxnSpPr>
        <p:spPr>
          <a:xfrm flipV="1">
            <a:off x="4357736" y="1634768"/>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xmlns="" id="{07021528-0A03-4272-8C6D-3824E83F5D0B}"/>
              </a:ext>
            </a:extLst>
          </p:cNvPr>
          <p:cNvCxnSpPr/>
          <p:nvPr/>
        </p:nvCxnSpPr>
        <p:spPr>
          <a:xfrm flipV="1">
            <a:off x="4308792" y="2000057"/>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xmlns="" id="{34F840B7-E34B-4034-BACC-C58C741E2370}"/>
              </a:ext>
            </a:extLst>
          </p:cNvPr>
          <p:cNvCxnSpPr/>
          <p:nvPr/>
        </p:nvCxnSpPr>
        <p:spPr>
          <a:xfrm flipV="1">
            <a:off x="4419271" y="2382083"/>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xmlns="" id="{00A60FA2-E901-44F0-B502-1ACCD97AD801}"/>
              </a:ext>
            </a:extLst>
          </p:cNvPr>
          <p:cNvCxnSpPr/>
          <p:nvPr/>
        </p:nvCxnSpPr>
        <p:spPr>
          <a:xfrm flipV="1">
            <a:off x="4423526" y="349190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xmlns="" id="{12EB4C19-B937-4123-80A0-6257C3FF43EF}"/>
              </a:ext>
            </a:extLst>
          </p:cNvPr>
          <p:cNvCxnSpPr/>
          <p:nvPr/>
        </p:nvCxnSpPr>
        <p:spPr>
          <a:xfrm flipV="1">
            <a:off x="4275604" y="3904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xmlns="" id="{6550919C-7089-4F01-A76B-A3C4E28562D7}"/>
              </a:ext>
            </a:extLst>
          </p:cNvPr>
          <p:cNvCxnSpPr/>
          <p:nvPr/>
        </p:nvCxnSpPr>
        <p:spPr>
          <a:xfrm flipV="1">
            <a:off x="4268834" y="4261329"/>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xmlns="" id="{82FD8DA2-B3F0-4B0D-B602-0413E6109ADA}"/>
              </a:ext>
            </a:extLst>
          </p:cNvPr>
          <p:cNvCxnSpPr/>
          <p:nvPr/>
        </p:nvCxnSpPr>
        <p:spPr>
          <a:xfrm flipV="1">
            <a:off x="4353855" y="4559114"/>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xmlns="" id="{470A5270-7E89-43E4-AAE3-1BFFB6339C6A}"/>
              </a:ext>
            </a:extLst>
          </p:cNvPr>
          <p:cNvCxnSpPr/>
          <p:nvPr/>
        </p:nvCxnSpPr>
        <p:spPr>
          <a:xfrm flipV="1">
            <a:off x="4239110" y="4537648"/>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xmlns="" id="{F879FA07-5607-47BA-B3AA-5116CCE875A2}"/>
              </a:ext>
            </a:extLst>
          </p:cNvPr>
          <p:cNvCxnSpPr/>
          <p:nvPr/>
        </p:nvCxnSpPr>
        <p:spPr>
          <a:xfrm flipV="1">
            <a:off x="8958068" y="1604057"/>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xmlns="" id="{661E6D1A-BD6B-404B-881B-B9F44704AABC}"/>
              </a:ext>
            </a:extLst>
          </p:cNvPr>
          <p:cNvCxnSpPr/>
          <p:nvPr/>
        </p:nvCxnSpPr>
        <p:spPr>
          <a:xfrm flipV="1">
            <a:off x="8907746" y="2010889"/>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xmlns="" id="{F4B62C33-025B-429B-90B0-96489E65DE9C}"/>
              </a:ext>
            </a:extLst>
          </p:cNvPr>
          <p:cNvCxnSpPr/>
          <p:nvPr/>
        </p:nvCxnSpPr>
        <p:spPr>
          <a:xfrm flipV="1">
            <a:off x="8874833" y="2424638"/>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xmlns="" id="{DE14703B-CED8-4411-A33F-651C103FDB56}"/>
              </a:ext>
            </a:extLst>
          </p:cNvPr>
          <p:cNvCxnSpPr/>
          <p:nvPr/>
        </p:nvCxnSpPr>
        <p:spPr>
          <a:xfrm flipV="1">
            <a:off x="8829091" y="2768057"/>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xmlns="" id="{5F52B0BE-3D08-492E-A5DB-655C932637BB}"/>
              </a:ext>
            </a:extLst>
          </p:cNvPr>
          <p:cNvCxnSpPr/>
          <p:nvPr/>
        </p:nvCxnSpPr>
        <p:spPr>
          <a:xfrm flipV="1">
            <a:off x="8711810" y="2764798"/>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xmlns="" id="{6D2BD985-D3D8-4704-8E9D-6C240174AC87}"/>
              </a:ext>
            </a:extLst>
          </p:cNvPr>
          <p:cNvCxnSpPr/>
          <p:nvPr/>
        </p:nvCxnSpPr>
        <p:spPr>
          <a:xfrm flipV="1">
            <a:off x="8751768" y="3369611"/>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xmlns="" id="{288C6ECA-6274-4584-98D0-0489EDF6794F}"/>
              </a:ext>
            </a:extLst>
          </p:cNvPr>
          <p:cNvCxnSpPr/>
          <p:nvPr/>
        </p:nvCxnSpPr>
        <p:spPr>
          <a:xfrm flipV="1">
            <a:off x="8820087" y="3855477"/>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xmlns="" id="{912A6957-BB22-4953-87B6-5877D36BD163}"/>
              </a:ext>
            </a:extLst>
          </p:cNvPr>
          <p:cNvCxnSpPr/>
          <p:nvPr/>
        </p:nvCxnSpPr>
        <p:spPr>
          <a:xfrm flipV="1">
            <a:off x="8473994" y="4183853"/>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xmlns="" id="{D1362B57-AB26-4D30-9736-C799D8B6298A}"/>
              </a:ext>
            </a:extLst>
          </p:cNvPr>
          <p:cNvCxnSpPr/>
          <p:nvPr/>
        </p:nvCxnSpPr>
        <p:spPr>
          <a:xfrm flipV="1">
            <a:off x="9318534" y="5232728"/>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xmlns="" id="{A8585889-A2AB-4F69-9B21-8984593A0A8D}"/>
              </a:ext>
            </a:extLst>
          </p:cNvPr>
          <p:cNvCxnSpPr/>
          <p:nvPr/>
        </p:nvCxnSpPr>
        <p:spPr>
          <a:xfrm flipV="1">
            <a:off x="9187941" y="5233918"/>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xmlns="" id="{A68EA6D0-8EF7-4B57-AE17-13869755203E}"/>
              </a:ext>
            </a:extLst>
          </p:cNvPr>
          <p:cNvCxnSpPr/>
          <p:nvPr/>
        </p:nvCxnSpPr>
        <p:spPr>
          <a:xfrm flipV="1">
            <a:off x="9383857" y="4604884"/>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xmlns="" id="{F67A615B-4910-4482-9416-5F687E41D2FA}"/>
              </a:ext>
            </a:extLst>
          </p:cNvPr>
          <p:cNvCxnSpPr/>
          <p:nvPr/>
        </p:nvCxnSpPr>
        <p:spPr>
          <a:xfrm flipV="1">
            <a:off x="9358514" y="4918595"/>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xmlns="" id="{C5E5D4D6-A867-4DFF-9083-4BC24733DF73}"/>
              </a:ext>
            </a:extLst>
          </p:cNvPr>
          <p:cNvCxnSpPr>
            <a:cxnSpLocks/>
          </p:cNvCxnSpPr>
          <p:nvPr/>
        </p:nvCxnSpPr>
        <p:spPr>
          <a:xfrm>
            <a:off x="7931833" y="5635702"/>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xmlns="" id="{34F840B7-E34B-4034-BACC-C58C741E2370}"/>
              </a:ext>
            </a:extLst>
          </p:cNvPr>
          <p:cNvCxnSpPr/>
          <p:nvPr/>
        </p:nvCxnSpPr>
        <p:spPr>
          <a:xfrm flipV="1">
            <a:off x="4415598" y="2832338"/>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xmlns="" id="{34F840B7-E34B-4034-BACC-C58C741E2370}"/>
              </a:ext>
            </a:extLst>
          </p:cNvPr>
          <p:cNvCxnSpPr/>
          <p:nvPr/>
        </p:nvCxnSpPr>
        <p:spPr>
          <a:xfrm flipV="1">
            <a:off x="4308792" y="2824185"/>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xmlns="" id="{99A4AF03-D03E-4F74-99BC-05FF6830933C}"/>
              </a:ext>
            </a:extLst>
          </p:cNvPr>
          <p:cNvCxnSpPr/>
          <p:nvPr/>
        </p:nvCxnSpPr>
        <p:spPr>
          <a:xfrm flipV="1">
            <a:off x="2847002" y="1624372"/>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xmlns="" id="{288C6ECA-6274-4584-98D0-0489EDF6794F}"/>
              </a:ext>
            </a:extLst>
          </p:cNvPr>
          <p:cNvCxnSpPr/>
          <p:nvPr/>
        </p:nvCxnSpPr>
        <p:spPr>
          <a:xfrm flipV="1">
            <a:off x="8918110" y="3860021"/>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xmlns=""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xmlns=""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xmlns="" id="{7B3F5041-29F3-4691-ADEC-272F677F4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xmlns=""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xmlns=""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xmlns=""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xmlns=""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xmlns="" id="{497EF91B-9A73-46E0-9131-57F521E38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xmlns=""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xmlns=""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xmlns=""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xmlns=""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xmlns=""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xmlns=""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xmlns=""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xmlns=""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xmlns=""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xmlns=""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xmlns=""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xmlns=""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xmlns="" id="{48B5AFFF-9139-4E2C-83D7-8C34EBB18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xmlns=""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xmlns="" id="{A50C878B-8824-4A0F-92E1-72D92B67E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xmlns=""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xmlns=""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xmlns=""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xmlns=""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xmlns=""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xmlns=""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xmlns=""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xmlns=""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xmlns=""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xmlns=""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xmlns=""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xmlns=""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xmlns=""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xmlns=""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xmlns=""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xmlns=""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xmlns=""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xmlns=""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xmlns=""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xmlns="" id="{62B17B3A-8F3C-4658-B0E2-AD8B66C2E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xmlns="" id="{A44F3A31-9A4D-41C0-B525-0BDCD763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xmlns="" id="{7CBBB355-03C3-45A4-9E52-1155C21FD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EF00D440-FFF7-4427-AB4B-02E9FAB728BC}"/>
              </a:ext>
            </a:extLst>
          </p:cNvPr>
          <p:cNvPicPr>
            <a:picLocks noChangeAspect="1"/>
          </p:cNvPicPr>
          <p:nvPr/>
        </p:nvPicPr>
        <p:blipFill rotWithShape="1">
          <a:blip r:embed="rId7">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xmlns=""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xmlns=""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xmlns="" id="{661A31E6-D3C8-474D-992C-EFD665E324E8}"/>
                </a:ext>
              </a:extLst>
            </p:cNvPr>
            <p:cNvPicPr>
              <a:picLocks noChangeAspect="1"/>
            </p:cNvPicPr>
            <p:nvPr/>
          </p:nvPicPr>
          <p:blipFill>
            <a:blip r:embed="rId8"/>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xmlns="" id="{DEB7CACD-1378-4CDC-B79A-8B6577C53C55}"/>
                </a:ext>
              </a:extLst>
            </p:cNvPr>
            <p:cNvPicPr>
              <a:picLocks noChangeAspect="1"/>
            </p:cNvPicPr>
            <p:nvPr/>
          </p:nvPicPr>
          <p:blipFill>
            <a:blip r:embed="rId9"/>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xmlns="" id="{F2864099-7084-467B-8B4B-9EC8213D53A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xmlns=""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xmlns=""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xmlns=""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xmlns=""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xmlns=""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xmlns=""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xmlns=""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xmlns=""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F116221-1DE9-43F3-817A-D2A6ABC72497}"/>
              </a:ext>
            </a:extLst>
          </p:cNvPr>
          <p:cNvSpPr txBox="1"/>
          <p:nvPr/>
        </p:nvSpPr>
        <p:spPr>
          <a:xfrm>
            <a:off x="4867158" y="2168064"/>
            <a:ext cx="4586672"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endParaRPr lang="en-US" sz="3200" dirty="0">
              <a:latin typeface="+mj-lt"/>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xmlns=""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xmlns=""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xmlns=""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xmlns=""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xmlns=""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xmlns=""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xmlns=""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xmlns=""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xmlns=""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xmlns=""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xmlns=""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xmlns=""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xmlns=""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xmlns=""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xmlns="" id="{35406942-5659-44DD-AA6B-55F36E43D946}"/>
              </a:ext>
            </a:extLst>
          </p:cNvPr>
          <p:cNvGrpSpPr/>
          <p:nvPr/>
        </p:nvGrpSpPr>
        <p:grpSpPr>
          <a:xfrm>
            <a:off x="2989009" y="2121387"/>
            <a:ext cx="6807750" cy="2862322"/>
            <a:chOff x="2692126" y="2688266"/>
            <a:chExt cx="6807750" cy="2862322"/>
          </a:xfrm>
        </p:grpSpPr>
        <p:sp>
          <p:nvSpPr>
            <p:cNvPr id="15" name="Rectangle: Rounded Corners 14">
              <a:extLst>
                <a:ext uri="{FF2B5EF4-FFF2-40B4-BE49-F238E27FC236}">
                  <a16:creationId xmlns:a16="http://schemas.microsoft.com/office/drawing/2014/main" xmlns=""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xmlns="" id="{B3232987-673F-4D26-9122-CBEDB9443BA8}"/>
              </a:ext>
            </a:extLst>
          </p:cNvPr>
          <p:cNvGrpSpPr/>
          <p:nvPr/>
        </p:nvGrpSpPr>
        <p:grpSpPr>
          <a:xfrm>
            <a:off x="8692737" y="4821382"/>
            <a:ext cx="3499263" cy="2003374"/>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xmlns=""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xmlns=""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xmlns=""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xmlns=""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xmlns="" id="{27022C0C-1846-44C3-A473-50EE8508E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xmlns=""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xmlns=""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xmlns=""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xmlns=""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xmlns=""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xmlns=""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xmlns=""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xmlns="" id="{8BA394CB-FD6F-46AF-BD73-E2B11A2E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xmlns=""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xmlns=""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xmlns=""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xmlns=""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xmlns=""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xmlns="" id="{F36D7FAC-A65A-4A2D-9AB1-337A9E31D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xmlns=""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xmlns=""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xmlns=""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xmlns=""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xmlns=""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xmlns=""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xmlns="" id="{7614721B-ACD1-465B-9BB8-74A1CF1CF43D}"/>
              </a:ext>
            </a:extLst>
          </p:cNvPr>
          <p:cNvSpPr>
            <a:spLocks noGrp="1"/>
          </p:cNvSpPr>
          <p:nvPr>
            <p:ph type="title"/>
          </p:nvPr>
        </p:nvSpPr>
        <p:spPr>
          <a:xfrm>
            <a:off x="3154110" y="185949"/>
            <a:ext cx="5759548" cy="1325563"/>
          </a:xfrm>
        </p:spPr>
        <p:txBody>
          <a:bodyPr>
            <a:normAutofit/>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xmlns=""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xmlns=""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xmlns=""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xmlns=""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xmlns=""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xmlns=""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xmlns=""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xmlns=""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xmlns=""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xmlns=""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xmlns=""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xmlns=""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xmlns=""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xmlns=""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xmlns=""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xmlns=""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xmlns=""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xmlns="" id="{1A7197AB-EED6-4004-B245-E9EBA026AC73}"/>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xmlns="" id="{0E993320-31C5-43A5-AFCC-D56A3ACB84CC}"/>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xmlns="" id="{08A8A682-FC8D-48CD-BC43-E7E3C84978BD}"/>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xmlns=""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xmlns=""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xmlns=""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xmlns=""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xmlns=""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xmlns=""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xmlns=""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xmlns=""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xmlns=""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xmlns=""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xmlns=""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smtClean="0">
                <a:latin typeface="Times New Roman" panose="02020603050405020304" pitchFamily="18" charset="0"/>
                <a:cs typeface="Times New Roman" panose="02020603050405020304" pitchFamily="18" charset="0"/>
              </a:rPr>
              <a:t>Đọc </a:t>
            </a:r>
            <a:r>
              <a:rPr lang="nl-NL" sz="4000" b="1" dirty="0">
                <a:latin typeface="Times New Roman" panose="02020603050405020304" pitchFamily="18" charset="0"/>
                <a:cs typeface="Times New Roman" panose="02020603050405020304" pitchFamily="18" charset="0"/>
              </a:rPr>
              <a:t>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smtClean="0">
                <a:latin typeface="Times New Roman" panose="02020603050405020304" pitchFamily="18" charset="0"/>
                <a:cs typeface="Times New Roman" panose="02020603050405020304" pitchFamily="18" charset="0"/>
              </a:rPr>
              <a:t>D. Hai </a:t>
            </a:r>
            <a:r>
              <a:rPr lang="nl-NL" sz="3200" b="1" dirty="0">
                <a:latin typeface="Times New Roman" panose="02020603050405020304" pitchFamily="18" charset="0"/>
                <a:cs typeface="Times New Roman" panose="02020603050405020304" pitchFamily="18" charset="0"/>
              </a:rPr>
              <a:t>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smtClean="0">
                <a:latin typeface="Times New Roman" panose="02020603050405020304" pitchFamily="18" charset="0"/>
                <a:cs typeface="Times New Roman" panose="02020603050405020304" pitchFamily="18" charset="0"/>
              </a:rPr>
              <a:t>Sơn </a:t>
            </a:r>
            <a:r>
              <a:rPr lang="nl-NL" sz="3200" b="1" dirty="0">
                <a:latin typeface="Times New Roman" panose="02020603050405020304" pitchFamily="18" charset="0"/>
                <a:cs typeface="Times New Roman" panose="02020603050405020304" pitchFamily="18" charset="0"/>
              </a:rPr>
              <a:t>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xmlns=""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xmlns=""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xmlns=""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xmlns=""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xmlns=""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xmlns=""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xmlns=""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xmlns=""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xmlns=""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xmlns=""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xmlns=""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xmlns=""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xmlns=""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xmlns="" id="{6FD12B32-7690-4776-B0D5-56C51AE9F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xmlns=""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xmlns=""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xmlns=""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1031</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Mai</cp:lastModifiedBy>
  <cp:revision>49</cp:revision>
  <dcterms:created xsi:type="dcterms:W3CDTF">2022-05-25T14:48:49Z</dcterms:created>
  <dcterms:modified xsi:type="dcterms:W3CDTF">2022-09-07T02:05:19Z</dcterms:modified>
</cp:coreProperties>
</file>