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sldIdLst>
    <p:sldId id="260" r:id="rId7"/>
    <p:sldId id="325" r:id="rId8"/>
    <p:sldId id="318" r:id="rId9"/>
    <p:sldId id="310" r:id="rId10"/>
    <p:sldId id="315" r:id="rId11"/>
    <p:sldId id="316" r:id="rId12"/>
    <p:sldId id="317" r:id="rId13"/>
    <p:sldId id="323" r:id="rId14"/>
    <p:sldId id="324" r:id="rId15"/>
    <p:sldId id="312" r:id="rId16"/>
    <p:sldId id="313" r:id="rId17"/>
    <p:sldId id="276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7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1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7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7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9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55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78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42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4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2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1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72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4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3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5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56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38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81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5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4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60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85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3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48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0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70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54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6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59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4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07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8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17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85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8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08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6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15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93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28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32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74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80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12" Type="http://schemas.openxmlformats.org/officeDocument/2006/relationships/image" Target="../media/image1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1.emf"/><Relationship Id="rId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04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hôm qua đâu rồi?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96650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09953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/>
          </p:cNvPr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/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/>
          </p:cNvPr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/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/>
          </p:cNvPr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28" name="Rectangle: Rounded Corners 20">
            <a:extLst/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/>
          </p:cNvPr>
          <p:cNvSpPr/>
          <p:nvPr/>
        </p:nvSpPr>
        <p:spPr>
          <a:xfrm>
            <a:off x="3334953" y="54548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/>
          </p:cNvPr>
          <p:cNvSpPr/>
          <p:nvPr/>
        </p:nvSpPr>
        <p:spPr>
          <a:xfrm>
            <a:off x="8476052" y="242541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các chữ cái dưới đây theo đúng thứ tự </a:t>
            </a:r>
            <a:r>
              <a:rPr lang="vi-V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chữ cái.</a:t>
            </a:r>
            <a:endParaRPr lang="en-US" sz="3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24362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48969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377569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17714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48622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368639" y="196233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12" y="1145143"/>
            <a:ext cx="667226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ǟē?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636" y="2510224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161" y="4525626"/>
            <a:ext cx="55084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636" y="3192812"/>
            <a:ext cx="49672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52" y="3833937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Cáζ đŬgεờ gặt hái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4921" y="2526940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hį Ǖίa ở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lại</a:t>
            </a:r>
            <a:endParaRPr lang="vi-VN" sz="32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3406" y="3849602"/>
            <a:ext cx="48985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4430" y="3168563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06" y="4520190"/>
            <a:ext cx="47134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Là wgày Ǖίa vẫn cŜ. 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373" y="469720"/>
            <a:ext cx="8703714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202</a:t>
            </a:r>
            <a:r>
              <a:rPr lang="en-US" sz="3400" b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400" b="1" dirty="0" smtClean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33" y="1818220"/>
            <a:ext cx="99534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111" y="1171954"/>
            <a:ext cx="2468695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Viết</a:t>
            </a:r>
            <a:endParaRPr lang="vi-VN" sz="34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chính tả 2 khổ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cuối.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3328216"/>
            <a:ext cx="374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 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8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6" y="1145783"/>
            <a:ext cx="10022376" cy="347852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8693" y="2371648"/>
            <a:ext cx="5649415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Cáζ đŬg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εờ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gặt hái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jΪg.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9580" y="1476888"/>
            <a:ext cx="5968653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</a:t>
            </a:r>
            <a:r>
              <a:rPr lang="vi-VN" sz="36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ǟē? </a:t>
            </a:r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  <a:p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933" y="2356078"/>
            <a:ext cx="4577831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6" y="1919298"/>
            <a:ext cx="101677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7026" y="3210468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đã dặn bạn nhỏ học hành chăm chỉ để “ngày hôm qua vẫn còn”.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lại, trồng, ước mong,...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825" y="1133944"/>
            <a:ext cx="5309455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endParaRPr lang="en-US" sz="3400" b="1" dirty="0" smtClean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0011" y="1793404"/>
            <a:ext cx="667226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ǟē?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9290" y="3155904"/>
            <a:ext cx="467873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9290" y="5155211"/>
            <a:ext cx="660145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1533" y="3810714"/>
            <a:ext cx="620731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9290" y="4478167"/>
            <a:ext cx="53596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Cáζ </a:t>
            </a:r>
            <a:r>
              <a:rPr lang="vi-VN" sz="36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đŬg</a:t>
            </a:r>
            <a:r>
              <a:rPr lang="en-US" sz="36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εờ </a:t>
            </a:r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gặt hái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6606" y="487678"/>
            <a:ext cx="9336629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5483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80474" y="445879"/>
            <a:ext cx="603859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6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hį Ǖίa ở </a:t>
            </a:r>
            <a:r>
              <a:rPr lang="vi-VN" sz="3600" b="1" dirty="0" smtClean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lại</a:t>
            </a:r>
            <a:endParaRPr lang="vi-VN" sz="36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473" y="1802703"/>
            <a:ext cx="5476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0474" y="1125659"/>
            <a:ext cx="603859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0472" y="2479747"/>
            <a:ext cx="471345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Là wgày Ǖίa vẫn cŜ. </a:t>
            </a:r>
            <a:endParaRPr lang="en-US" sz="36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496</Words>
  <Application>Microsoft Office PowerPoint</Application>
  <PresentationFormat>Widescreen</PresentationFormat>
  <Paragraphs>108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1_Office Theme</vt:lpstr>
      <vt:lpstr>8_Office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MTC</cp:lastModifiedBy>
  <cp:revision>182</cp:revision>
  <dcterms:created xsi:type="dcterms:W3CDTF">2021-06-02T14:23:54Z</dcterms:created>
  <dcterms:modified xsi:type="dcterms:W3CDTF">2023-09-07T10:02:04Z</dcterms:modified>
</cp:coreProperties>
</file>