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ags/tag1.xml" ContentType="application/vnd.openxmlformats-officedocument.presentationml.tags+xml"/>
  <Override PartName="/ppt/theme/themeOverride11.xml" ContentType="application/vnd.openxmlformats-officedocument.themeOverride+xml"/>
  <Override PartName="/ppt/theme/themeOverride12.xml" ContentType="application/vnd.openxmlformats-officedocument.themeOverrid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3" r:id="rId3"/>
    <p:sldMasterId id="2147483738" r:id="rId4"/>
    <p:sldMasterId id="2147483751" r:id="rId5"/>
  </p:sldMasterIdLst>
  <p:notesMasterIdLst>
    <p:notesMasterId r:id="rId34"/>
  </p:notesMasterIdLst>
  <p:sldIdLst>
    <p:sldId id="257" r:id="rId6"/>
    <p:sldId id="293" r:id="rId7"/>
    <p:sldId id="283" r:id="rId8"/>
    <p:sldId id="321" r:id="rId9"/>
    <p:sldId id="335" r:id="rId10"/>
    <p:sldId id="339" r:id="rId11"/>
    <p:sldId id="287" r:id="rId12"/>
    <p:sldId id="260" r:id="rId13"/>
    <p:sldId id="294" r:id="rId14"/>
    <p:sldId id="336" r:id="rId15"/>
    <p:sldId id="337" r:id="rId16"/>
    <p:sldId id="340" r:id="rId17"/>
    <p:sldId id="268" r:id="rId18"/>
    <p:sldId id="286" r:id="rId19"/>
    <p:sldId id="315" r:id="rId20"/>
    <p:sldId id="295" r:id="rId21"/>
    <p:sldId id="297" r:id="rId22"/>
    <p:sldId id="316" r:id="rId23"/>
    <p:sldId id="341" r:id="rId24"/>
    <p:sldId id="338" r:id="rId25"/>
    <p:sldId id="306" r:id="rId26"/>
    <p:sldId id="267" r:id="rId27"/>
    <p:sldId id="342" r:id="rId28"/>
    <p:sldId id="317" r:id="rId29"/>
    <p:sldId id="325" r:id="rId30"/>
    <p:sldId id="329" r:id="rId31"/>
    <p:sldId id="310" r:id="rId32"/>
    <p:sldId id="280" r:id="rId33"/>
  </p:sldIdLst>
  <p:sldSz cx="9144000" cy="5143500" type="screen16x9"/>
  <p:notesSz cx="6858000" cy="9144000"/>
  <p:defaultTextStyle>
    <a:defPPr>
      <a:defRPr lang="zh-CN"/>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guide id="3" pos="385" userDrawn="1">
          <p15:clr>
            <a:srgbClr val="A4A3A4"/>
          </p15:clr>
        </p15:guide>
        <p15:guide id="4" pos="5375" userDrawn="1">
          <p15:clr>
            <a:srgbClr val="A4A3A4"/>
          </p15:clr>
        </p15:guide>
        <p15:guide id="5" orient="horz" pos="259" userDrawn="1">
          <p15:clr>
            <a:srgbClr val="A4A3A4"/>
          </p15:clr>
        </p15:guide>
        <p15:guide id="6" orient="horz" pos="2981" userDrawn="1">
          <p15:clr>
            <a:srgbClr val="A4A3A4"/>
          </p15:clr>
        </p15:guide>
        <p15:guide id="7" orient="horz" pos="316">
          <p15:clr>
            <a:srgbClr val="A4A3A4"/>
          </p15:clr>
        </p15:guide>
        <p15:guide id="8" orient="horz" pos="4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D8FF"/>
    <a:srgbClr val="FF3399"/>
    <a:srgbClr val="79DCFF"/>
    <a:srgbClr val="B3EBFF"/>
    <a:srgbClr val="D1F3FF"/>
    <a:srgbClr val="CCFF66"/>
    <a:srgbClr val="FFCC99"/>
    <a:srgbClr val="FFFFFF"/>
    <a:srgbClr val="E1F7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5" autoAdjust="0"/>
    <p:restoredTop sz="94747" autoAdjust="0"/>
  </p:normalViewPr>
  <p:slideViewPr>
    <p:cSldViewPr snapToGrid="0" showGuides="1">
      <p:cViewPr varScale="1">
        <p:scale>
          <a:sx n="92" d="100"/>
          <a:sy n="92" d="100"/>
        </p:scale>
        <p:origin x="672" y="78"/>
      </p:cViewPr>
      <p:guideLst>
        <p:guide orient="horz" pos="1643"/>
        <p:guide pos="2880"/>
        <p:guide pos="385"/>
        <p:guide pos="5375"/>
        <p:guide orient="horz" pos="259"/>
        <p:guide orient="horz" pos="2981"/>
        <p:guide orient="horz" pos="316"/>
        <p:guide orient="horz" pos="43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56"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DFAFB-71C1-48B7-8214-8E31A2E46542}" type="datetimeFigureOut">
              <a:rPr lang="en-US" smtClean="0"/>
              <a:t>9/21/2023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4450B-48A1-4EA9-BC69-F5FA574CC80C}" type="slidenum">
              <a:rPr lang="en-US" smtClean="0"/>
              <a:t>‹#›</a:t>
            </a:fld>
            <a:endParaRPr lang="en-US"/>
          </a:p>
        </p:txBody>
      </p:sp>
    </p:spTree>
    <p:extLst>
      <p:ext uri="{BB962C8B-B14F-4D97-AF65-F5344CB8AC3E}">
        <p14:creationId xmlns:p14="http://schemas.microsoft.com/office/powerpoint/2010/main" val="533696143"/>
      </p:ext>
    </p:extLst>
  </p:cSld>
  <p:clrMap bg1="lt1" tx1="dk1" bg2="lt2" tx2="dk2" accent1="accent1" accent2="accent2" accent3="accent3" accent4="accent4" accent5="accent5" accent6="accent6" hlink="hlink" folHlink="folHlink"/>
  <p:notesStyle>
    <a:lvl1pPr marL="0" algn="l" defTabSz="914012" rtl="0" eaLnBrk="1" latinLnBrk="0" hangingPunct="1">
      <a:defRPr sz="1200" kern="1200">
        <a:solidFill>
          <a:schemeClr val="tx1"/>
        </a:solidFill>
        <a:latin typeface="+mn-lt"/>
        <a:ea typeface="+mn-ea"/>
        <a:cs typeface="+mn-cs"/>
      </a:defRPr>
    </a:lvl1pPr>
    <a:lvl2pPr marL="457005" algn="l" defTabSz="914012" rtl="0" eaLnBrk="1" latinLnBrk="0" hangingPunct="1">
      <a:defRPr sz="1200" kern="1200">
        <a:solidFill>
          <a:schemeClr val="tx1"/>
        </a:solidFill>
        <a:latin typeface="+mn-lt"/>
        <a:ea typeface="+mn-ea"/>
        <a:cs typeface="+mn-cs"/>
      </a:defRPr>
    </a:lvl2pPr>
    <a:lvl3pPr marL="914012" algn="l" defTabSz="914012" rtl="0" eaLnBrk="1" latinLnBrk="0" hangingPunct="1">
      <a:defRPr sz="1200" kern="1200">
        <a:solidFill>
          <a:schemeClr val="tx1"/>
        </a:solidFill>
        <a:latin typeface="+mn-lt"/>
        <a:ea typeface="+mn-ea"/>
        <a:cs typeface="+mn-cs"/>
      </a:defRPr>
    </a:lvl3pPr>
    <a:lvl4pPr marL="1371022" algn="l" defTabSz="914012" rtl="0" eaLnBrk="1" latinLnBrk="0" hangingPunct="1">
      <a:defRPr sz="1200" kern="1200">
        <a:solidFill>
          <a:schemeClr val="tx1"/>
        </a:solidFill>
        <a:latin typeface="+mn-lt"/>
        <a:ea typeface="+mn-ea"/>
        <a:cs typeface="+mn-cs"/>
      </a:defRPr>
    </a:lvl4pPr>
    <a:lvl5pPr marL="1828030" algn="l" defTabSz="914012" rtl="0" eaLnBrk="1" latinLnBrk="0" hangingPunct="1">
      <a:defRPr sz="1200" kern="1200">
        <a:solidFill>
          <a:schemeClr val="tx1"/>
        </a:solidFill>
        <a:latin typeface="+mn-lt"/>
        <a:ea typeface="+mn-ea"/>
        <a:cs typeface="+mn-cs"/>
      </a:defRPr>
    </a:lvl5pPr>
    <a:lvl6pPr marL="2285038" algn="l" defTabSz="914012" rtl="0" eaLnBrk="1" latinLnBrk="0" hangingPunct="1">
      <a:defRPr sz="1200" kern="1200">
        <a:solidFill>
          <a:schemeClr val="tx1"/>
        </a:solidFill>
        <a:latin typeface="+mn-lt"/>
        <a:ea typeface="+mn-ea"/>
        <a:cs typeface="+mn-cs"/>
      </a:defRPr>
    </a:lvl6pPr>
    <a:lvl7pPr marL="2742043" algn="l" defTabSz="914012" rtl="0" eaLnBrk="1" latinLnBrk="0" hangingPunct="1">
      <a:defRPr sz="1200" kern="1200">
        <a:solidFill>
          <a:schemeClr val="tx1"/>
        </a:solidFill>
        <a:latin typeface="+mn-lt"/>
        <a:ea typeface="+mn-ea"/>
        <a:cs typeface="+mn-cs"/>
      </a:defRPr>
    </a:lvl7pPr>
    <a:lvl8pPr marL="3199048" algn="l" defTabSz="914012" rtl="0" eaLnBrk="1" latinLnBrk="0" hangingPunct="1">
      <a:defRPr sz="1200" kern="1200">
        <a:solidFill>
          <a:schemeClr val="tx1"/>
        </a:solidFill>
        <a:latin typeface="+mn-lt"/>
        <a:ea typeface="+mn-ea"/>
        <a:cs typeface="+mn-cs"/>
      </a:defRPr>
    </a:lvl8pPr>
    <a:lvl9pPr marL="3656053" algn="l" defTabSz="9140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xfrm>
            <a:off x="381000" y="685800"/>
            <a:ext cx="6096000" cy="3429000"/>
          </a:xfrm>
        </p:spPr>
      </p:sp>
      <p:sp>
        <p:nvSpPr>
          <p:cNvPr id="86019" name="文本占位符 8601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27</a:t>
            </a:fld>
            <a:endParaRPr lang="zh-CN" altLang="en-US" dirty="0">
              <a:solidFill>
                <a:prstClr val="black"/>
              </a:solidFill>
            </a:endParaRPr>
          </a:p>
        </p:txBody>
      </p:sp>
    </p:spTree>
    <p:extLst>
      <p:ext uri="{BB962C8B-B14F-4D97-AF65-F5344CB8AC3E}">
        <p14:creationId xmlns:p14="http://schemas.microsoft.com/office/powerpoint/2010/main" val="4057661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860754665"/>
      </p:ext>
    </p:extLst>
  </p:cSld>
  <p:clrMapOvr>
    <a:masterClrMapping/>
  </p:clrMapOvr>
  <p:transition spd="med" advClick="0" advTm="0">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987570419"/>
      </p:ext>
    </p:extLst>
  </p:cSld>
  <p:clrMapOvr>
    <a:masterClrMapping/>
  </p:clrMapOvr>
  <p:transition spd="med" advClick="0" advTm="0">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856468879"/>
      </p:ext>
    </p:extLst>
  </p:cSld>
  <p:clrMapOvr>
    <a:masterClrMapping/>
  </p:clrMapOvr>
  <p:transition spd="med" advClick="0" advTm="0">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2023/9/21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4446263"/>
      </p:ext>
    </p:extLst>
  </p:cSld>
  <p:clrMapOvr>
    <a:masterClrMapping/>
  </p:clrMapOvr>
  <p:transition spd="med" advClick="0" advTm="0">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2023/9/21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1311224"/>
      </p:ext>
    </p:extLst>
  </p:cSld>
  <p:clrMapOvr>
    <a:masterClrMapping/>
  </p:clrMapOvr>
  <p:transition spd="med" advClick="0" advTm="0">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2023/9/21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7261046"/>
      </p:ext>
    </p:extLst>
  </p:cSld>
  <p:clrMapOvr>
    <a:masterClrMapping/>
  </p:clrMapOvr>
  <p:transition spd="med" advClick="0" advTm="0">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2023/9/21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5618625"/>
      </p:ext>
    </p:extLst>
  </p:cSld>
  <p:clrMapOvr>
    <a:masterClrMapping/>
  </p:clrMapOvr>
  <p:transition spd="med" advClick="0" advTm="0">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2023/9/21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6324361"/>
      </p:ext>
    </p:extLst>
  </p:cSld>
  <p:clrMapOvr>
    <a:masterClrMapping/>
  </p:clrMapOvr>
  <p:transition spd="med" advClick="0" advTm="0">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2023/9/21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6533021"/>
      </p:ext>
    </p:extLst>
  </p:cSld>
  <p:clrMapOvr>
    <a:masterClrMapping/>
  </p:clrMapOvr>
  <p:transition spd="med" advClick="0" advTm="0">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2023/9/21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1245070"/>
      </p:ext>
    </p:extLst>
  </p:cSld>
  <p:clrMapOvr>
    <a:masterClrMapping/>
  </p:clrMapOvr>
  <p:transition spd="med" advClick="0" advTm="0">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2023/9/21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192138"/>
      </p:ext>
    </p:extLst>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57582493"/>
      </p:ext>
    </p:extLst>
  </p:cSld>
  <p:clrMapOvr>
    <a:masterClrMapping/>
  </p:clrMapOvr>
  <p:transition spd="med" advClick="0" advTm="0">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2023/9/21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470428"/>
      </p:ext>
    </p:extLst>
  </p:cSld>
  <p:clrMapOvr>
    <a:masterClrMapping/>
  </p:clrMapOvr>
  <p:transition spd="med" advClick="0" advTm="0">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2023/9/21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4090044"/>
      </p:ext>
    </p:extLst>
  </p:cSld>
  <p:clrMapOvr>
    <a:masterClrMapping/>
  </p:clrMapOvr>
  <p:transition spd="med" advClick="0" advTm="0">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2023/9/21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9434154"/>
      </p:ext>
    </p:extLst>
  </p:cSld>
  <p:clrMapOvr>
    <a:masterClrMapping/>
  </p:clrMapOvr>
  <p:transition spd="med" advClick="0" advTm="0">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25" indent="0" algn="ctr">
              <a:buNone/>
              <a:defRPr>
                <a:solidFill>
                  <a:schemeClr val="tx1">
                    <a:tint val="75000"/>
                  </a:schemeClr>
                </a:solidFill>
              </a:defRPr>
            </a:lvl2pPr>
            <a:lvl3pPr marL="914251" indent="0" algn="ctr">
              <a:buNone/>
              <a:defRPr>
                <a:solidFill>
                  <a:schemeClr val="tx1">
                    <a:tint val="75000"/>
                  </a:schemeClr>
                </a:solidFill>
              </a:defRPr>
            </a:lvl3pPr>
            <a:lvl4pPr marL="1371377" indent="0" algn="ctr">
              <a:buNone/>
              <a:defRPr>
                <a:solidFill>
                  <a:schemeClr val="tx1">
                    <a:tint val="75000"/>
                  </a:schemeClr>
                </a:solidFill>
              </a:defRPr>
            </a:lvl4pPr>
            <a:lvl5pPr marL="1828504" indent="0" algn="ctr">
              <a:buNone/>
              <a:defRPr>
                <a:solidFill>
                  <a:schemeClr val="tx1">
                    <a:tint val="75000"/>
                  </a:schemeClr>
                </a:solidFill>
              </a:defRPr>
            </a:lvl5pPr>
            <a:lvl6pPr marL="2285630" indent="0" algn="ctr">
              <a:buNone/>
              <a:defRPr>
                <a:solidFill>
                  <a:schemeClr val="tx1">
                    <a:tint val="75000"/>
                  </a:schemeClr>
                </a:solidFill>
              </a:defRPr>
            </a:lvl6pPr>
            <a:lvl7pPr marL="2742755" indent="0" algn="ctr">
              <a:buNone/>
              <a:defRPr>
                <a:solidFill>
                  <a:schemeClr val="tx1">
                    <a:tint val="75000"/>
                  </a:schemeClr>
                </a:solidFill>
              </a:defRPr>
            </a:lvl7pPr>
            <a:lvl8pPr marL="3199880" indent="0" algn="ctr">
              <a:buNone/>
              <a:defRPr>
                <a:solidFill>
                  <a:schemeClr val="tx1">
                    <a:tint val="75000"/>
                  </a:schemeClr>
                </a:solidFill>
              </a:defRPr>
            </a:lvl8pPr>
            <a:lvl9pPr marL="36570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69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231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25" indent="0">
              <a:buNone/>
              <a:defRPr sz="1800">
                <a:solidFill>
                  <a:schemeClr val="tx1">
                    <a:tint val="75000"/>
                  </a:schemeClr>
                </a:solidFill>
              </a:defRPr>
            </a:lvl2pPr>
            <a:lvl3pPr marL="914251" indent="0">
              <a:buNone/>
              <a:defRPr sz="1600">
                <a:solidFill>
                  <a:schemeClr val="tx1">
                    <a:tint val="75000"/>
                  </a:schemeClr>
                </a:solidFill>
              </a:defRPr>
            </a:lvl3pPr>
            <a:lvl4pPr marL="1371377" indent="0">
              <a:buNone/>
              <a:defRPr sz="1400">
                <a:solidFill>
                  <a:schemeClr val="tx1">
                    <a:tint val="75000"/>
                  </a:schemeClr>
                </a:solidFill>
              </a:defRPr>
            </a:lvl4pPr>
            <a:lvl5pPr marL="1828504" indent="0">
              <a:buNone/>
              <a:defRPr sz="1400">
                <a:solidFill>
                  <a:schemeClr val="tx1">
                    <a:tint val="75000"/>
                  </a:schemeClr>
                </a:solidFill>
              </a:defRPr>
            </a:lvl5pPr>
            <a:lvl6pPr marL="2285630" indent="0">
              <a:buNone/>
              <a:defRPr sz="1400">
                <a:solidFill>
                  <a:schemeClr val="tx1">
                    <a:tint val="75000"/>
                  </a:schemeClr>
                </a:solidFill>
              </a:defRPr>
            </a:lvl6pPr>
            <a:lvl7pPr marL="2742755" indent="0">
              <a:buNone/>
              <a:defRPr sz="1400">
                <a:solidFill>
                  <a:schemeClr val="tx1">
                    <a:tint val="75000"/>
                  </a:schemeClr>
                </a:solidFill>
              </a:defRPr>
            </a:lvl7pPr>
            <a:lvl8pPr marL="3199880" indent="0">
              <a:buNone/>
              <a:defRPr sz="1400">
                <a:solidFill>
                  <a:schemeClr val="tx1">
                    <a:tint val="75000"/>
                  </a:schemeClr>
                </a:solidFill>
              </a:defRPr>
            </a:lvl8pPr>
            <a:lvl9pPr marL="36570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76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450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A2873C-46E8-4DCC-B6E2-B0A96979C2F2}"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250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A2873C-46E8-4DCC-B6E2-B0A96979C2F2}"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907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2873C-46E8-4DCC-B6E2-B0A96979C2F2}"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28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487170526"/>
      </p:ext>
    </p:extLst>
  </p:cSld>
  <p:clrMapOvr>
    <a:masterClrMapping/>
  </p:clrMapOvr>
  <p:transition spd="med" advClick="0" advTm="0">
    <p:push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6"/>
            <a:ext cx="3008313" cy="351829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555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25" indent="0">
              <a:buNone/>
              <a:defRPr sz="2800"/>
            </a:lvl2pPr>
            <a:lvl3pPr marL="914251" indent="0">
              <a:buNone/>
              <a:defRPr sz="2400"/>
            </a:lvl3pPr>
            <a:lvl4pPr marL="1371377" indent="0">
              <a:buNone/>
              <a:defRPr sz="2000"/>
            </a:lvl4pPr>
            <a:lvl5pPr marL="1828504" indent="0">
              <a:buNone/>
              <a:defRPr sz="2000"/>
            </a:lvl5pPr>
            <a:lvl6pPr marL="2285630" indent="0">
              <a:buNone/>
              <a:defRPr sz="2000"/>
            </a:lvl6pPr>
            <a:lvl7pPr marL="2742755" indent="0">
              <a:buNone/>
              <a:defRPr sz="2000"/>
            </a:lvl7pPr>
            <a:lvl8pPr marL="3199880" indent="0">
              <a:buNone/>
              <a:defRPr sz="2000"/>
            </a:lvl8pPr>
            <a:lvl9pPr marL="3657005"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339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94938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78186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661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1"/>
            <a:ext cx="6858130" cy="1790760"/>
          </a:xfrm>
          <a:prstGeom prst="rect">
            <a:avLst/>
          </a:prstGeom>
        </p:spPr>
        <p:txBody>
          <a:bodyPr lIns="49757" tIns="24878" rIns="49757" bIns="24878"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22" y="2701621"/>
            <a:ext cx="6858130" cy="1241863"/>
          </a:xfrm>
          <a:prstGeom prst="rect">
            <a:avLst/>
          </a:prstGeom>
        </p:spPr>
        <p:txBody>
          <a:bodyPr lIns="49757" tIns="24878" rIns="49757" bIns="24878"/>
          <a:lstStyle>
            <a:lvl1pPr marL="0" indent="0" algn="ctr">
              <a:buNone/>
              <a:defRPr sz="1800"/>
            </a:lvl1pPr>
            <a:lvl2pPr marL="342424" indent="0" algn="ctr">
              <a:buNone/>
              <a:defRPr sz="1500"/>
            </a:lvl2pPr>
            <a:lvl3pPr marL="684847" indent="0" algn="ctr">
              <a:buNone/>
              <a:defRPr sz="1300"/>
            </a:lvl3pPr>
            <a:lvl4pPr marL="1027271" indent="0" algn="ctr">
              <a:buNone/>
              <a:defRPr sz="1200"/>
            </a:lvl4pPr>
            <a:lvl5pPr marL="1369348" indent="0" algn="ctr">
              <a:buNone/>
              <a:defRPr sz="1200"/>
            </a:lvl5pPr>
            <a:lvl6pPr marL="1711771" indent="0" algn="ctr">
              <a:buNone/>
              <a:defRPr sz="1200"/>
            </a:lvl6pPr>
            <a:lvl7pPr marL="2054195" indent="0" algn="ctr">
              <a:buNone/>
              <a:defRPr sz="1200"/>
            </a:lvl7pPr>
            <a:lvl8pPr marL="2396619" indent="0" algn="ctr">
              <a:buNone/>
              <a:defRPr sz="1200"/>
            </a:lvl8pPr>
            <a:lvl9pPr marL="2739043" indent="0" algn="ctr">
              <a:buNone/>
              <a:defRPr sz="12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38718455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smtClean="0"/>
              <a:t>单击此处编辑母版标题样式</a:t>
            </a:r>
            <a:endParaRPr lang="zh-CN" altLang="en-US"/>
          </a:p>
        </p:txBody>
      </p:sp>
      <p:sp>
        <p:nvSpPr>
          <p:cNvPr id="3" name="内容占位符 2"/>
          <p:cNvSpPr>
            <a:spLocks noGrp="1"/>
          </p:cNvSpPr>
          <p:nvPr>
            <p:ph idx="1"/>
          </p:nvPr>
        </p:nvSpPr>
        <p:spPr>
          <a:xfrm>
            <a:off x="249170" y="868596"/>
            <a:ext cx="4485050" cy="2456885"/>
          </a:xfrm>
          <a:prstGeom prst="rect">
            <a:avLst/>
          </a:prstGeo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05387071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2" y="1282346"/>
            <a:ext cx="7886849" cy="2139624"/>
          </a:xfrm>
          <a:prstGeom prst="rect">
            <a:avLst/>
          </a:prstGeom>
        </p:spPr>
        <p:txBody>
          <a:bodyPr lIns="49757" tIns="24878" rIns="49757" bIns="24878"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902" y="3442213"/>
            <a:ext cx="7886849" cy="1125178"/>
          </a:xfrm>
          <a:prstGeom prst="rect">
            <a:avLst/>
          </a:prstGeom>
        </p:spPr>
        <p:txBody>
          <a:bodyPr lIns="49757" tIns="24878" rIns="49757" bIns="24878"/>
          <a:lstStyle>
            <a:lvl1pPr marL="0" indent="0">
              <a:buNone/>
              <a:defRPr sz="1800">
                <a:solidFill>
                  <a:schemeClr val="tx1">
                    <a:tint val="75000"/>
                  </a:schemeClr>
                </a:solidFill>
              </a:defRPr>
            </a:lvl1pPr>
            <a:lvl2pPr marL="342424" indent="0">
              <a:buNone/>
              <a:defRPr sz="1500">
                <a:solidFill>
                  <a:schemeClr val="tx1">
                    <a:tint val="75000"/>
                  </a:schemeClr>
                </a:solidFill>
              </a:defRPr>
            </a:lvl2pPr>
            <a:lvl3pPr marL="684847" indent="0">
              <a:buNone/>
              <a:defRPr sz="1300">
                <a:solidFill>
                  <a:schemeClr val="tx1">
                    <a:tint val="75000"/>
                  </a:schemeClr>
                </a:solidFill>
              </a:defRPr>
            </a:lvl3pPr>
            <a:lvl4pPr marL="1027271" indent="0">
              <a:buNone/>
              <a:defRPr sz="1200">
                <a:solidFill>
                  <a:schemeClr val="tx1">
                    <a:tint val="75000"/>
                  </a:schemeClr>
                </a:solidFill>
              </a:defRPr>
            </a:lvl4pPr>
            <a:lvl5pPr marL="1369348" indent="0">
              <a:buNone/>
              <a:defRPr sz="1200">
                <a:solidFill>
                  <a:schemeClr val="tx1">
                    <a:tint val="75000"/>
                  </a:schemeClr>
                </a:solidFill>
              </a:defRPr>
            </a:lvl5pPr>
            <a:lvl6pPr marL="1711771" indent="0">
              <a:buNone/>
              <a:defRPr sz="1200">
                <a:solidFill>
                  <a:schemeClr val="tx1">
                    <a:tint val="75000"/>
                  </a:schemeClr>
                </a:solidFill>
              </a:defRPr>
            </a:lvl6pPr>
            <a:lvl7pPr marL="2054195" indent="0">
              <a:buNone/>
              <a:defRPr sz="1200">
                <a:solidFill>
                  <a:schemeClr val="tx1">
                    <a:tint val="75000"/>
                  </a:schemeClr>
                </a:solidFill>
              </a:defRPr>
            </a:lvl7pPr>
            <a:lvl8pPr marL="2396619" indent="0">
              <a:buNone/>
              <a:defRPr sz="1200">
                <a:solidFill>
                  <a:schemeClr val="tx1">
                    <a:tint val="75000"/>
                  </a:schemeClr>
                </a:solidFill>
              </a:defRPr>
            </a:lvl8pPr>
            <a:lvl9pPr marL="2739043" indent="0">
              <a:buNone/>
              <a:defRPr sz="1200">
                <a:solidFill>
                  <a:schemeClr val="tx1">
                    <a:tint val="75000"/>
                  </a:schemeClr>
                </a:solidFill>
              </a:defRPr>
            </a:lvl9pPr>
          </a:lstStyle>
          <a:p>
            <a:pPr lvl="0"/>
            <a:r>
              <a:rPr lang="zh-CN" altLang="en-US" smtClean="0"/>
              <a:t>单击此处编辑母版文本样式</a:t>
            </a:r>
          </a:p>
        </p:txBody>
      </p:sp>
    </p:spTree>
    <p:extLst>
      <p:ext uri="{BB962C8B-B14F-4D97-AF65-F5344CB8AC3E}">
        <p14:creationId xmlns:p14="http://schemas.microsoft.com/office/powerpoint/2010/main" val="343850665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62" y="1369264"/>
            <a:ext cx="3886273" cy="3263613"/>
          </a:xfrm>
          <a:prstGeom prst="rect">
            <a:avLst/>
          </a:prstGeo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241" y="1369264"/>
            <a:ext cx="3886273" cy="3263613"/>
          </a:xfrm>
          <a:prstGeom prst="rect">
            <a:avLst/>
          </a:prstGeo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9798704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6" y="273853"/>
            <a:ext cx="7886849" cy="994206"/>
          </a:xfrm>
          <a:prstGeom prst="rect">
            <a:avLst/>
          </a:prstGeom>
        </p:spPr>
        <p:txBody>
          <a:bodyPr lIns="49757" tIns="24878" rIns="49757" bIns="24878"/>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101" y="1333876"/>
            <a:ext cx="3655249" cy="617955"/>
          </a:xfrm>
          <a:prstGeom prst="rect">
            <a:avLst/>
          </a:prstGeom>
        </p:spPr>
        <p:txBody>
          <a:bodyPr lIns="49757" tIns="24878" rIns="49757" bIns="24878" anchor="ctr" anchorCtr="0"/>
          <a:lstStyle>
            <a:lvl1pPr marL="0" indent="0">
              <a:buNone/>
              <a:defRPr sz="2100"/>
            </a:lvl1pPr>
            <a:lvl2pPr marL="342424" indent="0">
              <a:buNone/>
              <a:defRPr sz="1800"/>
            </a:lvl2pPr>
            <a:lvl3pPr marL="684847" indent="0">
              <a:buNone/>
              <a:defRPr sz="1500"/>
            </a:lvl3pPr>
            <a:lvl4pPr marL="1027271" indent="0">
              <a:buNone/>
              <a:defRPr sz="1300"/>
            </a:lvl4pPr>
            <a:lvl5pPr marL="1369348" indent="0">
              <a:buNone/>
              <a:defRPr sz="1300"/>
            </a:lvl5pPr>
            <a:lvl6pPr marL="1711771" indent="0">
              <a:buNone/>
              <a:defRPr sz="1300"/>
            </a:lvl6pPr>
            <a:lvl7pPr marL="2054195" indent="0">
              <a:buNone/>
              <a:defRPr sz="1300"/>
            </a:lvl7pPr>
            <a:lvl8pPr marL="2396619" indent="0">
              <a:buNone/>
              <a:defRPr sz="1300"/>
            </a:lvl8pPr>
            <a:lvl9pPr marL="2739043" indent="0">
              <a:buNone/>
              <a:defRPr sz="1300"/>
            </a:lvl9pPr>
          </a:lstStyle>
          <a:p>
            <a:pPr lvl="0"/>
            <a:r>
              <a:rPr lang="zh-CN" altLang="en-US" smtClean="0"/>
              <a:t>单击此处编辑母版文本样式</a:t>
            </a:r>
          </a:p>
        </p:txBody>
      </p:sp>
      <p:sp>
        <p:nvSpPr>
          <p:cNvPr id="4" name="内容占位符 3"/>
          <p:cNvSpPr>
            <a:spLocks noGrp="1"/>
          </p:cNvSpPr>
          <p:nvPr>
            <p:ph sz="half" idx="2"/>
          </p:nvPr>
        </p:nvSpPr>
        <p:spPr>
          <a:xfrm>
            <a:off x="890101" y="1999104"/>
            <a:ext cx="3655249" cy="2643301"/>
          </a:xfrm>
          <a:prstGeom prst="rect">
            <a:avLst/>
          </a:prstGeo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95" y="1333876"/>
            <a:ext cx="3673251" cy="617955"/>
          </a:xfrm>
          <a:prstGeom prst="rect">
            <a:avLst/>
          </a:prstGeom>
        </p:spPr>
        <p:txBody>
          <a:bodyPr lIns="49757" tIns="24878" rIns="49757" bIns="24878" anchor="ctr" anchorCtr="0"/>
          <a:lstStyle>
            <a:lvl1pPr marL="0" indent="0">
              <a:buNone/>
              <a:defRPr sz="2100"/>
            </a:lvl1pPr>
            <a:lvl2pPr marL="342424" indent="0">
              <a:buNone/>
              <a:defRPr sz="1800"/>
            </a:lvl2pPr>
            <a:lvl3pPr marL="684847" indent="0">
              <a:buNone/>
              <a:defRPr sz="1500"/>
            </a:lvl3pPr>
            <a:lvl4pPr marL="1027271" indent="0">
              <a:buNone/>
              <a:defRPr sz="1300"/>
            </a:lvl4pPr>
            <a:lvl5pPr marL="1369348" indent="0">
              <a:buNone/>
              <a:defRPr sz="1300"/>
            </a:lvl5pPr>
            <a:lvl6pPr marL="1711771" indent="0">
              <a:buNone/>
              <a:defRPr sz="1300"/>
            </a:lvl6pPr>
            <a:lvl7pPr marL="2054195" indent="0">
              <a:buNone/>
              <a:defRPr sz="1300"/>
            </a:lvl7pPr>
            <a:lvl8pPr marL="2396619" indent="0">
              <a:buNone/>
              <a:defRPr sz="1300"/>
            </a:lvl8pPr>
            <a:lvl9pPr marL="2739043" indent="0">
              <a:buNone/>
              <a:defRPr sz="1300"/>
            </a:lvl9pPr>
          </a:lstStyle>
          <a:p>
            <a:pPr lvl="0"/>
            <a:r>
              <a:rPr lang="zh-CN" altLang="en-US" smtClean="0"/>
              <a:t>单击此处编辑母版文本样式</a:t>
            </a:r>
          </a:p>
        </p:txBody>
      </p:sp>
      <p:sp>
        <p:nvSpPr>
          <p:cNvPr id="6" name="内容占位符 5"/>
          <p:cNvSpPr>
            <a:spLocks noGrp="1"/>
          </p:cNvSpPr>
          <p:nvPr>
            <p:ph sz="quarter" idx="4"/>
          </p:nvPr>
        </p:nvSpPr>
        <p:spPr>
          <a:xfrm>
            <a:off x="4692795" y="1999104"/>
            <a:ext cx="3673251" cy="2643301"/>
          </a:xfrm>
          <a:prstGeom prst="rect">
            <a:avLst/>
          </a:prstGeo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05992200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2023/9/21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952462351"/>
      </p:ext>
    </p:extLst>
  </p:cSld>
  <p:clrMapOvr>
    <a:masterClrMapping/>
  </p:clrMapOvr>
  <p:transition spd="med" advClick="0" advTm="0">
    <p:push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smtClean="0"/>
              <a:t>单击此处编辑母版标题样式</a:t>
            </a:r>
            <a:endParaRPr lang="zh-CN" altLang="en-US"/>
          </a:p>
        </p:txBody>
      </p:sp>
    </p:spTree>
    <p:extLst>
      <p:ext uri="{BB962C8B-B14F-4D97-AF65-F5344CB8AC3E}">
        <p14:creationId xmlns:p14="http://schemas.microsoft.com/office/powerpoint/2010/main" val="236111044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60100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342912"/>
            <a:ext cx="2949233" cy="1200190"/>
          </a:xfrm>
          <a:prstGeom prst="rect">
            <a:avLst/>
          </a:prstGeom>
        </p:spPr>
        <p:txBody>
          <a:bodyPr lIns="49757" tIns="24878" rIns="49757" bIns="24878"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465" y="740595"/>
            <a:ext cx="4629238" cy="3655341"/>
          </a:xfrm>
          <a:prstGeom prst="rect">
            <a:avLst/>
          </a:prstGeom>
        </p:spPr>
        <p:txBody>
          <a:bodyPr lIns="49757" tIns="24878" rIns="49757" bIns="24878"/>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53" y="1543105"/>
            <a:ext cx="2949233" cy="2858787"/>
          </a:xfrm>
          <a:prstGeom prst="rect">
            <a:avLst/>
          </a:prstGeom>
        </p:spPr>
        <p:txBody>
          <a:bodyPr lIns="49757" tIns="24878" rIns="49757" bIns="24878"/>
          <a:lstStyle>
            <a:lvl1pPr marL="0" indent="0">
              <a:buNone/>
              <a:defRPr sz="1200"/>
            </a:lvl1pPr>
            <a:lvl2pPr marL="342424" indent="0">
              <a:buNone/>
              <a:defRPr sz="1000"/>
            </a:lvl2pPr>
            <a:lvl3pPr marL="684847" indent="0">
              <a:buNone/>
              <a:defRPr sz="900"/>
            </a:lvl3pPr>
            <a:lvl4pPr marL="1027271" indent="0">
              <a:buNone/>
              <a:defRPr sz="700"/>
            </a:lvl4pPr>
            <a:lvl5pPr marL="1369348" indent="0">
              <a:buNone/>
              <a:defRPr sz="700"/>
            </a:lvl5pPr>
            <a:lvl6pPr marL="1711771" indent="0">
              <a:buNone/>
              <a:defRPr sz="700"/>
            </a:lvl6pPr>
            <a:lvl7pPr marL="2054195" indent="0">
              <a:buNone/>
              <a:defRPr sz="700"/>
            </a:lvl7pPr>
            <a:lvl8pPr marL="2396619" indent="0">
              <a:buNone/>
              <a:defRPr sz="700"/>
            </a:lvl8pPr>
            <a:lvl9pPr marL="2739043" indent="0">
              <a:buNone/>
              <a:defRPr sz="700"/>
            </a:lvl9pPr>
          </a:lstStyle>
          <a:p>
            <a:pPr lvl="0"/>
            <a:r>
              <a:rPr lang="zh-CN" altLang="en-US" smtClean="0"/>
              <a:t>单击此处编辑母版文本样式</a:t>
            </a:r>
          </a:p>
        </p:txBody>
      </p:sp>
    </p:spTree>
    <p:extLst>
      <p:ext uri="{BB962C8B-B14F-4D97-AF65-F5344CB8AC3E}">
        <p14:creationId xmlns:p14="http://schemas.microsoft.com/office/powerpoint/2010/main" val="97461259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6" y="342912"/>
            <a:ext cx="3124071" cy="1200190"/>
          </a:xfrm>
          <a:prstGeom prst="rect">
            <a:avLst/>
          </a:prstGeom>
        </p:spPr>
        <p:txBody>
          <a:bodyPr lIns="49757" tIns="24878" rIns="49757" bIns="24878"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465" y="342912"/>
            <a:ext cx="4629238" cy="4053023"/>
          </a:xfrm>
          <a:prstGeom prst="rect">
            <a:avLst/>
          </a:prstGeom>
        </p:spPr>
        <p:txBody>
          <a:bodyPr lIns="49757" tIns="24878" rIns="49757" bIns="24878"/>
          <a:lstStyle>
            <a:lvl1pPr marL="0" indent="0">
              <a:buNone/>
              <a:defRPr sz="2400"/>
            </a:lvl1pPr>
            <a:lvl2pPr marL="342424" indent="0">
              <a:buNone/>
              <a:defRPr sz="2100"/>
            </a:lvl2pPr>
            <a:lvl3pPr marL="684847" indent="0">
              <a:buNone/>
              <a:defRPr sz="1800"/>
            </a:lvl3pPr>
            <a:lvl4pPr marL="1027271" indent="0">
              <a:buNone/>
              <a:defRPr sz="1500"/>
            </a:lvl4pPr>
            <a:lvl5pPr marL="1369348" indent="0">
              <a:buNone/>
              <a:defRPr sz="1500"/>
            </a:lvl5pPr>
            <a:lvl6pPr marL="1711771" indent="0">
              <a:buNone/>
              <a:defRPr sz="1500"/>
            </a:lvl6pPr>
            <a:lvl7pPr marL="2054195" indent="0">
              <a:buNone/>
              <a:defRPr sz="1500"/>
            </a:lvl7pPr>
            <a:lvl8pPr marL="2396619" indent="0">
              <a:buNone/>
              <a:defRPr sz="1500"/>
            </a:lvl8pPr>
            <a:lvl9pPr marL="2739043" indent="0">
              <a:buNone/>
              <a:defRPr sz="1500"/>
            </a:lvl9pPr>
          </a:lstStyle>
          <a:p>
            <a:endParaRPr lang="zh-CN" altLang="en-US"/>
          </a:p>
        </p:txBody>
      </p:sp>
      <p:sp>
        <p:nvSpPr>
          <p:cNvPr id="4" name="文本占位符 3"/>
          <p:cNvSpPr>
            <a:spLocks noGrp="1"/>
          </p:cNvSpPr>
          <p:nvPr>
            <p:ph type="body" sz="half" idx="2"/>
          </p:nvPr>
        </p:nvSpPr>
        <p:spPr>
          <a:xfrm>
            <a:off x="629856" y="1543105"/>
            <a:ext cx="3124071" cy="2858787"/>
          </a:xfrm>
          <a:prstGeom prst="rect">
            <a:avLst/>
          </a:prstGeom>
        </p:spPr>
        <p:txBody>
          <a:bodyPr lIns="49757" tIns="24878" rIns="49757" bIns="24878"/>
          <a:lstStyle>
            <a:lvl1pPr marL="0" indent="0">
              <a:buNone/>
              <a:defRPr sz="1500"/>
            </a:lvl1pPr>
            <a:lvl2pPr marL="342424" indent="0">
              <a:buNone/>
              <a:defRPr sz="1300"/>
            </a:lvl2pPr>
            <a:lvl3pPr marL="684847" indent="0">
              <a:buNone/>
              <a:defRPr sz="1200"/>
            </a:lvl3pPr>
            <a:lvl4pPr marL="1027271" indent="0">
              <a:buNone/>
              <a:defRPr sz="1000"/>
            </a:lvl4pPr>
            <a:lvl5pPr marL="1369348" indent="0">
              <a:buNone/>
              <a:defRPr sz="1000"/>
            </a:lvl5pPr>
            <a:lvl6pPr marL="1711771" indent="0">
              <a:buNone/>
              <a:defRPr sz="1000"/>
            </a:lvl6pPr>
            <a:lvl7pPr marL="2054195" indent="0">
              <a:buNone/>
              <a:defRPr sz="1000"/>
            </a:lvl7pPr>
            <a:lvl8pPr marL="2396619" indent="0">
              <a:buNone/>
              <a:defRPr sz="1000"/>
            </a:lvl8pPr>
            <a:lvl9pPr marL="2739043"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13670705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49170" y="868596"/>
            <a:ext cx="4485050" cy="2456885"/>
          </a:xfrm>
          <a:prstGeom prst="rect">
            <a:avLst/>
          </a:prstGeom>
        </p:spPr>
        <p:txBody>
          <a:bodyPr vert="eaVert"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4749259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3"/>
            <a:ext cx="1971712" cy="4359024"/>
          </a:xfrm>
          <a:prstGeom prst="rect">
            <a:avLst/>
          </a:prstGeom>
        </p:spPr>
        <p:txBody>
          <a:bodyPr vert="eaVert" lIns="49757" tIns="24878" rIns="49757" bIns="24878"/>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62" y="273853"/>
            <a:ext cx="5800835" cy="4359024"/>
          </a:xfrm>
          <a:prstGeom prst="rect">
            <a:avLst/>
          </a:prstGeom>
        </p:spPr>
        <p:txBody>
          <a:bodyPr vert="eaVert"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5984874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49757" tIns="24878" rIns="49757" bIns="24878"/>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62" y="1369264"/>
            <a:ext cx="3886273" cy="3263613"/>
          </a:xfr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29241" y="1369264"/>
            <a:ext cx="3886273" cy="1574059"/>
          </a:xfr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29241" y="3057627"/>
            <a:ext cx="3886273" cy="1575250"/>
          </a:xfr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5408023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67" indent="0" algn="ctr">
              <a:buNone/>
              <a:defRPr sz="1500"/>
            </a:lvl2pPr>
            <a:lvl3pPr marL="685734" indent="0" algn="ctr">
              <a:buNone/>
              <a:defRPr sz="1400"/>
            </a:lvl3pPr>
            <a:lvl4pPr marL="1028599" indent="0" algn="ctr">
              <a:buNone/>
              <a:defRPr sz="1200"/>
            </a:lvl4pPr>
            <a:lvl5pPr marL="1371466" indent="0" algn="ctr">
              <a:buNone/>
              <a:defRPr sz="1200"/>
            </a:lvl5pPr>
            <a:lvl6pPr marL="1714332" indent="0" algn="ctr">
              <a:buNone/>
              <a:defRPr sz="1200"/>
            </a:lvl6pPr>
            <a:lvl7pPr marL="2057199" indent="0" algn="ctr">
              <a:buNone/>
              <a:defRPr sz="1200"/>
            </a:lvl7pPr>
            <a:lvl8pPr marL="2400066" indent="0" algn="ctr">
              <a:buNone/>
              <a:defRPr sz="1200"/>
            </a:lvl8pPr>
            <a:lvl9pPr marL="2742933"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21/09/2023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grpSp>
        <p:nvGrpSpPr>
          <p:cNvPr id="7" name="Group 6"/>
          <p:cNvGrpSpPr/>
          <p:nvPr userDrawn="1"/>
        </p:nvGrpSpPr>
        <p:grpSpPr>
          <a:xfrm>
            <a:off x="2" y="-12917"/>
            <a:ext cx="9165771" cy="5290785"/>
            <a:chOff x="-29028" y="0"/>
            <a:chExt cx="12221028" cy="7054380"/>
          </a:xfrm>
        </p:grpSpPr>
        <p:pic>
          <p:nvPicPr>
            <p:cNvPr id="8" name="Picture 7"/>
            <p:cNvPicPr>
              <a:picLocks noChangeAspect="1"/>
            </p:cNvPicPr>
            <p:nvPr/>
          </p:nvPicPr>
          <p:blipFill rotWithShape="1">
            <a:blip r:embed="rId2"/>
            <a:srcRect l="9721"/>
            <a:stretch/>
          </p:blipFill>
          <p:spPr>
            <a:xfrm>
              <a:off x="-29028" y="0"/>
              <a:ext cx="12221028" cy="7054380"/>
            </a:xfrm>
            <a:prstGeom prst="rect">
              <a:avLst/>
            </a:prstGeom>
          </p:spPr>
        </p:pic>
        <p:grpSp>
          <p:nvGrpSpPr>
            <p:cNvPr id="9" name="Group 8"/>
            <p:cNvGrpSpPr/>
            <p:nvPr/>
          </p:nvGrpSpPr>
          <p:grpSpPr>
            <a:xfrm>
              <a:off x="7045160" y="3839994"/>
              <a:ext cx="3270049" cy="647652"/>
              <a:chOff x="7045160" y="3839994"/>
              <a:chExt cx="3270049" cy="647652"/>
            </a:xfrm>
          </p:grpSpPr>
          <p:sp>
            <p:nvSpPr>
              <p:cNvPr id="10" name="Rounded Rectangle 9"/>
              <p:cNvSpPr/>
              <p:nvPr/>
            </p:nvSpPr>
            <p:spPr>
              <a:xfrm rot="21089594">
                <a:off x="7045160" y="3851771"/>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1" name="Rounded Rectangle 10"/>
              <p:cNvSpPr/>
              <p:nvPr/>
            </p:nvSpPr>
            <p:spPr>
              <a:xfrm rot="1079854">
                <a:off x="8681648" y="3924583"/>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2" name="Rounded Rectangle 11"/>
              <p:cNvSpPr/>
              <p:nvPr/>
            </p:nvSpPr>
            <p:spPr>
              <a:xfrm rot="20999673">
                <a:off x="10177227" y="3839994"/>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3" name="Rounded Rectangle 12"/>
              <p:cNvSpPr/>
              <p:nvPr/>
            </p:nvSpPr>
            <p:spPr>
              <a:xfrm rot="1030604">
                <a:off x="10162266" y="4434662"/>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grpSp>
      </p:grpSp>
      <p:sp>
        <p:nvSpPr>
          <p:cNvPr id="14" name="Oval 13"/>
          <p:cNvSpPr/>
          <p:nvPr userDrawn="1"/>
        </p:nvSpPr>
        <p:spPr>
          <a:xfrm>
            <a:off x="6719338" y="2140567"/>
            <a:ext cx="504826" cy="5048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5" name="Rectangle 14"/>
          <p:cNvSpPr/>
          <p:nvPr userDrawn="1"/>
        </p:nvSpPr>
        <p:spPr>
          <a:xfrm>
            <a:off x="7320219" y="1763720"/>
            <a:ext cx="504826" cy="5048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6" name="Isosceles Triangle 15"/>
          <p:cNvSpPr/>
          <p:nvPr userDrawn="1"/>
        </p:nvSpPr>
        <p:spPr>
          <a:xfrm>
            <a:off x="6310568" y="1635741"/>
            <a:ext cx="504826" cy="50482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7" name="Parallelogram 16"/>
          <p:cNvSpPr/>
          <p:nvPr userDrawn="1"/>
        </p:nvSpPr>
        <p:spPr>
          <a:xfrm>
            <a:off x="5657077" y="1650519"/>
            <a:ext cx="504826" cy="50482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8" name="Heart 17"/>
          <p:cNvSpPr/>
          <p:nvPr userDrawn="1"/>
        </p:nvSpPr>
        <p:spPr>
          <a:xfrm>
            <a:off x="7921099" y="1600009"/>
            <a:ext cx="504826" cy="504826"/>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Tree>
    <p:extLst>
      <p:ext uri="{BB962C8B-B14F-4D97-AF65-F5344CB8AC3E}">
        <p14:creationId xmlns:p14="http://schemas.microsoft.com/office/powerpoint/2010/main" val="27384449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lumMod val="2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r="36869"/>
          <a:stretch/>
        </p:blipFill>
        <p:spPr>
          <a:xfrm>
            <a:off x="3992745" y="1218745"/>
            <a:ext cx="5151257" cy="3819554"/>
          </a:xfrm>
          <a:prstGeom prst="rect">
            <a:avLst/>
          </a:prstGeom>
        </p:spPr>
      </p:pic>
    </p:spTree>
    <p:extLst>
      <p:ext uri="{BB962C8B-B14F-4D97-AF65-F5344CB8AC3E}">
        <p14:creationId xmlns:p14="http://schemas.microsoft.com/office/powerpoint/2010/main" val="7343619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67" indent="0" algn="ctr">
              <a:buNone/>
              <a:defRPr sz="1500"/>
            </a:lvl2pPr>
            <a:lvl3pPr marL="685734" indent="0" algn="ctr">
              <a:buNone/>
              <a:defRPr sz="1400"/>
            </a:lvl3pPr>
            <a:lvl4pPr marL="1028599" indent="0" algn="ctr">
              <a:buNone/>
              <a:defRPr sz="1200"/>
            </a:lvl4pPr>
            <a:lvl5pPr marL="1371466" indent="0" algn="ctr">
              <a:buNone/>
              <a:defRPr sz="1200"/>
            </a:lvl5pPr>
            <a:lvl6pPr marL="1714332" indent="0" algn="ctr">
              <a:buNone/>
              <a:defRPr sz="1200"/>
            </a:lvl6pPr>
            <a:lvl7pPr marL="2057199" indent="0" algn="ctr">
              <a:buNone/>
              <a:defRPr sz="1200"/>
            </a:lvl7pPr>
            <a:lvl8pPr marL="2400066" indent="0" algn="ctr">
              <a:buNone/>
              <a:defRPr sz="1200"/>
            </a:lvl8pPr>
            <a:lvl9pPr marL="2742933"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21/09/2023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grpSp>
        <p:nvGrpSpPr>
          <p:cNvPr id="7" name="Group 6"/>
          <p:cNvGrpSpPr/>
          <p:nvPr userDrawn="1"/>
        </p:nvGrpSpPr>
        <p:grpSpPr>
          <a:xfrm>
            <a:off x="0" y="3"/>
            <a:ext cx="9201150" cy="5165623"/>
            <a:chOff x="0" y="-29497"/>
            <a:chExt cx="12268200" cy="6887497"/>
          </a:xfrm>
        </p:grpSpPr>
        <p:pic>
          <p:nvPicPr>
            <p:cNvPr id="8" name="Picture 7"/>
            <p:cNvPicPr>
              <a:picLocks noChangeAspect="1"/>
            </p:cNvPicPr>
            <p:nvPr/>
          </p:nvPicPr>
          <p:blipFill rotWithShape="1">
            <a:blip r:embed="rId2"/>
            <a:srcRect l="6570" t="16308"/>
            <a:stretch/>
          </p:blipFill>
          <p:spPr>
            <a:xfrm>
              <a:off x="0" y="-29497"/>
              <a:ext cx="12268200" cy="6887497"/>
            </a:xfrm>
            <a:prstGeom prst="rect">
              <a:avLst/>
            </a:prstGeom>
          </p:spPr>
        </p:pic>
        <p:sp>
          <p:nvSpPr>
            <p:cNvPr id="9" name="Rounded Rectangle 8"/>
            <p:cNvSpPr/>
            <p:nvPr/>
          </p:nvSpPr>
          <p:spPr>
            <a:xfrm rot="4396381">
              <a:off x="8532461" y="4718058"/>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0" name="Rounded Rectangle 9"/>
            <p:cNvSpPr/>
            <p:nvPr/>
          </p:nvSpPr>
          <p:spPr>
            <a:xfrm rot="4396381">
              <a:off x="10296967" y="4718059"/>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grpSp>
      <p:sp>
        <p:nvSpPr>
          <p:cNvPr id="11" name="Oval 10"/>
          <p:cNvSpPr/>
          <p:nvPr userDrawn="1"/>
        </p:nvSpPr>
        <p:spPr>
          <a:xfrm>
            <a:off x="7180320" y="1974633"/>
            <a:ext cx="504826" cy="5048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2" name="Rectangle 11"/>
          <p:cNvSpPr/>
          <p:nvPr userDrawn="1"/>
        </p:nvSpPr>
        <p:spPr>
          <a:xfrm>
            <a:off x="7420740" y="1300377"/>
            <a:ext cx="504826" cy="5048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3" name="Isosceles Triangle 12"/>
          <p:cNvSpPr/>
          <p:nvPr userDrawn="1"/>
        </p:nvSpPr>
        <p:spPr>
          <a:xfrm>
            <a:off x="6649981" y="1306095"/>
            <a:ext cx="504826" cy="50482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4" name="Parallelogram 13"/>
          <p:cNvSpPr/>
          <p:nvPr userDrawn="1"/>
        </p:nvSpPr>
        <p:spPr>
          <a:xfrm>
            <a:off x="6471282" y="2098457"/>
            <a:ext cx="504826" cy="50482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5" name="Heart 14"/>
          <p:cNvSpPr/>
          <p:nvPr userDrawn="1"/>
        </p:nvSpPr>
        <p:spPr>
          <a:xfrm>
            <a:off x="8040676" y="1712694"/>
            <a:ext cx="504826" cy="504826"/>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Tree>
    <p:extLst>
      <p:ext uri="{BB962C8B-B14F-4D97-AF65-F5344CB8AC3E}">
        <p14:creationId xmlns:p14="http://schemas.microsoft.com/office/powerpoint/2010/main" val="371719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pPr/>
              <a:t>2023/9/21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867431860"/>
      </p:ext>
    </p:extLst>
  </p:cSld>
  <p:clrMapOvr>
    <a:masterClrMapping/>
  </p:clrMapOvr>
  <p:transition spd="med" advClick="0" advTm="0">
    <p:push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21/09/2023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73369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867" indent="0">
              <a:buNone/>
              <a:defRPr sz="1500">
                <a:solidFill>
                  <a:schemeClr val="tx1">
                    <a:tint val="75000"/>
                  </a:schemeClr>
                </a:solidFill>
              </a:defRPr>
            </a:lvl2pPr>
            <a:lvl3pPr marL="685734" indent="0">
              <a:buNone/>
              <a:defRPr sz="1400">
                <a:solidFill>
                  <a:schemeClr val="tx1">
                    <a:tint val="75000"/>
                  </a:schemeClr>
                </a:solidFill>
              </a:defRPr>
            </a:lvl3pPr>
            <a:lvl4pPr marL="1028599" indent="0">
              <a:buNone/>
              <a:defRPr sz="1200">
                <a:solidFill>
                  <a:schemeClr val="tx1">
                    <a:tint val="75000"/>
                  </a:schemeClr>
                </a:solidFill>
              </a:defRPr>
            </a:lvl4pPr>
            <a:lvl5pPr marL="1371466" indent="0">
              <a:buNone/>
              <a:defRPr sz="1200">
                <a:solidFill>
                  <a:schemeClr val="tx1">
                    <a:tint val="75000"/>
                  </a:schemeClr>
                </a:solidFill>
              </a:defRPr>
            </a:lvl5pPr>
            <a:lvl6pPr marL="1714332" indent="0">
              <a:buNone/>
              <a:defRPr sz="1200">
                <a:solidFill>
                  <a:schemeClr val="tx1">
                    <a:tint val="75000"/>
                  </a:schemeClr>
                </a:solidFill>
              </a:defRPr>
            </a:lvl6pPr>
            <a:lvl7pPr marL="2057199" indent="0">
              <a:buNone/>
              <a:defRPr sz="1200">
                <a:solidFill>
                  <a:schemeClr val="tx1">
                    <a:tint val="75000"/>
                  </a:schemeClr>
                </a:solidFill>
              </a:defRPr>
            </a:lvl7pPr>
            <a:lvl8pPr marL="2400066" indent="0">
              <a:buNone/>
              <a:defRPr sz="1200">
                <a:solidFill>
                  <a:schemeClr val="tx1">
                    <a:tint val="75000"/>
                  </a:schemeClr>
                </a:solidFill>
              </a:defRPr>
            </a:lvl8pPr>
            <a:lvl9pPr marL="274293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21/09/2023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80702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20"/>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20"/>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21/09/2023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3800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867" indent="0">
              <a:buNone/>
              <a:defRPr sz="1500" b="1"/>
            </a:lvl2pPr>
            <a:lvl3pPr marL="685734" indent="0">
              <a:buNone/>
              <a:defRPr sz="1400" b="1"/>
            </a:lvl3pPr>
            <a:lvl4pPr marL="1028599" indent="0">
              <a:buNone/>
              <a:defRPr sz="1200" b="1"/>
            </a:lvl4pPr>
            <a:lvl5pPr marL="1371466" indent="0">
              <a:buNone/>
              <a:defRPr sz="1200" b="1"/>
            </a:lvl5pPr>
            <a:lvl6pPr marL="1714332" indent="0">
              <a:buNone/>
              <a:defRPr sz="1200" b="1"/>
            </a:lvl6pPr>
            <a:lvl7pPr marL="2057199" indent="0">
              <a:buNone/>
              <a:defRPr sz="1200" b="1"/>
            </a:lvl7pPr>
            <a:lvl8pPr marL="2400066" indent="0">
              <a:buNone/>
              <a:defRPr sz="1200" b="1"/>
            </a:lvl8pPr>
            <a:lvl9pPr marL="2742933" indent="0">
              <a:buNone/>
              <a:defRPr sz="1200" b="1"/>
            </a:lvl9pPr>
          </a:lstStyle>
          <a:p>
            <a:pPr lvl="0"/>
            <a:r>
              <a:rPr lang="en-US"/>
              <a:t>Edit Master text styles</a:t>
            </a:r>
          </a:p>
        </p:txBody>
      </p:sp>
      <p:sp>
        <p:nvSpPr>
          <p:cNvPr id="4" name="Content Placeholder 3"/>
          <p:cNvSpPr>
            <a:spLocks noGrp="1"/>
          </p:cNvSpPr>
          <p:nvPr>
            <p:ph sz="half" idx="2"/>
          </p:nvPr>
        </p:nvSpPr>
        <p:spPr>
          <a:xfrm>
            <a:off x="629843" y="1878809"/>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867" indent="0">
              <a:buNone/>
              <a:defRPr sz="1500" b="1"/>
            </a:lvl2pPr>
            <a:lvl3pPr marL="685734" indent="0">
              <a:buNone/>
              <a:defRPr sz="1400" b="1"/>
            </a:lvl3pPr>
            <a:lvl4pPr marL="1028599" indent="0">
              <a:buNone/>
              <a:defRPr sz="1200" b="1"/>
            </a:lvl4pPr>
            <a:lvl5pPr marL="1371466" indent="0">
              <a:buNone/>
              <a:defRPr sz="1200" b="1"/>
            </a:lvl5pPr>
            <a:lvl6pPr marL="1714332" indent="0">
              <a:buNone/>
              <a:defRPr sz="1200" b="1"/>
            </a:lvl6pPr>
            <a:lvl7pPr marL="2057199" indent="0">
              <a:buNone/>
              <a:defRPr sz="1200" b="1"/>
            </a:lvl7pPr>
            <a:lvl8pPr marL="2400066" indent="0">
              <a:buNone/>
              <a:defRPr sz="1200" b="1"/>
            </a:lvl8pPr>
            <a:lvl9pPr marL="2742933"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9"/>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C69321-35DD-4BC7-953A-DC16A57A483D}" type="datetimeFigureOut">
              <a:rPr lang="en-GB" smtClean="0">
                <a:solidFill>
                  <a:prstClr val="black">
                    <a:tint val="75000"/>
                  </a:prstClr>
                </a:solidFill>
              </a:rPr>
              <a:pPr/>
              <a:t>21/09/2023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90263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C69321-35DD-4BC7-953A-DC16A57A483D}" type="datetimeFigureOut">
              <a:rPr lang="en-GB" smtClean="0">
                <a:solidFill>
                  <a:prstClr val="black">
                    <a:tint val="75000"/>
                  </a:prstClr>
                </a:solidFill>
              </a:rPr>
              <a:pPr/>
              <a:t>21/09/2023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98026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69321-35DD-4BC7-953A-DC16A57A483D}" type="datetimeFigureOut">
              <a:rPr lang="en-GB" smtClean="0">
                <a:solidFill>
                  <a:prstClr val="black">
                    <a:tint val="75000"/>
                  </a:prstClr>
                </a:solidFill>
              </a:rPr>
              <a:pPr/>
              <a:t>21/09/2023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05018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3"/>
            <a:ext cx="2949178" cy="2858691"/>
          </a:xfrm>
        </p:spPr>
        <p:txBody>
          <a:bodyPr/>
          <a:lstStyle>
            <a:lvl1pPr marL="0" indent="0">
              <a:buNone/>
              <a:defRPr sz="1200"/>
            </a:lvl1pPr>
            <a:lvl2pPr marL="342867" indent="0">
              <a:buNone/>
              <a:defRPr sz="1100"/>
            </a:lvl2pPr>
            <a:lvl3pPr marL="685734" indent="0">
              <a:buNone/>
              <a:defRPr sz="900"/>
            </a:lvl3pPr>
            <a:lvl4pPr marL="1028599" indent="0">
              <a:buNone/>
              <a:defRPr sz="800"/>
            </a:lvl4pPr>
            <a:lvl5pPr marL="1371466" indent="0">
              <a:buNone/>
              <a:defRPr sz="800"/>
            </a:lvl5pPr>
            <a:lvl6pPr marL="1714332" indent="0">
              <a:buNone/>
              <a:defRPr sz="800"/>
            </a:lvl6pPr>
            <a:lvl7pPr marL="2057199" indent="0">
              <a:buNone/>
              <a:defRPr sz="800"/>
            </a:lvl7pPr>
            <a:lvl8pPr marL="2400066" indent="0">
              <a:buNone/>
              <a:defRPr sz="800"/>
            </a:lvl8pPr>
            <a:lvl9pPr marL="2742933"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21/09/2023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63014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867" indent="0">
              <a:buNone/>
              <a:defRPr sz="2100"/>
            </a:lvl2pPr>
            <a:lvl3pPr marL="685734" indent="0">
              <a:buNone/>
              <a:defRPr sz="1800"/>
            </a:lvl3pPr>
            <a:lvl4pPr marL="1028599" indent="0">
              <a:buNone/>
              <a:defRPr sz="1500"/>
            </a:lvl4pPr>
            <a:lvl5pPr marL="1371466" indent="0">
              <a:buNone/>
              <a:defRPr sz="1500"/>
            </a:lvl5pPr>
            <a:lvl6pPr marL="1714332" indent="0">
              <a:buNone/>
              <a:defRPr sz="1500"/>
            </a:lvl6pPr>
            <a:lvl7pPr marL="2057199" indent="0">
              <a:buNone/>
              <a:defRPr sz="1500"/>
            </a:lvl7pPr>
            <a:lvl8pPr marL="2400066" indent="0">
              <a:buNone/>
              <a:defRPr sz="1500"/>
            </a:lvl8pPr>
            <a:lvl9pPr marL="2742933"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629841" y="1543053"/>
            <a:ext cx="2949178" cy="2858691"/>
          </a:xfrm>
        </p:spPr>
        <p:txBody>
          <a:bodyPr/>
          <a:lstStyle>
            <a:lvl1pPr marL="0" indent="0">
              <a:buNone/>
              <a:defRPr sz="1200"/>
            </a:lvl1pPr>
            <a:lvl2pPr marL="342867" indent="0">
              <a:buNone/>
              <a:defRPr sz="1100"/>
            </a:lvl2pPr>
            <a:lvl3pPr marL="685734" indent="0">
              <a:buNone/>
              <a:defRPr sz="900"/>
            </a:lvl3pPr>
            <a:lvl4pPr marL="1028599" indent="0">
              <a:buNone/>
              <a:defRPr sz="800"/>
            </a:lvl4pPr>
            <a:lvl5pPr marL="1371466" indent="0">
              <a:buNone/>
              <a:defRPr sz="800"/>
            </a:lvl5pPr>
            <a:lvl6pPr marL="1714332" indent="0">
              <a:buNone/>
              <a:defRPr sz="800"/>
            </a:lvl6pPr>
            <a:lvl7pPr marL="2057199" indent="0">
              <a:buNone/>
              <a:defRPr sz="800"/>
            </a:lvl7pPr>
            <a:lvl8pPr marL="2400066" indent="0">
              <a:buNone/>
              <a:defRPr sz="800"/>
            </a:lvl8pPr>
            <a:lvl9pPr marL="2742933"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21/09/2023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62750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21/09/2023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03806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7"/>
            <a:ext cx="1971675" cy="43588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3847"/>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21/09/2023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5114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pPr/>
              <a:t>2023/9/21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4058431904"/>
      </p:ext>
    </p:extLst>
  </p:cSld>
  <p:clrMapOvr>
    <a:masterClrMapping/>
  </p:clrMapOvr>
  <p:transition spd="med" advClick="0" advTm="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pPr/>
              <a:t>2023/9/21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501517798"/>
      </p:ext>
    </p:extLst>
  </p:cSld>
  <p:clrMapOvr>
    <a:masterClrMapping/>
  </p:clrMapOvr>
  <p:transition spd="med" advClick="0" advTm="0">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2023/9/21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983490346"/>
      </p:ext>
    </p:extLst>
  </p:cSld>
  <p:clrMapOvr>
    <a:masterClrMapping/>
  </p:clrMapOvr>
  <p:transition spd="med" advClick="0" advTm="0">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2023/9/21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371072730"/>
      </p:ext>
    </p:extLst>
  </p:cSld>
  <p:clrMapOvr>
    <a:masterClrMapping/>
  </p:clrMapOvr>
  <p:transition spd="med" advClick="0" advTm="0">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pPr/>
              <a:t>2023/9/21</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198875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solidFill>
                  <a:prstClr val="black">
                    <a:tint val="75000"/>
                  </a:prstClr>
                </a:solidFill>
              </a:rPr>
              <a:pPr/>
              <a:t>2023/9/21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5318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25" tIns="45714" rIns="91425" bIns="45714" rtlCol="0" anchor="ctr">
            <a:normAutofit/>
          </a:bodyPr>
          <a:lstStyle/>
          <a:p>
            <a:r>
              <a:rPr lang="en-US"/>
              <a:t>Click to edit Master title style</a:t>
            </a:r>
          </a:p>
        </p:txBody>
      </p:sp>
      <p:sp>
        <p:nvSpPr>
          <p:cNvPr id="3" name="Text Placeholder 2"/>
          <p:cNvSpPr>
            <a:spLocks noGrp="1"/>
          </p:cNvSpPr>
          <p:nvPr>
            <p:ph type="body" idx="1"/>
          </p:nvPr>
        </p:nvSpPr>
        <p:spPr>
          <a:xfrm>
            <a:off x="457201" y="1200151"/>
            <a:ext cx="8229600" cy="3394472"/>
          </a:xfrm>
          <a:prstGeom prst="rect">
            <a:avLst/>
          </a:prstGeom>
        </p:spPr>
        <p:txBody>
          <a:bodyPr vert="horz" lIns="91425" tIns="45714" rIns="91425"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5" tIns="45714" rIns="91425" bIns="45714" rtlCol="0" anchor="ctr"/>
          <a:lstStyle>
            <a:lvl1pPr algn="l">
              <a:defRPr sz="1200">
                <a:solidFill>
                  <a:schemeClr val="tx1">
                    <a:tint val="75000"/>
                  </a:schemeClr>
                </a:solidFill>
              </a:defRPr>
            </a:lvl1pPr>
          </a:lstStyle>
          <a:p>
            <a:pPr defTabSz="914251"/>
            <a:fld id="{C9A2873C-46E8-4DCC-B6E2-B0A96979C2F2}" type="datetimeFigureOut">
              <a:rPr lang="en-US" smtClean="0">
                <a:solidFill>
                  <a:prstClr val="black">
                    <a:tint val="75000"/>
                  </a:prstClr>
                </a:solidFill>
              </a:rPr>
              <a:pPr defTabSz="914251"/>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91425" tIns="45714" rIns="91425" bIns="45714" rtlCol="0" anchor="ctr"/>
          <a:lstStyle>
            <a:lvl1pPr algn="ctr">
              <a:defRPr sz="1200">
                <a:solidFill>
                  <a:schemeClr val="tx1">
                    <a:tint val="75000"/>
                  </a:schemeClr>
                </a:solidFill>
              </a:defRPr>
            </a:lvl1pPr>
          </a:lstStyle>
          <a:p>
            <a:pPr defTabSz="914251"/>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5" tIns="45714" rIns="91425" bIns="45714" rtlCol="0" anchor="ctr"/>
          <a:lstStyle>
            <a:lvl1pPr algn="r">
              <a:defRPr sz="1200">
                <a:solidFill>
                  <a:schemeClr val="tx1">
                    <a:tint val="75000"/>
                  </a:schemeClr>
                </a:solidFill>
              </a:defRPr>
            </a:lvl1pPr>
          </a:lstStyle>
          <a:p>
            <a:pPr defTabSz="914251"/>
            <a:fld id="{381A4052-B1E3-436C-8532-BC4D80CD3DF6}" type="slidenum">
              <a:rPr lang="en-US" smtClean="0">
                <a:solidFill>
                  <a:prstClr val="black">
                    <a:tint val="75000"/>
                  </a:prstClr>
                </a:solidFill>
              </a:rPr>
              <a:pPr defTabSz="914251"/>
              <a:t>‹#›</a:t>
            </a:fld>
            <a:endParaRPr lang="en-US">
              <a:solidFill>
                <a:prstClr val="black">
                  <a:tint val="75000"/>
                </a:prstClr>
              </a:solidFill>
            </a:endParaRPr>
          </a:p>
        </p:txBody>
      </p:sp>
    </p:spTree>
    <p:extLst>
      <p:ext uri="{BB962C8B-B14F-4D97-AF65-F5344CB8AC3E}">
        <p14:creationId xmlns:p14="http://schemas.microsoft.com/office/powerpoint/2010/main" val="166855061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7" r:id="rId12"/>
  </p:sldLayoutIdLst>
  <p:txStyles>
    <p:titleStyle>
      <a:lvl1pPr algn="ctr" defTabSz="914251"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30" indent="-285704" algn="l" defTabSz="91425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15" indent="-228565" algn="l" defTabSz="91425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40"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6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91"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17"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4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9"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51" rtl="0" eaLnBrk="1" latinLnBrk="0" hangingPunct="1">
        <a:defRPr sz="1800" kern="1200">
          <a:solidFill>
            <a:schemeClr val="tx1"/>
          </a:solidFill>
          <a:latin typeface="+mn-lt"/>
          <a:ea typeface="+mn-ea"/>
          <a:cs typeface="+mn-cs"/>
        </a:defRPr>
      </a:lvl1pPr>
      <a:lvl2pPr marL="457125" algn="l" defTabSz="914251" rtl="0" eaLnBrk="1" latinLnBrk="0" hangingPunct="1">
        <a:defRPr sz="1800" kern="1200">
          <a:solidFill>
            <a:schemeClr val="tx1"/>
          </a:solidFill>
          <a:latin typeface="+mn-lt"/>
          <a:ea typeface="+mn-ea"/>
          <a:cs typeface="+mn-cs"/>
        </a:defRPr>
      </a:lvl2pPr>
      <a:lvl3pPr marL="914251" algn="l" defTabSz="914251" rtl="0" eaLnBrk="1" latinLnBrk="0" hangingPunct="1">
        <a:defRPr sz="1800" kern="1200">
          <a:solidFill>
            <a:schemeClr val="tx1"/>
          </a:solidFill>
          <a:latin typeface="+mn-lt"/>
          <a:ea typeface="+mn-ea"/>
          <a:cs typeface="+mn-cs"/>
        </a:defRPr>
      </a:lvl3pPr>
      <a:lvl4pPr marL="1371377" algn="l" defTabSz="914251" rtl="0" eaLnBrk="1" latinLnBrk="0" hangingPunct="1">
        <a:defRPr sz="1800" kern="1200">
          <a:solidFill>
            <a:schemeClr val="tx1"/>
          </a:solidFill>
          <a:latin typeface="+mn-lt"/>
          <a:ea typeface="+mn-ea"/>
          <a:cs typeface="+mn-cs"/>
        </a:defRPr>
      </a:lvl4pPr>
      <a:lvl5pPr marL="1828504" algn="l" defTabSz="914251" rtl="0" eaLnBrk="1" latinLnBrk="0" hangingPunct="1">
        <a:defRPr sz="1800" kern="1200">
          <a:solidFill>
            <a:schemeClr val="tx1"/>
          </a:solidFill>
          <a:latin typeface="+mn-lt"/>
          <a:ea typeface="+mn-ea"/>
          <a:cs typeface="+mn-cs"/>
        </a:defRPr>
      </a:lvl5pPr>
      <a:lvl6pPr marL="2285630" algn="l" defTabSz="914251" rtl="0" eaLnBrk="1" latinLnBrk="0" hangingPunct="1">
        <a:defRPr sz="1800" kern="1200">
          <a:solidFill>
            <a:schemeClr val="tx1"/>
          </a:solidFill>
          <a:latin typeface="+mn-lt"/>
          <a:ea typeface="+mn-ea"/>
          <a:cs typeface="+mn-cs"/>
        </a:defRPr>
      </a:lvl6pPr>
      <a:lvl7pPr marL="2742755" algn="l" defTabSz="914251" rtl="0" eaLnBrk="1" latinLnBrk="0" hangingPunct="1">
        <a:defRPr sz="1800" kern="1200">
          <a:solidFill>
            <a:schemeClr val="tx1"/>
          </a:solidFill>
          <a:latin typeface="+mn-lt"/>
          <a:ea typeface="+mn-ea"/>
          <a:cs typeface="+mn-cs"/>
        </a:defRPr>
      </a:lvl7pPr>
      <a:lvl8pPr marL="3199880" algn="l" defTabSz="914251" rtl="0" eaLnBrk="1" latinLnBrk="0" hangingPunct="1">
        <a:defRPr sz="1800" kern="1200">
          <a:solidFill>
            <a:schemeClr val="tx1"/>
          </a:solidFill>
          <a:latin typeface="+mn-lt"/>
          <a:ea typeface="+mn-ea"/>
          <a:cs typeface="+mn-cs"/>
        </a:defRPr>
      </a:lvl8pPr>
      <a:lvl9pPr marL="3657005" algn="l" defTabSz="91425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869" y="862"/>
            <a:ext cx="9142269" cy="5141776"/>
          </a:xfrm>
          <a:prstGeom prst="rect">
            <a:avLst/>
          </a:prstGeom>
          <a:noFill/>
          <a:ln w="9525">
            <a:noFill/>
          </a:ln>
        </p:spPr>
      </p:pic>
    </p:spTree>
    <p:extLst>
      <p:ext uri="{BB962C8B-B14F-4D97-AF65-F5344CB8AC3E}">
        <p14:creationId xmlns:p14="http://schemas.microsoft.com/office/powerpoint/2010/main" val="4563210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hf sldNum="0" hdr="0"/>
  <p:txStyles>
    <p:titleStyle>
      <a:lvl1pPr marL="0" lvl="0" indent="0" algn="ctr" defTabSz="816496" eaLnBrk="1" fontAlgn="base" latinLnBrk="0" hangingPunct="1">
        <a:lnSpc>
          <a:spcPct val="100000"/>
        </a:lnSpc>
        <a:spcBef>
          <a:spcPct val="0"/>
        </a:spcBef>
        <a:spcAft>
          <a:spcPct val="0"/>
        </a:spcAft>
        <a:buClr>
          <a:srgbClr val="000000"/>
        </a:buClr>
        <a:buNone/>
        <a:defRPr sz="3900" b="0" i="0" u="none" kern="1200" baseline="0">
          <a:solidFill>
            <a:schemeClr val="tx2"/>
          </a:solidFill>
          <a:latin typeface="+mj-lt"/>
          <a:ea typeface="+mj-ea"/>
          <a:cs typeface="+mj-cs"/>
        </a:defRPr>
      </a:lvl1pPr>
    </p:titleStyle>
    <p:bodyStyle>
      <a:lvl1pPr marL="305797" lvl="0" indent="-305797" algn="l" defTabSz="816496"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1pPr>
      <a:lvl2pPr marL="663424" lvl="1" indent="-255696" algn="l" defTabSz="816496" eaLnBrk="1" fontAlgn="base" latinLnBrk="0" hangingPunct="1">
        <a:lnSpc>
          <a:spcPct val="100000"/>
        </a:lnSpc>
        <a:spcBef>
          <a:spcPct val="20000"/>
        </a:spcBef>
        <a:spcAft>
          <a:spcPct val="0"/>
        </a:spcAft>
        <a:buChar char="–"/>
        <a:defRPr sz="2500" b="0" i="0" u="none" kern="1200" baseline="0">
          <a:solidFill>
            <a:schemeClr val="tx1"/>
          </a:solidFill>
          <a:latin typeface="+mn-lt"/>
          <a:ea typeface="+mn-ea"/>
          <a:cs typeface="+mn-cs"/>
        </a:defRPr>
      </a:lvl2pPr>
      <a:lvl3pPr marL="1020360" lvl="2" indent="-203867" algn="l" defTabSz="816496" eaLnBrk="1" fontAlgn="base" latinLnBrk="0" hangingPunct="1">
        <a:lnSpc>
          <a:spcPct val="100000"/>
        </a:lnSpc>
        <a:spcBef>
          <a:spcPct val="20000"/>
        </a:spcBef>
        <a:spcAft>
          <a:spcPct val="0"/>
        </a:spcAft>
        <a:buChar char="•"/>
        <a:defRPr sz="2100" b="0" i="0" u="none" kern="1200" baseline="0">
          <a:solidFill>
            <a:schemeClr val="tx1"/>
          </a:solidFill>
          <a:latin typeface="+mn-lt"/>
          <a:ea typeface="+mn-ea"/>
          <a:cs typeface="+mn-cs"/>
        </a:defRPr>
      </a:lvl3pPr>
      <a:lvl4pPr marL="1428781" lvl="3" indent="-204557"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1836510" lvl="4" indent="-203867"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vl6pPr marL="1368313" lvl="5"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6pPr>
      <a:lvl7pPr marL="1617096" lvl="6"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7pPr>
      <a:lvl8pPr marL="1865879" lvl="7"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8pPr>
      <a:lvl9pPr marL="2114663" lvl="8"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9pPr>
    </p:bodyStyle>
    <p:otherStyle>
      <a:lvl1pPr marL="0" lvl="0" indent="0" algn="l" defTabSz="497568" eaLnBrk="1" fontAlgn="base" latinLnBrk="0" hangingPunct="1">
        <a:lnSpc>
          <a:spcPct val="100000"/>
        </a:lnSpc>
        <a:spcBef>
          <a:spcPct val="0"/>
        </a:spcBef>
        <a:spcAft>
          <a:spcPct val="0"/>
        </a:spcAft>
        <a:buNone/>
        <a:defRPr sz="1000" b="0" i="0" u="none" kern="1200" baseline="0">
          <a:solidFill>
            <a:schemeClr val="tx1"/>
          </a:solidFill>
          <a:latin typeface="+mn-lt"/>
          <a:ea typeface="+mn-ea"/>
          <a:cs typeface="+mn-cs"/>
        </a:defRPr>
      </a:lvl1pPr>
      <a:lvl2pPr marL="248784" lvl="1"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2pPr>
      <a:lvl3pPr marL="497568" lvl="2"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3pPr>
      <a:lvl4pPr marL="746353" lvl="3"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4pPr>
      <a:lvl5pPr marL="995137" lvl="4"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5pPr>
      <a:lvl6pPr marL="1243920" lvl="5"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6pPr>
      <a:lvl7pPr marL="1492703" lvl="6"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7pPr>
      <a:lvl8pPr marL="1741490" lvl="7"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8pPr>
      <a:lvl9pPr marL="1990271" lvl="8"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68574" tIns="34287" rIns="68574" bIns="34287"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1" y="1369220"/>
            <a:ext cx="7886700" cy="3263504"/>
          </a:xfrm>
          <a:prstGeom prst="rect">
            <a:avLst/>
          </a:prstGeom>
        </p:spPr>
        <p:txBody>
          <a:bodyPr vert="horz" lIns="68574" tIns="34287" rIns="68574" bIns="3428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68574" tIns="34287" rIns="68574" bIns="34287" rtlCol="0" anchor="ctr"/>
          <a:lstStyle>
            <a:lvl1pPr algn="l">
              <a:defRPr sz="900">
                <a:solidFill>
                  <a:schemeClr val="tx1">
                    <a:tint val="75000"/>
                  </a:schemeClr>
                </a:solidFill>
              </a:defRPr>
            </a:lvl1pPr>
          </a:lstStyle>
          <a:p>
            <a:pPr defTabSz="685734"/>
            <a:fld id="{96C69321-35DD-4BC7-953A-DC16A57A483D}" type="datetimeFigureOut">
              <a:rPr lang="en-GB" smtClean="0">
                <a:solidFill>
                  <a:prstClr val="black">
                    <a:tint val="75000"/>
                  </a:prstClr>
                </a:solidFill>
              </a:rPr>
              <a:pPr defTabSz="685734"/>
              <a:t>21/09/2023</a:t>
            </a:fld>
            <a:endParaRPr lang="en-GB">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74" tIns="34287" rIns="68574" bIns="34287" rtlCol="0" anchor="ctr"/>
          <a:lstStyle>
            <a:lvl1pPr algn="ctr">
              <a:defRPr sz="900">
                <a:solidFill>
                  <a:schemeClr val="tx1">
                    <a:tint val="75000"/>
                  </a:schemeClr>
                </a:solidFill>
              </a:defRPr>
            </a:lvl1pPr>
          </a:lstStyle>
          <a:p>
            <a:pPr defTabSz="685734"/>
            <a:endParaRPr lang="en-GB">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74" tIns="34287" rIns="68574" bIns="34287" rtlCol="0" anchor="ctr"/>
          <a:lstStyle>
            <a:lvl1pPr algn="r">
              <a:defRPr sz="900">
                <a:solidFill>
                  <a:schemeClr val="tx1">
                    <a:tint val="75000"/>
                  </a:schemeClr>
                </a:solidFill>
              </a:defRPr>
            </a:lvl1pPr>
          </a:lstStyle>
          <a:p>
            <a:pPr defTabSz="685734"/>
            <a:fld id="{EDF5074B-1D8C-4FBF-B643-29DBF83DE07B}" type="slidenum">
              <a:rPr lang="en-GB" smtClean="0">
                <a:solidFill>
                  <a:prstClr val="black">
                    <a:tint val="75000"/>
                  </a:prstClr>
                </a:solidFill>
              </a:rPr>
              <a:pPr defTabSz="685734"/>
              <a:t>‹#›</a:t>
            </a:fld>
            <a:endParaRPr lang="en-GB">
              <a:solidFill>
                <a:prstClr val="black">
                  <a:tint val="75000"/>
                </a:prstClr>
              </a:solidFill>
            </a:endParaRPr>
          </a:p>
        </p:txBody>
      </p:sp>
    </p:spTree>
    <p:extLst>
      <p:ext uri="{BB962C8B-B14F-4D97-AF65-F5344CB8AC3E}">
        <p14:creationId xmlns:p14="http://schemas.microsoft.com/office/powerpoint/2010/main" val="288543371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xStyles>
    <p:titleStyle>
      <a:lvl1pPr algn="l" defTabSz="68573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2" indent="-171432" algn="l" defTabSz="68573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99" indent="-171432" algn="l" defTabSz="68573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6" indent="-171432" algn="l" defTabSz="68573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3"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00"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7"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33"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500"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5"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34" rtl="0" eaLnBrk="1" latinLnBrk="0" hangingPunct="1">
        <a:defRPr sz="1400" kern="1200">
          <a:solidFill>
            <a:schemeClr val="tx1"/>
          </a:solidFill>
          <a:latin typeface="+mn-lt"/>
          <a:ea typeface="+mn-ea"/>
          <a:cs typeface="+mn-cs"/>
        </a:defRPr>
      </a:lvl1pPr>
      <a:lvl2pPr marL="342867" algn="l" defTabSz="685734" rtl="0" eaLnBrk="1" latinLnBrk="0" hangingPunct="1">
        <a:defRPr sz="1400" kern="1200">
          <a:solidFill>
            <a:schemeClr val="tx1"/>
          </a:solidFill>
          <a:latin typeface="+mn-lt"/>
          <a:ea typeface="+mn-ea"/>
          <a:cs typeface="+mn-cs"/>
        </a:defRPr>
      </a:lvl2pPr>
      <a:lvl3pPr marL="685734" algn="l" defTabSz="685734" rtl="0" eaLnBrk="1" latinLnBrk="0" hangingPunct="1">
        <a:defRPr sz="1400" kern="1200">
          <a:solidFill>
            <a:schemeClr val="tx1"/>
          </a:solidFill>
          <a:latin typeface="+mn-lt"/>
          <a:ea typeface="+mn-ea"/>
          <a:cs typeface="+mn-cs"/>
        </a:defRPr>
      </a:lvl3pPr>
      <a:lvl4pPr marL="1028599" algn="l" defTabSz="685734" rtl="0" eaLnBrk="1" latinLnBrk="0" hangingPunct="1">
        <a:defRPr sz="1400" kern="1200">
          <a:solidFill>
            <a:schemeClr val="tx1"/>
          </a:solidFill>
          <a:latin typeface="+mn-lt"/>
          <a:ea typeface="+mn-ea"/>
          <a:cs typeface="+mn-cs"/>
        </a:defRPr>
      </a:lvl4pPr>
      <a:lvl5pPr marL="1371466" algn="l" defTabSz="685734" rtl="0" eaLnBrk="1" latinLnBrk="0" hangingPunct="1">
        <a:defRPr sz="1400" kern="1200">
          <a:solidFill>
            <a:schemeClr val="tx1"/>
          </a:solidFill>
          <a:latin typeface="+mn-lt"/>
          <a:ea typeface="+mn-ea"/>
          <a:cs typeface="+mn-cs"/>
        </a:defRPr>
      </a:lvl5pPr>
      <a:lvl6pPr marL="1714332" algn="l" defTabSz="685734" rtl="0" eaLnBrk="1" latinLnBrk="0" hangingPunct="1">
        <a:defRPr sz="1400" kern="1200">
          <a:solidFill>
            <a:schemeClr val="tx1"/>
          </a:solidFill>
          <a:latin typeface="+mn-lt"/>
          <a:ea typeface="+mn-ea"/>
          <a:cs typeface="+mn-cs"/>
        </a:defRPr>
      </a:lvl6pPr>
      <a:lvl7pPr marL="2057199" algn="l" defTabSz="685734" rtl="0" eaLnBrk="1" latinLnBrk="0" hangingPunct="1">
        <a:defRPr sz="1400" kern="1200">
          <a:solidFill>
            <a:schemeClr val="tx1"/>
          </a:solidFill>
          <a:latin typeface="+mn-lt"/>
          <a:ea typeface="+mn-ea"/>
          <a:cs typeface="+mn-cs"/>
        </a:defRPr>
      </a:lvl7pPr>
      <a:lvl8pPr marL="2400066" algn="l" defTabSz="685734" rtl="0" eaLnBrk="1" latinLnBrk="0" hangingPunct="1">
        <a:defRPr sz="1400" kern="1200">
          <a:solidFill>
            <a:schemeClr val="tx1"/>
          </a:solidFill>
          <a:latin typeface="+mn-lt"/>
          <a:ea typeface="+mn-ea"/>
          <a:cs typeface="+mn-cs"/>
        </a:defRPr>
      </a:lvl8pPr>
      <a:lvl9pPr marL="2742933" algn="l" defTabSz="68573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8.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9.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10.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21.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0.png"/><Relationship Id="rId5" Type="http://schemas.openxmlformats.org/officeDocument/2006/relationships/audio" Target="../media/audio1.wav"/><Relationship Id="rId4"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5.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11.xml"/><Relationship Id="rId6" Type="http://schemas.openxmlformats.org/officeDocument/2006/relationships/slide" Target="slide17.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slide" Target="slide1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12.xml"/><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20.png"/><Relationship Id="rId5" Type="http://schemas.openxmlformats.org/officeDocument/2006/relationships/audio" Target="../media/audio1.wav"/><Relationship Id="rId4"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rot="20202184">
            <a:off x="241186" y="571812"/>
            <a:ext cx="5220858" cy="2677628"/>
          </a:xfrm>
          <a:prstGeom prst="rect">
            <a:avLst/>
          </a:prstGeom>
          <a:noFill/>
        </p:spPr>
        <p:txBody>
          <a:bodyPr wrap="square" lIns="91401" tIns="45702" rIns="91401" bIns="45702" rtlCol="0">
            <a:spAutoFit/>
          </a:bodyPr>
          <a:lstStyle/>
          <a:p>
            <a:pPr algn="ctr">
              <a:lnSpc>
                <a:spcPct val="150000"/>
              </a:lnSpc>
            </a:pPr>
            <a:r>
              <a:rPr lang="en-US" altLang="zh-CN" sz="2800" b="1" dirty="0">
                <a:solidFill>
                  <a:schemeClr val="bg1"/>
                </a:solidFill>
                <a:latin typeface="Segoe Print" pitchFamily="2" charset="0"/>
                <a:ea typeface="微软雅黑" panose="020B0503020204020204" pitchFamily="34" charset="-122"/>
              </a:rPr>
              <a:t>NHIỆT LIỆT CHÀO MỪNG CÁC THẦY CÔ VỀ DỰ TIẾT CHUYÊN ĐỀ MÔN TIN HỌC LỚP </a:t>
            </a:r>
            <a:r>
              <a:rPr lang="en-US" altLang="zh-CN" sz="2800" b="1" dirty="0" smtClean="0">
                <a:solidFill>
                  <a:schemeClr val="bg1"/>
                </a:solidFill>
                <a:latin typeface="Segoe Print" pitchFamily="2" charset="0"/>
                <a:ea typeface="微软雅黑" panose="020B0503020204020204" pitchFamily="34" charset="-122"/>
              </a:rPr>
              <a:t>4</a:t>
            </a:r>
            <a:endParaRPr lang="zh-CN" altLang="en-US" sz="2400" b="1" dirty="0">
              <a:solidFill>
                <a:schemeClr val="bg1"/>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112252568"/>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文本框 3"/>
          <p:cNvSpPr txBox="1"/>
          <p:nvPr/>
        </p:nvSpPr>
        <p:spPr>
          <a:xfrm>
            <a:off x="2219134" y="492749"/>
            <a:ext cx="5002547" cy="461628"/>
          </a:xfrm>
          <a:prstGeom prst="rect">
            <a:avLst/>
          </a:prstGeom>
          <a:noFill/>
        </p:spPr>
        <p:txBody>
          <a:bodyPr wrap="square" lIns="91401" tIns="45702" rIns="91401" bIns="45702" rtlCol="0">
            <a:spAutoFit/>
          </a:bodyPr>
          <a:lstStyle/>
          <a:p>
            <a:pPr algn="ctr"/>
            <a:r>
              <a:rPr lang="en-US" altLang="zh-CN" sz="2400" b="1" dirty="0" err="1" smtClean="0">
                <a:solidFill>
                  <a:srgbClr val="002060"/>
                </a:solidFill>
                <a:latin typeface="Segoe Print" pitchFamily="2" charset="0"/>
                <a:ea typeface="微软雅黑" panose="020B0503020204020204" pitchFamily="34" charset="-122"/>
              </a:rPr>
              <a:t>Một</a:t>
            </a:r>
            <a:r>
              <a:rPr lang="en-US" altLang="zh-CN" sz="2400" b="1" dirty="0" smtClean="0">
                <a:solidFill>
                  <a:srgbClr val="002060"/>
                </a:solidFill>
                <a:latin typeface="Segoe Print" pitchFamily="2" charset="0"/>
                <a:ea typeface="微软雅黑" panose="020B0503020204020204" pitchFamily="34" charset="-122"/>
              </a:rPr>
              <a:t> </a:t>
            </a:r>
            <a:r>
              <a:rPr lang="en-US" altLang="zh-CN" sz="2400" b="1" dirty="0" err="1" smtClean="0">
                <a:solidFill>
                  <a:srgbClr val="002060"/>
                </a:solidFill>
                <a:latin typeface="Segoe Print" pitchFamily="2" charset="0"/>
                <a:ea typeface="微软雅黑" panose="020B0503020204020204" pitchFamily="34" charset="-122"/>
              </a:rPr>
              <a:t>số</a:t>
            </a:r>
            <a:r>
              <a:rPr lang="en-US" altLang="zh-CN" sz="2400" b="1" dirty="0" smtClean="0">
                <a:solidFill>
                  <a:srgbClr val="002060"/>
                </a:solidFill>
                <a:latin typeface="Segoe Print" pitchFamily="2" charset="0"/>
                <a:ea typeface="微软雅黑" panose="020B0503020204020204" pitchFamily="34" charset="-122"/>
              </a:rPr>
              <a:t> </a:t>
            </a:r>
            <a:r>
              <a:rPr lang="en-US" altLang="zh-CN" sz="2400" b="1" dirty="0" err="1" smtClean="0">
                <a:solidFill>
                  <a:srgbClr val="002060"/>
                </a:solidFill>
                <a:latin typeface="Segoe Print" pitchFamily="2" charset="0"/>
                <a:ea typeface="微软雅黑" panose="020B0503020204020204" pitchFamily="34" charset="-122"/>
              </a:rPr>
              <a:t>phần</a:t>
            </a:r>
            <a:r>
              <a:rPr lang="en-US" altLang="zh-CN" sz="2400" b="1" dirty="0" smtClean="0">
                <a:solidFill>
                  <a:srgbClr val="002060"/>
                </a:solidFill>
                <a:latin typeface="Segoe Print" pitchFamily="2" charset="0"/>
                <a:ea typeface="微软雅黑" panose="020B0503020204020204" pitchFamily="34" charset="-122"/>
              </a:rPr>
              <a:t> </a:t>
            </a:r>
            <a:r>
              <a:rPr lang="en-US" altLang="zh-CN" sz="2400" b="1" dirty="0" err="1" smtClean="0">
                <a:solidFill>
                  <a:srgbClr val="002060"/>
                </a:solidFill>
                <a:latin typeface="Segoe Print" pitchFamily="2" charset="0"/>
                <a:ea typeface="微软雅黑" panose="020B0503020204020204" pitchFamily="34" charset="-122"/>
              </a:rPr>
              <a:t>mềm</a:t>
            </a:r>
            <a:r>
              <a:rPr lang="en-US" altLang="zh-CN" sz="2400" b="1" dirty="0" smtClean="0">
                <a:solidFill>
                  <a:srgbClr val="002060"/>
                </a:solidFill>
                <a:latin typeface="Segoe Print" pitchFamily="2" charset="0"/>
                <a:ea typeface="微软雅黑" panose="020B0503020204020204" pitchFamily="34" charset="-122"/>
              </a:rPr>
              <a:t> </a:t>
            </a:r>
            <a:r>
              <a:rPr lang="en-US" altLang="zh-CN" sz="2400" b="1" dirty="0" err="1" smtClean="0">
                <a:solidFill>
                  <a:srgbClr val="002060"/>
                </a:solidFill>
                <a:latin typeface="Segoe Print" pitchFamily="2" charset="0"/>
                <a:ea typeface="微软雅黑" panose="020B0503020204020204" pitchFamily="34" charset="-122"/>
              </a:rPr>
              <a:t>thông</a:t>
            </a:r>
            <a:r>
              <a:rPr lang="en-US" altLang="zh-CN" sz="2400" b="1" dirty="0" smtClean="0">
                <a:solidFill>
                  <a:srgbClr val="002060"/>
                </a:solidFill>
                <a:latin typeface="Segoe Print" pitchFamily="2" charset="0"/>
                <a:ea typeface="微软雅黑" panose="020B0503020204020204" pitchFamily="34" charset="-122"/>
              </a:rPr>
              <a:t> </a:t>
            </a:r>
            <a:r>
              <a:rPr lang="en-US" altLang="zh-CN" sz="2400" b="1" dirty="0" err="1" smtClean="0">
                <a:solidFill>
                  <a:srgbClr val="002060"/>
                </a:solidFill>
                <a:latin typeface="Segoe Print" pitchFamily="2" charset="0"/>
                <a:ea typeface="微软雅黑" panose="020B0503020204020204" pitchFamily="34" charset="-122"/>
              </a:rPr>
              <a:t>dụng</a:t>
            </a:r>
            <a:endParaRPr lang="zh-CN" altLang="en-US" sz="2400" b="1" dirty="0">
              <a:solidFill>
                <a:srgbClr val="002060"/>
              </a:solidFill>
              <a:latin typeface="Segoe Print" pitchFamily="2" charset="0"/>
              <a:ea typeface="微软雅黑" panose="020B0503020204020204" pitchFamily="34" charset="-122"/>
            </a:endParaRPr>
          </a:p>
        </p:txBody>
      </p:sp>
      <p:pic>
        <p:nvPicPr>
          <p:cNvPr id="2" name="Picture 1"/>
          <p:cNvPicPr>
            <a:picLocks noChangeAspect="1"/>
          </p:cNvPicPr>
          <p:nvPr/>
        </p:nvPicPr>
        <p:blipFill>
          <a:blip r:embed="rId4"/>
          <a:stretch>
            <a:fillRect/>
          </a:stretch>
        </p:blipFill>
        <p:spPr>
          <a:xfrm>
            <a:off x="92021" y="1558636"/>
            <a:ext cx="8872136" cy="2441864"/>
          </a:xfrm>
          <a:prstGeom prst="rect">
            <a:avLst/>
          </a:prstGeom>
        </p:spPr>
      </p:pic>
      <p:sp>
        <p:nvSpPr>
          <p:cNvPr id="3" name="Oval 2"/>
          <p:cNvSpPr/>
          <p:nvPr/>
        </p:nvSpPr>
        <p:spPr>
          <a:xfrm>
            <a:off x="1049482" y="4156364"/>
            <a:ext cx="706582" cy="6858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t>1</a:t>
            </a:r>
            <a:endParaRPr lang="en-US" sz="1800"/>
          </a:p>
        </p:txBody>
      </p:sp>
      <p:sp>
        <p:nvSpPr>
          <p:cNvPr id="15" name="Oval 14"/>
          <p:cNvSpPr/>
          <p:nvPr/>
        </p:nvSpPr>
        <p:spPr>
          <a:xfrm>
            <a:off x="2550836" y="4156364"/>
            <a:ext cx="706582" cy="685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2</a:t>
            </a:r>
          </a:p>
        </p:txBody>
      </p:sp>
      <p:sp>
        <p:nvSpPr>
          <p:cNvPr id="16" name="Oval 15"/>
          <p:cNvSpPr/>
          <p:nvPr/>
        </p:nvSpPr>
        <p:spPr>
          <a:xfrm>
            <a:off x="4080164" y="4156364"/>
            <a:ext cx="706582" cy="685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3</a:t>
            </a:r>
          </a:p>
        </p:txBody>
      </p:sp>
      <p:sp>
        <p:nvSpPr>
          <p:cNvPr id="17" name="Oval 16"/>
          <p:cNvSpPr/>
          <p:nvPr/>
        </p:nvSpPr>
        <p:spPr>
          <a:xfrm>
            <a:off x="5690755" y="4156364"/>
            <a:ext cx="706582" cy="685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4</a:t>
            </a:r>
          </a:p>
        </p:txBody>
      </p:sp>
      <p:sp>
        <p:nvSpPr>
          <p:cNvPr id="18" name="Oval 17"/>
          <p:cNvSpPr/>
          <p:nvPr/>
        </p:nvSpPr>
        <p:spPr>
          <a:xfrm>
            <a:off x="7551408" y="4157950"/>
            <a:ext cx="706582" cy="685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5</a:t>
            </a:r>
          </a:p>
        </p:txBody>
      </p:sp>
      <p:sp>
        <p:nvSpPr>
          <p:cNvPr id="4" name="TextBox 3"/>
          <p:cNvSpPr txBox="1"/>
          <p:nvPr/>
        </p:nvSpPr>
        <p:spPr>
          <a:xfrm>
            <a:off x="7553" y="4309531"/>
            <a:ext cx="1928189" cy="523220"/>
          </a:xfrm>
          <a:prstGeom prst="rect">
            <a:avLst/>
          </a:prstGeom>
          <a:noFill/>
        </p:spPr>
        <p:txBody>
          <a:bodyPr wrap="square" rtlCol="0">
            <a:spAutoFit/>
          </a:bodyPr>
          <a:lstStyle/>
          <a:p>
            <a:r>
              <a:rPr lang="en-US"/>
              <a:t>1. Phần mềm lập trình</a:t>
            </a:r>
          </a:p>
          <a:p>
            <a:endParaRPr lang="en-US"/>
          </a:p>
        </p:txBody>
      </p:sp>
      <p:sp>
        <p:nvSpPr>
          <p:cNvPr id="6" name="TextBox 5"/>
          <p:cNvSpPr txBox="1"/>
          <p:nvPr/>
        </p:nvSpPr>
        <p:spPr>
          <a:xfrm>
            <a:off x="1720584" y="4323345"/>
            <a:ext cx="2053937" cy="523220"/>
          </a:xfrm>
          <a:prstGeom prst="rect">
            <a:avLst/>
          </a:prstGeom>
          <a:noFill/>
        </p:spPr>
        <p:txBody>
          <a:bodyPr wrap="square" rtlCol="0">
            <a:spAutoFit/>
          </a:bodyPr>
          <a:lstStyle/>
          <a:p>
            <a:r>
              <a:rPr lang="en-US"/>
              <a:t>2. Phần mềm trình chiếu</a:t>
            </a:r>
          </a:p>
          <a:p>
            <a:endParaRPr lang="en-US"/>
          </a:p>
        </p:txBody>
      </p:sp>
      <p:sp>
        <p:nvSpPr>
          <p:cNvPr id="7" name="TextBox 6"/>
          <p:cNvSpPr txBox="1"/>
          <p:nvPr/>
        </p:nvSpPr>
        <p:spPr>
          <a:xfrm>
            <a:off x="3568506" y="4323345"/>
            <a:ext cx="2001573" cy="307777"/>
          </a:xfrm>
          <a:prstGeom prst="rect">
            <a:avLst/>
          </a:prstGeom>
          <a:noFill/>
        </p:spPr>
        <p:txBody>
          <a:bodyPr wrap="square" rtlCol="0">
            <a:spAutoFit/>
          </a:bodyPr>
          <a:lstStyle/>
          <a:p>
            <a:r>
              <a:rPr lang="en-US"/>
              <a:t>3. Phần mềm soạn thảo</a:t>
            </a:r>
          </a:p>
        </p:txBody>
      </p:sp>
      <p:sp>
        <p:nvSpPr>
          <p:cNvPr id="8" name="TextBox 7"/>
          <p:cNvSpPr txBox="1"/>
          <p:nvPr/>
        </p:nvSpPr>
        <p:spPr>
          <a:xfrm>
            <a:off x="5322767" y="4309531"/>
            <a:ext cx="2629166" cy="523220"/>
          </a:xfrm>
          <a:prstGeom prst="rect">
            <a:avLst/>
          </a:prstGeom>
          <a:noFill/>
        </p:spPr>
        <p:txBody>
          <a:bodyPr wrap="square" rtlCol="0">
            <a:spAutoFit/>
          </a:bodyPr>
          <a:lstStyle/>
          <a:p>
            <a:r>
              <a:rPr lang="en-US"/>
              <a:t>4. Trình duyệt web ( chrome)</a:t>
            </a:r>
          </a:p>
          <a:p>
            <a:endParaRPr lang="en-US"/>
          </a:p>
        </p:txBody>
      </p:sp>
      <p:sp>
        <p:nvSpPr>
          <p:cNvPr id="9" name="TextBox 8"/>
          <p:cNvSpPr txBox="1"/>
          <p:nvPr/>
        </p:nvSpPr>
        <p:spPr>
          <a:xfrm>
            <a:off x="7648477" y="4094087"/>
            <a:ext cx="1549857" cy="954107"/>
          </a:xfrm>
          <a:prstGeom prst="rect">
            <a:avLst/>
          </a:prstGeom>
          <a:noFill/>
        </p:spPr>
        <p:txBody>
          <a:bodyPr wrap="square" rtlCol="0">
            <a:spAutoFit/>
          </a:bodyPr>
          <a:lstStyle/>
          <a:p>
            <a:r>
              <a:rPr lang="en-US"/>
              <a:t>5. Phần mềm Unikey ( gõ chữ tiếng việt)</a:t>
            </a:r>
          </a:p>
          <a:p>
            <a:endParaRPr lang="en-US"/>
          </a:p>
        </p:txBody>
      </p:sp>
    </p:spTree>
    <p:extLst>
      <p:ext uri="{BB962C8B-B14F-4D97-AF65-F5344CB8AC3E}">
        <p14:creationId xmlns:p14="http://schemas.microsoft.com/office/powerpoint/2010/main" val="3965352745"/>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3"/>
                                        </p:tgtEl>
                                      </p:cBhvr>
                                    </p:animEffect>
                                    <p:set>
                                      <p:cBhvr>
                                        <p:cTn id="45" dur="1" fill="hold">
                                          <p:stCondLst>
                                            <p:cond delay="499"/>
                                          </p:stCondLst>
                                        </p:cTn>
                                        <p:tgtEl>
                                          <p:spTgt spid="3"/>
                                        </p:tgtEl>
                                        <p:attrNameLst>
                                          <p:attrName>style.visibility</p:attrName>
                                        </p:attrNameLst>
                                      </p:cBhvr>
                                      <p:to>
                                        <p:strVal val="hidden"/>
                                      </p:to>
                                    </p:set>
                                  </p:childTnLst>
                                </p:cTn>
                              </p:par>
                            </p:childTnLst>
                          </p:cTn>
                        </p:par>
                        <p:par>
                          <p:cTn id="46" fill="hold">
                            <p:stCondLst>
                              <p:cond delay="500"/>
                            </p:stCondLst>
                            <p:childTnLst>
                              <p:par>
                                <p:cTn id="47" presetID="16" presetClass="entr" presetSubtype="21"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inVertical)">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xit" presetSubtype="4" fill="hold" grpId="1" nodeType="clickEffect">
                                  <p:stCondLst>
                                    <p:cond delay="0"/>
                                  </p:stCondLst>
                                  <p:childTnLst>
                                    <p:animEffect transition="out" filter="wipe(down)">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par>
                                <p:cTn id="55" presetID="16" presetClass="entr" presetSubtype="21"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arn(inVertical)">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par>
                                <p:cTn id="63" presetID="16" presetClass="entr" presetSubtype="21"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barn(inVertical)">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1" nodeType="clickEffect">
                                  <p:stCondLst>
                                    <p:cond delay="0"/>
                                  </p:stCondLst>
                                  <p:childTnLst>
                                    <p:anim calcmode="lin" valueType="num">
                                      <p:cBhvr>
                                        <p:cTn id="69" dur="500"/>
                                        <p:tgtEl>
                                          <p:spTgt spid="17"/>
                                        </p:tgtEl>
                                        <p:attrNameLst>
                                          <p:attrName>ppt_w</p:attrName>
                                        </p:attrNameLst>
                                      </p:cBhvr>
                                      <p:tavLst>
                                        <p:tav tm="0">
                                          <p:val>
                                            <p:strVal val="ppt_w"/>
                                          </p:val>
                                        </p:tav>
                                        <p:tav tm="100000">
                                          <p:val>
                                            <p:fltVal val="0"/>
                                          </p:val>
                                        </p:tav>
                                      </p:tavLst>
                                    </p:anim>
                                    <p:anim calcmode="lin" valueType="num">
                                      <p:cBhvr>
                                        <p:cTn id="70" dur="500"/>
                                        <p:tgtEl>
                                          <p:spTgt spid="17"/>
                                        </p:tgtEl>
                                        <p:attrNameLst>
                                          <p:attrName>ppt_h</p:attrName>
                                        </p:attrNameLst>
                                      </p:cBhvr>
                                      <p:tavLst>
                                        <p:tav tm="0">
                                          <p:val>
                                            <p:strVal val="ppt_h"/>
                                          </p:val>
                                        </p:tav>
                                        <p:tav tm="100000">
                                          <p:val>
                                            <p:fltVal val="0"/>
                                          </p:val>
                                        </p:tav>
                                      </p:tavLst>
                                    </p:anim>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par>
                                <p:cTn id="73" presetID="16" presetClass="entr" presetSubtype="21"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barn(inVertical)">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18"/>
                                        </p:tgtEl>
                                      </p:cBhvr>
                                    </p:animEffect>
                                    <p:set>
                                      <p:cBhvr>
                                        <p:cTn id="80" dur="1" fill="hold">
                                          <p:stCondLst>
                                            <p:cond delay="499"/>
                                          </p:stCondLst>
                                        </p:cTn>
                                        <p:tgtEl>
                                          <p:spTgt spid="18"/>
                                        </p:tgtEl>
                                        <p:attrNameLst>
                                          <p:attrName>style.visibility</p:attrName>
                                        </p:attrNameLst>
                                      </p:cBhvr>
                                      <p:to>
                                        <p:strVal val="hidden"/>
                                      </p:to>
                                    </p:set>
                                  </p:childTnLst>
                                </p:cTn>
                              </p:par>
                              <p:par>
                                <p:cTn id="81" presetID="16" presetClass="entr" presetSubtype="21"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barn(inVertical)">
                                      <p:cBhvr>
                                        <p:cTn id="8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 grpId="0" animBg="1"/>
      <p:bldP spid="3" grpId="1" animBg="1"/>
      <p:bldP spid="15" grpId="0" animBg="1"/>
      <p:bldP spid="15" grpId="1" animBg="1"/>
      <p:bldP spid="16" grpId="0" animBg="1"/>
      <p:bldP spid="16" grpId="1" animBg="1"/>
      <p:bldP spid="17" grpId="0" animBg="1"/>
      <p:bldP spid="17" grpId="1" animBg="1"/>
      <p:bldP spid="18" grpId="0" animBg="1"/>
      <p:bldP spid="18" grpId="1" animBg="1"/>
      <p:bldP spid="4"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图片 5" descr="未标题-2.png"/>
          <p:cNvPicPr>
            <a:picLocks noChangeAspect="1"/>
          </p:cNvPicPr>
          <p:nvPr/>
        </p:nvPicPr>
        <p:blipFill>
          <a:blip r:embed="rId4" cstate="print"/>
          <a:stretch>
            <a:fillRect/>
          </a:stretch>
        </p:blipFill>
        <p:spPr>
          <a:xfrm>
            <a:off x="6240322" y="995417"/>
            <a:ext cx="2428892" cy="3237381"/>
          </a:xfrm>
          <a:prstGeom prst="rect">
            <a:avLst/>
          </a:prstGeom>
        </p:spPr>
      </p:pic>
      <p:sp>
        <p:nvSpPr>
          <p:cNvPr id="2" name="Cloud Callout 1"/>
          <p:cNvSpPr/>
          <p:nvPr/>
        </p:nvSpPr>
        <p:spPr>
          <a:xfrm>
            <a:off x="225911" y="1301674"/>
            <a:ext cx="5637007" cy="2355926"/>
          </a:xfrm>
          <a:prstGeom prst="cloudCallout">
            <a:avLst>
              <a:gd name="adj1" fmla="val 60630"/>
              <a:gd name="adj2" fmla="val -25815"/>
            </a:avLst>
          </a:prstGeom>
          <a:solidFill>
            <a:srgbClr val="92D05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002060"/>
                </a:solidFill>
              </a:rPr>
              <a:t>Đ</a:t>
            </a:r>
            <a:r>
              <a:rPr lang="en-US" sz="2400" dirty="0" err="1" smtClean="0">
                <a:solidFill>
                  <a:srgbClr val="002060"/>
                </a:solidFill>
              </a:rPr>
              <a:t>ể</a:t>
            </a:r>
            <a:r>
              <a:rPr lang="en-US" sz="2400" dirty="0" smtClean="0">
                <a:solidFill>
                  <a:srgbClr val="002060"/>
                </a:solidFill>
              </a:rPr>
              <a:t> </a:t>
            </a:r>
            <a:r>
              <a:rPr lang="en-US" sz="2400" dirty="0" err="1">
                <a:solidFill>
                  <a:srgbClr val="002060"/>
                </a:solidFill>
              </a:rPr>
              <a:t>tạo</a:t>
            </a:r>
            <a:r>
              <a:rPr lang="en-US" sz="2400" dirty="0">
                <a:solidFill>
                  <a:srgbClr val="002060"/>
                </a:solidFill>
              </a:rPr>
              <a:t> </a:t>
            </a:r>
            <a:r>
              <a:rPr lang="en-US" sz="2400" dirty="0" err="1">
                <a:solidFill>
                  <a:srgbClr val="002060"/>
                </a:solidFill>
              </a:rPr>
              <a:t>bài</a:t>
            </a:r>
            <a:r>
              <a:rPr lang="en-US" sz="2400" dirty="0">
                <a:solidFill>
                  <a:srgbClr val="002060"/>
                </a:solidFill>
              </a:rPr>
              <a:t> </a:t>
            </a:r>
            <a:r>
              <a:rPr lang="en-US" sz="2400" dirty="0" err="1">
                <a:solidFill>
                  <a:srgbClr val="002060"/>
                </a:solidFill>
              </a:rPr>
              <a:t>trình</a:t>
            </a:r>
            <a:r>
              <a:rPr lang="en-US" sz="2400" dirty="0">
                <a:solidFill>
                  <a:srgbClr val="002060"/>
                </a:solidFill>
              </a:rPr>
              <a:t> </a:t>
            </a:r>
            <a:r>
              <a:rPr lang="en-US" sz="2400" dirty="0" err="1">
                <a:solidFill>
                  <a:srgbClr val="002060"/>
                </a:solidFill>
              </a:rPr>
              <a:t>chiếu</a:t>
            </a:r>
            <a:r>
              <a:rPr lang="en-US" sz="2400" dirty="0">
                <a:solidFill>
                  <a:srgbClr val="002060"/>
                </a:solidFill>
              </a:rPr>
              <a:t>, </a:t>
            </a:r>
            <a:r>
              <a:rPr lang="en-US" sz="2400" dirty="0" err="1">
                <a:solidFill>
                  <a:srgbClr val="002060"/>
                </a:solidFill>
              </a:rPr>
              <a:t>thì</a:t>
            </a:r>
            <a:r>
              <a:rPr lang="en-US" sz="2400" dirty="0">
                <a:solidFill>
                  <a:srgbClr val="002060"/>
                </a:solidFill>
              </a:rPr>
              <a:t> </a:t>
            </a:r>
            <a:r>
              <a:rPr lang="en-US" sz="2400" dirty="0" err="1">
                <a:solidFill>
                  <a:srgbClr val="002060"/>
                </a:solidFill>
              </a:rPr>
              <a:t>em</a:t>
            </a:r>
            <a:r>
              <a:rPr lang="en-US" sz="2400" dirty="0">
                <a:solidFill>
                  <a:srgbClr val="002060"/>
                </a:solidFill>
              </a:rPr>
              <a:t> </a:t>
            </a:r>
            <a:r>
              <a:rPr lang="en-US" sz="2400" dirty="0" err="1">
                <a:solidFill>
                  <a:srgbClr val="002060"/>
                </a:solidFill>
              </a:rPr>
              <a:t>cần</a:t>
            </a:r>
            <a:r>
              <a:rPr lang="en-US" sz="2400" dirty="0">
                <a:solidFill>
                  <a:srgbClr val="002060"/>
                </a:solidFill>
              </a:rPr>
              <a:t> </a:t>
            </a:r>
            <a:r>
              <a:rPr lang="en-US" sz="2400" dirty="0" err="1">
                <a:solidFill>
                  <a:srgbClr val="002060"/>
                </a:solidFill>
              </a:rPr>
              <a:t>có</a:t>
            </a:r>
            <a:r>
              <a:rPr lang="en-US" sz="2400" dirty="0">
                <a:solidFill>
                  <a:srgbClr val="002060"/>
                </a:solidFill>
              </a:rPr>
              <a:t> </a:t>
            </a:r>
            <a:r>
              <a:rPr lang="en-US" sz="2400" dirty="0" err="1">
                <a:solidFill>
                  <a:srgbClr val="002060"/>
                </a:solidFill>
              </a:rPr>
              <a:t>máy</a:t>
            </a:r>
            <a:r>
              <a:rPr lang="en-US" sz="2400" dirty="0">
                <a:solidFill>
                  <a:srgbClr val="002060"/>
                </a:solidFill>
              </a:rPr>
              <a:t> </a:t>
            </a:r>
            <a:r>
              <a:rPr lang="en-US" sz="2400" dirty="0" err="1">
                <a:solidFill>
                  <a:srgbClr val="002060"/>
                </a:solidFill>
              </a:rPr>
              <a:t>tính</a:t>
            </a:r>
            <a:r>
              <a:rPr lang="en-US" sz="2400" dirty="0">
                <a:solidFill>
                  <a:srgbClr val="002060"/>
                </a:solidFill>
              </a:rPr>
              <a:t> hay </a:t>
            </a:r>
            <a:r>
              <a:rPr lang="en-US" sz="2400" dirty="0" err="1">
                <a:solidFill>
                  <a:srgbClr val="002060"/>
                </a:solidFill>
              </a:rPr>
              <a:t>cần</a:t>
            </a:r>
            <a:r>
              <a:rPr lang="en-US" sz="2400" dirty="0">
                <a:solidFill>
                  <a:srgbClr val="002060"/>
                </a:solidFill>
              </a:rPr>
              <a:t> </a:t>
            </a:r>
            <a:r>
              <a:rPr lang="en-US" sz="2400" dirty="0" err="1">
                <a:solidFill>
                  <a:srgbClr val="002060"/>
                </a:solidFill>
              </a:rPr>
              <a:t>có</a:t>
            </a:r>
            <a:r>
              <a:rPr lang="en-US" sz="2400" dirty="0">
                <a:solidFill>
                  <a:srgbClr val="002060"/>
                </a:solidFill>
              </a:rPr>
              <a:t> </a:t>
            </a:r>
            <a:r>
              <a:rPr lang="en-US" sz="2400" dirty="0" err="1">
                <a:solidFill>
                  <a:srgbClr val="002060"/>
                </a:solidFill>
              </a:rPr>
              <a:t>phần</a:t>
            </a:r>
            <a:r>
              <a:rPr lang="en-US" sz="2400" dirty="0">
                <a:solidFill>
                  <a:srgbClr val="002060"/>
                </a:solidFill>
              </a:rPr>
              <a:t> </a:t>
            </a:r>
            <a:r>
              <a:rPr lang="en-US" sz="2400" dirty="0" err="1">
                <a:solidFill>
                  <a:srgbClr val="002060"/>
                </a:solidFill>
              </a:rPr>
              <a:t>mềm</a:t>
            </a:r>
            <a:r>
              <a:rPr lang="en-US" sz="2400" dirty="0">
                <a:solidFill>
                  <a:srgbClr val="002060"/>
                </a:solidFill>
              </a:rPr>
              <a:t> </a:t>
            </a:r>
            <a:r>
              <a:rPr lang="en-US" sz="2400" dirty="0" err="1">
                <a:solidFill>
                  <a:srgbClr val="002060"/>
                </a:solidFill>
              </a:rPr>
              <a:t>trình</a:t>
            </a:r>
            <a:r>
              <a:rPr lang="en-US" sz="2400" dirty="0">
                <a:solidFill>
                  <a:srgbClr val="002060"/>
                </a:solidFill>
              </a:rPr>
              <a:t> </a:t>
            </a:r>
            <a:r>
              <a:rPr lang="en-US" sz="2400" dirty="0" err="1">
                <a:solidFill>
                  <a:srgbClr val="002060"/>
                </a:solidFill>
              </a:rPr>
              <a:t>chiếu</a:t>
            </a:r>
            <a:r>
              <a:rPr lang="en-US" sz="2400" dirty="0">
                <a:solidFill>
                  <a:srgbClr val="002060"/>
                </a:solidFill>
              </a:rPr>
              <a:t>?</a:t>
            </a:r>
          </a:p>
          <a:p>
            <a:endParaRPr lang="en-US" dirty="0"/>
          </a:p>
        </p:txBody>
      </p:sp>
    </p:spTree>
    <p:extLst>
      <p:ext uri="{BB962C8B-B14F-4D97-AF65-F5344CB8AC3E}">
        <p14:creationId xmlns:p14="http://schemas.microsoft.com/office/powerpoint/2010/main" val="306868738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231354" y="-375704"/>
            <a:ext cx="6026227" cy="4904674"/>
          </a:xfrm>
          <a:prstGeom prst="rect">
            <a:avLst/>
          </a:prstGeom>
        </p:spPr>
      </p:pic>
      <p:sp>
        <p:nvSpPr>
          <p:cNvPr id="11" name="Text Box 18"/>
          <p:cNvSpPr txBox="1">
            <a:spLocks noChangeArrowheads="1"/>
          </p:cNvSpPr>
          <p:nvPr/>
        </p:nvSpPr>
        <p:spPr bwMode="auto">
          <a:xfrm>
            <a:off x="1101688" y="1328567"/>
            <a:ext cx="4065223" cy="2492978"/>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sz="2000" b="1" i="1" smtClean="0">
                <a:solidFill>
                  <a:schemeClr val="accent1">
                    <a:lumMod val="75000"/>
                  </a:schemeClr>
                </a:solidFill>
                <a:latin typeface="Times New Roman" panose="02020603050405020304" pitchFamily="18" charset="0"/>
                <a:cs typeface="Times New Roman" panose="02020603050405020304" pitchFamily="18" charset="0"/>
              </a:rPr>
              <a:t>Phần mềm và phần cứng có mối quan hệ phụ thuộc lẫn nhau. Phần mềm thực hiện được chức năng của mình nhờ phần cứng. Phần cứng hoạt động được nhờ hướng dẫn của phần mềm</a:t>
            </a:r>
            <a:endParaRPr lang="en-US" altLang="zh-CN" sz="2000" b="1" kern="0" dirty="0">
              <a:solidFill>
                <a:schemeClr val="accent1">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3"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307494782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1"/>
                                        </p:tgtEl>
                                        <p:attrNameLst>
                                          <p:attrName>style.visibility</p:attrName>
                                        </p:attrNameLst>
                                      </p:cBhvr>
                                      <p:to>
                                        <p:strVal val="visible"/>
                                      </p:to>
                                    </p:set>
                                    <p:anim calcmode="discrete" valueType="clr">
                                      <p:cBhvr override="childStyle">
                                        <p:cTn id="29"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1"/>
                                        </p:tgtEl>
                                        <p:attrNameLst>
                                          <p:attrName>fillcolor</p:attrName>
                                        </p:attrNameLst>
                                      </p:cBhvr>
                                      <p:tavLst>
                                        <p:tav tm="0">
                                          <p:val>
                                            <p:clrVal>
                                              <a:schemeClr val="accent2"/>
                                            </p:clrVal>
                                          </p:val>
                                        </p:tav>
                                        <p:tav tm="50000">
                                          <p:val>
                                            <p:clrVal>
                                              <a:schemeClr val="hlink"/>
                                            </p:clrVal>
                                          </p:val>
                                        </p:tav>
                                      </p:tavLst>
                                    </p:anim>
                                    <p:set>
                                      <p:cBhvr>
                                        <p:cTn id="31"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185187" y="349607"/>
            <a:ext cx="4144442" cy="3619965"/>
          </a:xfrm>
          <a:prstGeom prst="rect">
            <a:avLst/>
          </a:prstGeom>
          <a:noFill/>
          <a:ln w="9525">
            <a:noFill/>
          </a:ln>
        </p:spPr>
      </p:pic>
      <p:pic>
        <p:nvPicPr>
          <p:cNvPr id="38" name="图片 10244" descr="23"/>
          <p:cNvPicPr>
            <a:picLocks noChangeAspect="1"/>
          </p:cNvPicPr>
          <p:nvPr/>
        </p:nvPicPr>
        <p:blipFill>
          <a:blip r:embed="rId5"/>
          <a:stretch>
            <a:fillRect/>
          </a:stretch>
        </p:blipFill>
        <p:spPr>
          <a:xfrm>
            <a:off x="4230477" y="-2583"/>
            <a:ext cx="4913528" cy="5146085"/>
          </a:xfrm>
          <a:prstGeom prst="rect">
            <a:avLst/>
          </a:prstGeom>
          <a:noFill/>
          <a:ln w="9525">
            <a:noFill/>
          </a:ln>
        </p:spPr>
      </p:pic>
      <p:sp>
        <p:nvSpPr>
          <p:cNvPr id="39" name="文本框 10247"/>
          <p:cNvSpPr txBox="1"/>
          <p:nvPr/>
        </p:nvSpPr>
        <p:spPr>
          <a:xfrm>
            <a:off x="523366" y="1862439"/>
            <a:ext cx="3478479" cy="973568"/>
          </a:xfrm>
          <a:prstGeom prst="rect">
            <a:avLst/>
          </a:prstGeom>
          <a:noFill/>
          <a:ln w="9525">
            <a:noFill/>
          </a:ln>
        </p:spPr>
        <p:txBody>
          <a:bodyPr wrap="square" lIns="49753" tIns="24876" rIns="49753" bIns="24876">
            <a:spAutoFit/>
          </a:bodyPr>
          <a:lstStyle/>
          <a:p>
            <a:pPr algn="just"/>
            <a:r>
              <a:rPr lang="en-US" sz="2000" b="1" i="1" err="1" smtClean="0">
                <a:solidFill>
                  <a:srgbClr val="0070C0"/>
                </a:solidFill>
                <a:latin typeface="Times New Roman" pitchFamily="18" charset="0"/>
                <a:cs typeface="Times New Roman" pitchFamily="18" charset="0"/>
              </a:rPr>
              <a:t>Em</a:t>
            </a:r>
            <a:r>
              <a:rPr lang="en-US" sz="2000" b="1" i="1" smtClean="0">
                <a:solidFill>
                  <a:srgbClr val="0070C0"/>
                </a:solidFill>
                <a:latin typeface="Times New Roman" pitchFamily="18" charset="0"/>
                <a:cs typeface="Times New Roman" pitchFamily="18" charset="0"/>
              </a:rPr>
              <a:t> hãy lấy ví dụ để thấy được phần mềm và phần cứng có mối quân hệ phụ thuộc lẫn nhau?</a:t>
            </a:r>
            <a:endParaRPr lang="en-US" sz="2000" b="1" i="1" dirty="0">
              <a:solidFill>
                <a:srgbClr val="0070C0"/>
              </a:solidFill>
              <a:latin typeface="Times New Roman" pitchFamily="18" charset="0"/>
              <a:cs typeface="Times New Roman" pitchFamily="18" charset="0"/>
            </a:endParaRPr>
          </a:p>
        </p:txBody>
      </p:sp>
      <p:sp>
        <p:nvSpPr>
          <p:cNvPr id="40" name="文本框 10248"/>
          <p:cNvSpPr txBox="1"/>
          <p:nvPr/>
        </p:nvSpPr>
        <p:spPr>
          <a:xfrm>
            <a:off x="4946072" y="1370687"/>
            <a:ext cx="3730337" cy="788902"/>
          </a:xfrm>
          <a:prstGeom prst="rect">
            <a:avLst/>
          </a:prstGeom>
          <a:noFill/>
          <a:ln w="9525">
            <a:noFill/>
          </a:ln>
        </p:spPr>
        <p:txBody>
          <a:bodyPr wrap="square" lIns="49753" tIns="24876" rIns="49753" bIns="24876">
            <a:spAutoFit/>
          </a:bodyPr>
          <a:lstStyle/>
          <a:p>
            <a:pPr defTabSz="816443">
              <a:spcBef>
                <a:spcPct val="50000"/>
              </a:spcBef>
            </a:pPr>
            <a:r>
              <a:rPr lang="en-US" altLang="zh-CN" sz="2800" dirty="0" err="1">
                <a:solidFill>
                  <a:schemeClr val="bg1"/>
                </a:solidFill>
                <a:latin typeface="Segoe Print" pitchFamily="2" charset="0"/>
                <a:ea typeface="宋体" panose="02010600030101010101" pitchFamily="2" charset="-122"/>
              </a:rPr>
              <a:t>Thảo</a:t>
            </a:r>
            <a:r>
              <a:rPr lang="en-US" altLang="zh-CN" sz="2800" dirty="0">
                <a:solidFill>
                  <a:schemeClr val="bg1"/>
                </a:solidFill>
                <a:latin typeface="Segoe Print" pitchFamily="2" charset="0"/>
                <a:ea typeface="宋体" panose="02010600030101010101" pitchFamily="2" charset="-122"/>
              </a:rPr>
              <a:t> </a:t>
            </a:r>
            <a:r>
              <a:rPr lang="en-US" altLang="zh-CN" sz="2800" dirty="0" err="1" smtClean="0">
                <a:solidFill>
                  <a:schemeClr val="bg1"/>
                </a:solidFill>
                <a:latin typeface="Segoe Print" pitchFamily="2" charset="0"/>
                <a:ea typeface="宋体" panose="02010600030101010101" pitchFamily="2" charset="-122"/>
              </a:rPr>
              <a:t>luận</a:t>
            </a:r>
            <a:r>
              <a:rPr lang="en-US" altLang="zh-CN" sz="2800" dirty="0">
                <a:solidFill>
                  <a:schemeClr val="bg1"/>
                </a:solidFill>
                <a:latin typeface="Segoe Print" pitchFamily="2" charset="0"/>
                <a:ea typeface="宋体" panose="02010600030101010101" pitchFamily="2" charset="-122"/>
              </a:rPr>
              <a:t> </a:t>
            </a:r>
            <a:r>
              <a:rPr lang="en-US" altLang="zh-CN" sz="2800" dirty="0" err="1" smtClean="0">
                <a:solidFill>
                  <a:schemeClr val="bg1"/>
                </a:solidFill>
                <a:latin typeface="Segoe Print" pitchFamily="2" charset="0"/>
                <a:ea typeface="宋体" panose="02010600030101010101" pitchFamily="2" charset="-122"/>
              </a:rPr>
              <a:t>nhóm</a:t>
            </a:r>
            <a:r>
              <a:rPr lang="en-US" altLang="zh-CN" sz="2800" dirty="0" smtClean="0">
                <a:solidFill>
                  <a:schemeClr val="bg1"/>
                </a:solidFill>
                <a:latin typeface="Segoe Print" pitchFamily="2" charset="0"/>
                <a:ea typeface="宋体" panose="02010600030101010101" pitchFamily="2" charset="-122"/>
              </a:rPr>
              <a:t> </a:t>
            </a:r>
            <a:r>
              <a:rPr lang="en-US" altLang="zh-CN" sz="2800" dirty="0" err="1" smtClean="0">
                <a:solidFill>
                  <a:schemeClr val="bg1"/>
                </a:solidFill>
                <a:latin typeface="Segoe Print" pitchFamily="2" charset="0"/>
                <a:ea typeface="宋体" panose="02010600030101010101" pitchFamily="2" charset="-122"/>
              </a:rPr>
              <a:t>đôi</a:t>
            </a:r>
            <a:endParaRPr lang="en-US" altLang="zh-CN" sz="2800" dirty="0">
              <a:solidFill>
                <a:schemeClr val="bg1"/>
              </a:solidFill>
              <a:latin typeface="Segoe Print" pitchFamily="2" charset="0"/>
              <a:ea typeface="宋体" panose="02010600030101010101" pitchFamily="2" charset="-122"/>
            </a:endParaRPr>
          </a:p>
          <a:p>
            <a:pPr algn="ctr" defTabSz="816443"/>
            <a:r>
              <a:rPr lang="en-US" altLang="zh-CN" sz="2000" dirty="0" smtClean="0">
                <a:solidFill>
                  <a:schemeClr val="bg1"/>
                </a:solidFill>
                <a:latin typeface="Segoe Print" pitchFamily="2" charset="0"/>
                <a:ea typeface="宋体" panose="02010600030101010101" pitchFamily="2" charset="-122"/>
              </a:rPr>
              <a:t>(2 </a:t>
            </a:r>
            <a:r>
              <a:rPr lang="en-US" altLang="zh-CN" sz="2000" dirty="0" err="1">
                <a:solidFill>
                  <a:schemeClr val="bg1"/>
                </a:solidFill>
                <a:latin typeface="Segoe Print" pitchFamily="2" charset="0"/>
                <a:ea typeface="宋体" panose="02010600030101010101" pitchFamily="2" charset="-122"/>
              </a:rPr>
              <a:t>phút</a:t>
            </a:r>
            <a:r>
              <a:rPr lang="en-US" altLang="zh-CN" sz="2000" dirty="0">
                <a:solidFill>
                  <a:schemeClr val="bg1"/>
                </a:solidFill>
                <a:latin typeface="Segoe Print" pitchFamily="2" charset="0"/>
                <a:ea typeface="宋体" panose="02010600030101010101" pitchFamily="2" charset="-122"/>
              </a:rPr>
              <a:t>)</a:t>
            </a:r>
            <a:endParaRPr lang="zh-CN" altLang="en-US" sz="2000" dirty="0">
              <a:solidFill>
                <a:schemeClr val="bg1"/>
              </a:solidFill>
              <a:latin typeface="Segoe Print" pitchFamily="2"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0">
                                            <p:txEl>
                                              <p:pRg st="1" end="1"/>
                                            </p:txEl>
                                          </p:spTgt>
                                        </p:tgtEl>
                                        <p:attrNameLst>
                                          <p:attrName>style.visibility</p:attrName>
                                        </p:attrNameLst>
                                      </p:cBhvr>
                                      <p:to>
                                        <p:strVal val="visible"/>
                                      </p:to>
                                    </p:set>
                                    <p:anim calcmode="discrete" valueType="clr">
                                      <p:cBhvr override="childStyle">
                                        <p:cTn id="22" dur="80"/>
                                        <p:tgtEl>
                                          <p:spTgt spid="4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0">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0">
                                            <p:txEl>
                                              <p:pRg st="1" end="1"/>
                                            </p:txEl>
                                          </p:spTgt>
                                        </p:tgtEl>
                                        <p:attrNameLst>
                                          <p:attrName>fill.type</p:attrName>
                                        </p:attrNameLst>
                                      </p:cBhvr>
                                      <p:to>
                                        <p:strVal val="solid"/>
                                      </p:to>
                                    </p:set>
                                  </p:childTnLst>
                                </p:cTn>
                              </p:par>
                            </p:childTnLst>
                          </p:cTn>
                        </p:par>
                        <p:par>
                          <p:cTn id="25" fill="hold">
                            <p:stCondLst>
                              <p:cond delay="320"/>
                            </p:stCondLst>
                            <p:childTnLst>
                              <p:par>
                                <p:cTn id="26" presetID="53" presetClass="entr" presetSubtype="16"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35"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3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0"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9" name="AutoShape 3"/>
          <p:cNvSpPr>
            <a:spLocks noChangeAspect="1" noChangeArrowheads="1" noTextEdit="1"/>
          </p:cNvSpPr>
          <p:nvPr/>
        </p:nvSpPr>
        <p:spPr bwMode="auto">
          <a:xfrm>
            <a:off x="992984"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Freeform 9"/>
          <p:cNvSpPr>
            <a:spLocks/>
          </p:cNvSpPr>
          <p:nvPr/>
        </p:nvSpPr>
        <p:spPr bwMode="auto">
          <a:xfrm>
            <a:off x="1140620"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1" name="Freeform 10"/>
          <p:cNvSpPr>
            <a:spLocks/>
          </p:cNvSpPr>
          <p:nvPr/>
        </p:nvSpPr>
        <p:spPr bwMode="auto">
          <a:xfrm>
            <a:off x="994177"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12" name="Freeform 11"/>
          <p:cNvSpPr>
            <a:spLocks/>
          </p:cNvSpPr>
          <p:nvPr/>
        </p:nvSpPr>
        <p:spPr bwMode="auto">
          <a:xfrm>
            <a:off x="994177"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3" name="Freeform 12"/>
          <p:cNvSpPr>
            <a:spLocks/>
          </p:cNvSpPr>
          <p:nvPr/>
        </p:nvSpPr>
        <p:spPr bwMode="auto">
          <a:xfrm>
            <a:off x="994177"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4" name="top sand"/>
          <p:cNvSpPr>
            <a:spLocks/>
          </p:cNvSpPr>
          <p:nvPr/>
        </p:nvSpPr>
        <p:spPr bwMode="auto">
          <a:xfrm>
            <a:off x="1228726"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5" name="bottom sand"/>
          <p:cNvSpPr>
            <a:spLocks/>
          </p:cNvSpPr>
          <p:nvPr/>
        </p:nvSpPr>
        <p:spPr bwMode="auto">
          <a:xfrm>
            <a:off x="1219201"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6" name="straight connector"/>
          <p:cNvSpPr>
            <a:spLocks noChangeArrowheads="1"/>
          </p:cNvSpPr>
          <p:nvPr/>
        </p:nvSpPr>
        <p:spPr bwMode="auto">
          <a:xfrm>
            <a:off x="2094312"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7" name="button: start timer"/>
          <p:cNvGrpSpPr/>
          <p:nvPr/>
        </p:nvGrpSpPr>
        <p:grpSpPr>
          <a:xfrm>
            <a:off x="1134004" y="139395"/>
            <a:ext cx="1977629" cy="599972"/>
            <a:chOff x="1332706" y="185859"/>
            <a:chExt cx="2636838" cy="799962"/>
          </a:xfrm>
        </p:grpSpPr>
        <p:sp>
          <p:nvSpPr>
            <p:cNvPr id="18" name="Rounded Rectangle 17"/>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9" name="Rounded Rectangle 18"/>
            <p:cNvSpPr/>
            <p:nvPr/>
          </p:nvSpPr>
          <p:spPr>
            <a:xfrm>
              <a:off x="1332706" y="185859"/>
              <a:ext cx="2636838" cy="6975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smtClean="0">
                  <a:solidFill>
                    <a:prstClr val="white"/>
                  </a:solidFill>
                  <a:latin typeface="Times New Roman" pitchFamily="18" charset="0"/>
                  <a:cs typeface="Times New Roman" pitchFamily="18" charset="0"/>
                </a:rPr>
                <a:t>BẮT ĐẦU </a:t>
              </a:r>
            </a:p>
            <a:p>
              <a:pPr algn="ctr" defTabSz="685716"/>
              <a:r>
                <a:rPr lang="en-GB" sz="1900" b="1" smtClean="0">
                  <a:solidFill>
                    <a:prstClr val="white"/>
                  </a:solidFill>
                  <a:latin typeface="Times New Roman" pitchFamily="18" charset="0"/>
                  <a:cs typeface="Times New Roman" pitchFamily="18" charset="0"/>
                </a:rPr>
                <a:t>TÍNH GIỜ</a:t>
              </a:r>
              <a:endParaRPr lang="en-GB" sz="1900" b="1" dirty="0">
                <a:solidFill>
                  <a:prstClr val="white"/>
                </a:solidFill>
                <a:latin typeface="Times New Roman" pitchFamily="18" charset="0"/>
                <a:cs typeface="Times New Roman" pitchFamily="18" charset="0"/>
              </a:endParaRPr>
            </a:p>
          </p:txBody>
        </p:sp>
      </p:grpSp>
      <p:grpSp>
        <p:nvGrpSpPr>
          <p:cNvPr id="20" name="times up"/>
          <p:cNvGrpSpPr/>
          <p:nvPr/>
        </p:nvGrpSpPr>
        <p:grpSpPr>
          <a:xfrm>
            <a:off x="1134002" y="124556"/>
            <a:ext cx="1984246" cy="586032"/>
            <a:chOff x="8529725" y="1845819"/>
            <a:chExt cx="2645661" cy="781376"/>
          </a:xfrm>
        </p:grpSpPr>
        <p:sp>
          <p:nvSpPr>
            <p:cNvPr id="21" name="Rounded Rectangle 20"/>
            <p:cNvSpPr/>
            <p:nvPr/>
          </p:nvSpPr>
          <p:spPr>
            <a:xfrm>
              <a:off x="8538548" y="1929636"/>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22" name="Rounded Rectangle 21"/>
            <p:cNvSpPr/>
            <p:nvPr/>
          </p:nvSpPr>
          <p:spPr>
            <a:xfrm>
              <a:off x="8529725" y="184581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smtClean="0">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sp>
        <p:nvSpPr>
          <p:cNvPr id="23" name="TextBox 22">
            <a:extLst>
              <a:ext uri="{FF2B5EF4-FFF2-40B4-BE49-F238E27FC236}">
                <a16:creationId xmlns:a16="http://schemas.microsoft.com/office/drawing/2014/main" id="{697F8153-8496-4443-A258-B4728722B5C5}"/>
              </a:ext>
            </a:extLst>
          </p:cNvPr>
          <p:cNvSpPr txBox="1"/>
          <p:nvPr/>
        </p:nvSpPr>
        <p:spPr>
          <a:xfrm>
            <a:off x="3649410" y="216197"/>
            <a:ext cx="4883727" cy="377018"/>
          </a:xfrm>
          <a:prstGeom prst="rect">
            <a:avLst/>
          </a:prstGeom>
          <a:noFill/>
        </p:spPr>
        <p:txBody>
          <a:bodyPr wrap="square" lIns="68573" tIns="34286" rIns="68573" bIns="34286" rtlCol="0">
            <a:spAutoFit/>
          </a:bodyPr>
          <a:lstStyle/>
          <a:p>
            <a:pPr algn="ctr" defTabSz="685716"/>
            <a:r>
              <a:rPr lang="en-GB" sz="2000" b="1" i="1" dirty="0" err="1" smtClean="0">
                <a:solidFill>
                  <a:srgbClr val="FF0000"/>
                </a:solidFill>
                <a:latin typeface="Times New Roman" pitchFamily="18" charset="0"/>
                <a:cs typeface="Times New Roman" pitchFamily="18" charset="0"/>
              </a:rPr>
              <a:t>Thời</a:t>
            </a:r>
            <a:r>
              <a:rPr lang="en-GB" sz="2000" b="1" i="1" dirty="0" smtClean="0">
                <a:solidFill>
                  <a:srgbClr val="FF0000"/>
                </a:solidFill>
                <a:latin typeface="Times New Roman" pitchFamily="18" charset="0"/>
                <a:cs typeface="Times New Roman" pitchFamily="18" charset="0"/>
              </a:rPr>
              <a:t> </a:t>
            </a:r>
            <a:r>
              <a:rPr lang="en-GB" sz="2000" b="1" i="1" dirty="0" err="1" smtClean="0">
                <a:solidFill>
                  <a:srgbClr val="FF0000"/>
                </a:solidFill>
                <a:latin typeface="Times New Roman" pitchFamily="18" charset="0"/>
                <a:cs typeface="Times New Roman" pitchFamily="18" charset="0"/>
              </a:rPr>
              <a:t>gian</a:t>
            </a:r>
            <a:r>
              <a:rPr lang="en-GB" sz="2000" b="1" i="1" dirty="0" smtClean="0">
                <a:solidFill>
                  <a:srgbClr val="FF0000"/>
                </a:solidFill>
                <a:latin typeface="Times New Roman" pitchFamily="18" charset="0"/>
                <a:cs typeface="Times New Roman" pitchFamily="18" charset="0"/>
              </a:rPr>
              <a:t> </a:t>
            </a:r>
            <a:r>
              <a:rPr lang="en-GB" sz="2000" b="1" i="1" dirty="0" err="1" smtClean="0">
                <a:solidFill>
                  <a:srgbClr val="FF0000"/>
                </a:solidFill>
                <a:latin typeface="Times New Roman" pitchFamily="18" charset="0"/>
                <a:cs typeface="Times New Roman" pitchFamily="18" charset="0"/>
              </a:rPr>
              <a:t>thảo</a:t>
            </a:r>
            <a:r>
              <a:rPr lang="en-GB" sz="2000" b="1" i="1" dirty="0" smtClean="0">
                <a:solidFill>
                  <a:srgbClr val="FF0000"/>
                </a:solidFill>
                <a:latin typeface="Times New Roman" pitchFamily="18" charset="0"/>
                <a:cs typeface="Times New Roman" pitchFamily="18" charset="0"/>
              </a:rPr>
              <a:t> </a:t>
            </a:r>
            <a:r>
              <a:rPr lang="en-GB" sz="2000" b="1" i="1" dirty="0" err="1" smtClean="0">
                <a:solidFill>
                  <a:srgbClr val="FF0000"/>
                </a:solidFill>
                <a:latin typeface="Times New Roman" pitchFamily="18" charset="0"/>
                <a:cs typeface="Times New Roman" pitchFamily="18" charset="0"/>
              </a:rPr>
              <a:t>luận</a:t>
            </a:r>
            <a:r>
              <a:rPr lang="en-GB" sz="2000" b="1" i="1" dirty="0" smtClean="0">
                <a:solidFill>
                  <a:srgbClr val="FF0000"/>
                </a:solidFill>
                <a:latin typeface="Times New Roman" pitchFamily="18" charset="0"/>
                <a:cs typeface="Times New Roman" pitchFamily="18" charset="0"/>
              </a:rPr>
              <a:t>: 2 </a:t>
            </a:r>
            <a:r>
              <a:rPr lang="en-GB" sz="2000" b="1" i="1" dirty="0" err="1" smtClean="0">
                <a:solidFill>
                  <a:srgbClr val="FF0000"/>
                </a:solidFill>
                <a:latin typeface="Times New Roman" pitchFamily="18" charset="0"/>
                <a:cs typeface="Times New Roman" pitchFamily="18" charset="0"/>
              </a:rPr>
              <a:t>phút</a:t>
            </a:r>
            <a:endParaRPr lang="en-GB" sz="3600" b="1" i="1" dirty="0">
              <a:solidFill>
                <a:srgbClr val="FF0000"/>
              </a:solidFill>
              <a:latin typeface="Times New Roman" pitchFamily="18" charset="0"/>
              <a:cs typeface="Times New Roman" pitchFamily="18" charset="0"/>
            </a:endParaRPr>
          </a:p>
        </p:txBody>
      </p:sp>
      <p:pic>
        <p:nvPicPr>
          <p:cNvPr id="2" name="Dong-ho-dem-nguoc-2-phut-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6043" y="216197"/>
            <a:ext cx="609600" cy="609600"/>
          </a:xfrm>
          <a:prstGeom prst="rect">
            <a:avLst/>
          </a:prstGeom>
        </p:spPr>
      </p:pic>
    </p:spTree>
    <p:extLst>
      <p:ext uri="{BB962C8B-B14F-4D97-AF65-F5344CB8AC3E}">
        <p14:creationId xmlns:p14="http://schemas.microsoft.com/office/powerpoint/2010/main" val="3353339018"/>
      </p:ext>
    </p:extLst>
  </p:cSld>
  <p:clrMapOvr>
    <a:masterClrMapping/>
  </p:clrMapOvr>
  <p:transition spd="med">
    <p:push dir="r"/>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2" presetClass="exit" presetSubtype="1" fill="hold" grpId="0" nodeType="withEffect">
                                  <p:stCondLst>
                                    <p:cond delay="0"/>
                                  </p:stCondLst>
                                  <p:childTnLst>
                                    <p:animEffect transition="out" filter="wipe(up)">
                                      <p:cBhvr>
                                        <p:cTn id="9" dur="120000"/>
                                        <p:tgtEl>
                                          <p:spTgt spid="14"/>
                                        </p:tgtEl>
                                      </p:cBhvr>
                                    </p:animEffect>
                                    <p:set>
                                      <p:cBhvr>
                                        <p:cTn id="10" dur="1" fill="hold">
                                          <p:stCondLst>
                                            <p:cond delay="119999"/>
                                          </p:stCondLst>
                                        </p:cTn>
                                        <p:tgtEl>
                                          <p:spTgt spid="14"/>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120000"/>
                                        <p:tgtEl>
                                          <p:spTgt spid="15"/>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9624"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14" grpId="0" animBg="1"/>
      <p:bldP spid="15" grpId="0" animBg="1"/>
      <p:bldP spid="16" grpId="0" animBg="1"/>
      <p:bldP spid="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3"/>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smtClean="0">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smtClean="0">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33" name="矩形 1"/>
          <p:cNvSpPr/>
          <p:nvPr/>
        </p:nvSpPr>
        <p:spPr>
          <a:xfrm>
            <a:off x="607807" y="1915615"/>
            <a:ext cx="7777779" cy="400097"/>
          </a:xfrm>
          <a:prstGeom prst="rect">
            <a:avLst/>
          </a:prstGeom>
        </p:spPr>
        <p:txBody>
          <a:bodyPr wrap="square" lIns="91425" tIns="45714" rIns="91425" bIns="45714">
            <a:spAutoFit/>
          </a:bodyPr>
          <a:lstStyle/>
          <a:p>
            <a:endParaRPr lang="vi-VN" sz="2000" dirty="0">
              <a:latin typeface="Times New Roman" pitchFamily="18" charset="0"/>
              <a:cs typeface="Times New Roman" pitchFamily="18" charset="0"/>
            </a:endParaRPr>
          </a:p>
        </p:txBody>
      </p:sp>
      <p:sp>
        <p:nvSpPr>
          <p:cNvPr id="2" name="TextBox 1"/>
          <p:cNvSpPr txBox="1"/>
          <p:nvPr/>
        </p:nvSpPr>
        <p:spPr>
          <a:xfrm>
            <a:off x="699247" y="1818042"/>
            <a:ext cx="7896113" cy="1384995"/>
          </a:xfrm>
          <a:prstGeom prst="rect">
            <a:avLst/>
          </a:prstGeom>
          <a:noFill/>
        </p:spPr>
        <p:txBody>
          <a:bodyPr wrap="square" rtlCol="0">
            <a:spAutoFit/>
          </a:bodyPr>
          <a:lstStyle/>
          <a:p>
            <a:r>
              <a:rPr lang="en-US" sz="2800" smtClean="0"/>
              <a:t>Phần mềm máy tính hướng dẫn phần cứng hoạt động, còn phần cứng thực hiện các công việc theo hướng dẫn đó</a:t>
            </a:r>
            <a:endParaRPr lang="en-US" sz="2800"/>
          </a:p>
        </p:txBody>
      </p:sp>
    </p:spTree>
    <p:extLst>
      <p:ext uri="{BB962C8B-B14F-4D97-AF65-F5344CB8AC3E}">
        <p14:creationId xmlns:p14="http://schemas.microsoft.com/office/powerpoint/2010/main" val="3829291965"/>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1000"/>
                                        <p:tgtEl>
                                          <p:spTgt spid="33">
                                            <p:txEl>
                                              <p:pRg st="0" end="0"/>
                                            </p:txEl>
                                          </p:spTgt>
                                        </p:tgtEl>
                                      </p:cBhvr>
                                    </p:animEffect>
                                    <p:anim calcmode="lin" valueType="num">
                                      <p:cBhvr>
                                        <p:cTn id="1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751682" y="2002030"/>
            <a:ext cx="2267133"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60" name="组合 17"/>
          <p:cNvGrpSpPr/>
          <p:nvPr/>
        </p:nvGrpSpPr>
        <p:grpSpPr>
          <a:xfrm>
            <a:off x="4018814" y="2090036"/>
            <a:ext cx="5125185" cy="1203882"/>
            <a:chOff x="5141551" y="2177215"/>
            <a:chExt cx="4744350" cy="839433"/>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376009" y="2130940"/>
                <a:ext cx="309958" cy="59529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731179" y="2177215"/>
              <a:ext cx="3947655" cy="839433"/>
            </a:xfrm>
            <a:prstGeom prst="rect">
              <a:avLst/>
            </a:prstGeom>
            <a:noFill/>
          </p:spPr>
          <p:txBody>
            <a:bodyPr wrap="square" rtlCol="0">
              <a:spAutoFit/>
            </a:bodyPr>
            <a:lstStyle/>
            <a:p>
              <a:pPr algn="ctr"/>
              <a:r>
                <a:rPr lang="en-US" altLang="zh-CN" sz="2000" b="1" i="1" smtClean="0">
                  <a:solidFill>
                    <a:schemeClr val="bg1"/>
                  </a:solidFill>
                  <a:latin typeface="Times New Roman" pitchFamily="18" charset="0"/>
                  <a:ea typeface="微软雅黑" panose="020B0503020204020204" pitchFamily="34" charset="-122"/>
                  <a:cs typeface="Times New Roman" pitchFamily="18" charset="0"/>
                </a:rPr>
                <a:t>Thao tác không đúng cách sẽ gây ra lỗi phần mềm và hư hại phần cứng</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2" y="2305348"/>
              <a:ext cx="501873" cy="233304"/>
            </a:xfrm>
            <a:prstGeom prst="rect">
              <a:avLst/>
            </a:prstGeom>
            <a:noFill/>
          </p:spPr>
          <p:txBody>
            <a:bodyPr wrap="square" rtlCol="0">
              <a:spAutoFit/>
            </a:bodyPr>
            <a:lstStyle/>
            <a:p>
              <a:pPr algn="ctr"/>
              <a:r>
                <a:rPr lang="en-US" altLang="zh-CN" sz="2400" b="1">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3479315007"/>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172122" y="182881"/>
            <a:ext cx="3991087" cy="4668818"/>
          </a:xfrm>
          <a:prstGeom prst="rect">
            <a:avLst/>
          </a:prstGeom>
          <a:noFill/>
          <a:ln w="9525">
            <a:noFill/>
          </a:ln>
        </p:spPr>
      </p:pic>
      <p:pic>
        <p:nvPicPr>
          <p:cNvPr id="38" name="图片 10244" descr="23"/>
          <p:cNvPicPr>
            <a:picLocks noChangeAspect="1"/>
          </p:cNvPicPr>
          <p:nvPr/>
        </p:nvPicPr>
        <p:blipFill>
          <a:blip r:embed="rId5"/>
          <a:stretch>
            <a:fillRect/>
          </a:stretch>
        </p:blipFill>
        <p:spPr>
          <a:xfrm>
            <a:off x="3944043" y="-2583"/>
            <a:ext cx="5199961" cy="5146085"/>
          </a:xfrm>
          <a:prstGeom prst="rect">
            <a:avLst/>
          </a:prstGeom>
          <a:noFill/>
          <a:ln w="9525">
            <a:noFill/>
          </a:ln>
        </p:spPr>
      </p:pic>
      <p:sp>
        <p:nvSpPr>
          <p:cNvPr id="39" name="文本框 10247"/>
          <p:cNvSpPr txBox="1"/>
          <p:nvPr/>
        </p:nvSpPr>
        <p:spPr>
          <a:xfrm>
            <a:off x="686848" y="1515493"/>
            <a:ext cx="2941373" cy="2820227"/>
          </a:xfrm>
          <a:prstGeom prst="rect">
            <a:avLst/>
          </a:prstGeom>
          <a:noFill/>
          <a:ln w="9525">
            <a:noFill/>
          </a:ln>
        </p:spPr>
        <p:txBody>
          <a:bodyPr wrap="square" lIns="49753" tIns="24876" rIns="49753" bIns="24876">
            <a:spAutoFit/>
          </a:bodyPr>
          <a:lstStyle/>
          <a:p>
            <a:pPr algn="just"/>
            <a:r>
              <a:rPr lang="en-US" sz="2000" b="1" smtClean="0">
                <a:solidFill>
                  <a:srgbClr val="C00000"/>
                </a:solidFill>
                <a:latin typeface="Times New Roman" pitchFamily="18" charset="0"/>
                <a:cs typeface="Times New Roman" pitchFamily="18" charset="0"/>
              </a:rPr>
              <a:t>Điều gì xảy ra nếu em tắt máy tính bằng cách nhấn và giữ nút nguồn trên thân máy?</a:t>
            </a:r>
          </a:p>
          <a:p>
            <a:pPr algn="just"/>
            <a:endParaRPr lang="en-US" sz="2000" b="1" smtClean="0">
              <a:solidFill>
                <a:srgbClr val="C00000"/>
              </a:solidFill>
              <a:latin typeface="Times New Roman" pitchFamily="18" charset="0"/>
              <a:cs typeface="Times New Roman" pitchFamily="18" charset="0"/>
            </a:endParaRPr>
          </a:p>
          <a:p>
            <a:pPr algn="just"/>
            <a:r>
              <a:rPr lang="en-US" sz="2000" b="1" smtClean="0">
                <a:solidFill>
                  <a:srgbClr val="C00000"/>
                </a:solidFill>
                <a:latin typeface="Times New Roman" pitchFamily="18" charset="0"/>
                <a:cs typeface="Times New Roman" pitchFamily="18" charset="0"/>
              </a:rPr>
              <a:t>Hãy nêu các thao tác không đúng khi sử dụng máy tính và gây ra lỗi phần mềm và phần cứng.</a:t>
            </a:r>
            <a:endParaRPr lang="en-US" sz="2000" b="1" dirty="0">
              <a:solidFill>
                <a:srgbClr val="0070C0"/>
              </a:solidFill>
              <a:latin typeface="Times New Roman" pitchFamily="18" charset="0"/>
              <a:cs typeface="Times New Roman" pitchFamily="18" charset="0"/>
            </a:endParaRPr>
          </a:p>
        </p:txBody>
      </p:sp>
      <p:sp>
        <p:nvSpPr>
          <p:cNvPr id="40" name="文本框 10248"/>
          <p:cNvSpPr txBox="1"/>
          <p:nvPr/>
        </p:nvSpPr>
        <p:spPr>
          <a:xfrm>
            <a:off x="4938854" y="1057117"/>
            <a:ext cx="2668176" cy="1589131"/>
          </a:xfrm>
          <a:prstGeom prst="rect">
            <a:avLst/>
          </a:prstGeom>
          <a:noFill/>
          <a:ln w="9525">
            <a:noFill/>
          </a:ln>
        </p:spPr>
        <p:txBody>
          <a:bodyPr wrap="square" lIns="49753" tIns="24876" rIns="49753" bIns="24876">
            <a:spAutoFit/>
          </a:bodyPr>
          <a:lstStyle/>
          <a:p>
            <a:pPr algn="ct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luận</a:t>
            </a:r>
            <a:r>
              <a:rPr lang="en-US" altLang="zh-CN" sz="3600" dirty="0">
                <a:solidFill>
                  <a:schemeClr val="bg1"/>
                </a:solidFill>
                <a:latin typeface="Segoe Print" pitchFamily="2" charset="0"/>
                <a:ea typeface="宋体" panose="02010600030101010101" pitchFamily="2" charset="-122"/>
              </a:rPr>
              <a:t> </a:t>
            </a:r>
            <a:r>
              <a:rPr lang="en-US" altLang="zh-CN" sz="3600" dirty="0" err="1" smtClean="0">
                <a:solidFill>
                  <a:schemeClr val="bg1"/>
                </a:solidFill>
                <a:latin typeface="Segoe Print" pitchFamily="2" charset="0"/>
                <a:ea typeface="宋体" panose="02010600030101010101" pitchFamily="2" charset="-122"/>
              </a:rPr>
              <a:t>nhóm</a:t>
            </a:r>
            <a:endParaRPr lang="en-US" altLang="zh-CN" sz="3600" dirty="0">
              <a:solidFill>
                <a:schemeClr val="bg1"/>
              </a:solidFill>
              <a:latin typeface="Segoe Print" pitchFamily="2" charset="0"/>
              <a:ea typeface="宋体" panose="02010600030101010101" pitchFamily="2" charset="-122"/>
            </a:endParaRPr>
          </a:p>
          <a:p>
            <a:pPr algn="ctr" defTabSz="816443"/>
            <a:r>
              <a:rPr lang="en-US" altLang="zh-CN" sz="2800" smtClean="0">
                <a:solidFill>
                  <a:schemeClr val="bg1"/>
                </a:solidFill>
                <a:latin typeface="Segoe Print" pitchFamily="2" charset="0"/>
                <a:ea typeface="宋体" panose="02010600030101010101" pitchFamily="2" charset="-122"/>
              </a:rPr>
              <a:t>(4 </a:t>
            </a:r>
            <a:r>
              <a:rPr lang="en-US" altLang="zh-CN" sz="2800" dirty="0" err="1">
                <a:solidFill>
                  <a:schemeClr val="bg1"/>
                </a:solidFill>
                <a:latin typeface="Segoe Print" pitchFamily="2" charset="0"/>
                <a:ea typeface="宋体" panose="02010600030101010101" pitchFamily="2" charset="-122"/>
              </a:rPr>
              <a:t>phút</a:t>
            </a:r>
            <a:r>
              <a:rPr lang="en-US" altLang="zh-CN" sz="2800" dirty="0">
                <a:solidFill>
                  <a:schemeClr val="bg1"/>
                </a:solidFill>
                <a:latin typeface="Segoe Print" pitchFamily="2" charset="0"/>
                <a:ea typeface="宋体" panose="02010600030101010101" pitchFamily="2" charset="-122"/>
              </a:rPr>
              <a:t>)</a:t>
            </a:r>
            <a:endParaRPr lang="zh-CN" altLang="en-US" sz="2800" dirty="0">
              <a:solidFill>
                <a:schemeClr val="bg1"/>
              </a:solidFill>
              <a:latin typeface="Segoe Print" pitchFamily="2" charset="0"/>
              <a:ea typeface="宋体" panose="02010600030101010101" pitchFamily="2" charset="-122"/>
            </a:endParaRPr>
          </a:p>
        </p:txBody>
      </p:sp>
    </p:spTree>
    <p:extLst>
      <p:ext uri="{BB962C8B-B14F-4D97-AF65-F5344CB8AC3E}">
        <p14:creationId xmlns:p14="http://schemas.microsoft.com/office/powerpoint/2010/main" val="1449012965"/>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0">
                                            <p:txEl>
                                              <p:pRg st="1" end="1"/>
                                            </p:txEl>
                                          </p:spTgt>
                                        </p:tgtEl>
                                        <p:attrNameLst>
                                          <p:attrName>style.visibility</p:attrName>
                                        </p:attrNameLst>
                                      </p:cBhvr>
                                      <p:to>
                                        <p:strVal val="visible"/>
                                      </p:to>
                                    </p:set>
                                    <p:anim calcmode="discrete" valueType="clr">
                                      <p:cBhvr override="childStyle">
                                        <p:cTn id="22" dur="80"/>
                                        <p:tgtEl>
                                          <p:spTgt spid="4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0">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0">
                                            <p:txEl>
                                              <p:pRg st="1" end="1"/>
                                            </p:txEl>
                                          </p:spTgt>
                                        </p:tgtEl>
                                        <p:attrNameLst>
                                          <p:attrName>fill.type</p:attrName>
                                        </p:attrNameLst>
                                      </p:cBhvr>
                                      <p:to>
                                        <p:strVal val="solid"/>
                                      </p:to>
                                    </p:set>
                                  </p:childTnLst>
                                </p:cTn>
                              </p:par>
                            </p:childTnLst>
                          </p:cTn>
                        </p:par>
                        <p:par>
                          <p:cTn id="25" fill="hold">
                            <p:stCondLst>
                              <p:cond delay="320"/>
                            </p:stCondLst>
                            <p:childTnLst>
                              <p:par>
                                <p:cTn id="26" presetID="53" presetClass="entr" presetSubtype="16"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35"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39">
                                            <p:txEl>
                                              <p:pRg st="0" end="0"/>
                                            </p:txEl>
                                          </p:spTgt>
                                        </p:tgtEl>
                                        <p:attrNameLst>
                                          <p:attrName>fill.type</p:attrName>
                                        </p:attrNameLst>
                                      </p:cBhvr>
                                      <p:to>
                                        <p:strVal val="solid"/>
                                      </p:to>
                                    </p:set>
                                  </p:childTnLst>
                                </p:cTn>
                              </p:par>
                              <p:par>
                                <p:cTn id="38" presetID="27" presetClass="entr" presetSubtype="0" fill="hold" grpId="0" nodeType="withEffect">
                                  <p:stCondLst>
                                    <p:cond delay="0"/>
                                  </p:stCondLst>
                                  <p:iterate type="lt">
                                    <p:tmPct val="50000"/>
                                  </p:iterate>
                                  <p:childTnLst>
                                    <p:set>
                                      <p:cBhvr>
                                        <p:cTn id="39" dur="1" fill="hold">
                                          <p:stCondLst>
                                            <p:cond delay="0"/>
                                          </p:stCondLst>
                                        </p:cTn>
                                        <p:tgtEl>
                                          <p:spTgt spid="39">
                                            <p:txEl>
                                              <p:pRg st="2" end="2"/>
                                            </p:txEl>
                                          </p:spTgt>
                                        </p:tgtEl>
                                        <p:attrNameLst>
                                          <p:attrName>style.visibility</p:attrName>
                                        </p:attrNameLst>
                                      </p:cBhvr>
                                      <p:to>
                                        <p:strVal val="visible"/>
                                      </p:to>
                                    </p:set>
                                    <p:anim calcmode="discrete" valueType="clr">
                                      <p:cBhvr override="childStyle">
                                        <p:cTn id="40" dur="80"/>
                                        <p:tgtEl>
                                          <p:spTgt spid="3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9">
                                            <p:txEl>
                                              <p:pRg st="2" end="2"/>
                                            </p:txEl>
                                          </p:spTgt>
                                        </p:tgtEl>
                                        <p:attrNameLst>
                                          <p:attrName>fillcolor</p:attrName>
                                        </p:attrNameLst>
                                      </p:cBhvr>
                                      <p:tavLst>
                                        <p:tav tm="0">
                                          <p:val>
                                            <p:clrVal>
                                              <a:schemeClr val="accent2"/>
                                            </p:clrVal>
                                          </p:val>
                                        </p:tav>
                                        <p:tav tm="50000">
                                          <p:val>
                                            <p:clrVal>
                                              <a:schemeClr val="hlink"/>
                                            </p:clrVal>
                                          </p:val>
                                        </p:tav>
                                      </p:tavLst>
                                    </p:anim>
                                    <p:set>
                                      <p:cBhvr>
                                        <p:cTn id="42" dur="80"/>
                                        <p:tgtEl>
                                          <p:spTgt spid="3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0"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298912"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4" name="Freeform 3"/>
          <p:cNvSpPr>
            <a:spLocks/>
          </p:cNvSpPr>
          <p:nvPr/>
        </p:nvSpPr>
        <p:spPr bwMode="auto">
          <a:xfrm>
            <a:off x="380449"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5" name="Freeform 4"/>
          <p:cNvSpPr>
            <a:spLocks/>
          </p:cNvSpPr>
          <p:nvPr/>
        </p:nvSpPr>
        <p:spPr bwMode="auto">
          <a:xfrm>
            <a:off x="300106"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6" name="Freeform 5"/>
          <p:cNvSpPr>
            <a:spLocks/>
          </p:cNvSpPr>
          <p:nvPr/>
        </p:nvSpPr>
        <p:spPr bwMode="auto">
          <a:xfrm>
            <a:off x="300106"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7" name="Freeform 6"/>
          <p:cNvSpPr>
            <a:spLocks/>
          </p:cNvSpPr>
          <p:nvPr/>
        </p:nvSpPr>
        <p:spPr bwMode="auto">
          <a:xfrm>
            <a:off x="300106"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8" name="top sand"/>
          <p:cNvSpPr>
            <a:spLocks/>
          </p:cNvSpPr>
          <p:nvPr/>
        </p:nvSpPr>
        <p:spPr bwMode="auto">
          <a:xfrm>
            <a:off x="534655"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9" name="bottom sand"/>
          <p:cNvSpPr>
            <a:spLocks/>
          </p:cNvSpPr>
          <p:nvPr/>
        </p:nvSpPr>
        <p:spPr bwMode="auto">
          <a:xfrm>
            <a:off x="525130"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straight connector"/>
          <p:cNvSpPr>
            <a:spLocks noChangeArrowheads="1"/>
          </p:cNvSpPr>
          <p:nvPr/>
        </p:nvSpPr>
        <p:spPr bwMode="auto">
          <a:xfrm>
            <a:off x="1400241"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2" name="button: start timer"/>
          <p:cNvGrpSpPr/>
          <p:nvPr/>
        </p:nvGrpSpPr>
        <p:grpSpPr>
          <a:xfrm>
            <a:off x="439933" y="139395"/>
            <a:ext cx="1977629" cy="59997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smtClean="0">
                  <a:solidFill>
                    <a:prstClr val="white"/>
                  </a:solidFill>
                  <a:latin typeface="Times New Roman" pitchFamily="18" charset="0"/>
                  <a:cs typeface="Times New Roman" pitchFamily="18" charset="0"/>
                </a:rPr>
                <a:t>BẮT ĐẦU TÍNH GIỜ</a:t>
              </a:r>
              <a:endParaRPr lang="en-GB" sz="1900" b="1" dirty="0">
                <a:solidFill>
                  <a:prstClr val="white"/>
                </a:solidFill>
                <a:latin typeface="Times New Roman" pitchFamily="18" charset="0"/>
                <a:cs typeface="Times New Roman" pitchFamily="18" charset="0"/>
              </a:endParaRPr>
            </a:p>
          </p:txBody>
        </p:sp>
      </p:grpSp>
      <p:grpSp>
        <p:nvGrpSpPr>
          <p:cNvPr id="15" name="times up"/>
          <p:cNvGrpSpPr/>
          <p:nvPr/>
        </p:nvGrpSpPr>
        <p:grpSpPr>
          <a:xfrm>
            <a:off x="432942" y="130701"/>
            <a:ext cx="1988855" cy="554876"/>
            <a:chOff x="4306208" y="245987"/>
            <a:chExt cx="2651806" cy="739834"/>
          </a:xfrm>
        </p:grpSpPr>
        <p:sp>
          <p:nvSpPr>
            <p:cNvPr id="16" name="Rounded Rectangle 15"/>
            <p:cNvSpPr/>
            <p:nvPr/>
          </p:nvSpPr>
          <p:spPr>
            <a:xfrm>
              <a:off x="432117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7" name="Rounded Rectangle 16"/>
            <p:cNvSpPr/>
            <p:nvPr/>
          </p:nvSpPr>
          <p:spPr>
            <a:xfrm>
              <a:off x="4306208" y="245987"/>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smtClean="0">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sp>
        <p:nvSpPr>
          <p:cNvPr id="27" name="TextBox 26">
            <a:extLst>
              <a:ext uri="{FF2B5EF4-FFF2-40B4-BE49-F238E27FC236}">
                <a16:creationId xmlns:a16="http://schemas.microsoft.com/office/drawing/2014/main" id="{697F8153-8496-4443-A258-B4728722B5C5}"/>
              </a:ext>
            </a:extLst>
          </p:cNvPr>
          <p:cNvSpPr txBox="1"/>
          <p:nvPr/>
        </p:nvSpPr>
        <p:spPr>
          <a:xfrm>
            <a:off x="3218885" y="4607970"/>
            <a:ext cx="3655252" cy="392407"/>
          </a:xfrm>
          <a:prstGeom prst="rect">
            <a:avLst/>
          </a:prstGeom>
          <a:noFill/>
        </p:spPr>
        <p:txBody>
          <a:bodyPr wrap="square" lIns="68573" tIns="34286" rIns="68573" bIns="34286" rtlCol="0">
            <a:spAutoFit/>
          </a:bodyPr>
          <a:lstStyle/>
          <a:p>
            <a:pPr algn="ctr" defTabSz="685716"/>
            <a:r>
              <a:rPr lang="en-GB" sz="2100" b="1" dirty="0" err="1" smtClean="0">
                <a:solidFill>
                  <a:prstClr val="white"/>
                </a:solidFill>
                <a:latin typeface="Times New Roman" pitchFamily="18" charset="0"/>
                <a:cs typeface="Times New Roman" pitchFamily="18" charset="0"/>
              </a:rPr>
              <a:t>Thời</a:t>
            </a:r>
            <a:r>
              <a:rPr lang="en-GB" sz="2100" b="1" dirty="0" smtClean="0">
                <a:solidFill>
                  <a:prstClr val="white"/>
                </a:solidFill>
                <a:latin typeface="Times New Roman" pitchFamily="18" charset="0"/>
                <a:cs typeface="Times New Roman" pitchFamily="18" charset="0"/>
              </a:rPr>
              <a:t> </a:t>
            </a:r>
            <a:r>
              <a:rPr lang="en-GB" sz="2100" b="1" dirty="0" err="1" smtClean="0">
                <a:solidFill>
                  <a:prstClr val="white"/>
                </a:solidFill>
                <a:latin typeface="Times New Roman" pitchFamily="18" charset="0"/>
                <a:cs typeface="Times New Roman" pitchFamily="18" charset="0"/>
              </a:rPr>
              <a:t>gian</a:t>
            </a:r>
            <a:r>
              <a:rPr lang="en-GB" sz="2100" b="1" dirty="0" smtClean="0">
                <a:solidFill>
                  <a:prstClr val="white"/>
                </a:solidFill>
                <a:latin typeface="Times New Roman" pitchFamily="18" charset="0"/>
                <a:cs typeface="Times New Roman" pitchFamily="18" charset="0"/>
              </a:rPr>
              <a:t> </a:t>
            </a:r>
            <a:r>
              <a:rPr lang="en-GB" sz="2100" b="1" dirty="0" err="1" smtClean="0">
                <a:solidFill>
                  <a:prstClr val="white"/>
                </a:solidFill>
                <a:latin typeface="Times New Roman" pitchFamily="18" charset="0"/>
                <a:cs typeface="Times New Roman" pitchFamily="18" charset="0"/>
              </a:rPr>
              <a:t>thảo</a:t>
            </a:r>
            <a:r>
              <a:rPr lang="en-GB" sz="2100" b="1" dirty="0" smtClean="0">
                <a:solidFill>
                  <a:prstClr val="white"/>
                </a:solidFill>
                <a:latin typeface="Times New Roman" pitchFamily="18" charset="0"/>
                <a:cs typeface="Times New Roman" pitchFamily="18" charset="0"/>
              </a:rPr>
              <a:t> </a:t>
            </a:r>
            <a:r>
              <a:rPr lang="en-GB" sz="2100" b="1" dirty="0" err="1" smtClean="0">
                <a:solidFill>
                  <a:prstClr val="white"/>
                </a:solidFill>
                <a:latin typeface="Times New Roman" pitchFamily="18" charset="0"/>
                <a:cs typeface="Times New Roman" pitchFamily="18" charset="0"/>
              </a:rPr>
              <a:t>luận</a:t>
            </a:r>
            <a:r>
              <a:rPr lang="en-GB" sz="2100" b="1" smtClean="0">
                <a:solidFill>
                  <a:prstClr val="white"/>
                </a:solidFill>
                <a:latin typeface="Times New Roman" pitchFamily="18" charset="0"/>
                <a:cs typeface="Times New Roman" pitchFamily="18" charset="0"/>
              </a:rPr>
              <a:t>: 3 </a:t>
            </a:r>
            <a:r>
              <a:rPr lang="en-GB" sz="2100" b="1" dirty="0" err="1" smtClean="0">
                <a:solidFill>
                  <a:prstClr val="white"/>
                </a:solidFill>
                <a:latin typeface="Times New Roman" pitchFamily="18" charset="0"/>
                <a:cs typeface="Times New Roman" pitchFamily="18" charset="0"/>
              </a:rPr>
              <a:t>phút</a:t>
            </a:r>
            <a:endParaRPr lang="en-GB" sz="3600" b="1" dirty="0">
              <a:solidFill>
                <a:prstClr val="white"/>
              </a:solidFill>
              <a:latin typeface="Times New Roman" pitchFamily="18" charset="0"/>
              <a:cs typeface="Times New Roman" pitchFamily="18" charset="0"/>
            </a:endParaRPr>
          </a:p>
        </p:txBody>
      </p:sp>
      <p:pic>
        <p:nvPicPr>
          <p:cNvPr id="2" name="Dong-ho-dem-nguoc-2-phut-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35133" y="2543519"/>
            <a:ext cx="609600" cy="609600"/>
          </a:xfrm>
          <a:prstGeom prst="rect">
            <a:avLst/>
          </a:prstGeom>
        </p:spPr>
      </p:pic>
      <p:pic>
        <p:nvPicPr>
          <p:cNvPr id="20" name="Picture 19"/>
          <p:cNvPicPr>
            <a:picLocks noChangeAspect="1"/>
          </p:cNvPicPr>
          <p:nvPr/>
        </p:nvPicPr>
        <p:blipFill>
          <a:blip r:embed="rId7"/>
          <a:stretch>
            <a:fillRect/>
          </a:stretch>
        </p:blipFill>
        <p:spPr>
          <a:xfrm>
            <a:off x="2429488" y="1437838"/>
            <a:ext cx="6763476" cy="3170132"/>
          </a:xfrm>
          <a:prstGeom prst="rect">
            <a:avLst/>
          </a:prstGeom>
        </p:spPr>
      </p:pic>
      <p:sp>
        <p:nvSpPr>
          <p:cNvPr id="19" name="Rectangle 18"/>
          <p:cNvSpPr/>
          <p:nvPr/>
        </p:nvSpPr>
        <p:spPr>
          <a:xfrm>
            <a:off x="2424552" y="201067"/>
            <a:ext cx="6719447" cy="830997"/>
          </a:xfrm>
          <a:prstGeom prst="rect">
            <a:avLst/>
          </a:prstGeom>
        </p:spPr>
        <p:txBody>
          <a:bodyPr wrap="square">
            <a:spAutoFit/>
          </a:bodyPr>
          <a:lstStyle/>
          <a:p>
            <a:pPr algn="just"/>
            <a:r>
              <a:rPr lang="en-US" sz="2400" b="1">
                <a:solidFill>
                  <a:srgbClr val="C00000"/>
                </a:solidFill>
                <a:latin typeface="Times New Roman" pitchFamily="18" charset="0"/>
                <a:cs typeface="Times New Roman" pitchFamily="18" charset="0"/>
              </a:rPr>
              <a:t>Điều gì xảy ra nếu em tắt máy tính bằng cách nhấn và giữ nút nguồn trên thân máy?</a:t>
            </a:r>
          </a:p>
        </p:txBody>
      </p:sp>
      <p:sp>
        <p:nvSpPr>
          <p:cNvPr id="22" name="Rectangle 21"/>
          <p:cNvSpPr/>
          <p:nvPr/>
        </p:nvSpPr>
        <p:spPr>
          <a:xfrm>
            <a:off x="2422516" y="184580"/>
            <a:ext cx="6711532" cy="830997"/>
          </a:xfrm>
          <a:prstGeom prst="rect">
            <a:avLst/>
          </a:prstGeom>
        </p:spPr>
        <p:txBody>
          <a:bodyPr wrap="square">
            <a:spAutoFit/>
          </a:bodyPr>
          <a:lstStyle/>
          <a:p>
            <a:pPr algn="just"/>
            <a:r>
              <a:rPr lang="en-US" sz="2400" b="1" dirty="0" err="1">
                <a:solidFill>
                  <a:srgbClr val="C00000"/>
                </a:solidFill>
                <a:latin typeface="Times New Roman" pitchFamily="18" charset="0"/>
                <a:cs typeface="Times New Roman" pitchFamily="18" charset="0"/>
              </a:rPr>
              <a:t>Hãy</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nêu</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các</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thao</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tác</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không</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đúng</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khi</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sử</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dụng</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máy</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tính</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và</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gây</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ra</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lỗi</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phần</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mềm</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và</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phần</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cứng</a:t>
            </a:r>
            <a:r>
              <a:rPr lang="en-US" sz="2400" b="1" dirty="0">
                <a:solidFill>
                  <a:srgbClr val="C00000"/>
                </a:solidFill>
                <a:latin typeface="Times New Roman" pitchFamily="18" charset="0"/>
                <a:cs typeface="Times New Roman" pitchFamily="18" charset="0"/>
              </a:rPr>
              <a:t>.</a:t>
            </a:r>
            <a:endParaRPr lang="en-US" sz="2400" b="1" dirty="0">
              <a:solidFill>
                <a:srgbClr val="0070C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91690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19"/>
                                        </p:tgtEl>
                                        <p:attrNameLst>
                                          <p:attrName>ppt_w</p:attrName>
                                        </p:attrNameLst>
                                      </p:cBhvr>
                                      <p:tavLst>
                                        <p:tav tm="0">
                                          <p:val>
                                            <p:strVal val="ppt_w"/>
                                          </p:val>
                                        </p:tav>
                                        <p:tav tm="100000">
                                          <p:val>
                                            <p:fltVal val="0"/>
                                          </p:val>
                                        </p:tav>
                                      </p:tavLst>
                                    </p:anim>
                                    <p:anim calcmode="lin" valueType="num">
                                      <p:cBhvr>
                                        <p:cTn id="12" dur="500"/>
                                        <p:tgtEl>
                                          <p:spTgt spid="19"/>
                                        </p:tgtEl>
                                        <p:attrNameLst>
                                          <p:attrName>ppt_h</p:attrName>
                                        </p:attrNameLst>
                                      </p:cBhvr>
                                      <p:tavLst>
                                        <p:tav tm="0">
                                          <p:val>
                                            <p:strVal val="ppt_h"/>
                                          </p:val>
                                        </p:tav>
                                        <p:tav tm="100000">
                                          <p:val>
                                            <p:fltVal val="0"/>
                                          </p:val>
                                        </p:tav>
                                      </p:tavLst>
                                    </p:anim>
                                    <p:animEffect transition="out" filter="fade">
                                      <p:cBhvr>
                                        <p:cTn id="13" dur="500"/>
                                        <p:tgtEl>
                                          <p:spTgt spid="19"/>
                                        </p:tgtEl>
                                      </p:cBhvr>
                                    </p:animEffect>
                                    <p:set>
                                      <p:cBhvr>
                                        <p:cTn id="14" dur="1" fill="hold">
                                          <p:stCondLst>
                                            <p:cond delay="499"/>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22" presetClass="exit" presetSubtype="1" fill="hold" grpId="0" nodeType="withEffect">
                                  <p:stCondLst>
                                    <p:cond delay="0"/>
                                  </p:stCondLst>
                                  <p:childTnLst>
                                    <p:animEffect transition="out" filter="wipe(up)">
                                      <p:cBhvr>
                                        <p:cTn id="32" dur="120000"/>
                                        <p:tgtEl>
                                          <p:spTgt spid="8"/>
                                        </p:tgtEl>
                                      </p:cBhvr>
                                    </p:animEffect>
                                    <p:set>
                                      <p:cBhvr>
                                        <p:cTn id="33" dur="1" fill="hold">
                                          <p:stCondLst>
                                            <p:cond delay="119999"/>
                                          </p:stCondLst>
                                        </p:cTn>
                                        <p:tgtEl>
                                          <p:spTgt spid="8"/>
                                        </p:tgtEl>
                                        <p:attrNameLst>
                                          <p:attrName>style.visibility</p:attrName>
                                        </p:attrNameLst>
                                      </p:cBhvr>
                                      <p:to>
                                        <p:strVal val="hidden"/>
                                      </p:to>
                                    </p:set>
                                  </p:childTnLst>
                                </p:cTn>
                              </p:par>
                              <p:par>
                                <p:cTn id="34" presetID="2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120000"/>
                                        <p:tgtEl>
                                          <p:spTgt spid="9"/>
                                        </p:tgtEl>
                                      </p:cBhvr>
                                    </p:animEffect>
                                  </p:childTnLst>
                                </p:cTn>
                              </p:par>
                            </p:childTnLst>
                          </p:cTn>
                        </p:par>
                        <p:par>
                          <p:cTn id="37" fill="hold">
                            <p:stCondLst>
                              <p:cond delay="120000"/>
                            </p:stCondLst>
                            <p:childTnLst>
                              <p:par>
                                <p:cTn id="38" presetID="22" presetClass="exit" presetSubtype="1" fill="hold" grpId="1" nodeType="afterEffect">
                                  <p:stCondLst>
                                    <p:cond delay="0"/>
                                  </p:stCondLst>
                                  <p:childTnLst>
                                    <p:animEffect transition="out" filter="wipe(up)">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53" presetClass="entr" presetSubtype="16"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subTnLst>
                                    <p:audio>
                                      <p:cMediaNode>
                                        <p:cTn display="0" masterRel="sameClick">
                                          <p:stCondLst>
                                            <p:cond evt="begin" delay="0">
                                              <p:tn val="41"/>
                                            </p:cond>
                                          </p:stCondLst>
                                          <p:endCondLst>
                                            <p:cond evt="onStopAudio" delay="0">
                                              <p:tgtEl>
                                                <p:sldTgt/>
                                              </p:tgtEl>
                                            </p:cond>
                                          </p:endCondLst>
                                        </p:cTn>
                                        <p:tgtEl>
                                          <p:sndTgt r:embed="rId5" name="chimes.wav"/>
                                        </p:tgtEl>
                                      </p:cMediaNode>
                                    </p:audio>
                                  </p:subTnLst>
                                </p:cTn>
                              </p:par>
                            </p:childTnLst>
                          </p:cTn>
                        </p:par>
                        <p:par>
                          <p:cTn id="46" fill="hold">
                            <p:stCondLst>
                              <p:cond delay="120500"/>
                            </p:stCondLst>
                            <p:childTnLst>
                              <p:par>
                                <p:cTn id="47" presetID="1"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2"/>
                    </p:tgtEl>
                  </p:cond>
                </p:stCondLst>
                <p:endSync evt="end" delay="0">
                  <p:rtn val="all"/>
                </p:endSync>
                <p:childTnLst>
                  <p:par>
                    <p:cTn id="50" fill="hold">
                      <p:stCondLst>
                        <p:cond delay="0"/>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129624" fill="hold"/>
                                        <p:tgtEl>
                                          <p:spTgt spid="2"/>
                                        </p:tgtEl>
                                      </p:cBhvr>
                                    </p:cmd>
                                  </p:childTnLst>
                                </p:cTn>
                              </p:par>
                            </p:childTnLst>
                          </p:cTn>
                        </p:par>
                      </p:childTnLst>
                    </p:cTn>
                  </p:par>
                </p:childTnLst>
              </p:cTn>
              <p:nextCondLst>
                <p:cond evt="onClick" delay="0">
                  <p:tgtEl>
                    <p:spTgt spid="2"/>
                  </p:tgtEl>
                </p:cond>
              </p:nextCondLst>
            </p:seq>
            <p:audio>
              <p:cMediaNode vol="80000">
                <p:cTn id="54" fill="hold" display="0">
                  <p:stCondLst>
                    <p:cond delay="indefinite"/>
                  </p:stCondLst>
                  <p:endCondLst>
                    <p:cond evt="onStopAudio" delay="0">
                      <p:tgtEl>
                        <p:sldTgt/>
                      </p:tgtEl>
                    </p:cond>
                  </p:endCondLst>
                </p:cTn>
                <p:tgtEl>
                  <p:spTgt spid="2"/>
                </p:tgtEl>
              </p:cMediaNode>
            </p:audio>
          </p:childTnLst>
        </p:cTn>
      </p:par>
    </p:tnLst>
    <p:bldLst>
      <p:bldP spid="8" grpId="0" animBg="1"/>
      <p:bldP spid="9" grpId="0" animBg="1"/>
      <p:bldP spid="10" grpId="0" animBg="1"/>
      <p:bldP spid="10" grpId="1" animBg="1"/>
      <p:bldP spid="19" grpId="0"/>
      <p:bldP spid="19" grpId="1"/>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231354" y="-375704"/>
            <a:ext cx="6026227" cy="4904674"/>
          </a:xfrm>
          <a:prstGeom prst="rect">
            <a:avLst/>
          </a:prstGeom>
        </p:spPr>
      </p:pic>
      <p:pic>
        <p:nvPicPr>
          <p:cNvPr id="12" name="图片 5" descr="未标题-2.png"/>
          <p:cNvPicPr>
            <a:picLocks noChangeAspect="1"/>
          </p:cNvPicPr>
          <p:nvPr/>
        </p:nvPicPr>
        <p:blipFill>
          <a:blip r:embed="rId3" cstate="print"/>
          <a:stretch>
            <a:fillRect/>
          </a:stretch>
        </p:blipFill>
        <p:spPr>
          <a:xfrm>
            <a:off x="5573348" y="1016383"/>
            <a:ext cx="2428892" cy="3237381"/>
          </a:xfrm>
          <a:prstGeom prst="rect">
            <a:avLst/>
          </a:prstGeom>
        </p:spPr>
      </p:pic>
      <p:pic>
        <p:nvPicPr>
          <p:cNvPr id="5" name="Picture 4"/>
          <p:cNvPicPr>
            <a:picLocks noChangeAspect="1"/>
          </p:cNvPicPr>
          <p:nvPr/>
        </p:nvPicPr>
        <p:blipFill>
          <a:blip r:embed="rId4"/>
          <a:stretch>
            <a:fillRect/>
          </a:stretch>
        </p:blipFill>
        <p:spPr>
          <a:xfrm>
            <a:off x="893618" y="1133367"/>
            <a:ext cx="4384964" cy="2763223"/>
          </a:xfrm>
          <a:prstGeom prst="rect">
            <a:avLst/>
          </a:prstGeom>
        </p:spPr>
      </p:pic>
      <p:sp>
        <p:nvSpPr>
          <p:cNvPr id="2" name="TextBox 1"/>
          <p:cNvSpPr txBox="1"/>
          <p:nvPr/>
        </p:nvSpPr>
        <p:spPr>
          <a:xfrm>
            <a:off x="893618" y="3945987"/>
            <a:ext cx="4384964" cy="307777"/>
          </a:xfrm>
          <a:prstGeom prst="rect">
            <a:avLst/>
          </a:prstGeom>
          <a:noFill/>
        </p:spPr>
        <p:txBody>
          <a:bodyPr wrap="square" rtlCol="0">
            <a:spAutoFit/>
          </a:bodyPr>
          <a:lstStyle/>
          <a:p>
            <a:r>
              <a:rPr lang="en-US" smtClean="0"/>
              <a:t>Máy tính thông báo khởi động lại một cách bất thường</a:t>
            </a:r>
            <a:endParaRPr lang="en-US"/>
          </a:p>
        </p:txBody>
      </p:sp>
    </p:spTree>
    <p:extLst>
      <p:ext uri="{BB962C8B-B14F-4D97-AF65-F5344CB8AC3E}">
        <p14:creationId xmlns:p14="http://schemas.microsoft.com/office/powerpoint/2010/main" val="1292097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26"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80">
                                          <p:stCondLst>
                                            <p:cond delay="0"/>
                                          </p:stCondLst>
                                        </p:cTn>
                                        <p:tgtEl>
                                          <p:spTgt spid="12"/>
                                        </p:tgtEl>
                                      </p:cBhvr>
                                    </p:animEffect>
                                    <p:anim calcmode="lin" valueType="num">
                                      <p:cBhvr>
                                        <p:cTn id="1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6" dur="26">
                                          <p:stCondLst>
                                            <p:cond delay="650"/>
                                          </p:stCondLst>
                                        </p:cTn>
                                        <p:tgtEl>
                                          <p:spTgt spid="12"/>
                                        </p:tgtEl>
                                      </p:cBhvr>
                                      <p:to x="100000" y="60000"/>
                                    </p:animScale>
                                    <p:animScale>
                                      <p:cBhvr>
                                        <p:cTn id="17" dur="166" decel="50000">
                                          <p:stCondLst>
                                            <p:cond delay="676"/>
                                          </p:stCondLst>
                                        </p:cTn>
                                        <p:tgtEl>
                                          <p:spTgt spid="12"/>
                                        </p:tgtEl>
                                      </p:cBhvr>
                                      <p:to x="100000" y="100000"/>
                                    </p:animScale>
                                    <p:animScale>
                                      <p:cBhvr>
                                        <p:cTn id="18" dur="26">
                                          <p:stCondLst>
                                            <p:cond delay="1312"/>
                                          </p:stCondLst>
                                        </p:cTn>
                                        <p:tgtEl>
                                          <p:spTgt spid="12"/>
                                        </p:tgtEl>
                                      </p:cBhvr>
                                      <p:to x="100000" y="80000"/>
                                    </p:animScale>
                                    <p:animScale>
                                      <p:cBhvr>
                                        <p:cTn id="19" dur="166" decel="50000">
                                          <p:stCondLst>
                                            <p:cond delay="1338"/>
                                          </p:stCondLst>
                                        </p:cTn>
                                        <p:tgtEl>
                                          <p:spTgt spid="12"/>
                                        </p:tgtEl>
                                      </p:cBhvr>
                                      <p:to x="100000" y="100000"/>
                                    </p:animScale>
                                    <p:animScale>
                                      <p:cBhvr>
                                        <p:cTn id="20" dur="26">
                                          <p:stCondLst>
                                            <p:cond delay="1642"/>
                                          </p:stCondLst>
                                        </p:cTn>
                                        <p:tgtEl>
                                          <p:spTgt spid="12"/>
                                        </p:tgtEl>
                                      </p:cBhvr>
                                      <p:to x="100000" y="90000"/>
                                    </p:animScale>
                                    <p:animScale>
                                      <p:cBhvr>
                                        <p:cTn id="21" dur="166" decel="50000">
                                          <p:stCondLst>
                                            <p:cond delay="1668"/>
                                          </p:stCondLst>
                                        </p:cTn>
                                        <p:tgtEl>
                                          <p:spTgt spid="12"/>
                                        </p:tgtEl>
                                      </p:cBhvr>
                                      <p:to x="100000" y="100000"/>
                                    </p:animScale>
                                    <p:animScale>
                                      <p:cBhvr>
                                        <p:cTn id="22" dur="26">
                                          <p:stCondLst>
                                            <p:cond delay="1808"/>
                                          </p:stCondLst>
                                        </p:cTn>
                                        <p:tgtEl>
                                          <p:spTgt spid="12"/>
                                        </p:tgtEl>
                                      </p:cBhvr>
                                      <p:to x="100000" y="95000"/>
                                    </p:animScale>
                                    <p:animScale>
                                      <p:cBhvr>
                                        <p:cTn id="23"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383408" y="2277578"/>
            <a:ext cx="2552295" cy="738662"/>
          </a:xfrm>
          <a:prstGeom prst="rect">
            <a:avLst/>
          </a:prstGeom>
          <a:noFill/>
        </p:spPr>
        <p:txBody>
          <a:bodyPr wrap="none" lIns="91401" tIns="45702" rIns="91401" bIns="45702" rtlCol="0">
            <a:spAutoFit/>
          </a:bodyPr>
          <a:lstStyle/>
          <a:p>
            <a:pPr algn="ctr">
              <a:lnSpc>
                <a:spcPct val="150000"/>
              </a:lnSpc>
            </a:pPr>
            <a:r>
              <a:rPr lang="en-US" altLang="zh-CN" sz="2800" b="1">
                <a:solidFill>
                  <a:srgbClr val="00B0F0"/>
                </a:solidFill>
                <a:latin typeface="Segoe Print" pitchFamily="2" charset="0"/>
                <a:ea typeface="微软雅黑" panose="020B0503020204020204" pitchFamily="34" charset="-122"/>
              </a:rPr>
              <a:t>KHỞI ĐỘNG </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809304824"/>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4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3"/>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smtClean="0">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smtClean="0">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33" name="矩形 1"/>
          <p:cNvSpPr/>
          <p:nvPr/>
        </p:nvSpPr>
        <p:spPr>
          <a:xfrm>
            <a:off x="429783" y="2285033"/>
            <a:ext cx="8165577" cy="1077206"/>
          </a:xfrm>
          <a:prstGeom prst="rect">
            <a:avLst/>
          </a:prstGeom>
        </p:spPr>
        <p:txBody>
          <a:bodyPr wrap="square" lIns="91425" tIns="45714" rIns="91425" bIns="45714">
            <a:spAutoFit/>
          </a:bodyPr>
          <a:lstStyle/>
          <a:p>
            <a:r>
              <a:rPr lang="en-US" sz="3200" smtClean="0">
                <a:latin typeface="Times New Roman" pitchFamily="18" charset="0"/>
                <a:cs typeface="Times New Roman" pitchFamily="18" charset="0"/>
              </a:rPr>
              <a:t>Em cần thao tác đúng cách khi sử dụng máy tính để tránh gây ra lỗi phần mềm và phần cứng</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95781556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1000"/>
                                        <p:tgtEl>
                                          <p:spTgt spid="33">
                                            <p:txEl>
                                              <p:pRg st="0" end="0"/>
                                            </p:txEl>
                                          </p:spTgt>
                                        </p:tgtEl>
                                      </p:cBhvr>
                                    </p:animEffect>
                                    <p:anim calcmode="lin" valueType="num">
                                      <p:cBhvr>
                                        <p:cTn id="1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482021" y="2277578"/>
            <a:ext cx="2355077" cy="738640"/>
          </a:xfrm>
          <a:prstGeom prst="rect">
            <a:avLst/>
          </a:prstGeom>
          <a:noFill/>
        </p:spPr>
        <p:txBody>
          <a:bodyPr wrap="none" lIns="91401" tIns="45702" rIns="91401" bIns="45702" rtlCol="0">
            <a:spAutoFit/>
          </a:bodyPr>
          <a:lstStyle/>
          <a:p>
            <a:pPr algn="ctr">
              <a:lnSpc>
                <a:spcPct val="150000"/>
              </a:lnSpc>
            </a:pPr>
            <a:r>
              <a:rPr lang="en-US" altLang="zh-CN" sz="2800" b="1" dirty="0">
                <a:solidFill>
                  <a:srgbClr val="00B0F0"/>
                </a:solidFill>
                <a:latin typeface="Segoe Print" pitchFamily="2" charset="0"/>
                <a:ea typeface="微软雅黑" panose="020B0503020204020204" pitchFamily="34" charset="-122"/>
              </a:rPr>
              <a:t>LUYỆN TẬP</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407843721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5" name="图片 3" descr="未标题-2.png"/>
          <p:cNvPicPr>
            <a:picLocks noChangeAspect="1"/>
          </p:cNvPicPr>
          <p:nvPr/>
        </p:nvPicPr>
        <p:blipFill>
          <a:blip r:embed="rId4" cstate="print"/>
          <a:stretch>
            <a:fillRect/>
          </a:stretch>
        </p:blipFill>
        <p:spPr>
          <a:xfrm>
            <a:off x="225911" y="1624406"/>
            <a:ext cx="7498079" cy="3519094"/>
          </a:xfrm>
          <a:prstGeom prst="rect">
            <a:avLst/>
          </a:prstGeom>
        </p:spPr>
      </p:pic>
      <p:pic>
        <p:nvPicPr>
          <p:cNvPr id="47" name="图片 5" descr="未标题-2.png"/>
          <p:cNvPicPr>
            <a:picLocks noChangeAspect="1"/>
          </p:cNvPicPr>
          <p:nvPr/>
        </p:nvPicPr>
        <p:blipFill>
          <a:blip r:embed="rId5" cstate="print"/>
          <a:stretch>
            <a:fillRect/>
          </a:stretch>
        </p:blipFill>
        <p:spPr>
          <a:xfrm>
            <a:off x="7298504" y="2253941"/>
            <a:ext cx="1593253" cy="2656804"/>
          </a:xfrm>
          <a:prstGeom prst="rect">
            <a:avLst/>
          </a:prstGeom>
        </p:spPr>
      </p:pic>
      <p:sp>
        <p:nvSpPr>
          <p:cNvPr id="54" name="Arrow: Right 2">
            <a:hlinkClick r:id="rId6" action="ppaction://hlinksldjump"/>
            <a:extLst>
              <a:ext uri="{FF2B5EF4-FFF2-40B4-BE49-F238E27FC236}">
                <a16:creationId xmlns:a16="http://schemas.microsoft.com/office/drawing/2014/main" id="{22677E6F-53A0-21DF-1652-EDE8B0FC83A8}"/>
              </a:ext>
            </a:extLst>
          </p:cNvPr>
          <p:cNvSpPr/>
          <p:nvPr/>
        </p:nvSpPr>
        <p:spPr>
          <a:xfrm>
            <a:off x="8229600" y="6403948"/>
            <a:ext cx="449982" cy="149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en-US"/>
          </a:p>
        </p:txBody>
      </p:sp>
      <p:sp>
        <p:nvSpPr>
          <p:cNvPr id="2" name="Rectangle 1"/>
          <p:cNvSpPr/>
          <p:nvPr/>
        </p:nvSpPr>
        <p:spPr>
          <a:xfrm>
            <a:off x="1551790" y="2968011"/>
            <a:ext cx="4846320" cy="1569660"/>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Phần mềm soạn thảo, phần mềm Paint, trình duyệt web,…Nếu không có phần cứng hỗ trơ thì phần mềm không thể hoạt động được</a:t>
            </a:r>
          </a:p>
        </p:txBody>
      </p:sp>
      <p:sp>
        <p:nvSpPr>
          <p:cNvPr id="24" name="Round Diagonal Corner Rectangle 23"/>
          <p:cNvSpPr/>
          <p:nvPr/>
        </p:nvSpPr>
        <p:spPr>
          <a:xfrm>
            <a:off x="1015543" y="410166"/>
            <a:ext cx="7664039" cy="152900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p>
        </p:txBody>
      </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down)">
                                      <p:cBhvr>
                                        <p:cTn id="14" dur="580">
                                          <p:stCondLst>
                                            <p:cond delay="0"/>
                                          </p:stCondLst>
                                        </p:cTn>
                                        <p:tgtEl>
                                          <p:spTgt spid="45"/>
                                        </p:tgtEl>
                                      </p:cBhvr>
                                    </p:animEffect>
                                    <p:anim calcmode="lin" valueType="num">
                                      <p:cBhvr>
                                        <p:cTn id="15"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 dur="26">
                                          <p:stCondLst>
                                            <p:cond delay="650"/>
                                          </p:stCondLst>
                                        </p:cTn>
                                        <p:tgtEl>
                                          <p:spTgt spid="45"/>
                                        </p:tgtEl>
                                      </p:cBhvr>
                                      <p:to x="100000" y="60000"/>
                                    </p:animScale>
                                    <p:animScale>
                                      <p:cBhvr>
                                        <p:cTn id="21" dur="166" decel="50000">
                                          <p:stCondLst>
                                            <p:cond delay="676"/>
                                          </p:stCondLst>
                                        </p:cTn>
                                        <p:tgtEl>
                                          <p:spTgt spid="45"/>
                                        </p:tgtEl>
                                      </p:cBhvr>
                                      <p:to x="100000" y="100000"/>
                                    </p:animScale>
                                    <p:animScale>
                                      <p:cBhvr>
                                        <p:cTn id="22" dur="26">
                                          <p:stCondLst>
                                            <p:cond delay="1312"/>
                                          </p:stCondLst>
                                        </p:cTn>
                                        <p:tgtEl>
                                          <p:spTgt spid="45"/>
                                        </p:tgtEl>
                                      </p:cBhvr>
                                      <p:to x="100000" y="80000"/>
                                    </p:animScale>
                                    <p:animScale>
                                      <p:cBhvr>
                                        <p:cTn id="23" dur="166" decel="50000">
                                          <p:stCondLst>
                                            <p:cond delay="1338"/>
                                          </p:stCondLst>
                                        </p:cTn>
                                        <p:tgtEl>
                                          <p:spTgt spid="45"/>
                                        </p:tgtEl>
                                      </p:cBhvr>
                                      <p:to x="100000" y="100000"/>
                                    </p:animScale>
                                    <p:animScale>
                                      <p:cBhvr>
                                        <p:cTn id="24" dur="26">
                                          <p:stCondLst>
                                            <p:cond delay="1642"/>
                                          </p:stCondLst>
                                        </p:cTn>
                                        <p:tgtEl>
                                          <p:spTgt spid="45"/>
                                        </p:tgtEl>
                                      </p:cBhvr>
                                      <p:to x="100000" y="90000"/>
                                    </p:animScale>
                                    <p:animScale>
                                      <p:cBhvr>
                                        <p:cTn id="25" dur="166" decel="50000">
                                          <p:stCondLst>
                                            <p:cond delay="1668"/>
                                          </p:stCondLst>
                                        </p:cTn>
                                        <p:tgtEl>
                                          <p:spTgt spid="45"/>
                                        </p:tgtEl>
                                      </p:cBhvr>
                                      <p:to x="100000" y="100000"/>
                                    </p:animScale>
                                    <p:animScale>
                                      <p:cBhvr>
                                        <p:cTn id="26" dur="26">
                                          <p:stCondLst>
                                            <p:cond delay="1808"/>
                                          </p:stCondLst>
                                        </p:cTn>
                                        <p:tgtEl>
                                          <p:spTgt spid="45"/>
                                        </p:tgtEl>
                                      </p:cBhvr>
                                      <p:to x="100000" y="95000"/>
                                    </p:animScale>
                                    <p:animScale>
                                      <p:cBhvr>
                                        <p:cTn id="27" dur="166" decel="50000">
                                          <p:stCondLst>
                                            <p:cond delay="1834"/>
                                          </p:stCondLst>
                                        </p:cTn>
                                        <p:tgtEl>
                                          <p:spTgt spid="45"/>
                                        </p:tgtEl>
                                      </p:cBhvr>
                                      <p:to x="100000" y="100000"/>
                                    </p:animScale>
                                  </p:childTnLst>
                                </p:cTn>
                              </p:par>
                            </p:childTnLst>
                          </p:cTn>
                        </p:par>
                        <p:par>
                          <p:cTn id="28" fill="hold">
                            <p:stCondLst>
                              <p:cond delay="2000"/>
                            </p:stCondLst>
                            <p:childTnLst>
                              <p:par>
                                <p:cTn id="29" presetID="26" presetClass="entr" presetSubtype="0"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580">
                                          <p:stCondLst>
                                            <p:cond delay="0"/>
                                          </p:stCondLst>
                                        </p:cTn>
                                        <p:tgtEl>
                                          <p:spTgt spid="47"/>
                                        </p:tgtEl>
                                      </p:cBhvr>
                                    </p:animEffect>
                                    <p:anim calcmode="lin" valueType="num">
                                      <p:cBhvr>
                                        <p:cTn id="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37" dur="26">
                                          <p:stCondLst>
                                            <p:cond delay="650"/>
                                          </p:stCondLst>
                                        </p:cTn>
                                        <p:tgtEl>
                                          <p:spTgt spid="47"/>
                                        </p:tgtEl>
                                      </p:cBhvr>
                                      <p:to x="100000" y="60000"/>
                                    </p:animScale>
                                    <p:animScale>
                                      <p:cBhvr>
                                        <p:cTn id="38" dur="166" decel="50000">
                                          <p:stCondLst>
                                            <p:cond delay="676"/>
                                          </p:stCondLst>
                                        </p:cTn>
                                        <p:tgtEl>
                                          <p:spTgt spid="47"/>
                                        </p:tgtEl>
                                      </p:cBhvr>
                                      <p:to x="100000" y="100000"/>
                                    </p:animScale>
                                    <p:animScale>
                                      <p:cBhvr>
                                        <p:cTn id="39" dur="26">
                                          <p:stCondLst>
                                            <p:cond delay="1312"/>
                                          </p:stCondLst>
                                        </p:cTn>
                                        <p:tgtEl>
                                          <p:spTgt spid="47"/>
                                        </p:tgtEl>
                                      </p:cBhvr>
                                      <p:to x="100000" y="80000"/>
                                    </p:animScale>
                                    <p:animScale>
                                      <p:cBhvr>
                                        <p:cTn id="40" dur="166" decel="50000">
                                          <p:stCondLst>
                                            <p:cond delay="1338"/>
                                          </p:stCondLst>
                                        </p:cTn>
                                        <p:tgtEl>
                                          <p:spTgt spid="47"/>
                                        </p:tgtEl>
                                      </p:cBhvr>
                                      <p:to x="100000" y="100000"/>
                                    </p:animScale>
                                    <p:animScale>
                                      <p:cBhvr>
                                        <p:cTn id="41" dur="26">
                                          <p:stCondLst>
                                            <p:cond delay="1642"/>
                                          </p:stCondLst>
                                        </p:cTn>
                                        <p:tgtEl>
                                          <p:spTgt spid="47"/>
                                        </p:tgtEl>
                                      </p:cBhvr>
                                      <p:to x="100000" y="90000"/>
                                    </p:animScale>
                                    <p:animScale>
                                      <p:cBhvr>
                                        <p:cTn id="42" dur="166" decel="50000">
                                          <p:stCondLst>
                                            <p:cond delay="1668"/>
                                          </p:stCondLst>
                                        </p:cTn>
                                        <p:tgtEl>
                                          <p:spTgt spid="47"/>
                                        </p:tgtEl>
                                      </p:cBhvr>
                                      <p:to x="100000" y="100000"/>
                                    </p:animScale>
                                    <p:animScale>
                                      <p:cBhvr>
                                        <p:cTn id="43" dur="26">
                                          <p:stCondLst>
                                            <p:cond delay="1808"/>
                                          </p:stCondLst>
                                        </p:cTn>
                                        <p:tgtEl>
                                          <p:spTgt spid="47"/>
                                        </p:tgtEl>
                                      </p:cBhvr>
                                      <p:to x="100000" y="95000"/>
                                    </p:animScale>
                                    <p:animScale>
                                      <p:cBhvr>
                                        <p:cTn id="44" dur="166" decel="50000">
                                          <p:stCondLst>
                                            <p:cond delay="1834"/>
                                          </p:stCondLst>
                                        </p:cTn>
                                        <p:tgtEl>
                                          <p:spTgt spid="47"/>
                                        </p:tgtEl>
                                      </p:cBhvr>
                                      <p:to x="100000" y="100000"/>
                                    </p:animScale>
                                  </p:childTnLst>
                                </p:cTn>
                              </p:par>
                              <p:par>
                                <p:cTn id="45" presetID="16" presetClass="entr" presetSubtype="21"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3" descr="未标题-2.png"/>
          <p:cNvPicPr>
            <a:picLocks noChangeAspect="1"/>
          </p:cNvPicPr>
          <p:nvPr/>
        </p:nvPicPr>
        <p:blipFill>
          <a:blip r:embed="rId2" cstate="print"/>
          <a:stretch>
            <a:fillRect/>
          </a:stretch>
        </p:blipFill>
        <p:spPr>
          <a:xfrm>
            <a:off x="225911" y="1936376"/>
            <a:ext cx="7498079" cy="3207123"/>
          </a:xfrm>
          <a:prstGeom prst="rect">
            <a:avLst/>
          </a:prstGeom>
        </p:spPr>
      </p:pic>
      <p:pic>
        <p:nvPicPr>
          <p:cNvPr id="47" name="图片 5" descr="未标题-2.png"/>
          <p:cNvPicPr>
            <a:picLocks noChangeAspect="1"/>
          </p:cNvPicPr>
          <p:nvPr/>
        </p:nvPicPr>
        <p:blipFill>
          <a:blip r:embed="rId3" cstate="print"/>
          <a:stretch>
            <a:fillRect/>
          </a:stretch>
        </p:blipFill>
        <p:spPr>
          <a:xfrm>
            <a:off x="7362854" y="2486696"/>
            <a:ext cx="1593253" cy="2656804"/>
          </a:xfrm>
          <a:prstGeom prst="rect">
            <a:avLst/>
          </a:prstGeom>
        </p:spPr>
      </p:pic>
      <p:sp>
        <p:nvSpPr>
          <p:cNvPr id="54" name="Arrow: Right 2">
            <a:hlinkClick r:id="rId4" action="ppaction://hlinksldjump"/>
            <a:extLst>
              <a:ext uri="{FF2B5EF4-FFF2-40B4-BE49-F238E27FC236}">
                <a16:creationId xmlns:a16="http://schemas.microsoft.com/office/drawing/2014/main" id="{22677E6F-53A0-21DF-1652-EDE8B0FC83A8}"/>
              </a:ext>
            </a:extLst>
          </p:cNvPr>
          <p:cNvSpPr/>
          <p:nvPr/>
        </p:nvSpPr>
        <p:spPr>
          <a:xfrm>
            <a:off x="8229600" y="6403948"/>
            <a:ext cx="449982" cy="149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en-US"/>
          </a:p>
        </p:txBody>
      </p:sp>
      <p:sp>
        <p:nvSpPr>
          <p:cNvPr id="23" name="Round Diagonal Corner Rectangle 22"/>
          <p:cNvSpPr/>
          <p:nvPr/>
        </p:nvSpPr>
        <p:spPr>
          <a:xfrm>
            <a:off x="1033956" y="241812"/>
            <a:ext cx="7336715" cy="152900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latin typeface="Times New Roman" panose="02020603050405020304" pitchFamily="18" charset="0"/>
                <a:cs typeface="Times New Roman" panose="02020603050405020304" pitchFamily="18" charset="0"/>
              </a:rPr>
              <a:t>Em hãy nêu một số ví dụ về thao tác không đúng cách dẫn đến lỗi phần </a:t>
            </a:r>
            <a:r>
              <a:rPr lang="en-US" sz="2800" smtClean="0">
                <a:latin typeface="Times New Roman" panose="02020603050405020304" pitchFamily="18" charset="0"/>
                <a:cs typeface="Times New Roman" panose="02020603050405020304" pitchFamily="18" charset="0"/>
              </a:rPr>
              <a:t>mềm </a:t>
            </a:r>
            <a:r>
              <a:rPr lang="en-US" sz="2800">
                <a:latin typeface="Times New Roman" panose="02020603050405020304" pitchFamily="18" charset="0"/>
                <a:cs typeface="Times New Roman" panose="02020603050405020304" pitchFamily="18" charset="0"/>
              </a:rPr>
              <a:t>và phần cứng?</a:t>
            </a:r>
          </a:p>
        </p:txBody>
      </p:sp>
      <p:sp>
        <p:nvSpPr>
          <p:cNvPr id="2" name="Rectangle 1"/>
          <p:cNvSpPr/>
          <p:nvPr/>
        </p:nvSpPr>
        <p:spPr>
          <a:xfrm>
            <a:off x="1468419" y="3368130"/>
            <a:ext cx="4846320" cy="1200329"/>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Tắt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web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virus</a:t>
            </a:r>
          </a:p>
        </p:txBody>
      </p:sp>
    </p:spTree>
    <p:extLst>
      <p:ext uri="{BB962C8B-B14F-4D97-AF65-F5344CB8AC3E}">
        <p14:creationId xmlns:p14="http://schemas.microsoft.com/office/powerpoint/2010/main" val="1134464023"/>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down)">
                                      <p:cBhvr>
                                        <p:cTn id="14" dur="580">
                                          <p:stCondLst>
                                            <p:cond delay="0"/>
                                          </p:stCondLst>
                                        </p:cTn>
                                        <p:tgtEl>
                                          <p:spTgt spid="45"/>
                                        </p:tgtEl>
                                      </p:cBhvr>
                                    </p:animEffect>
                                    <p:anim calcmode="lin" valueType="num">
                                      <p:cBhvr>
                                        <p:cTn id="15"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 dur="26">
                                          <p:stCondLst>
                                            <p:cond delay="650"/>
                                          </p:stCondLst>
                                        </p:cTn>
                                        <p:tgtEl>
                                          <p:spTgt spid="45"/>
                                        </p:tgtEl>
                                      </p:cBhvr>
                                      <p:to x="100000" y="60000"/>
                                    </p:animScale>
                                    <p:animScale>
                                      <p:cBhvr>
                                        <p:cTn id="21" dur="166" decel="50000">
                                          <p:stCondLst>
                                            <p:cond delay="676"/>
                                          </p:stCondLst>
                                        </p:cTn>
                                        <p:tgtEl>
                                          <p:spTgt spid="45"/>
                                        </p:tgtEl>
                                      </p:cBhvr>
                                      <p:to x="100000" y="100000"/>
                                    </p:animScale>
                                    <p:animScale>
                                      <p:cBhvr>
                                        <p:cTn id="22" dur="26">
                                          <p:stCondLst>
                                            <p:cond delay="1312"/>
                                          </p:stCondLst>
                                        </p:cTn>
                                        <p:tgtEl>
                                          <p:spTgt spid="45"/>
                                        </p:tgtEl>
                                      </p:cBhvr>
                                      <p:to x="100000" y="80000"/>
                                    </p:animScale>
                                    <p:animScale>
                                      <p:cBhvr>
                                        <p:cTn id="23" dur="166" decel="50000">
                                          <p:stCondLst>
                                            <p:cond delay="1338"/>
                                          </p:stCondLst>
                                        </p:cTn>
                                        <p:tgtEl>
                                          <p:spTgt spid="45"/>
                                        </p:tgtEl>
                                      </p:cBhvr>
                                      <p:to x="100000" y="100000"/>
                                    </p:animScale>
                                    <p:animScale>
                                      <p:cBhvr>
                                        <p:cTn id="24" dur="26">
                                          <p:stCondLst>
                                            <p:cond delay="1642"/>
                                          </p:stCondLst>
                                        </p:cTn>
                                        <p:tgtEl>
                                          <p:spTgt spid="45"/>
                                        </p:tgtEl>
                                      </p:cBhvr>
                                      <p:to x="100000" y="90000"/>
                                    </p:animScale>
                                    <p:animScale>
                                      <p:cBhvr>
                                        <p:cTn id="25" dur="166" decel="50000">
                                          <p:stCondLst>
                                            <p:cond delay="1668"/>
                                          </p:stCondLst>
                                        </p:cTn>
                                        <p:tgtEl>
                                          <p:spTgt spid="45"/>
                                        </p:tgtEl>
                                      </p:cBhvr>
                                      <p:to x="100000" y="100000"/>
                                    </p:animScale>
                                    <p:animScale>
                                      <p:cBhvr>
                                        <p:cTn id="26" dur="26">
                                          <p:stCondLst>
                                            <p:cond delay="1808"/>
                                          </p:stCondLst>
                                        </p:cTn>
                                        <p:tgtEl>
                                          <p:spTgt spid="45"/>
                                        </p:tgtEl>
                                      </p:cBhvr>
                                      <p:to x="100000" y="95000"/>
                                    </p:animScale>
                                    <p:animScale>
                                      <p:cBhvr>
                                        <p:cTn id="27" dur="166" decel="50000">
                                          <p:stCondLst>
                                            <p:cond delay="1834"/>
                                          </p:stCondLst>
                                        </p:cTn>
                                        <p:tgtEl>
                                          <p:spTgt spid="45"/>
                                        </p:tgtEl>
                                      </p:cBhvr>
                                      <p:to x="100000" y="100000"/>
                                    </p:animScale>
                                  </p:childTnLst>
                                </p:cTn>
                              </p:par>
                            </p:childTnLst>
                          </p:cTn>
                        </p:par>
                        <p:par>
                          <p:cTn id="28" fill="hold">
                            <p:stCondLst>
                              <p:cond delay="2000"/>
                            </p:stCondLst>
                            <p:childTnLst>
                              <p:par>
                                <p:cTn id="29" presetID="26" presetClass="entr" presetSubtype="0"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580">
                                          <p:stCondLst>
                                            <p:cond delay="0"/>
                                          </p:stCondLst>
                                        </p:cTn>
                                        <p:tgtEl>
                                          <p:spTgt spid="47"/>
                                        </p:tgtEl>
                                      </p:cBhvr>
                                    </p:animEffect>
                                    <p:anim calcmode="lin" valueType="num">
                                      <p:cBhvr>
                                        <p:cTn id="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37" dur="26">
                                          <p:stCondLst>
                                            <p:cond delay="650"/>
                                          </p:stCondLst>
                                        </p:cTn>
                                        <p:tgtEl>
                                          <p:spTgt spid="47"/>
                                        </p:tgtEl>
                                      </p:cBhvr>
                                      <p:to x="100000" y="60000"/>
                                    </p:animScale>
                                    <p:animScale>
                                      <p:cBhvr>
                                        <p:cTn id="38" dur="166" decel="50000">
                                          <p:stCondLst>
                                            <p:cond delay="676"/>
                                          </p:stCondLst>
                                        </p:cTn>
                                        <p:tgtEl>
                                          <p:spTgt spid="47"/>
                                        </p:tgtEl>
                                      </p:cBhvr>
                                      <p:to x="100000" y="100000"/>
                                    </p:animScale>
                                    <p:animScale>
                                      <p:cBhvr>
                                        <p:cTn id="39" dur="26">
                                          <p:stCondLst>
                                            <p:cond delay="1312"/>
                                          </p:stCondLst>
                                        </p:cTn>
                                        <p:tgtEl>
                                          <p:spTgt spid="47"/>
                                        </p:tgtEl>
                                      </p:cBhvr>
                                      <p:to x="100000" y="80000"/>
                                    </p:animScale>
                                    <p:animScale>
                                      <p:cBhvr>
                                        <p:cTn id="40" dur="166" decel="50000">
                                          <p:stCondLst>
                                            <p:cond delay="1338"/>
                                          </p:stCondLst>
                                        </p:cTn>
                                        <p:tgtEl>
                                          <p:spTgt spid="47"/>
                                        </p:tgtEl>
                                      </p:cBhvr>
                                      <p:to x="100000" y="100000"/>
                                    </p:animScale>
                                    <p:animScale>
                                      <p:cBhvr>
                                        <p:cTn id="41" dur="26">
                                          <p:stCondLst>
                                            <p:cond delay="1642"/>
                                          </p:stCondLst>
                                        </p:cTn>
                                        <p:tgtEl>
                                          <p:spTgt spid="47"/>
                                        </p:tgtEl>
                                      </p:cBhvr>
                                      <p:to x="100000" y="90000"/>
                                    </p:animScale>
                                    <p:animScale>
                                      <p:cBhvr>
                                        <p:cTn id="42" dur="166" decel="50000">
                                          <p:stCondLst>
                                            <p:cond delay="1668"/>
                                          </p:stCondLst>
                                        </p:cTn>
                                        <p:tgtEl>
                                          <p:spTgt spid="47"/>
                                        </p:tgtEl>
                                      </p:cBhvr>
                                      <p:to x="100000" y="100000"/>
                                    </p:animScale>
                                    <p:animScale>
                                      <p:cBhvr>
                                        <p:cTn id="43" dur="26">
                                          <p:stCondLst>
                                            <p:cond delay="1808"/>
                                          </p:stCondLst>
                                        </p:cTn>
                                        <p:tgtEl>
                                          <p:spTgt spid="47"/>
                                        </p:tgtEl>
                                      </p:cBhvr>
                                      <p:to x="100000" y="95000"/>
                                    </p:animScale>
                                    <p:animScale>
                                      <p:cBhvr>
                                        <p:cTn id="44" dur="166" decel="50000">
                                          <p:stCondLst>
                                            <p:cond delay="1834"/>
                                          </p:stCondLst>
                                        </p:cTn>
                                        <p:tgtEl>
                                          <p:spTgt spid="47"/>
                                        </p:tgtEl>
                                      </p:cBhvr>
                                      <p:to x="100000" y="100000"/>
                                    </p:animScale>
                                  </p:childTnLst>
                                </p:cTn>
                              </p:par>
                              <p:par>
                                <p:cTn id="45" presetID="16" presetClass="entr" presetSubtype="21"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535727" y="2277579"/>
            <a:ext cx="2247664" cy="738633"/>
          </a:xfrm>
          <a:prstGeom prst="rect">
            <a:avLst/>
          </a:prstGeom>
          <a:noFill/>
        </p:spPr>
        <p:txBody>
          <a:bodyPr wrap="none" lIns="91401" tIns="45702" rIns="91401" bIns="45702" rtlCol="0">
            <a:spAutoFit/>
          </a:bodyPr>
          <a:lstStyle/>
          <a:p>
            <a:pPr algn="ctr">
              <a:lnSpc>
                <a:spcPct val="150000"/>
              </a:lnSpc>
            </a:pPr>
            <a:r>
              <a:rPr lang="en-US" altLang="zh-CN" sz="2800" b="1">
                <a:solidFill>
                  <a:srgbClr val="00B0F0"/>
                </a:solidFill>
                <a:latin typeface="Segoe Print" pitchFamily="2" charset="0"/>
                <a:ea typeface="微软雅黑" panose="020B0503020204020204" pitchFamily="34" charset="-122"/>
              </a:rPr>
              <a:t>VẬN DỤNG</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367615840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550843" y="-550843"/>
            <a:ext cx="8627626" cy="5694343"/>
          </a:xfrm>
          <a:prstGeom prst="rect">
            <a:avLst/>
          </a:prstGeom>
        </p:spPr>
      </p:pic>
      <p:pic>
        <p:nvPicPr>
          <p:cNvPr id="12" name="图片 5" descr="未标题-2.png"/>
          <p:cNvPicPr>
            <a:picLocks noChangeAspect="1"/>
          </p:cNvPicPr>
          <p:nvPr/>
        </p:nvPicPr>
        <p:blipFill>
          <a:blip r:embed="rId5" cstate="print"/>
          <a:stretch>
            <a:fillRect/>
          </a:stretch>
        </p:blipFill>
        <p:spPr>
          <a:xfrm>
            <a:off x="6862337" y="1016383"/>
            <a:ext cx="2428892" cy="3237381"/>
          </a:xfrm>
          <a:prstGeom prst="rect">
            <a:avLst/>
          </a:prstGeom>
        </p:spPr>
      </p:pic>
      <p:sp>
        <p:nvSpPr>
          <p:cNvPr id="5" name="Rectangle 4"/>
          <p:cNvSpPr/>
          <p:nvPr/>
        </p:nvSpPr>
        <p:spPr>
          <a:xfrm>
            <a:off x="771181" y="1207380"/>
            <a:ext cx="5801742" cy="3253711"/>
          </a:xfrm>
          <a:prstGeom prst="rect">
            <a:avLst/>
          </a:prstGeom>
        </p:spPr>
        <p:txBody>
          <a:bodyPr wrap="square">
            <a:spAutoFit/>
          </a:bodyPr>
          <a:lstStyle/>
          <a:p>
            <a:pPr>
              <a:lnSpc>
                <a:spcPct val="107000"/>
              </a:lnSpc>
              <a:spcAft>
                <a:spcPts val="800"/>
              </a:spcAft>
            </a:pPr>
            <a:r>
              <a:rPr lang="en-US" sz="2400" smtClean="0">
                <a:latin typeface="Times New Roman" panose="02020603050405020304" pitchFamily="18" charset="0"/>
                <a:ea typeface="Calibri" panose="020F0502020204030204" pitchFamily="34" charset="0"/>
                <a:cs typeface="Times New Roman" panose="02020603050405020304" pitchFamily="18" charset="0"/>
              </a:rPr>
              <a:t>Máy tính của bạn Nam bị hỏng bàn phím. Người thợ sửa máy tính cho biết: “ Do gõ mạnh tay nên một số phím bị liệt, cần thay. Một số phím bị sai chức năng do phần mềm điều khiển bàn phím bị virus, cần chạy phần mềm diệt virus” Em hãy cho biết máy tính của Nam bị hỏng phần mềm và phần cứng nào. Vì sao?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7645699"/>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298912"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4" name="Freeform 3"/>
          <p:cNvSpPr>
            <a:spLocks/>
          </p:cNvSpPr>
          <p:nvPr/>
        </p:nvSpPr>
        <p:spPr bwMode="auto">
          <a:xfrm>
            <a:off x="380449"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5" name="Freeform 4"/>
          <p:cNvSpPr>
            <a:spLocks/>
          </p:cNvSpPr>
          <p:nvPr/>
        </p:nvSpPr>
        <p:spPr bwMode="auto">
          <a:xfrm>
            <a:off x="300106"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6" name="Freeform 5"/>
          <p:cNvSpPr>
            <a:spLocks/>
          </p:cNvSpPr>
          <p:nvPr/>
        </p:nvSpPr>
        <p:spPr bwMode="auto">
          <a:xfrm>
            <a:off x="300106"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7" name="Freeform 6"/>
          <p:cNvSpPr>
            <a:spLocks/>
          </p:cNvSpPr>
          <p:nvPr/>
        </p:nvSpPr>
        <p:spPr bwMode="auto">
          <a:xfrm>
            <a:off x="300106"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8" name="top sand"/>
          <p:cNvSpPr>
            <a:spLocks/>
          </p:cNvSpPr>
          <p:nvPr/>
        </p:nvSpPr>
        <p:spPr bwMode="auto">
          <a:xfrm>
            <a:off x="534655"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9" name="bottom sand"/>
          <p:cNvSpPr>
            <a:spLocks/>
          </p:cNvSpPr>
          <p:nvPr/>
        </p:nvSpPr>
        <p:spPr bwMode="auto">
          <a:xfrm>
            <a:off x="525130"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straight connector"/>
          <p:cNvSpPr>
            <a:spLocks noChangeArrowheads="1"/>
          </p:cNvSpPr>
          <p:nvPr/>
        </p:nvSpPr>
        <p:spPr bwMode="auto">
          <a:xfrm>
            <a:off x="1400241"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2" name="button: start timer"/>
          <p:cNvGrpSpPr/>
          <p:nvPr/>
        </p:nvGrpSpPr>
        <p:grpSpPr>
          <a:xfrm>
            <a:off x="439933" y="139395"/>
            <a:ext cx="1977629" cy="59997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smtClean="0">
                  <a:solidFill>
                    <a:prstClr val="white"/>
                  </a:solidFill>
                  <a:latin typeface="Times New Roman" pitchFamily="18" charset="0"/>
                  <a:cs typeface="Times New Roman" pitchFamily="18" charset="0"/>
                </a:rPr>
                <a:t>BẮT ĐẦU TÍNH GIỜ</a:t>
              </a:r>
              <a:endParaRPr lang="en-GB" sz="1900" b="1" dirty="0">
                <a:solidFill>
                  <a:prstClr val="white"/>
                </a:solidFill>
                <a:latin typeface="Times New Roman" pitchFamily="18" charset="0"/>
                <a:cs typeface="Times New Roman" pitchFamily="18" charset="0"/>
              </a:endParaRPr>
            </a:p>
          </p:txBody>
        </p:sp>
      </p:grpSp>
      <p:grpSp>
        <p:nvGrpSpPr>
          <p:cNvPr id="15" name="times up"/>
          <p:cNvGrpSpPr/>
          <p:nvPr/>
        </p:nvGrpSpPr>
        <p:grpSpPr>
          <a:xfrm>
            <a:off x="444168" y="139395"/>
            <a:ext cx="1977629" cy="599972"/>
            <a:chOff x="4321176" y="185859"/>
            <a:chExt cx="2636838" cy="799962"/>
          </a:xfrm>
        </p:grpSpPr>
        <p:sp>
          <p:nvSpPr>
            <p:cNvPr id="16" name="Rounded Rectangle 15"/>
            <p:cNvSpPr/>
            <p:nvPr/>
          </p:nvSpPr>
          <p:spPr>
            <a:xfrm>
              <a:off x="432117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7" name="Rounded Rectangle 16"/>
            <p:cNvSpPr/>
            <p:nvPr/>
          </p:nvSpPr>
          <p:spPr>
            <a:xfrm>
              <a:off x="432117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smtClean="0">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sp>
        <p:nvSpPr>
          <p:cNvPr id="27" name="TextBox 26">
            <a:extLst>
              <a:ext uri="{FF2B5EF4-FFF2-40B4-BE49-F238E27FC236}">
                <a16:creationId xmlns:a16="http://schemas.microsoft.com/office/drawing/2014/main" id="{697F8153-8496-4443-A258-B4728722B5C5}"/>
              </a:ext>
            </a:extLst>
          </p:cNvPr>
          <p:cNvSpPr txBox="1"/>
          <p:nvPr/>
        </p:nvSpPr>
        <p:spPr>
          <a:xfrm>
            <a:off x="3222970" y="243611"/>
            <a:ext cx="2914887" cy="500129"/>
          </a:xfrm>
          <a:prstGeom prst="rect">
            <a:avLst/>
          </a:prstGeom>
          <a:noFill/>
        </p:spPr>
        <p:txBody>
          <a:bodyPr wrap="none" lIns="68573" tIns="34286" rIns="68573" bIns="34286" rtlCol="0">
            <a:spAutoFit/>
          </a:bodyPr>
          <a:lstStyle/>
          <a:p>
            <a:pPr algn="ctr" defTabSz="685716"/>
            <a:r>
              <a:rPr lang="en-GB" sz="2800" b="1" smtClean="0">
                <a:solidFill>
                  <a:prstClr val="white"/>
                </a:solidFill>
                <a:latin typeface="Times New Roman" pitchFamily="18" charset="0"/>
                <a:cs typeface="Times New Roman" pitchFamily="18" charset="0"/>
              </a:rPr>
              <a:t>Thời gian: 2 phút</a:t>
            </a:r>
            <a:endParaRPr lang="en-GB" sz="4400" b="1" dirty="0">
              <a:solidFill>
                <a:prstClr val="white"/>
              </a:solidFill>
              <a:latin typeface="Times New Roman" pitchFamily="18" charset="0"/>
              <a:cs typeface="Times New Roman" pitchFamily="18" charset="0"/>
            </a:endParaRPr>
          </a:p>
        </p:txBody>
      </p:sp>
      <p:pic>
        <p:nvPicPr>
          <p:cNvPr id="2" name="Dong-ho-dem-nguoc-2-phut-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35133" y="2543519"/>
            <a:ext cx="609600" cy="609600"/>
          </a:xfrm>
          <a:prstGeom prst="rect">
            <a:avLst/>
          </a:prstGeom>
        </p:spPr>
      </p:pic>
    </p:spTree>
    <p:custDataLst>
      <p:tags r:id="rId1"/>
    </p:custDataLst>
    <p:extLst>
      <p:ext uri="{BB962C8B-B14F-4D97-AF65-F5344CB8AC3E}">
        <p14:creationId xmlns:p14="http://schemas.microsoft.com/office/powerpoint/2010/main" val="38934512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xit" presetSubtype="1" fill="hold" grpId="0" nodeType="withEffect">
                                  <p:stCondLst>
                                    <p:cond delay="0"/>
                                  </p:stCondLst>
                                  <p:childTnLst>
                                    <p:animEffect transition="out" filter="wipe(up)">
                                      <p:cBhvr>
                                        <p:cTn id="9" dur="120000"/>
                                        <p:tgtEl>
                                          <p:spTgt spid="8"/>
                                        </p:tgtEl>
                                      </p:cBhvr>
                                    </p:animEffect>
                                    <p:set>
                                      <p:cBhvr>
                                        <p:cTn id="10" dur="1" fill="hold">
                                          <p:stCondLst>
                                            <p:cond delay="119999"/>
                                          </p:stCondLst>
                                        </p:cTn>
                                        <p:tgtEl>
                                          <p:spTgt spid="8"/>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120000"/>
                                        <p:tgtEl>
                                          <p:spTgt spid="9"/>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subTnLst>
                                    <p:audio>
                                      <p:cMediaNode>
                                        <p:cTn display="0" masterRel="sameClick">
                                          <p:stCondLst>
                                            <p:cond evt="begin" delay="0">
                                              <p:tn val="18"/>
                                            </p:cond>
                                          </p:stCondLst>
                                          <p:endCondLst>
                                            <p:cond evt="onStopAudio" delay="0">
                                              <p:tgtEl>
                                                <p:sldTgt/>
                                              </p:tgtEl>
                                            </p:cond>
                                          </p:endCondLst>
                                        </p:cTn>
                                        <p:tgtEl>
                                          <p:sndTgt r:embed="rId5"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63675"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8" grpId="0" animBg="1"/>
      <p:bldP spid="9" grpId="0" animBg="1"/>
      <p:bldP spid="10" grpId="0" animBg="1"/>
      <p:bldP spid="1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3"/>
          <a:stretch>
            <a:fillRect/>
          </a:stretch>
        </p:blipFill>
        <p:spPr>
          <a:xfrm>
            <a:off x="0" y="0"/>
            <a:ext cx="9144000" cy="5143500"/>
          </a:xfrm>
          <a:prstGeom prst="rect">
            <a:avLst/>
          </a:prstGeom>
          <a:noFill/>
          <a:ln w="9525">
            <a:noFill/>
          </a:ln>
        </p:spPr>
      </p:pic>
      <p:sp>
        <p:nvSpPr>
          <p:cNvPr id="2" name="矩形 1"/>
          <p:cNvSpPr/>
          <p:nvPr/>
        </p:nvSpPr>
        <p:spPr>
          <a:xfrm>
            <a:off x="2177711" y="1257421"/>
            <a:ext cx="4631879" cy="2282967"/>
          </a:xfrm>
          <a:prstGeom prst="rect">
            <a:avLst/>
          </a:prstGeom>
        </p:spPr>
        <p:txBody>
          <a:bodyPr wrap="square" lIns="49755" tIns="24877" rIns="49755" bIns="24877">
            <a:spAutoFit/>
          </a:bodyPr>
          <a:lstStyle/>
          <a:p>
            <a:r>
              <a:rPr lang="en-US" sz="2000" b="1" i="1">
                <a:latin typeface="Times New Roman" panose="02020603050405020304" pitchFamily="18" charset="0"/>
                <a:cs typeface="Times New Roman" panose="02020603050405020304" pitchFamily="18" charset="0"/>
              </a:rPr>
              <a:t>Phần mềm hướng dẫn phần cứng hoạt động. Phần cứng giúp phần mềm thực hiện được chức năng của mình.</a:t>
            </a:r>
            <a:endParaRPr lang="en-US" sz="2000">
              <a:latin typeface="Times New Roman" panose="02020603050405020304" pitchFamily="18" charset="0"/>
              <a:cs typeface="Times New Roman" panose="02020603050405020304" pitchFamily="18" charset="0"/>
            </a:endParaRPr>
          </a:p>
          <a:p>
            <a:r>
              <a:rPr lang="en-US" sz="2000" b="1" i="1">
                <a:latin typeface="Times New Roman" panose="02020603050405020304" pitchFamily="18" charset="0"/>
                <a:cs typeface="Times New Roman" panose="02020603050405020304" pitchFamily="18" charset="0"/>
              </a:rPr>
              <a:t>Khi sử dụng máy tính, thao tác không đúng cách sẽ gây ra lỗi phần mềm và hư hại phần cứng</a:t>
            </a:r>
            <a:r>
              <a:rPr lang="en-US" sz="2000">
                <a:latin typeface="Times New Roman" panose="02020603050405020304" pitchFamily="18" charset="0"/>
                <a:cs typeface="Times New Roman" panose="02020603050405020304" pitchFamily="18" charset="0"/>
              </a:rPr>
              <a:t>.</a:t>
            </a:r>
          </a:p>
          <a:p>
            <a:pPr marL="285723" indent="-285723">
              <a:lnSpc>
                <a:spcPct val="150000"/>
              </a:lnSpc>
              <a:buFont typeface="Arial" panose="020B0604020202020204" pitchFamily="34" charset="0"/>
              <a:buChar char="•"/>
            </a:pPr>
            <a:endParaRPr lang="en-US" sz="1900"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1185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3"/>
          <p:cNvSpPr txBox="1"/>
          <p:nvPr/>
        </p:nvSpPr>
        <p:spPr>
          <a:xfrm>
            <a:off x="330323" y="1596545"/>
            <a:ext cx="8571499" cy="830960"/>
          </a:xfrm>
          <a:prstGeom prst="rect">
            <a:avLst/>
          </a:prstGeom>
          <a:noFill/>
        </p:spPr>
        <p:txBody>
          <a:bodyPr wrap="none" lIns="91401" tIns="45702" rIns="91401" bIns="45702" rtlCol="0">
            <a:spAutoFit/>
          </a:bodyPr>
          <a:lstStyle/>
          <a:p>
            <a:pPr algn="ctr">
              <a:lnSpc>
                <a:spcPct val="150000"/>
              </a:lnSpc>
            </a:pPr>
            <a:r>
              <a:rPr lang="en-US" altLang="zh-CN" sz="3200" b="1" i="1" dirty="0" smtClean="0">
                <a:solidFill>
                  <a:srgbClr val="002060"/>
                </a:solidFill>
                <a:latin typeface="Times New Roman" pitchFamily="18" charset="0"/>
                <a:ea typeface="微软雅黑" panose="020B0503020204020204" pitchFamily="34" charset="-122"/>
                <a:cs typeface="Times New Roman" pitchFamily="18" charset="0"/>
              </a:rPr>
              <a:t>CẢM ƠN CÁC EM ĐÃ CHÚ Ý LẮNG NGHE !!!</a:t>
            </a:r>
            <a:endParaRPr lang="en-US" altLang="zh-CN" sz="3200" b="1" i="1" dirty="0">
              <a:solidFill>
                <a:srgbClr val="002060"/>
              </a:solidFill>
              <a:latin typeface="Times New Roman" pitchFamily="18" charset="0"/>
              <a:ea typeface="微软雅黑" panose="020B0503020204020204" pitchFamily="34" charset="-122"/>
              <a:cs typeface="Times New Roman" pitchFamily="18" charset="0"/>
            </a:endParaRPr>
          </a:p>
        </p:txBody>
      </p:sp>
    </p:spTree>
  </p:cSld>
  <p:clrMapOvr>
    <a:masterClrMapping/>
  </p:clrMapOvr>
  <p:transition spd="med">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1018559" y="373443"/>
            <a:ext cx="4559252" cy="4071966"/>
          </a:xfrm>
          <a:prstGeom prst="rect">
            <a:avLst/>
          </a:prstGeom>
        </p:spPr>
      </p:pic>
      <p:sp>
        <p:nvSpPr>
          <p:cNvPr id="11" name="Text Box 18"/>
          <p:cNvSpPr txBox="1">
            <a:spLocks noChangeArrowheads="1"/>
          </p:cNvSpPr>
          <p:nvPr/>
        </p:nvSpPr>
        <p:spPr bwMode="auto">
          <a:xfrm>
            <a:off x="1696599" y="1873641"/>
            <a:ext cx="3040654" cy="1692759"/>
          </a:xfrm>
          <a:prstGeom prst="rect">
            <a:avLst/>
          </a:prstGeom>
          <a:noFill/>
          <a:ln w="9525">
            <a:noFill/>
            <a:miter lim="800000"/>
            <a:headEnd/>
            <a:tailEnd/>
          </a:ln>
        </p:spPr>
        <p:txBody>
          <a:bodyPr wrap="square" lIns="91427" tIns="45714" rIns="91427" bIns="45714">
            <a:spAutoFit/>
          </a:bodyPr>
          <a:lstStyle/>
          <a:p>
            <a:pPr algn="ctr" defTabSz="685800">
              <a:lnSpc>
                <a:spcPct val="130000"/>
              </a:lnSpc>
              <a:defRPr/>
            </a:pPr>
            <a:r>
              <a:rPr lang="en-US" altLang="zh-CN" sz="4000" b="1" kern="0" smtClean="0">
                <a:solidFill>
                  <a:schemeClr val="accent5">
                    <a:lumMod val="75000"/>
                  </a:schemeClr>
                </a:solidFill>
                <a:latin typeface="Segoe Print" pitchFamily="2" charset="0"/>
              </a:rPr>
              <a:t>AI NHANH NHẤT</a:t>
            </a:r>
            <a:endParaRPr lang="en-US" altLang="zh-CN" sz="4000" b="1" kern="0" dirty="0">
              <a:solidFill>
                <a:schemeClr val="accent5">
                  <a:lumMod val="75000"/>
                </a:schemeClr>
              </a:solidFill>
              <a:latin typeface="Segoe Print" pitchFamily="2"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241636529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231354" y="-375705"/>
            <a:ext cx="6026227" cy="5382153"/>
          </a:xfrm>
          <a:prstGeom prst="rect">
            <a:avLst/>
          </a:prstGeom>
        </p:spPr>
      </p:pic>
      <p:sp>
        <p:nvSpPr>
          <p:cNvPr id="11" name="Text Box 18"/>
          <p:cNvSpPr txBox="1">
            <a:spLocks noChangeArrowheads="1"/>
          </p:cNvSpPr>
          <p:nvPr/>
        </p:nvSpPr>
        <p:spPr bwMode="auto">
          <a:xfrm>
            <a:off x="1101688" y="1328567"/>
            <a:ext cx="4065223" cy="2715155"/>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altLang="zh-CN" sz="1900" b="1" kern="0" dirty="0" err="1" smtClean="0">
                <a:solidFill>
                  <a:schemeClr val="accent5">
                    <a:lumMod val="75000"/>
                  </a:schemeClr>
                </a:solidFill>
                <a:latin typeface="Times New Roman" pitchFamily="18" charset="0"/>
                <a:cs typeface="Times New Roman" pitchFamily="18" charset="0"/>
              </a:rPr>
              <a:t>Cách</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chơi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cô</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giáo</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chiếu</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câu</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hỏi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Sau</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khi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cô</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giáo</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đọc</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xong</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câu</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hỏi</a:t>
            </a:r>
            <a:r>
              <a:rPr lang="en-US" altLang="zh-CN" sz="1900" b="1" kern="0" dirty="0" smtClean="0">
                <a:solidFill>
                  <a:schemeClr val="accent5">
                    <a:lumMod val="75000"/>
                  </a:schemeClr>
                </a:solidFill>
                <a:latin typeface="Times New Roman" pitchFamily="18" charset="0"/>
                <a:cs typeface="Times New Roman" pitchFamily="18" charset="0"/>
              </a:rPr>
              <a:t> 2 </a:t>
            </a:r>
            <a:r>
              <a:rPr lang="en-US" altLang="zh-CN" sz="1900" b="1" kern="0" dirty="0" err="1" smtClean="0">
                <a:solidFill>
                  <a:schemeClr val="accent5">
                    <a:lumMod val="75000"/>
                  </a:schemeClr>
                </a:solidFill>
                <a:latin typeface="Times New Roman" pitchFamily="18" charset="0"/>
                <a:cs typeface="Times New Roman" pitchFamily="18" charset="0"/>
              </a:rPr>
              <a:t>lượt</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bạn</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nào</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giơ</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tay</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nhanh</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nhất</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sẽ</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giành</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được</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quyền</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trả</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lời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nếu</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trả</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lời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đúng</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sẽ</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giành</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được</a:t>
            </a:r>
            <a:r>
              <a:rPr lang="en-US" altLang="zh-CN" sz="1900" b="1" kern="0" dirty="0" smtClean="0">
                <a:solidFill>
                  <a:schemeClr val="accent5">
                    <a:lumMod val="75000"/>
                  </a:schemeClr>
                </a:solidFill>
                <a:latin typeface="Times New Roman" pitchFamily="18" charset="0"/>
                <a:cs typeface="Times New Roman" pitchFamily="18" charset="0"/>
              </a:rPr>
              <a:t> 1 </a:t>
            </a:r>
            <a:r>
              <a:rPr lang="en-US" altLang="zh-CN" sz="1900" b="1" kern="0" dirty="0" err="1" smtClean="0">
                <a:solidFill>
                  <a:schemeClr val="accent5">
                    <a:lumMod val="75000"/>
                  </a:schemeClr>
                </a:solidFill>
                <a:latin typeface="Times New Roman" pitchFamily="18" charset="0"/>
                <a:cs typeface="Times New Roman" pitchFamily="18" charset="0"/>
              </a:rPr>
              <a:t>phần</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thưởng</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nếu</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trả</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lời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sai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quyền</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trả</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lời</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giành</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cho</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các</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bạn</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còn</a:t>
            </a:r>
            <a:r>
              <a:rPr lang="en-US" altLang="zh-CN" sz="1900" b="1" kern="0" dirty="0" smtClean="0">
                <a:solidFill>
                  <a:schemeClr val="accent5">
                    <a:lumMod val="75000"/>
                  </a:schemeClr>
                </a:solidFill>
                <a:latin typeface="Times New Roman" pitchFamily="18" charset="0"/>
                <a:cs typeface="Times New Roman" pitchFamily="18" charset="0"/>
              </a:rPr>
              <a:t> </a:t>
            </a:r>
            <a:r>
              <a:rPr lang="en-US" altLang="zh-CN" sz="1900" b="1" kern="0" dirty="0" err="1" smtClean="0">
                <a:solidFill>
                  <a:schemeClr val="accent5">
                    <a:lumMod val="75000"/>
                  </a:schemeClr>
                </a:solidFill>
                <a:latin typeface="Times New Roman" pitchFamily="18" charset="0"/>
                <a:cs typeface="Times New Roman" pitchFamily="18" charset="0"/>
              </a:rPr>
              <a:t>lại</a:t>
            </a:r>
            <a:r>
              <a:rPr lang="en-US" altLang="zh-CN" sz="1900" b="1" kern="0" dirty="0" smtClean="0">
                <a:solidFill>
                  <a:schemeClr val="accent5">
                    <a:lumMod val="75000"/>
                  </a:schemeClr>
                </a:solidFill>
                <a:latin typeface="Times New Roman" pitchFamily="18" charset="0"/>
                <a:cs typeface="Times New Roman" pitchFamily="18" charset="0"/>
              </a:rPr>
              <a:t>.</a:t>
            </a:r>
            <a:endParaRPr lang="en-US" altLang="zh-CN" sz="1900" b="1" kern="0" dirty="0">
              <a:solidFill>
                <a:schemeClr val="accent5">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3126098879"/>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0" y="559478"/>
            <a:ext cx="6473536" cy="3908614"/>
          </a:xfrm>
          <a:prstGeom prst="rect">
            <a:avLst/>
          </a:prstGeom>
        </p:spPr>
      </p:pic>
      <p:sp>
        <p:nvSpPr>
          <p:cNvPr id="11" name="Text Box 18"/>
          <p:cNvSpPr txBox="1">
            <a:spLocks noChangeArrowheads="1"/>
          </p:cNvSpPr>
          <p:nvPr/>
        </p:nvSpPr>
        <p:spPr bwMode="auto">
          <a:xfrm>
            <a:off x="1091045" y="2315704"/>
            <a:ext cx="4239491" cy="892540"/>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sz="2000" b="1">
                <a:solidFill>
                  <a:srgbClr val="0070C0"/>
                </a:solidFill>
                <a:latin typeface="Times New Roman" panose="02020603050405020304" pitchFamily="18" charset="0"/>
                <a:cs typeface="Times New Roman" panose="02020603050405020304" pitchFamily="18" charset="0"/>
              </a:rPr>
              <a:t>Em hãy kể tên một số thiết bị ngoài vi mà em đã được học ở </a:t>
            </a:r>
            <a:r>
              <a:rPr lang="en-US" sz="2000" b="1" smtClean="0">
                <a:solidFill>
                  <a:srgbClr val="0070C0"/>
                </a:solidFill>
                <a:latin typeface="Times New Roman" panose="02020603050405020304" pitchFamily="18" charset="0"/>
                <a:cs typeface="Times New Roman" panose="02020603050405020304" pitchFamily="18" charset="0"/>
              </a:rPr>
              <a:t>bài trước?</a:t>
            </a:r>
            <a:endParaRPr lang="en-US" altLang="zh-CN" sz="1900" b="1" kern="0" dirty="0">
              <a:solidFill>
                <a:schemeClr val="accent5">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3849661376"/>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249382" y="559478"/>
            <a:ext cx="8156864" cy="3908614"/>
          </a:xfrm>
          <a:prstGeom prst="rect">
            <a:avLst/>
          </a:prstGeom>
        </p:spPr>
      </p:pic>
      <p:sp>
        <p:nvSpPr>
          <p:cNvPr id="11" name="Text Box 18"/>
          <p:cNvSpPr txBox="1">
            <a:spLocks noChangeArrowheads="1"/>
          </p:cNvSpPr>
          <p:nvPr/>
        </p:nvSpPr>
        <p:spPr bwMode="auto">
          <a:xfrm>
            <a:off x="1157214" y="2370772"/>
            <a:ext cx="5309753" cy="507819"/>
          </a:xfrm>
          <a:prstGeom prst="rect">
            <a:avLst/>
          </a:prstGeom>
          <a:noFill/>
          <a:ln w="9525">
            <a:noFill/>
            <a:miter lim="800000"/>
            <a:headEnd/>
            <a:tailEnd/>
          </a:ln>
        </p:spPr>
        <p:txBody>
          <a:bodyPr wrap="square" lIns="91427" tIns="45714" rIns="91427" bIns="45714">
            <a:spAutoFit/>
          </a:bodyPr>
          <a:lstStyle/>
          <a:p>
            <a:r>
              <a:rPr lang="en-US" sz="2700">
                <a:solidFill>
                  <a:srgbClr val="7030A0"/>
                </a:solidFill>
                <a:latin typeface="Times New Roman" panose="02020603050405020304" pitchFamily="18" charset="0"/>
                <a:cs typeface="Times New Roman" panose="02020603050405020304" pitchFamily="18" charset="0"/>
              </a:rPr>
              <a:t>Nêu chức năng của từng thiết bị ấy?</a:t>
            </a:r>
          </a:p>
        </p:txBody>
      </p:sp>
      <p:pic>
        <p:nvPicPr>
          <p:cNvPr id="12" name="图片 5" descr="未标题-2.png"/>
          <p:cNvPicPr>
            <a:picLocks noChangeAspect="1"/>
          </p:cNvPicPr>
          <p:nvPr/>
        </p:nvPicPr>
        <p:blipFill>
          <a:blip r:embed="rId3" cstate="print"/>
          <a:stretch>
            <a:fillRect/>
          </a:stretch>
        </p:blipFill>
        <p:spPr>
          <a:xfrm>
            <a:off x="6466967" y="1005992"/>
            <a:ext cx="2428892" cy="3237381"/>
          </a:xfrm>
          <a:prstGeom prst="rect">
            <a:avLst/>
          </a:prstGeom>
        </p:spPr>
      </p:pic>
    </p:spTree>
    <p:extLst>
      <p:ext uri="{BB962C8B-B14F-4D97-AF65-F5344CB8AC3E}">
        <p14:creationId xmlns:p14="http://schemas.microsoft.com/office/powerpoint/2010/main" val="1177916800"/>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1747531" y="629646"/>
            <a:ext cx="8458199" cy="1475746"/>
          </a:xfrm>
          <a:prstGeom prst="rect">
            <a:avLst/>
          </a:prstGeom>
        </p:spPr>
        <p:txBody>
          <a:bodyPr lIns="91401" tIns="45702" rIns="91401" bIns="45702">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spcBef>
                <a:spcPts val="1200"/>
              </a:spcBef>
              <a:spcAft>
                <a:spcPts val="1200"/>
              </a:spcAft>
            </a:pPr>
            <a:r>
              <a:rPr lang="en-US" sz="900" b="1" dirty="0">
                <a:solidFill>
                  <a:schemeClr val="accent6">
                    <a:lumMod val="50000"/>
                  </a:schemeClr>
                </a:solidFill>
                <a:latin typeface="Comic Sans MS" pitchFamily="66" charset="0"/>
              </a:rPr>
              <a:t/>
            </a:r>
            <a:br>
              <a:rPr lang="en-US" sz="900" b="1" dirty="0">
                <a:solidFill>
                  <a:schemeClr val="accent6">
                    <a:lumMod val="50000"/>
                  </a:schemeClr>
                </a:solidFill>
                <a:latin typeface="Comic Sans MS" pitchFamily="66" charset="0"/>
              </a:rPr>
            </a:br>
            <a:r>
              <a:rPr lang="en-US" sz="2000" b="1" dirty="0">
                <a:solidFill>
                  <a:srgbClr val="002060"/>
                </a:solidFill>
                <a:latin typeface="Times New Roman" panose="02020603050405020304" pitchFamily="18" charset="0"/>
                <a:cs typeface="Times New Roman" panose="02020603050405020304" pitchFamily="18" charset="0"/>
              </a:rPr>
              <a:t>CHỦ ĐỀ A: MÁY TÍNH VÀ EM</a:t>
            </a:r>
            <a:br>
              <a:rPr lang="en-US" sz="2000" b="1" dirty="0">
                <a:solidFill>
                  <a:srgbClr val="002060"/>
                </a:solidFill>
                <a:latin typeface="Times New Roman" panose="02020603050405020304" pitchFamily="18" charset="0"/>
                <a:cs typeface="Times New Roman" panose="02020603050405020304" pitchFamily="18" charset="0"/>
              </a:rPr>
            </a:br>
            <a:r>
              <a:rPr lang="en-US" sz="2000" b="1" dirty="0">
                <a:solidFill>
                  <a:srgbClr val="002060"/>
                </a:solidFill>
                <a:latin typeface="Times New Roman" panose="02020603050405020304" pitchFamily="18" charset="0"/>
                <a:cs typeface="Times New Roman" panose="02020603050405020304" pitchFamily="18" charset="0"/>
              </a:rPr>
              <a:t>CHỦ ĐỀ A1: </a:t>
            </a:r>
            <a:r>
              <a:rPr lang="en-US" sz="2000" b="1" dirty="0" smtClean="0">
                <a:solidFill>
                  <a:srgbClr val="002060"/>
                </a:solidFill>
                <a:latin typeface="Times New Roman" panose="02020603050405020304" pitchFamily="18" charset="0"/>
                <a:cs typeface="Times New Roman" panose="02020603050405020304" pitchFamily="18" charset="0"/>
              </a:rPr>
              <a:t>PHẦN CỨNG VÀ PHẦN MỀM</a:t>
            </a:r>
            <a:r>
              <a:rPr lang="en-US" sz="1600" b="1" dirty="0">
                <a:solidFill>
                  <a:srgbClr val="002060"/>
                </a:solidFill>
                <a:latin typeface="Times New Roman" panose="02020603050405020304" pitchFamily="18" charset="0"/>
                <a:cs typeface="Times New Roman" panose="02020603050405020304" pitchFamily="18" charset="0"/>
              </a:rPr>
              <a:t/>
            </a:r>
            <a:br>
              <a:rPr lang="en-US" sz="1600" b="1" dirty="0">
                <a:solidFill>
                  <a:srgbClr val="002060"/>
                </a:solidFill>
                <a:latin typeface="Times New Roman" panose="02020603050405020304" pitchFamily="18" charset="0"/>
                <a:cs typeface="Times New Roman" panose="02020603050405020304" pitchFamily="18" charset="0"/>
              </a:rPr>
            </a:br>
            <a:r>
              <a:rPr lang="en-US" sz="2000" b="1" dirty="0" err="1">
                <a:solidFill>
                  <a:srgbClr val="002060"/>
                </a:solidFill>
                <a:latin typeface="Times New Roman" panose="02020603050405020304" pitchFamily="18" charset="0"/>
                <a:ea typeface="Isadora" panose="02020500000000000000" pitchFamily="18" charset="0"/>
                <a:cs typeface="Times New Roman" panose="02020603050405020304" pitchFamily="18" charset="0"/>
              </a:rPr>
              <a:t>Bài</a:t>
            </a:r>
            <a:r>
              <a:rPr lang="en-US" sz="2000" b="1" dirty="0">
                <a:solidFill>
                  <a:srgbClr val="002060"/>
                </a:solidFill>
                <a:latin typeface="Times New Roman" panose="02020603050405020304" pitchFamily="18" charset="0"/>
                <a:ea typeface="Isadora" panose="02020500000000000000" pitchFamily="18" charset="0"/>
                <a:cs typeface="Times New Roman" panose="02020603050405020304" pitchFamily="18" charset="0"/>
              </a:rPr>
              <a:t> </a:t>
            </a:r>
            <a:r>
              <a:rPr lang="en-US" sz="2000" b="1" dirty="0" smtClean="0">
                <a:solidFill>
                  <a:srgbClr val="002060"/>
                </a:solidFill>
                <a:latin typeface="Times New Roman" panose="02020603050405020304" pitchFamily="18" charset="0"/>
                <a:ea typeface="Isadora" panose="02020500000000000000" pitchFamily="18" charset="0"/>
                <a:cs typeface="Times New Roman" panose="02020603050405020304" pitchFamily="18" charset="0"/>
              </a:rPr>
              <a:t>2: </a:t>
            </a:r>
            <a:r>
              <a:rPr lang="en-US" sz="2000" b="1" dirty="0" err="1" smtClean="0">
                <a:solidFill>
                  <a:srgbClr val="002060"/>
                </a:solidFill>
                <a:latin typeface="Times New Roman" panose="02020603050405020304" pitchFamily="18" charset="0"/>
                <a:ea typeface="Isadora" panose="02020500000000000000" pitchFamily="18" charset="0"/>
                <a:cs typeface="Times New Roman" panose="02020603050405020304" pitchFamily="18" charset="0"/>
              </a:rPr>
              <a:t>Phần</a:t>
            </a:r>
            <a:r>
              <a:rPr lang="en-US" sz="2000" b="1" dirty="0" smtClean="0">
                <a:solidFill>
                  <a:srgbClr val="002060"/>
                </a:solidFill>
                <a:latin typeface="Times New Roman" panose="02020603050405020304" pitchFamily="18" charset="0"/>
                <a:ea typeface="Isadora" panose="02020500000000000000"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ea typeface="Isadora" panose="02020500000000000000" pitchFamily="18" charset="0"/>
                <a:cs typeface="Times New Roman" panose="02020603050405020304" pitchFamily="18" charset="0"/>
              </a:rPr>
              <a:t>mềm</a:t>
            </a:r>
            <a:r>
              <a:rPr lang="en-US" sz="2000" b="1" dirty="0" smtClean="0">
                <a:solidFill>
                  <a:srgbClr val="002060"/>
                </a:solidFill>
                <a:latin typeface="Times New Roman" panose="02020603050405020304" pitchFamily="18" charset="0"/>
                <a:ea typeface="Isadora" panose="02020500000000000000"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ea typeface="Isadora" panose="02020500000000000000" pitchFamily="18" charset="0"/>
                <a:cs typeface="Times New Roman" panose="02020603050405020304" pitchFamily="18" charset="0"/>
              </a:rPr>
              <a:t>máy</a:t>
            </a:r>
            <a:r>
              <a:rPr lang="en-US" sz="2000" b="1" dirty="0" smtClean="0">
                <a:solidFill>
                  <a:srgbClr val="002060"/>
                </a:solidFill>
                <a:latin typeface="Times New Roman" panose="02020603050405020304" pitchFamily="18" charset="0"/>
                <a:ea typeface="Isadora" panose="02020500000000000000"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ea typeface="Isadora" panose="02020500000000000000" pitchFamily="18" charset="0"/>
                <a:cs typeface="Times New Roman" panose="02020603050405020304" pitchFamily="18" charset="0"/>
              </a:rPr>
              <a:t>tính</a:t>
            </a:r>
            <a:r>
              <a:rPr lang="en-US" sz="900" b="1" dirty="0">
                <a:solidFill>
                  <a:srgbClr val="002060"/>
                </a:solidFill>
                <a:latin typeface="Times New Roman" panose="02020603050405020304" pitchFamily="18" charset="0"/>
                <a:ea typeface="Isadora" panose="02020500000000000000" pitchFamily="18" charset="0"/>
                <a:cs typeface="Times New Roman" panose="02020603050405020304" pitchFamily="18" charset="0"/>
              </a:rPr>
              <a:t/>
            </a:r>
            <a:br>
              <a:rPr lang="en-US" sz="900" b="1" dirty="0">
                <a:solidFill>
                  <a:srgbClr val="002060"/>
                </a:solidFill>
                <a:latin typeface="Times New Roman" panose="02020603050405020304" pitchFamily="18" charset="0"/>
                <a:ea typeface="Isadora" panose="02020500000000000000" pitchFamily="18" charset="0"/>
                <a:cs typeface="Times New Roman" panose="02020603050405020304" pitchFamily="18" charset="0"/>
              </a:rPr>
            </a:br>
            <a:endParaRPr lang="en-US" sz="900" b="1" dirty="0">
              <a:solidFill>
                <a:srgbClr val="00206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303195" y="1787237"/>
            <a:ext cx="3034146" cy="2514600"/>
          </a:xfrm>
          <a:prstGeom prst="rect">
            <a:avLst/>
          </a:prstGeom>
        </p:spPr>
      </p:pic>
    </p:spTree>
    <p:extLst>
      <p:ext uri="{BB962C8B-B14F-4D97-AF65-F5344CB8AC3E}">
        <p14:creationId xmlns:p14="http://schemas.microsoft.com/office/powerpoint/2010/main" val="68711478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35081"/>
            <a:ext cx="2366285" cy="1015626"/>
          </a:xfrm>
          <a:prstGeom prst="rect">
            <a:avLst/>
          </a:prstGeom>
          <a:noFill/>
        </p:spPr>
        <p:txBody>
          <a:bodyPr wrap="square" lIns="91401" tIns="45702" rIns="91401" bIns="45702" rtlCol="0">
            <a:spAutoFit/>
          </a:bodyPr>
          <a:lstStyle/>
          <a:p>
            <a:pPr algn="ctr"/>
            <a:r>
              <a:rPr lang="en-US" altLang="zh-CN" sz="3000" b="1" smtClean="0">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145973" y="1220610"/>
            <a:ext cx="4897543" cy="499195"/>
            <a:chOff x="4085721" y="1971269"/>
            <a:chExt cx="4729192"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192441" y="2008095"/>
              <a:ext cx="4543477" cy="400110"/>
            </a:xfrm>
            <a:prstGeom prst="rect">
              <a:avLst/>
            </a:prstGeom>
            <a:noFill/>
          </p:spPr>
          <p:txBody>
            <a:bodyPr wrap="square" rtlCol="0">
              <a:spAutoFit/>
            </a:bodyPr>
            <a:lstStyle/>
            <a:p>
              <a:pPr algn="ctr"/>
              <a:r>
                <a:rPr lang="en-US" altLang="zh-CN" sz="2000" b="1" i="1" smtClean="0">
                  <a:solidFill>
                    <a:schemeClr val="bg1"/>
                  </a:solidFill>
                  <a:latin typeface="Times New Roman" pitchFamily="18" charset="0"/>
                  <a:ea typeface="微软雅黑" panose="020B0503020204020204" pitchFamily="34" charset="-122"/>
                  <a:cs typeface="Times New Roman" pitchFamily="18" charset="0"/>
                </a:rPr>
                <a:t>     Phần mềm </a:t>
              </a:r>
              <a:r>
                <a:rPr lang="en-US" altLang="zh-CN" sz="2000" b="1" i="1" err="1" smtClean="0">
                  <a:solidFill>
                    <a:schemeClr val="bg1"/>
                  </a:solidFill>
                  <a:latin typeface="Times New Roman" pitchFamily="18" charset="0"/>
                  <a:ea typeface="微软雅黑" panose="020B0503020204020204" pitchFamily="34" charset="-122"/>
                  <a:cs typeface="Times New Roman" pitchFamily="18" charset="0"/>
                </a:rPr>
                <a:t>và</a:t>
              </a:r>
              <a:r>
                <a:rPr lang="en-US" altLang="zh-CN" sz="2000" b="1" i="1" smtClean="0">
                  <a:solidFill>
                    <a:schemeClr val="bg1"/>
                  </a:solidFill>
                  <a:latin typeface="Times New Roman" pitchFamily="18" charset="0"/>
                  <a:ea typeface="微软雅黑" panose="020B0503020204020204" pitchFamily="34" charset="-122"/>
                  <a:cs typeface="Times New Roman" pitchFamily="18" charset="0"/>
                </a:rPr>
                <a:t> mối quan hệ phần cứng</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294609" cy="461665"/>
            </a:xfrm>
            <a:prstGeom prst="rect">
              <a:avLst/>
            </a:prstGeom>
            <a:noFill/>
          </p:spPr>
          <p:txBody>
            <a:bodyPr wrap="squar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grpSp>
        <p:nvGrpSpPr>
          <p:cNvPr id="60" name="组合 17"/>
          <p:cNvGrpSpPr/>
          <p:nvPr/>
        </p:nvGrpSpPr>
        <p:grpSpPr>
          <a:xfrm>
            <a:off x="4320654" y="2090036"/>
            <a:ext cx="4643867" cy="707886"/>
            <a:chOff x="5141551" y="2177211"/>
            <a:chExt cx="4744350" cy="585058"/>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568948" y="2177211"/>
              <a:ext cx="4203075" cy="585058"/>
            </a:xfrm>
            <a:prstGeom prst="rect">
              <a:avLst/>
            </a:prstGeom>
            <a:noFill/>
          </p:spPr>
          <p:txBody>
            <a:bodyPr wrap="square" rtlCol="0">
              <a:spAutoFit/>
            </a:bodyPr>
            <a:lstStyle/>
            <a:p>
              <a:pPr algn="ctr"/>
              <a:r>
                <a:rPr lang="en-US" altLang="zh-CN" sz="2000" b="1" i="1" smtClean="0">
                  <a:solidFill>
                    <a:schemeClr val="bg1"/>
                  </a:solidFill>
                  <a:latin typeface="Times New Roman" pitchFamily="18" charset="0"/>
                  <a:ea typeface="微软雅黑" panose="020B0503020204020204" pitchFamily="34" charset="-122"/>
                  <a:cs typeface="Times New Roman" pitchFamily="18" charset="0"/>
                </a:rPr>
                <a:t>Thao tác không đúng sẽ gây ra lỗi phần mềm và hư hại phần cứng</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3" y="2305348"/>
              <a:ext cx="331937" cy="381560"/>
            </a:xfrm>
            <a:prstGeom prst="rect">
              <a:avLst/>
            </a:prstGeom>
            <a:noFill/>
          </p:spPr>
          <p:txBody>
            <a:bodyPr wrap="square" rtlCol="0">
              <a:spAutoFit/>
            </a:bodyPr>
            <a:lstStyle/>
            <a:p>
              <a:pPr algn="ctr"/>
              <a:r>
                <a:rPr lang="en-US" altLang="zh-CN" sz="2400" b="1">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800" decel="100000"/>
                                        <p:tgtEl>
                                          <p:spTgt spid="38"/>
                                        </p:tgtEl>
                                      </p:cBhvr>
                                    </p:animEffect>
                                    <p:anim calcmode="lin" valueType="num">
                                      <p:cBhvr>
                                        <p:cTn id="14" dur="800" decel="100000" fill="hold"/>
                                        <p:tgtEl>
                                          <p:spTgt spid="38"/>
                                        </p:tgtEl>
                                        <p:attrNameLst>
                                          <p:attrName>style.rotation</p:attrName>
                                        </p:attrNameLst>
                                      </p:cBhvr>
                                      <p:tavLst>
                                        <p:tav tm="0">
                                          <p:val>
                                            <p:fltVal val="-90"/>
                                          </p:val>
                                        </p:tav>
                                        <p:tav tm="100000">
                                          <p:val>
                                            <p:fltVal val="0"/>
                                          </p:val>
                                        </p:tav>
                                      </p:tavLst>
                                    </p:anim>
                                    <p:anim calcmode="lin" valueType="num">
                                      <p:cBhvr>
                                        <p:cTn id="15" dur="800" decel="100000" fill="hold"/>
                                        <p:tgtEl>
                                          <p:spTgt spid="38"/>
                                        </p:tgtEl>
                                        <p:attrNameLst>
                                          <p:attrName>ppt_x</p:attrName>
                                        </p:attrNameLst>
                                      </p:cBhvr>
                                      <p:tavLst>
                                        <p:tav tm="0">
                                          <p:val>
                                            <p:strVal val="#ppt_x+0.4"/>
                                          </p:val>
                                        </p:tav>
                                        <p:tav tm="100000">
                                          <p:val>
                                            <p:strVal val="#ppt_x-0.05"/>
                                          </p:val>
                                        </p:tav>
                                      </p:tavLst>
                                    </p:anim>
                                    <p:anim calcmode="lin" valueType="num">
                                      <p:cBhvr>
                                        <p:cTn id="16" dur="800" decel="100000" fill="hold"/>
                                        <p:tgtEl>
                                          <p:spTgt spid="3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68132"/>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226050" y="2010779"/>
            <a:ext cx="4733901" cy="499195"/>
            <a:chOff x="4085721" y="1971269"/>
            <a:chExt cx="4733901"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585770" y="1978029"/>
              <a:ext cx="4233852" cy="400110"/>
            </a:xfrm>
            <a:prstGeom prst="rect">
              <a:avLst/>
            </a:prstGeom>
            <a:noFill/>
          </p:spPr>
          <p:txBody>
            <a:bodyPr wrap="none" rtlCol="0">
              <a:spAutoFit/>
            </a:bodyPr>
            <a:lstStyle/>
            <a:p>
              <a:pPr algn="ctr"/>
              <a:r>
                <a:rPr lang="en-US" altLang="zh-CN" sz="2000" b="1" i="1" err="1">
                  <a:solidFill>
                    <a:schemeClr val="bg1"/>
                  </a:solidFill>
                  <a:latin typeface="Times New Roman" pitchFamily="18" charset="0"/>
                  <a:ea typeface="微软雅黑" panose="020B0503020204020204" pitchFamily="34" charset="-122"/>
                  <a:cs typeface="Times New Roman" pitchFamily="18" charset="0"/>
                </a:rPr>
                <a:t>Phần</a:t>
              </a:r>
              <a:r>
                <a:rPr lang="en-US" altLang="zh-CN" sz="2000" b="1" i="1">
                  <a:solidFill>
                    <a:schemeClr val="bg1"/>
                  </a:solidFill>
                  <a:latin typeface="Times New Roman" pitchFamily="18" charset="0"/>
                  <a:ea typeface="微软雅黑" panose="020B0503020204020204" pitchFamily="34" charset="-122"/>
                  <a:cs typeface="Times New Roman" pitchFamily="18" charset="0"/>
                </a:rPr>
                <a:t> </a:t>
              </a:r>
              <a:r>
                <a:rPr lang="en-US" altLang="zh-CN" sz="2000" b="1" i="1" smtClean="0">
                  <a:solidFill>
                    <a:schemeClr val="bg1"/>
                  </a:solidFill>
                  <a:latin typeface="Times New Roman" pitchFamily="18" charset="0"/>
                  <a:ea typeface="微软雅黑" panose="020B0503020204020204" pitchFamily="34" charset="-122"/>
                  <a:cs typeface="Times New Roman" pitchFamily="18" charset="0"/>
                </a:rPr>
                <a:t>mềm và mối quan hệ phần cứng</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858378008"/>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urglass.potx" id="{820BC192-032F-4D2E-8CBE-6B86AC3BA891}" vid="{ED01FC07-4CA7-4AC7-944B-AE335C346F8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5979</TotalTime>
  <Words>731</Words>
  <Application>Microsoft Office PowerPoint</Application>
  <PresentationFormat>On-screen Show (16:9)</PresentationFormat>
  <Paragraphs>67</Paragraphs>
  <Slides>28</Slides>
  <Notes>1</Notes>
  <HiddenSlides>0</HiddenSlides>
  <MMClips>3</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28</vt:i4>
      </vt:variant>
    </vt:vector>
  </HeadingPairs>
  <TitlesOfParts>
    <vt:vector size="44" baseType="lpstr">
      <vt:lpstr>微软雅黑</vt:lpstr>
      <vt:lpstr>宋体</vt:lpstr>
      <vt:lpstr>Arial</vt:lpstr>
      <vt:lpstr>Calibri</vt:lpstr>
      <vt:lpstr>Calibri Light</vt:lpstr>
      <vt:lpstr>Comic Sans MS</vt:lpstr>
      <vt:lpstr>等线</vt:lpstr>
      <vt:lpstr>等线 Light</vt:lpstr>
      <vt:lpstr>Isadora</vt:lpstr>
      <vt:lpstr>Segoe Print</vt:lpstr>
      <vt:lpstr>Times New Roman</vt:lpstr>
      <vt:lpstr>Office 主题​​</vt:lpstr>
      <vt:lpstr>1_Office 主题​​</vt:lpstr>
      <vt:lpstr>Custom Design</vt:lpstr>
      <vt:lpstr>1_默认设计模板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MinhThangPC.VN</cp:lastModifiedBy>
  <cp:revision>271</cp:revision>
  <dcterms:created xsi:type="dcterms:W3CDTF">2017-06-11T12:45:34Z</dcterms:created>
  <dcterms:modified xsi:type="dcterms:W3CDTF">2023-09-21T08:11:21Z</dcterms:modified>
</cp:coreProperties>
</file>