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300" r:id="rId4"/>
    <p:sldId id="301" r:id="rId5"/>
    <p:sldId id="302" r:id="rId6"/>
    <p:sldId id="303" r:id="rId7"/>
    <p:sldId id="309" r:id="rId8"/>
    <p:sldId id="314" r:id="rId9"/>
    <p:sldId id="288" r:id="rId10"/>
    <p:sldId id="260" r:id="rId11"/>
    <p:sldId id="289" r:id="rId12"/>
    <p:sldId id="311" r:id="rId13"/>
    <p:sldId id="291" r:id="rId14"/>
    <p:sldId id="299" r:id="rId15"/>
    <p:sldId id="30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02BC-CFB8-40C6-9053-796347F4DB6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ED0-2AFB-4EE8-B411-4945B59B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6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57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6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14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3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07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9B18-3043-672A-20FF-2F756CC32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626E9-49B9-0E3D-4640-DEA66B693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D81B2-88E7-8086-97E9-1700B55F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BC02-F872-7FE0-E6F8-689787F5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D2749-71A0-C02E-F1B8-DA514F48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4ECE-2865-10C8-86FA-87AA0E9B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145C7-B27A-4A09-0506-E1ACE95B2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EA88-9840-BE1E-0D52-D1BD69BD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C3FED-CD04-525D-8073-38E84D00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FBE0-58EF-FF62-7A05-66EEE360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29DA3-0511-39F8-43E6-7360CCF2D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07067-1C29-2530-E5E3-285F554F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9308-DE09-5786-EEDE-7D207495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CF993-8271-F621-6A4F-C8E67C5A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F4EE-D45A-704C-4149-B7EC12D2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3E18-D4BF-4BD5-DC46-3F4424E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355E-3E98-3945-14C2-F891D59D4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BE3EF-85F0-9C67-D4DF-C2BE04CA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B406-1568-83C8-F613-1BDC9F5F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DDBC5-F866-E0FF-4ECB-B02950FF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7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9F7F-512E-53E9-FB7D-B419709D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0481A-3E5A-45E9-D7F2-73A8D5077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A3CAC-F160-532C-0FAF-499ECB45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88651-6450-F047-A61B-EA3076D8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DBE8C-B9FF-CC7F-7663-9AF8424E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4C03-948A-CCBA-83F2-D3176008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E1F5B-5331-CF80-AC98-9F127089D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8715B-F54B-447B-E53D-7B0DE9FF8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9E21-21E5-CA02-71EA-2112D223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B0E60-1B80-B0D0-F2D0-70FC8154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DC1E8-64F0-278F-DAB1-28DC227B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9E4E-F941-C97E-2809-CA42C3D1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397D9-DA88-CC0C-DE08-203B91B35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0841E-689E-8CFC-1D77-0FB80738C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E75C9-8AD2-27FA-ECE9-B6C133DF3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92840-7B7E-989E-58C1-DF11DB02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C40A6-ED4F-41E6-A805-61A9AECB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C2D5D-A690-2A1C-9710-3792392C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F9B7B-04C0-D2CE-6433-EC3D02D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48A4-F1F1-C3E8-D9ED-B99ECAED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AF2B5-FE9C-8A35-29DF-D6C6BCAD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F9808-CD41-FE01-C88A-21E03571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1AB56-30CD-5AEF-9116-E8EEA23F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E9ADE-493D-82EB-4C3B-EE22BAF7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088D0-C26B-15F3-3552-04C45C03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E856F-9AA5-F8DB-51CD-200602CB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8D9B-8878-C142-41B1-8F3A9840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A3E4-29E8-5CE7-24B5-BE11E98F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72DB9-9F1E-5BE6-C35B-EF65B911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A689E-646B-433F-B051-EA0DD2D6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F1DB8-00A2-CFC8-E59E-B27C9EEB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56DD0-8347-6C37-7FCD-7B554D44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C017-62DA-E2AD-0A0B-F631E412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33F63-2D07-9A4C-697F-4550A169D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E78C8-CFF5-7227-00D3-FA5DC499D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549AB-FB20-F5C0-D26B-5724F3ED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94F0A-7341-34F9-E4CA-C6A22F39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330D0-AB87-1DE2-480F-97A16798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791EB-E57F-52B2-39CE-04C5A8CA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CCFB-B071-213F-B51D-AAFA6840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CF23-F1EE-57C0-D2CF-F7B7EA111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C76C-4154-4019-9B5D-0ED7A1E1066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F04C-4C29-A6F3-9F61-3EF31F75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E22C1-9090-8F06-92C1-ABE629ED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F4BF-2FCD-44F7-B173-E1B502C3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43" y="5767049"/>
            <a:ext cx="932769" cy="957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37702-D761-6BB1-B769-C6D911D01A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481" b="42890"/>
          <a:stretch/>
        </p:blipFill>
        <p:spPr>
          <a:xfrm>
            <a:off x="1632857" y="-262148"/>
            <a:ext cx="10384972" cy="5895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745DC8-10DE-0745-E0DA-05155197B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6"/>
            <a:ext cx="2445830" cy="9433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A5CB6-DE23-BB02-0CF0-25FAEBF8B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696099" y="2637169"/>
            <a:ext cx="3430747" cy="1219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D049F-754D-2C66-E8E2-BADE58B7B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DA7D3A-C1D0-7D98-7F14-E3DADCF5D9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2857" y="1237927"/>
            <a:ext cx="533446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34837" y="354538"/>
            <a:ext cx="11722325" cy="5894148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284480" y="48208"/>
            <a:ext cx="2347065" cy="907709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1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100000" l="0" r="100000">
                        <a14:foregroundMark x1="6480" y1="37758" x2="8406" y2="48378"/>
                        <a14:foregroundMark x1="14711" y1="38053" x2="16112" y2="483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478" y="2641889"/>
            <a:ext cx="6012311" cy="3569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4686" y="3908836"/>
            <a:ext cx="1234547" cy="1219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100000" l="0" r="29072">
                        <a14:foregroundMark x1="6480" y1="37758" x2="8406" y2="48378"/>
                        <a14:foregroundMark x1="14711" y1="38053" x2="16112" y2="48378"/>
                      </a14:backgroundRemoval>
                    </a14:imgEffect>
                  </a14:imgLayer>
                </a14:imgProps>
              </a:ext>
            </a:extLst>
          </a:blip>
          <a:srcRect t="27158" r="71129" b="22904"/>
          <a:stretch/>
        </p:blipFill>
        <p:spPr>
          <a:xfrm>
            <a:off x="2963478" y="3627238"/>
            <a:ext cx="1735844" cy="17825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6527" y="1608880"/>
            <a:ext cx="9560688" cy="532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100000" l="0" r="29072">
                        <a14:foregroundMark x1="6480" y1="37758" x2="8406" y2="48378"/>
                        <a14:foregroundMark x1="14711" y1="38053" x2="16112" y2="48378"/>
                      </a14:backgroundRemoval>
                    </a14:imgEffect>
                  </a14:imgLayer>
                </a14:imgProps>
              </a:ext>
            </a:extLst>
          </a:blip>
          <a:srcRect t="27158" r="71129" b="22904"/>
          <a:stretch/>
        </p:blipFill>
        <p:spPr>
          <a:xfrm>
            <a:off x="2963478" y="3620355"/>
            <a:ext cx="1735844" cy="178250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56527" y="2200099"/>
            <a:ext cx="9560688" cy="532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8461" y="886617"/>
            <a:ext cx="10929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>
              <a:buAutoNum type="alphaLcParenR"/>
            </a:pP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909AE9-876A-8D62-2D46-AAAE8EBC2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8FB0D-EB23-0518-45C1-26251E174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4D8EA-CFF8-4E6A-0124-FF512F65C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A3D83-9C16-62DD-F3DD-D39FB883B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5661" y="6323357"/>
            <a:ext cx="1004122" cy="5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15222 -0.09121 L 0.21133 -0.04908 L 0.32617 -0.05417 L 0.45664 -0.0761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17487 0.11134 L 0.23438 0.05046 L 0.52214 0.04537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7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14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9"/>
          <p:cNvSpPr/>
          <p:nvPr/>
        </p:nvSpPr>
        <p:spPr>
          <a:xfrm>
            <a:off x="185195" y="612963"/>
            <a:ext cx="11722325" cy="5894148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1457670" y="478368"/>
            <a:ext cx="2337548" cy="1162086"/>
          </a:xfrm>
          <a:prstGeom prst="flowChartTerminator">
            <a:avLst/>
          </a:prstGeom>
          <a:solidFill>
            <a:srgbClr val="FF7E0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tx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tx1"/>
                </a:solidFill>
                <a:latin typeface="#9Slide07 IcielAltus Serif" panose="02000000000000000000" pitchFamily="2" charset="0"/>
              </a:rPr>
              <a:t>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5440" y="729418"/>
            <a:ext cx="1092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b="1" dirty="0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5400" b="1" dirty="0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5400" b="1" dirty="0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FF7E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endParaRPr lang="en-US" sz="5400" b="1" dirty="0">
              <a:solidFill>
                <a:srgbClr val="FF7E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667" y1="66667" x2="16667" y2="66667"/>
                        <a14:foregroundMark x1="68519" y1="84848" x2="68519" y2="84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39" y="-110923"/>
            <a:ext cx="2056961" cy="21035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29787" y="1992660"/>
            <a:ext cx="1308533" cy="1436340"/>
            <a:chOff x="2264356" y="3152828"/>
            <a:chExt cx="2023164" cy="2085736"/>
          </a:xfrm>
        </p:grpSpPr>
        <p:pic>
          <p:nvPicPr>
            <p:cNvPr id="1030" name="Picture 6" descr="Free Pictures Of A House, Download Free Pictures Of A House png images,  Free ClipArts on Clipart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356" y="3152828"/>
              <a:ext cx="2023164" cy="2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533015" y="3643570"/>
              <a:ext cx="1432144" cy="939500"/>
            </a:xfrm>
            <a:prstGeom prst="round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457200">
                      <a:schemeClr val="bg1">
                        <a:alpha val="95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116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3824" y="1992660"/>
            <a:ext cx="1308533" cy="1436340"/>
            <a:chOff x="2264356" y="3152828"/>
            <a:chExt cx="2023164" cy="2085736"/>
          </a:xfrm>
        </p:grpSpPr>
        <p:pic>
          <p:nvPicPr>
            <p:cNvPr id="20" name="Picture 6" descr="Free Pictures Of A House, Download Free Pictures Of A House png images,  Free ClipArts on Clipart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356" y="3152828"/>
              <a:ext cx="2023164" cy="2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33015" y="3643570"/>
              <a:ext cx="1432144" cy="939500"/>
            </a:xfrm>
            <a:prstGeom prst="round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457200">
                      <a:schemeClr val="bg1">
                        <a:alpha val="95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118</a:t>
              </a:r>
            </a:p>
          </p:txBody>
        </p:sp>
      </p:grpSp>
      <p:pic>
        <p:nvPicPr>
          <p:cNvPr id="25" name="Picture 6" descr="Free Pictures Of A House, Download Free Pictures Of A House png images,  Free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61" y="1992660"/>
            <a:ext cx="1308533" cy="14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52660" y="2354898"/>
            <a:ext cx="395853" cy="618708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8" name="Picture 6" descr="Free Pictures Of A House, Download Free Pictures Of A House png images,  Free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8" y="1992660"/>
            <a:ext cx="1308533" cy="14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0871" y="2330609"/>
            <a:ext cx="395853" cy="618708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1" name="Picture 6" descr="Free Pictures Of A House, Download Free Pictures Of A House png images,  Free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71" y="1992660"/>
            <a:ext cx="1308533" cy="14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261644" y="2330609"/>
            <a:ext cx="395853" cy="618708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286708" y="1992660"/>
            <a:ext cx="1308533" cy="1436340"/>
            <a:chOff x="2264356" y="3152828"/>
            <a:chExt cx="2023164" cy="2085736"/>
          </a:xfrm>
        </p:grpSpPr>
        <p:pic>
          <p:nvPicPr>
            <p:cNvPr id="34" name="Picture 6" descr="Free Pictures Of A House, Download Free Pictures Of A House png images,  Free ClipArts on Clipart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356" y="3152828"/>
              <a:ext cx="2023164" cy="2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533015" y="3643570"/>
              <a:ext cx="1432144" cy="939500"/>
            </a:xfrm>
            <a:prstGeom prst="round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457200">
                      <a:schemeClr val="bg1">
                        <a:alpha val="95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126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29787" y="3766949"/>
            <a:ext cx="1308533" cy="1436340"/>
            <a:chOff x="2264356" y="3152828"/>
            <a:chExt cx="2023164" cy="2085736"/>
          </a:xfrm>
        </p:grpSpPr>
        <p:pic>
          <p:nvPicPr>
            <p:cNvPr id="37" name="Picture 6" descr="Free Pictures Of A House, Download Free Pictures Of A House png images,  Free ClipArts on Clipart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356" y="3152828"/>
              <a:ext cx="2023164" cy="2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533015" y="3643570"/>
              <a:ext cx="1432144" cy="939500"/>
            </a:xfrm>
            <a:prstGeom prst="round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457200">
                      <a:schemeClr val="bg1">
                        <a:alpha val="95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117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93824" y="3766949"/>
            <a:ext cx="1308533" cy="1436340"/>
            <a:chOff x="2264356" y="3152828"/>
            <a:chExt cx="2023164" cy="2085736"/>
          </a:xfrm>
        </p:grpSpPr>
        <p:pic>
          <p:nvPicPr>
            <p:cNvPr id="40" name="Picture 6" descr="Free Pictures Of A House, Download Free Pictures Of A House png images,  Free ClipArts on Clipart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356" y="3152828"/>
              <a:ext cx="2023164" cy="2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533015" y="3643570"/>
              <a:ext cx="1432144" cy="939500"/>
            </a:xfrm>
            <a:prstGeom prst="round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457200">
                      <a:schemeClr val="bg1">
                        <a:alpha val="95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119</a:t>
              </a:r>
            </a:p>
          </p:txBody>
        </p:sp>
      </p:grpSp>
      <p:pic>
        <p:nvPicPr>
          <p:cNvPr id="43" name="Picture 6" descr="Free Pictures Of A House, Download Free Pictures Of A House png images,  Free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61" y="3766949"/>
            <a:ext cx="1308533" cy="14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396834" y="4104898"/>
            <a:ext cx="395853" cy="618708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6" name="Picture 6" descr="Free Pictures Of A House, Download Free Pictures Of A House png images,  Free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8" y="3766949"/>
            <a:ext cx="1308533" cy="14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860871" y="4104898"/>
            <a:ext cx="395853" cy="618708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9" name="Picture 6" descr="Free Pictures Of A House, Download Free Pictures Of A House png images,  Free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71" y="3766949"/>
            <a:ext cx="1308533" cy="14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261644" y="4104898"/>
            <a:ext cx="395853" cy="618708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286708" y="3766949"/>
            <a:ext cx="1308533" cy="1436340"/>
            <a:chOff x="2264356" y="3152828"/>
            <a:chExt cx="2023164" cy="2085736"/>
          </a:xfrm>
        </p:grpSpPr>
        <p:pic>
          <p:nvPicPr>
            <p:cNvPr id="52" name="Picture 6" descr="Free Pictures Of A House, Download Free Pictures Of A House png images,  Free ClipArts on Clipart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356" y="3152828"/>
              <a:ext cx="2023164" cy="2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2533015" y="3643570"/>
              <a:ext cx="1432144" cy="939500"/>
            </a:xfrm>
            <a:prstGeom prst="round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457200">
                      <a:schemeClr val="bg1">
                        <a:alpha val="95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127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13143" y="2410708"/>
            <a:ext cx="2304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1211" y="4084093"/>
            <a:ext cx="225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39167" y="2354898"/>
            <a:ext cx="926278" cy="646986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47378" y="2330609"/>
            <a:ext cx="926278" cy="646986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48151" y="2330609"/>
            <a:ext cx="926278" cy="646986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83341" y="4104898"/>
            <a:ext cx="926278" cy="646986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47378" y="4104898"/>
            <a:ext cx="926278" cy="646986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48151" y="4104898"/>
            <a:ext cx="926278" cy="646986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glow rad="457200">
                    <a:schemeClr val="bg1">
                      <a:alpha val="9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1E03B-EFD0-F5A5-66FA-AA818F3747C9}"/>
              </a:ext>
            </a:extLst>
          </p:cNvPr>
          <p:cNvSpPr txBox="1"/>
          <p:nvPr/>
        </p:nvSpPr>
        <p:spPr>
          <a:xfrm>
            <a:off x="1647000" y="5615797"/>
            <a:ext cx="9739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85564866-F69C-D7FF-00E6-5569C117C7F5}"/>
              </a:ext>
            </a:extLst>
          </p:cNvPr>
          <p:cNvSpPr/>
          <p:nvPr/>
        </p:nvSpPr>
        <p:spPr>
          <a:xfrm>
            <a:off x="759854" y="5565098"/>
            <a:ext cx="10672291" cy="622181"/>
          </a:xfrm>
          <a:prstGeom prst="rect">
            <a:avLst/>
          </a:prstGeom>
          <a:solidFill>
            <a:srgbClr val="28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Hai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số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chẵn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hay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lẻ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liên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tiếp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hơn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kém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nhau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2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đơn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b="1" noProof="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vị</a:t>
            </a:r>
            <a:r>
              <a:rPr lang="en-US" altLang="zh-CN" sz="3600" b="1" noProof="0" dirty="0"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6D295-66CA-2EF5-3B62-562CAD28E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45830" y="-3733931"/>
            <a:ext cx="2445830" cy="11453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284E93-16D3-2C53-64BE-E188DF1BF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788816" y="2644369"/>
            <a:ext cx="3296635" cy="12192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F796E4-07D6-3E99-A54F-8D92B380D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0A4215-3182-5D37-7A6A-535579B71A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66" y="6591066"/>
            <a:ext cx="972143" cy="2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0" animBg="1"/>
      <p:bldP spid="22" grpId="0"/>
      <p:bldP spid="26" grpId="0"/>
      <p:bldP spid="29" grpId="0"/>
      <p:bldP spid="32" grpId="0"/>
      <p:bldP spid="44" grpId="0"/>
      <p:bldP spid="47" grpId="0"/>
      <p:bldP spid="50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31B938-9C3A-490E-50C1-1B1B52F7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  <p:sp>
        <p:nvSpPr>
          <p:cNvPr id="19" name="Rounded Rectangle 9"/>
          <p:cNvSpPr/>
          <p:nvPr/>
        </p:nvSpPr>
        <p:spPr>
          <a:xfrm>
            <a:off x="156118" y="289865"/>
            <a:ext cx="11751402" cy="6297887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81423" y="230662"/>
            <a:ext cx="2337548" cy="741400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67644" y="414700"/>
            <a:ext cx="23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7108" y="3752274"/>
            <a:ext cx="1115081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ts val="45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  <a:p>
            <a:pPr algn="just">
              <a:lnSpc>
                <a:spcPts val="45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423" y="1191090"/>
            <a:ext cx="1075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116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118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Hai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117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119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Hai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     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94936" y="1781459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46357" y="2901408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48844" y="4525624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899086" y="4533790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044461" y="4525624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748844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899086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44461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10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88" y="-176924"/>
            <a:ext cx="1143099" cy="13564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94936" y="1781459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46357" y="2901408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99086" y="4535027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44461" y="4526861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893541" y="4526443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43783" y="4535846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189158" y="4527680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99086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44461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93541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43783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189158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AB139-AFA1-2F60-B47E-383384BDD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9374B-9E2E-9D7B-B981-9FD35FEA6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8E7EB-08C5-0AB5-6F71-CDD6554A7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601A7-16EB-8E9B-48FE-444D6351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" y="6627338"/>
            <a:ext cx="632515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4" grpId="0"/>
      <p:bldP spid="55" grpId="0"/>
      <p:bldP spid="56" grpId="0"/>
      <p:bldP spid="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5195" y="612963"/>
            <a:ext cx="11722325" cy="5894148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916118" y="457200"/>
            <a:ext cx="2337548" cy="939293"/>
          </a:xfrm>
          <a:prstGeom prst="flowChartTerminator">
            <a:avLst/>
          </a:prstGeom>
          <a:solidFill>
            <a:srgbClr val="7030A0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2119" y="1665511"/>
            <a:ext cx="10331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22381" y="1583019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03348" y="1583018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584315" y="1583018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6" b="100000" l="878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" y="26389"/>
            <a:ext cx="1486330" cy="1556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270" y="3608531"/>
            <a:ext cx="6211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72963" y="4429379"/>
            <a:ext cx="1568287" cy="1096281"/>
          </a:xfrm>
          <a:prstGeom prst="roundRect">
            <a:avLst>
              <a:gd name="adj" fmla="val 29285"/>
            </a:avLst>
          </a:prstGeom>
          <a:solidFill>
            <a:srgbClr val="0070C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25713" y="4428697"/>
            <a:ext cx="1568287" cy="1096281"/>
          </a:xfrm>
          <a:prstGeom prst="roundRect">
            <a:avLst>
              <a:gd name="adj" fmla="val 29285"/>
            </a:avLst>
          </a:prstGeom>
          <a:solidFill>
            <a:srgbClr val="0070C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2170" y="5462996"/>
            <a:ext cx="5335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97823" y="3244172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85511" y="3269109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7823" y="4403760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85511" y="4428697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BAD81-05DB-9C8E-39AE-46054A246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C9D39-2A9C-E91A-E696-B5B5FD878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32878" y="3433200"/>
            <a:ext cx="3296635" cy="1219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16B2C-E6AD-1F00-F0E0-DA3C40145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656B7-394B-C15D-2FC0-94B59A654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62" y="6516948"/>
            <a:ext cx="916118" cy="3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4" grpId="0"/>
      <p:bldP spid="58" grpId="0" animBg="1"/>
      <p:bldP spid="59" grpId="0" animBg="1"/>
      <p:bldP spid="60" grpId="0" animBg="1"/>
      <p:bldP spid="11" grpId="0"/>
      <p:bldP spid="25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7" y="2435310"/>
            <a:ext cx="11126782" cy="2298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64F69-F9E4-98B6-2DF7-7675D011C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9A583-B367-D22B-0A37-D6FB94B5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56489-8B54-8469-E3BD-F9E2439DF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B3CFC2-48E8-CA05-91C5-AC7A91659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" y="219919"/>
            <a:ext cx="10555456" cy="5701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4163" y="1504025"/>
            <a:ext cx="7644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09" y="3865944"/>
            <a:ext cx="2958234" cy="32849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CE3F0A-D40A-673D-E672-5E2E55D66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BADB57-4B4A-DA30-C97E-CAE09C44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86DC0-5153-2974-F223-D754DFBAE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A7A02-E363-64B8-446A-52841F055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EB5595-58C1-3D92-F66D-0F1AFB6D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691" y="25405"/>
            <a:ext cx="12193057" cy="6858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34" y="4577898"/>
            <a:ext cx="1341236" cy="2280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D59277-0DA7-31C9-A945-E51448D905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484" b="42902"/>
          <a:stretch/>
        </p:blipFill>
        <p:spPr>
          <a:xfrm>
            <a:off x="1324934" y="511429"/>
            <a:ext cx="8469085" cy="5206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02851C-8F8D-1801-1167-C5C70FDBB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18793B-5EA2-9020-B16C-4660AA1C8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FD66B-223B-17D7-D925-53C1FE331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17231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2" y="1805650"/>
            <a:ext cx="12097543" cy="26593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4AC939-63D5-4ACC-CA94-D689A2C6B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9638A-3D8F-0D53-B0C1-82201E27E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FB081-E64E-2921-071A-2CF35BE81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3D5085-931A-6BA0-77D6-1FF6C9FB6D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97" y="6535954"/>
            <a:ext cx="772911" cy="3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96AE04-B8C0-F8FD-CA2A-904B7C36F6E8}"/>
              </a:ext>
            </a:extLst>
          </p:cNvPr>
          <p:cNvGrpSpPr/>
          <p:nvPr/>
        </p:nvGrpSpPr>
        <p:grpSpPr>
          <a:xfrm>
            <a:off x="292164" y="585589"/>
            <a:ext cx="10960036" cy="1775017"/>
            <a:chOff x="6587751" y="6266904"/>
            <a:chExt cx="6936715" cy="25749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940E4-8177-E7FE-8940-7D56510C01FA}"/>
                </a:ext>
              </a:extLst>
            </p:cNvPr>
            <p:cNvGrpSpPr/>
            <p:nvPr/>
          </p:nvGrpSpPr>
          <p:grpSpPr>
            <a:xfrm>
              <a:off x="6587751" y="6266904"/>
              <a:ext cx="6895131" cy="2571958"/>
              <a:chOff x="6459407" y="6049061"/>
              <a:chExt cx="6895131" cy="25719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3B01FE-D1A6-820D-E1AB-C1844C764C12}"/>
                  </a:ext>
                </a:extLst>
              </p:cNvPr>
              <p:cNvSpPr txBox="1"/>
              <p:nvPr/>
            </p:nvSpPr>
            <p:spPr>
              <a:xfrm>
                <a:off x="6459407" y="6049061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 w="2159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 w="2159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887EA-6AB5-AE11-F488-FA066DA75A6A}"/>
                  </a:ext>
                </a:extLst>
              </p:cNvPr>
              <p:cNvSpPr txBox="1"/>
              <p:nvPr/>
            </p:nvSpPr>
            <p:spPr>
              <a:xfrm>
                <a:off x="6459407" y="6066474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7921"/>
                    </a:solidFill>
                    <a:effectLst/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792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AF8B72-DFEE-DC12-2D21-9D667B8B82B7}"/>
                </a:ext>
              </a:extLst>
            </p:cNvPr>
            <p:cNvSpPr txBox="1"/>
            <p:nvPr/>
          </p:nvSpPr>
          <p:spPr>
            <a:xfrm>
              <a:off x="6629335" y="6287300"/>
              <a:ext cx="689513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7000">
                        <a:srgbClr val="328636"/>
                      </a:gs>
                      <a:gs pos="65000">
                        <a:srgbClr val="6DC64D"/>
                      </a:gs>
                      <a:gs pos="100000">
                        <a:srgbClr val="A5D575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思源黑体 CN"/>
                  <a:cs typeface="+mn-cs"/>
                </a:rPr>
                <a:t>TRỒNG CÂY CÙNG NA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7000">
                      <a:srgbClr val="328636"/>
                    </a:gs>
                    <a:gs pos="65000">
                      <a:srgbClr val="6DC64D"/>
                    </a:gs>
                    <a:gs pos="100000">
                      <a:srgbClr val="A5D575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DE319A-7BB0-ADD8-54CC-662B7C5C2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E12148-3D4D-4D4A-9D27-00503AB4A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36614D-9F20-4B58-FBDD-C5F35DE36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3" y="765018"/>
            <a:ext cx="9249497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0" cap="none" spc="-150" normalizeH="0" baseline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0" cap="none" spc="-150" normalizeH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như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0" cap="none" spc="-150" normalizeH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thế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0" cap="none" spc="-150" normalizeH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0" cap="none" spc="-150" normalizeH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gọi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0" cap="none" spc="-150" normalizeH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0" cap="none" spc="-150" normalizeH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0" cap="none" spc="-150" normalizeH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chẵn</a:t>
              </a:r>
              <a:r>
                <a:rPr kumimoji="0" lang="en-US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23831"/>
            <a:ext cx="4537107" cy="1138591"/>
            <a:chOff x="6830721" y="2855352"/>
            <a:chExt cx="4537107" cy="1138591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2855352"/>
              <a:ext cx="3750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hết</a:t>
              </a:r>
              <a:endPara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baseline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cho</a:t>
              </a:r>
              <a:r>
                <a:rPr lang="en-US" sz="3200" b="1" kern="0" baseline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48296"/>
            <a:chOff x="981375" y="2864057"/>
            <a:chExt cx="4537107" cy="11482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04834" y="2935135"/>
              <a:ext cx="3750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hết</a:t>
              </a:r>
              <a:endPara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baseline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cho</a:t>
              </a:r>
              <a:r>
                <a:rPr lang="en-US" sz="3200" b="1" kern="0" baseline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57479"/>
            <a:chOff x="981375" y="4872764"/>
            <a:chExt cx="4537107" cy="115747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4953025"/>
              <a:ext cx="3750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pt-BR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 hết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200" b="1" kern="0" baseline="0" dirty="0">
                  <a:solidFill>
                    <a:prstClr val="black"/>
                  </a:solidFill>
                  <a:latin typeface="Cambria" panose="02040503050406030204" pitchFamily="18" charset="0"/>
                </a:rPr>
                <a:t>cho</a:t>
              </a:r>
              <a:r>
                <a:rPr lang="pt-BR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5</a:t>
              </a:r>
              <a:endPara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201573"/>
            <a:chOff x="6830721" y="4714800"/>
            <a:chExt cx="4537107" cy="1201573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2896" y="4839155"/>
              <a:ext cx="29051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Số chia hết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pt-BR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7</a:t>
              </a:r>
              <a:endPara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0A0895-EDD4-A798-38BA-498D8B193D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3CF899-8CA0-975D-1FE3-1C5A85794C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0C4B64-F42E-0EDB-9DD9-258470E02D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30935" y="433131"/>
              <a:ext cx="13622080" cy="1004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Đâu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là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số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chẵn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trong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các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số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sau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?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59541" y="3132981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776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775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077528" y="4901904"/>
            <a:ext cx="4630996" cy="1129886"/>
            <a:chOff x="887486" y="4872764"/>
            <a:chExt cx="4630996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887486" y="5029644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779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781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-76901" y="382628"/>
            <a:ext cx="1826522" cy="23845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3BD934-6DB5-8B54-E453-2854BFFBDC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978FC3-6AC7-043D-6D67-C4CCE3F4A1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87EF57-DD41-842C-373F-16BD3BC576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936696" cy="1831954"/>
            <a:chOff x="226633" y="-47311"/>
            <a:chExt cx="31747402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31555625" cy="2392709"/>
            </a:xfrm>
            <a:custGeom>
              <a:avLst/>
              <a:gdLst>
                <a:gd name="connsiteX0" fmla="*/ 0 w 31555625"/>
                <a:gd name="connsiteY0" fmla="*/ 0 h 2392709"/>
                <a:gd name="connsiteX1" fmla="*/ 31555625 w 31555625"/>
                <a:gd name="connsiteY1" fmla="*/ 0 h 2392709"/>
                <a:gd name="connsiteX2" fmla="*/ 31555625 w 31555625"/>
                <a:gd name="connsiteY2" fmla="*/ 2392709 h 2392709"/>
                <a:gd name="connsiteX3" fmla="*/ 0 w 31555625"/>
                <a:gd name="connsiteY3" fmla="*/ 2392709 h 2392709"/>
                <a:gd name="connsiteX4" fmla="*/ 0 w 31555625"/>
                <a:gd name="connsiteY4" fmla="*/ 0 h 2392709"/>
                <a:gd name="connsiteX0" fmla="*/ 0 w 31555625"/>
                <a:gd name="connsiteY0" fmla="*/ 0 h 2392709"/>
                <a:gd name="connsiteX1" fmla="*/ 31555625 w 31555625"/>
                <a:gd name="connsiteY1" fmla="*/ 0 h 2392709"/>
                <a:gd name="connsiteX2" fmla="*/ 31555625 w 31555625"/>
                <a:gd name="connsiteY2" fmla="*/ 2392709 h 2392709"/>
                <a:gd name="connsiteX3" fmla="*/ 0 w 31555625"/>
                <a:gd name="connsiteY3" fmla="*/ 2392709 h 2392709"/>
                <a:gd name="connsiteX4" fmla="*/ 0 w 31555625"/>
                <a:gd name="connsiteY4" fmla="*/ 0 h 2392709"/>
                <a:gd name="connsiteX0" fmla="*/ 0 w 31555625"/>
                <a:gd name="connsiteY0" fmla="*/ 0 h 2392709"/>
                <a:gd name="connsiteX1" fmla="*/ 31555625 w 31555625"/>
                <a:gd name="connsiteY1" fmla="*/ 0 h 2392709"/>
                <a:gd name="connsiteX2" fmla="*/ 31555625 w 31555625"/>
                <a:gd name="connsiteY2" fmla="*/ 2392709 h 2392709"/>
                <a:gd name="connsiteX3" fmla="*/ 0 w 31555625"/>
                <a:gd name="connsiteY3" fmla="*/ 2392709 h 2392709"/>
                <a:gd name="connsiteX4" fmla="*/ 0 w 31555625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55625" h="2392709" fill="none" extrusionOk="0">
                  <a:moveTo>
                    <a:pt x="0" y="0"/>
                  </a:moveTo>
                  <a:cubicBezTo>
                    <a:pt x="11376530" y="170434"/>
                    <a:pt x="17454100" y="1034821"/>
                    <a:pt x="31555625" y="0"/>
                  </a:cubicBezTo>
                  <a:cubicBezTo>
                    <a:pt x="31059107" y="501752"/>
                    <a:pt x="30844831" y="1671566"/>
                    <a:pt x="31555625" y="2392709"/>
                  </a:cubicBezTo>
                  <a:cubicBezTo>
                    <a:pt x="16714277" y="2225787"/>
                    <a:pt x="6561020" y="987095"/>
                    <a:pt x="0" y="2392709"/>
                  </a:cubicBezTo>
                  <a:cubicBezTo>
                    <a:pt x="390563" y="1451151"/>
                    <a:pt x="315168" y="558169"/>
                    <a:pt x="0" y="0"/>
                  </a:cubicBezTo>
                  <a:close/>
                </a:path>
                <a:path w="31555625" h="2392709" stroke="0" extrusionOk="0">
                  <a:moveTo>
                    <a:pt x="0" y="0"/>
                  </a:moveTo>
                  <a:cubicBezTo>
                    <a:pt x="15230138" y="146231"/>
                    <a:pt x="26068501" y="-296335"/>
                    <a:pt x="31555625" y="0"/>
                  </a:cubicBezTo>
                  <a:cubicBezTo>
                    <a:pt x="31223941" y="308179"/>
                    <a:pt x="31889820" y="1466872"/>
                    <a:pt x="31555625" y="2392709"/>
                  </a:cubicBezTo>
                  <a:cubicBezTo>
                    <a:pt x="20360137" y="2269662"/>
                    <a:pt x="8811047" y="3336061"/>
                    <a:pt x="0" y="2392709"/>
                  </a:cubicBezTo>
                  <a:cubicBezTo>
                    <a:pt x="15814" y="1699585"/>
                    <a:pt x="274633" y="1328793"/>
                    <a:pt x="0" y="0"/>
                  </a:cubicBezTo>
                  <a:close/>
                </a:path>
                <a:path w="31555625" h="2392709" fill="none" stroke="0" extrusionOk="0">
                  <a:moveTo>
                    <a:pt x="0" y="0"/>
                  </a:moveTo>
                  <a:cubicBezTo>
                    <a:pt x="10622740" y="-274934"/>
                    <a:pt x="19619363" y="319558"/>
                    <a:pt x="31555625" y="0"/>
                  </a:cubicBezTo>
                  <a:cubicBezTo>
                    <a:pt x="30939700" y="446366"/>
                    <a:pt x="31548882" y="1679437"/>
                    <a:pt x="31555625" y="2392709"/>
                  </a:cubicBezTo>
                  <a:cubicBezTo>
                    <a:pt x="26946258" y="2398228"/>
                    <a:pt x="12952570" y="2370602"/>
                    <a:pt x="0" y="2392709"/>
                  </a:cubicBezTo>
                  <a:cubicBezTo>
                    <a:pt x="261020" y="1577916"/>
                    <a:pt x="-2301" y="422610"/>
                    <a:pt x="0" y="0"/>
                  </a:cubicBezTo>
                  <a:close/>
                </a:path>
                <a:path w="31555625" h="2392709" fill="none" stroke="0" extrusionOk="0">
                  <a:moveTo>
                    <a:pt x="0" y="0"/>
                  </a:moveTo>
                  <a:cubicBezTo>
                    <a:pt x="11500648" y="-98915"/>
                    <a:pt x="18627787" y="593308"/>
                    <a:pt x="31555625" y="0"/>
                  </a:cubicBezTo>
                  <a:cubicBezTo>
                    <a:pt x="30973437" y="424692"/>
                    <a:pt x="30894642" y="1864360"/>
                    <a:pt x="31555625" y="2392709"/>
                  </a:cubicBezTo>
                  <a:cubicBezTo>
                    <a:pt x="15992921" y="1446286"/>
                    <a:pt x="7438547" y="720747"/>
                    <a:pt x="0" y="2392709"/>
                  </a:cubicBezTo>
                  <a:cubicBezTo>
                    <a:pt x="362928" y="1537695"/>
                    <a:pt x="292822" y="51648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708555" y="524556"/>
              <a:ext cx="31265480" cy="1004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Đâu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là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số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lẻ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trong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các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số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sau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?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815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7018104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800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810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96527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8511851" y="4869805"/>
              <a:ext cx="2729757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prstClr val="black"/>
                  </a:solidFill>
                  <a:latin typeface="Cambria" panose="02040503050406030204" pitchFamily="18" charset="0"/>
                </a:rPr>
                <a:t>820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40218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4999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04924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2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3391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FDEAA4-EB37-0A6A-120D-5FC79C8295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7BFA4D-B9EF-9628-FCB7-B6357B86AE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8C0C7D-E9FB-C7E3-0CA7-06B2F355BE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7186810" y="112488"/>
            <a:ext cx="5005190" cy="6834413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112488"/>
            <a:ext cx="6950042" cy="3316511"/>
          </a:xfrm>
          <a:prstGeom prst="rect">
            <a:avLst/>
          </a:prstGeom>
        </p:spPr>
      </p:pic>
      <p:sp>
        <p:nvSpPr>
          <p:cNvPr id="3" name="3850"/>
          <p:cNvSpPr txBox="1"/>
          <p:nvPr/>
        </p:nvSpPr>
        <p:spPr>
          <a:xfrm>
            <a:off x="640080" y="3130649"/>
            <a:ext cx="6546730" cy="3232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92B91-D6B4-E7C5-A97C-FEFA2C6A9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EE85C-B2E0-D167-CB9B-8ED715DC8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D44C-8E2F-5684-85FE-770FE0ADE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" y="80056"/>
            <a:ext cx="11662718" cy="6409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2270950"/>
            <a:ext cx="11210826" cy="23160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621790-03D6-84B8-67A0-291F8D3B3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ABDDC-4247-90BE-4324-D73D27DD6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41284-F46F-EC5A-2653-846FF8C30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A1D8A-83C3-2F17-B8C8-74CDAEC57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" y="80056"/>
            <a:ext cx="11662718" cy="6409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621790-03D6-84B8-67A0-291F8D3B3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ABDDC-4247-90BE-4324-D73D27DD6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41284-F46F-EC5A-2653-846FF8C30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E1A1D-5E5A-F7E8-D540-82684C81C04B}"/>
              </a:ext>
            </a:extLst>
          </p:cNvPr>
          <p:cNvSpPr txBox="1"/>
          <p:nvPr/>
        </p:nvSpPr>
        <p:spPr>
          <a:xfrm>
            <a:off x="1429915" y="2628784"/>
            <a:ext cx="97397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14AEC-8CA0-853B-D3C5-E310CC5D556E}"/>
              </a:ext>
            </a:extLst>
          </p:cNvPr>
          <p:cNvSpPr txBox="1"/>
          <p:nvPr/>
        </p:nvSpPr>
        <p:spPr>
          <a:xfrm>
            <a:off x="3604773" y="1591036"/>
            <a:ext cx="5920227" cy="657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10870-A591-C3FD-F195-3CC14D9CA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471</Words>
  <Application>Microsoft Office PowerPoint</Application>
  <PresentationFormat>Widescreen</PresentationFormat>
  <Paragraphs>114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#9Slide07 IcielAltus Serif</vt:lpstr>
      <vt:lpstr>UTM Showcard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</dc:creator>
  <cp:lastModifiedBy>Laptop88</cp:lastModifiedBy>
  <cp:revision>1</cp:revision>
  <dcterms:created xsi:type="dcterms:W3CDTF">2023-09-17T06:20:17Z</dcterms:created>
  <dcterms:modified xsi:type="dcterms:W3CDTF">2023-09-17T06:22:07Z</dcterms:modified>
</cp:coreProperties>
</file>