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313" r:id="rId4"/>
    <p:sldId id="314" r:id="rId5"/>
    <p:sldId id="315" r:id="rId6"/>
    <p:sldId id="316" r:id="rId7"/>
    <p:sldId id="317" r:id="rId8"/>
    <p:sldId id="318" r:id="rId9"/>
    <p:sldId id="319" r:id="rId10"/>
    <p:sldId id="320" r:id="rId11"/>
    <p:sldId id="321" r:id="rId12"/>
    <p:sldId id="322" r:id="rId13"/>
    <p:sldId id="323" r:id="rId14"/>
    <p:sldId id="324" r:id="rId15"/>
    <p:sldId id="326" r:id="rId16"/>
    <p:sldId id="325" r:id="rId17"/>
    <p:sldId id="311" r:id="rId18"/>
    <p:sldId id="312" r:id="rId19"/>
  </p:sldIdLst>
  <p:sldSz cx="12192000" cy="6858000"/>
  <p:notesSz cx="7104063" cy="10234613"/>
  <p:embeddedFontLst>
    <p:embeddedFont>
      <p:font typeface="等线" panose="02010600030101010101" pitchFamily="2" charset="-122"/>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1"/>
    <a:srgbClr val="274800"/>
    <a:srgbClr val="305D00"/>
    <a:srgbClr val="E5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6B898CF-95D0-427C-BEFC-4B8CC6FBDBF3}" type="datetimeFigureOut">
              <a:rPr lang="zh-CN" altLang="en-US" smtClean="0"/>
              <a:t>2023/9/17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41157A9-863C-4B47-83E4-B552BE5ACE0B}" type="slidenum">
              <a:rPr lang="zh-CN" altLang="en-US" smtClean="0"/>
              <a:t>‹#›</a:t>
            </a:fld>
            <a:endParaRPr lang="zh-CN" altLang="en-US"/>
          </a:p>
        </p:txBody>
      </p:sp>
    </p:spTree>
    <p:extLst>
      <p:ext uri="{BB962C8B-B14F-4D97-AF65-F5344CB8AC3E}">
        <p14:creationId xmlns:p14="http://schemas.microsoft.com/office/powerpoint/2010/main" val="103441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a:t>
            </a:fld>
            <a:endParaRPr lang="zh-CN" altLang="en-US"/>
          </a:p>
        </p:txBody>
      </p:sp>
    </p:spTree>
    <p:extLst>
      <p:ext uri="{BB962C8B-B14F-4D97-AF65-F5344CB8AC3E}">
        <p14:creationId xmlns:p14="http://schemas.microsoft.com/office/powerpoint/2010/main" val="102968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10</a:t>
            </a:fld>
            <a:endParaRPr lang="zh-CN" altLang="en-US"/>
          </a:p>
        </p:txBody>
      </p:sp>
    </p:spTree>
    <p:extLst>
      <p:ext uri="{BB962C8B-B14F-4D97-AF65-F5344CB8AC3E}">
        <p14:creationId xmlns:p14="http://schemas.microsoft.com/office/powerpoint/2010/main" val="286213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11</a:t>
            </a:fld>
            <a:endParaRPr lang="zh-CN" altLang="en-US"/>
          </a:p>
        </p:txBody>
      </p:sp>
    </p:spTree>
    <p:extLst>
      <p:ext uri="{BB962C8B-B14F-4D97-AF65-F5344CB8AC3E}">
        <p14:creationId xmlns:p14="http://schemas.microsoft.com/office/powerpoint/2010/main" val="223422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12</a:t>
            </a:fld>
            <a:endParaRPr lang="zh-CN" altLang="en-US"/>
          </a:p>
        </p:txBody>
      </p:sp>
    </p:spTree>
    <p:extLst>
      <p:ext uri="{BB962C8B-B14F-4D97-AF65-F5344CB8AC3E}">
        <p14:creationId xmlns:p14="http://schemas.microsoft.com/office/powerpoint/2010/main" val="120879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13</a:t>
            </a:fld>
            <a:endParaRPr lang="zh-CN" altLang="en-US"/>
          </a:p>
        </p:txBody>
      </p:sp>
    </p:spTree>
    <p:extLst>
      <p:ext uri="{BB962C8B-B14F-4D97-AF65-F5344CB8AC3E}">
        <p14:creationId xmlns:p14="http://schemas.microsoft.com/office/powerpoint/2010/main" val="115098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14</a:t>
            </a:fld>
            <a:endParaRPr lang="zh-CN" altLang="en-US"/>
          </a:p>
        </p:txBody>
      </p:sp>
    </p:spTree>
    <p:extLst>
      <p:ext uri="{BB962C8B-B14F-4D97-AF65-F5344CB8AC3E}">
        <p14:creationId xmlns:p14="http://schemas.microsoft.com/office/powerpoint/2010/main" val="78923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15</a:t>
            </a:fld>
            <a:endParaRPr lang="zh-CN" altLang="en-US"/>
          </a:p>
        </p:txBody>
      </p:sp>
    </p:spTree>
    <p:extLst>
      <p:ext uri="{BB962C8B-B14F-4D97-AF65-F5344CB8AC3E}">
        <p14:creationId xmlns:p14="http://schemas.microsoft.com/office/powerpoint/2010/main" val="247613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16</a:t>
            </a:fld>
            <a:endParaRPr lang="zh-CN" altLang="en-US"/>
          </a:p>
        </p:txBody>
      </p:sp>
    </p:spTree>
    <p:extLst>
      <p:ext uri="{BB962C8B-B14F-4D97-AF65-F5344CB8AC3E}">
        <p14:creationId xmlns:p14="http://schemas.microsoft.com/office/powerpoint/2010/main" val="397528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a:t>
            </a:fld>
            <a:endParaRPr lang="zh-CN" altLang="en-US"/>
          </a:p>
        </p:txBody>
      </p:sp>
    </p:spTree>
    <p:extLst>
      <p:ext uri="{BB962C8B-B14F-4D97-AF65-F5344CB8AC3E}">
        <p14:creationId xmlns:p14="http://schemas.microsoft.com/office/powerpoint/2010/main" val="206974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3</a:t>
            </a:fld>
            <a:endParaRPr lang="zh-CN" altLang="en-US"/>
          </a:p>
        </p:txBody>
      </p:sp>
    </p:spTree>
    <p:extLst>
      <p:ext uri="{BB962C8B-B14F-4D97-AF65-F5344CB8AC3E}">
        <p14:creationId xmlns:p14="http://schemas.microsoft.com/office/powerpoint/2010/main" val="402021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4</a:t>
            </a:fld>
            <a:endParaRPr lang="zh-CN" altLang="en-US"/>
          </a:p>
        </p:txBody>
      </p:sp>
    </p:spTree>
    <p:extLst>
      <p:ext uri="{BB962C8B-B14F-4D97-AF65-F5344CB8AC3E}">
        <p14:creationId xmlns:p14="http://schemas.microsoft.com/office/powerpoint/2010/main" val="216466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5</a:t>
            </a:fld>
            <a:endParaRPr lang="zh-CN" altLang="en-US"/>
          </a:p>
        </p:txBody>
      </p:sp>
    </p:spTree>
    <p:extLst>
      <p:ext uri="{BB962C8B-B14F-4D97-AF65-F5344CB8AC3E}">
        <p14:creationId xmlns:p14="http://schemas.microsoft.com/office/powerpoint/2010/main" val="299588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6</a:t>
            </a:fld>
            <a:endParaRPr lang="zh-CN" altLang="en-US"/>
          </a:p>
        </p:txBody>
      </p:sp>
    </p:spTree>
    <p:extLst>
      <p:ext uri="{BB962C8B-B14F-4D97-AF65-F5344CB8AC3E}">
        <p14:creationId xmlns:p14="http://schemas.microsoft.com/office/powerpoint/2010/main" val="167554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7</a:t>
            </a:fld>
            <a:endParaRPr lang="zh-CN" altLang="en-US"/>
          </a:p>
        </p:txBody>
      </p:sp>
    </p:spTree>
    <p:extLst>
      <p:ext uri="{BB962C8B-B14F-4D97-AF65-F5344CB8AC3E}">
        <p14:creationId xmlns:p14="http://schemas.microsoft.com/office/powerpoint/2010/main" val="173529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8</a:t>
            </a:fld>
            <a:endParaRPr lang="zh-CN" altLang="en-US"/>
          </a:p>
        </p:txBody>
      </p:sp>
    </p:spTree>
    <p:extLst>
      <p:ext uri="{BB962C8B-B14F-4D97-AF65-F5344CB8AC3E}">
        <p14:creationId xmlns:p14="http://schemas.microsoft.com/office/powerpoint/2010/main" val="248888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9</a:t>
            </a:fld>
            <a:endParaRPr lang="zh-CN" altLang="en-US"/>
          </a:p>
        </p:txBody>
      </p:sp>
    </p:spTree>
    <p:extLst>
      <p:ext uri="{BB962C8B-B14F-4D97-AF65-F5344CB8AC3E}">
        <p14:creationId xmlns:p14="http://schemas.microsoft.com/office/powerpoint/2010/main" val="358626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06273FA-F131-434B-AE9C-64BE1F63FB1A}"/>
              </a:ext>
            </a:extLst>
          </p:cNvPr>
          <p:cNvPicPr>
            <a:picLocks noChangeAspect="1"/>
          </p:cNvPicPr>
          <p:nvPr userDrawn="1"/>
        </p:nvPicPr>
        <p:blipFill>
          <a:blip r:embed="rId2"/>
          <a:stretch>
            <a:fillRect/>
          </a:stretch>
        </p:blipFill>
        <p:spPr>
          <a:xfrm flipV="1">
            <a:off x="0" y="0"/>
            <a:ext cx="12192000" cy="6857999"/>
          </a:xfrm>
          <a:prstGeom prst="rect">
            <a:avLst/>
          </a:prstGeom>
        </p:spPr>
      </p:pic>
      <p:pic>
        <p:nvPicPr>
          <p:cNvPr id="19" name="图片 18">
            <a:extLst>
              <a:ext uri="{FF2B5EF4-FFF2-40B4-BE49-F238E27FC236}">
                <a16:creationId xmlns:a16="http://schemas.microsoft.com/office/drawing/2014/main" id="{914E2AFA-5D3D-4413-A248-2DD7FD473A8C}"/>
              </a:ext>
            </a:extLst>
          </p:cNvPr>
          <p:cNvPicPr>
            <a:picLocks noChangeAspect="1"/>
          </p:cNvPicPr>
          <p:nvPr userDrawn="1"/>
        </p:nvPicPr>
        <p:blipFill>
          <a:blip r:embed="rId3"/>
          <a:stretch>
            <a:fillRect/>
          </a:stretch>
        </p:blipFill>
        <p:spPr>
          <a:xfrm>
            <a:off x="0" y="3962400"/>
            <a:ext cx="12192000" cy="2895600"/>
          </a:xfrm>
          <a:prstGeom prst="rect">
            <a:avLst/>
          </a:prstGeom>
        </p:spPr>
      </p:pic>
      <p:sp>
        <p:nvSpPr>
          <p:cNvPr id="2" name="日期占位符 1">
            <a:extLst>
              <a:ext uri="{FF2B5EF4-FFF2-40B4-BE49-F238E27FC236}">
                <a16:creationId xmlns:a16="http://schemas.microsoft.com/office/drawing/2014/main" id="{7D0B6A2C-721C-4C23-BC94-05471F7EC63F}"/>
              </a:ext>
            </a:extLst>
          </p:cNvPr>
          <p:cNvSpPr>
            <a:spLocks noGrp="1"/>
          </p:cNvSpPr>
          <p:nvPr>
            <p:ph type="dt" sz="half" idx="10"/>
          </p:nvPr>
        </p:nvSpPr>
        <p:spPr/>
        <p:txBody>
          <a:bodyPr/>
          <a:lstStyle/>
          <a:p>
            <a:fld id="{BB8137CA-D131-4EF6-9B14-D9F7E276C745}" type="datetimeFigureOut">
              <a:rPr lang="zh-CN" altLang="en-US" smtClean="0"/>
              <a:t>2023/9/17</a:t>
            </a:fld>
            <a:endParaRPr lang="zh-CN" altLang="en-US"/>
          </a:p>
        </p:txBody>
      </p:sp>
      <p:sp>
        <p:nvSpPr>
          <p:cNvPr id="3" name="页脚占位符 2">
            <a:extLst>
              <a:ext uri="{FF2B5EF4-FFF2-40B4-BE49-F238E27FC236}">
                <a16:creationId xmlns:a16="http://schemas.microsoft.com/office/drawing/2014/main" id="{90A11248-A531-4E1D-A28C-B5BA44A82D9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DFCC5B9-7F39-46EA-8508-BB2EE87DACFF}"/>
              </a:ext>
            </a:extLst>
          </p:cNvPr>
          <p:cNvSpPr>
            <a:spLocks noGrp="1"/>
          </p:cNvSpPr>
          <p:nvPr>
            <p:ph type="sldNum" sz="quarter" idx="12"/>
          </p:nvPr>
        </p:nvSpPr>
        <p:spPr/>
        <p:txBody>
          <a:bodyPr/>
          <a:lstStyle/>
          <a:p>
            <a:fld id="{F7755A1B-FC52-483B-B683-58CCB7978464}" type="slidenum">
              <a:rPr lang="zh-CN" altLang="en-US" smtClean="0"/>
              <a:t>‹#›</a:t>
            </a:fld>
            <a:endParaRPr lang="zh-CN" altLang="en-US"/>
          </a:p>
        </p:txBody>
      </p:sp>
      <p:pic>
        <p:nvPicPr>
          <p:cNvPr id="16" name="图片 15">
            <a:extLst>
              <a:ext uri="{FF2B5EF4-FFF2-40B4-BE49-F238E27FC236}">
                <a16:creationId xmlns:a16="http://schemas.microsoft.com/office/drawing/2014/main" id="{EA7BF6CA-CA68-49E4-8795-1C0FF4655F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145978"/>
            <a:ext cx="12192000" cy="1712022"/>
          </a:xfrm>
          <a:prstGeom prst="rect">
            <a:avLst/>
          </a:prstGeom>
        </p:spPr>
      </p:pic>
      <p:pic>
        <p:nvPicPr>
          <p:cNvPr id="14" name="图片 13">
            <a:extLst>
              <a:ext uri="{FF2B5EF4-FFF2-40B4-BE49-F238E27FC236}">
                <a16:creationId xmlns:a16="http://schemas.microsoft.com/office/drawing/2014/main" id="{1CDCB727-DDF3-476F-979C-36EF0F40647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567568"/>
            <a:ext cx="12192000" cy="1290432"/>
          </a:xfrm>
          <a:prstGeom prst="rect">
            <a:avLst/>
          </a:prstGeom>
        </p:spPr>
      </p:pic>
      <p:pic>
        <p:nvPicPr>
          <p:cNvPr id="26" name="图片 25">
            <a:extLst>
              <a:ext uri="{FF2B5EF4-FFF2-40B4-BE49-F238E27FC236}">
                <a16:creationId xmlns:a16="http://schemas.microsoft.com/office/drawing/2014/main" id="{8F6E9656-DE6A-4644-AAD2-00680580936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23"/>
            <a:ext cx="4380220" cy="4305623"/>
          </a:xfrm>
          <a:prstGeom prst="rect">
            <a:avLst/>
          </a:prstGeom>
        </p:spPr>
      </p:pic>
    </p:spTree>
    <p:extLst>
      <p:ext uri="{BB962C8B-B14F-4D97-AF65-F5344CB8AC3E}">
        <p14:creationId xmlns:p14="http://schemas.microsoft.com/office/powerpoint/2010/main" val="1521511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p:cNvPicPr>
            <a:picLocks noChangeAspect="1"/>
          </p:cNvPicPr>
          <p:nvPr/>
        </p:nvPicPr>
        <p:blipFill>
          <a:blip r:embed="rId3"/>
          <a:stretch>
            <a:fillRect/>
          </a:stretch>
        </p:blipFill>
        <p:spPr>
          <a:xfrm flipV="1">
            <a:off x="8898890" y="-12065"/>
            <a:ext cx="3300730" cy="1676400"/>
          </a:xfrm>
          <a:prstGeom prst="rect">
            <a:avLst/>
          </a:prstGeom>
        </p:spPr>
      </p:pic>
      <p:pic>
        <p:nvPicPr>
          <p:cNvPr id="5" name="图片 4" descr="花5"/>
          <p:cNvPicPr>
            <a:picLocks noChangeAspect="1"/>
          </p:cNvPicPr>
          <p:nvPr/>
        </p:nvPicPr>
        <p:blipFill>
          <a:blip r:embed="rId4"/>
          <a:stretch>
            <a:fillRect/>
          </a:stretch>
        </p:blipFill>
        <p:spPr>
          <a:xfrm>
            <a:off x="-15240" y="5411470"/>
            <a:ext cx="3821430" cy="1457325"/>
          </a:xfrm>
          <a:prstGeom prst="rect">
            <a:avLst/>
          </a:prstGeom>
        </p:spPr>
      </p:pic>
      <p:pic>
        <p:nvPicPr>
          <p:cNvPr id="8" name="Picture 7">
            <a:extLst>
              <a:ext uri="{FF2B5EF4-FFF2-40B4-BE49-F238E27FC236}">
                <a16:creationId xmlns:a16="http://schemas.microsoft.com/office/drawing/2014/main" id="{26F8F4E0-BD9A-7BEA-0ABB-85A2946D4700}"/>
              </a:ext>
            </a:extLst>
          </p:cNvPr>
          <p:cNvPicPr>
            <a:picLocks noChangeAspect="1"/>
          </p:cNvPicPr>
          <p:nvPr/>
        </p:nvPicPr>
        <p:blipFill>
          <a:blip r:embed="rId5"/>
          <a:stretch>
            <a:fillRect/>
          </a:stretch>
        </p:blipFill>
        <p:spPr>
          <a:xfrm>
            <a:off x="4778880" y="1004901"/>
            <a:ext cx="3072650" cy="1420491"/>
          </a:xfrm>
          <a:prstGeom prst="rect">
            <a:avLst/>
          </a:prstGeom>
        </p:spPr>
      </p:pic>
      <p:pic>
        <p:nvPicPr>
          <p:cNvPr id="10" name="Picture 9">
            <a:extLst>
              <a:ext uri="{FF2B5EF4-FFF2-40B4-BE49-F238E27FC236}">
                <a16:creationId xmlns:a16="http://schemas.microsoft.com/office/drawing/2014/main" id="{74D1A32D-0A64-10A6-6C08-08AEFCC265EC}"/>
              </a:ext>
            </a:extLst>
          </p:cNvPr>
          <p:cNvPicPr>
            <a:picLocks noChangeAspect="1"/>
          </p:cNvPicPr>
          <p:nvPr/>
        </p:nvPicPr>
        <p:blipFill>
          <a:blip r:embed="rId6"/>
          <a:stretch>
            <a:fillRect/>
          </a:stretch>
        </p:blipFill>
        <p:spPr>
          <a:xfrm>
            <a:off x="2412529" y="2271734"/>
            <a:ext cx="8041321" cy="2523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B302429D-584A-C16F-686E-910846B42B51}"/>
              </a:ext>
            </a:extLst>
          </p:cNvPr>
          <p:cNvGrpSpPr/>
          <p:nvPr/>
        </p:nvGrpSpPr>
        <p:grpSpPr>
          <a:xfrm>
            <a:off x="635578" y="524313"/>
            <a:ext cx="7289222" cy="3729987"/>
            <a:chOff x="5610688" y="1031736"/>
            <a:chExt cx="5879305" cy="3980523"/>
          </a:xfrm>
        </p:grpSpPr>
        <p:sp>
          <p:nvSpPr>
            <p:cNvPr id="3" name="Freeform: Shape 2">
              <a:extLst>
                <a:ext uri="{FF2B5EF4-FFF2-40B4-BE49-F238E27FC236}">
                  <a16:creationId xmlns:a16="http://schemas.microsoft.com/office/drawing/2014/main" id="{EB50E8D4-DB62-AFD3-C715-C4A2CB934E1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B7386A77-2609-9788-B3D3-BFE548560A23}"/>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765B4E17-37F2-1FD5-51EB-1E705683B14B}"/>
                </a:ext>
              </a:extLst>
            </p:cNvPr>
            <p:cNvGrpSpPr/>
            <p:nvPr/>
          </p:nvGrpSpPr>
          <p:grpSpPr>
            <a:xfrm>
              <a:off x="5610688" y="1031736"/>
              <a:ext cx="5879305" cy="3980523"/>
              <a:chOff x="5610688" y="1031736"/>
              <a:chExt cx="5879305" cy="3980523"/>
            </a:xfrm>
            <a:solidFill>
              <a:srgbClr val="1A1A1A"/>
            </a:solidFill>
          </p:grpSpPr>
          <p:sp>
            <p:nvSpPr>
              <p:cNvPr id="6" name="Freeform: Shape 5">
                <a:extLst>
                  <a:ext uri="{FF2B5EF4-FFF2-40B4-BE49-F238E27FC236}">
                    <a16:creationId xmlns:a16="http://schemas.microsoft.com/office/drawing/2014/main" id="{73B3AE46-786F-2526-24C1-D542BB8878A4}"/>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79A4036-D0CB-7DE6-5E91-A17FA92312A6}"/>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1018260-E065-C944-6A18-65FBF211C8B7}"/>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6ACC76B-8DCB-51FD-D38C-18DE0DED31E3}"/>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32A8681-8724-E344-A9C0-50B3060D1E99}"/>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6BCBCA2-70B4-45DF-75BB-9CDCA35AC38D}"/>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DFFC9B47-6B3A-EF7D-20F9-89394FED9654}"/>
              </a:ext>
            </a:extLst>
          </p:cNvPr>
          <p:cNvGrpSpPr/>
          <p:nvPr/>
        </p:nvGrpSpPr>
        <p:grpSpPr>
          <a:xfrm>
            <a:off x="7323828" y="2658246"/>
            <a:ext cx="3285947" cy="3794598"/>
            <a:chOff x="8408633" y="1992570"/>
            <a:chExt cx="3507011" cy="3833036"/>
          </a:xfrm>
        </p:grpSpPr>
        <p:grpSp>
          <p:nvGrpSpPr>
            <p:cNvPr id="13" name="Graphic 4">
              <a:extLst>
                <a:ext uri="{FF2B5EF4-FFF2-40B4-BE49-F238E27FC236}">
                  <a16:creationId xmlns:a16="http://schemas.microsoft.com/office/drawing/2014/main" id="{A87E7ED1-03D7-DCC6-5664-B76027C50D53}"/>
                </a:ext>
              </a:extLst>
            </p:cNvPr>
            <p:cNvGrpSpPr/>
            <p:nvPr/>
          </p:nvGrpSpPr>
          <p:grpSpPr>
            <a:xfrm>
              <a:off x="8408633" y="1992570"/>
              <a:ext cx="3507011" cy="3821123"/>
              <a:chOff x="8408633" y="1992570"/>
              <a:chExt cx="3507011" cy="3821123"/>
            </a:xfrm>
          </p:grpSpPr>
          <p:grpSp>
            <p:nvGrpSpPr>
              <p:cNvPr id="15" name="Graphic 4">
                <a:extLst>
                  <a:ext uri="{FF2B5EF4-FFF2-40B4-BE49-F238E27FC236}">
                    <a16:creationId xmlns:a16="http://schemas.microsoft.com/office/drawing/2014/main" id="{6F7E6F79-FC5C-25BD-44F3-2B6C9D7E5DB8}"/>
                  </a:ext>
                </a:extLst>
              </p:cNvPr>
              <p:cNvGrpSpPr/>
              <p:nvPr/>
            </p:nvGrpSpPr>
            <p:grpSpPr>
              <a:xfrm>
                <a:off x="10886512" y="3334328"/>
                <a:ext cx="1029133" cy="1810218"/>
                <a:chOff x="10886512" y="3334328"/>
                <a:chExt cx="1029133" cy="1810218"/>
              </a:xfrm>
            </p:grpSpPr>
            <p:sp>
              <p:nvSpPr>
                <p:cNvPr id="90" name="Freeform: Shape 89">
                  <a:extLst>
                    <a:ext uri="{FF2B5EF4-FFF2-40B4-BE49-F238E27FC236}">
                      <a16:creationId xmlns:a16="http://schemas.microsoft.com/office/drawing/2014/main" id="{1081F42F-2309-71DF-D1BE-61E08F2A93BB}"/>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DBBCA2C-D752-6262-6476-9B17391EACFB}"/>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A01A4B1-BC64-7CB7-7D94-92E2B0757AB9}"/>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FC18456-7FC8-7CEE-CF7E-7DE93AF8F5E9}"/>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F976B1D-A465-D5C6-6BFE-829FF8072E9D}"/>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FDCA33-8BD0-208C-0574-CA5B65D6799B}"/>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EFB2BA9-3363-096C-C993-350090EDFBAB}"/>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163E582-DF40-4BC2-428F-0CB9D64F08AE}"/>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F9D5FAB-0550-4FF4-59FD-09E130567142}"/>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F565BB04-A407-A2AE-1948-D1CFFEAAB887}"/>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46A0DCE-D4AD-47B6-9EBE-9AE4D65BCB0C}"/>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7E93DC4-1DD2-1075-086D-267C774C4744}"/>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5283BA3-4399-8B97-2EA9-837D95F8036F}"/>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1C878C4-B94B-0AF2-58CD-1280100C3E6C}"/>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C08470-2075-DC2D-764C-700EFEC1947A}"/>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9DCDD861-032C-9317-0C63-959C6E0E554A}"/>
                  </a:ext>
                </a:extLst>
              </p:cNvPr>
              <p:cNvGrpSpPr/>
              <p:nvPr/>
            </p:nvGrpSpPr>
            <p:grpSpPr>
              <a:xfrm>
                <a:off x="8408633" y="3314331"/>
                <a:ext cx="2021128" cy="2499362"/>
                <a:chOff x="8408633" y="3314331"/>
                <a:chExt cx="2021128" cy="2499362"/>
              </a:xfrm>
            </p:grpSpPr>
            <p:grpSp>
              <p:nvGrpSpPr>
                <p:cNvPr id="79" name="Graphic 4">
                  <a:extLst>
                    <a:ext uri="{FF2B5EF4-FFF2-40B4-BE49-F238E27FC236}">
                      <a16:creationId xmlns:a16="http://schemas.microsoft.com/office/drawing/2014/main" id="{7A3FD554-137C-1FCE-A6E6-EE95D1E30DCC}"/>
                    </a:ext>
                  </a:extLst>
                </p:cNvPr>
                <p:cNvGrpSpPr/>
                <p:nvPr/>
              </p:nvGrpSpPr>
              <p:grpSpPr>
                <a:xfrm>
                  <a:off x="8408633" y="3314331"/>
                  <a:ext cx="532978" cy="711598"/>
                  <a:chOff x="8408633" y="3314331"/>
                  <a:chExt cx="532978" cy="711598"/>
                </a:xfrm>
              </p:grpSpPr>
              <p:sp>
                <p:nvSpPr>
                  <p:cNvPr id="83" name="Freeform: Shape 82">
                    <a:extLst>
                      <a:ext uri="{FF2B5EF4-FFF2-40B4-BE49-F238E27FC236}">
                        <a16:creationId xmlns:a16="http://schemas.microsoft.com/office/drawing/2014/main" id="{304F70FD-5932-A7D4-0EEB-0AE0DE664E1C}"/>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1CA86BA-1419-EC12-C2B9-4A78E65FC338}"/>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8ED16FB0-6F9C-B7E2-404E-F4E5F3E0FC67}"/>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335214E-8B48-FD15-3E28-A5AD2EAF72BA}"/>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40B089C-CF30-3D52-8C28-8127C4E40C8A}"/>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D636E97-0869-9C81-CFA6-A9599F88848E}"/>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8140CF0-66B9-AD84-E05A-19FF97EDD882}"/>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endParaRPr lang="en-US"/>
                  </a:p>
                </p:txBody>
              </p:sp>
            </p:grpSp>
            <p:sp>
              <p:nvSpPr>
                <p:cNvPr id="80" name="Freeform: Shape 79">
                  <a:extLst>
                    <a:ext uri="{FF2B5EF4-FFF2-40B4-BE49-F238E27FC236}">
                      <a16:creationId xmlns:a16="http://schemas.microsoft.com/office/drawing/2014/main" id="{4238DB80-C773-D6D3-EB5E-1A532AECFD10}"/>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6E07105-9983-CE64-EB5A-6F5F1AAF7CB9}"/>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C3913D2-659E-F4EB-09E6-3401B479A0CE}"/>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39EA6DDE-3812-1818-23A5-224E0BD1F400}"/>
                  </a:ext>
                </a:extLst>
              </p:cNvPr>
              <p:cNvGrpSpPr/>
              <p:nvPr/>
            </p:nvGrpSpPr>
            <p:grpSpPr>
              <a:xfrm>
                <a:off x="9635854" y="2992117"/>
                <a:ext cx="2029993" cy="751396"/>
                <a:chOff x="9635854" y="2992117"/>
                <a:chExt cx="2029993" cy="751396"/>
              </a:xfrm>
            </p:grpSpPr>
            <p:grpSp>
              <p:nvGrpSpPr>
                <p:cNvPr id="73" name="Graphic 4">
                  <a:extLst>
                    <a:ext uri="{FF2B5EF4-FFF2-40B4-BE49-F238E27FC236}">
                      <a16:creationId xmlns:a16="http://schemas.microsoft.com/office/drawing/2014/main" id="{E8021500-9EE2-DC08-1DE2-71FDF08CA3B0}"/>
                    </a:ext>
                  </a:extLst>
                </p:cNvPr>
                <p:cNvGrpSpPr/>
                <p:nvPr/>
              </p:nvGrpSpPr>
              <p:grpSpPr>
                <a:xfrm>
                  <a:off x="9635854" y="3377070"/>
                  <a:ext cx="399749" cy="366442"/>
                  <a:chOff x="9635854" y="3377070"/>
                  <a:chExt cx="399749" cy="366442"/>
                </a:xfrm>
              </p:grpSpPr>
              <p:sp>
                <p:nvSpPr>
                  <p:cNvPr id="77" name="Freeform: Shape 76">
                    <a:extLst>
                      <a:ext uri="{FF2B5EF4-FFF2-40B4-BE49-F238E27FC236}">
                        <a16:creationId xmlns:a16="http://schemas.microsoft.com/office/drawing/2014/main" id="{32E91468-6ECE-F07A-CD10-C95B929238D0}"/>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D5F3BD2-755D-C209-0B3D-B168B05511FA}"/>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endParaRPr lang="en-US"/>
                  </a:p>
                </p:txBody>
              </p:sp>
            </p:grpSp>
            <p:grpSp>
              <p:nvGrpSpPr>
                <p:cNvPr id="74" name="Graphic 4">
                  <a:extLst>
                    <a:ext uri="{FF2B5EF4-FFF2-40B4-BE49-F238E27FC236}">
                      <a16:creationId xmlns:a16="http://schemas.microsoft.com/office/drawing/2014/main" id="{2C74C63C-27C4-E874-8706-4F558583A70B}"/>
                    </a:ext>
                  </a:extLst>
                </p:cNvPr>
                <p:cNvGrpSpPr/>
                <p:nvPr/>
              </p:nvGrpSpPr>
              <p:grpSpPr>
                <a:xfrm>
                  <a:off x="11305110" y="2992117"/>
                  <a:ext cx="360737" cy="419012"/>
                  <a:chOff x="11305110" y="2992117"/>
                  <a:chExt cx="360737" cy="419012"/>
                </a:xfrm>
              </p:grpSpPr>
              <p:sp>
                <p:nvSpPr>
                  <p:cNvPr id="75" name="Freeform: Shape 74">
                    <a:extLst>
                      <a:ext uri="{FF2B5EF4-FFF2-40B4-BE49-F238E27FC236}">
                        <a16:creationId xmlns:a16="http://schemas.microsoft.com/office/drawing/2014/main" id="{87185729-F321-CE0F-DF1C-CB917F875EAA}"/>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295775A-1CF9-1956-361E-96B506D09924}"/>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endParaRPr lang="en-US"/>
                  </a:p>
                </p:txBody>
              </p:sp>
            </p:grpSp>
          </p:grpSp>
          <p:sp>
            <p:nvSpPr>
              <p:cNvPr id="24" name="Freeform: Shape 23">
                <a:extLst>
                  <a:ext uri="{FF2B5EF4-FFF2-40B4-BE49-F238E27FC236}">
                    <a16:creationId xmlns:a16="http://schemas.microsoft.com/office/drawing/2014/main" id="{BE924CE7-18D7-0698-9102-83098310C91F}"/>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E1EED151-0C9B-F69B-3985-4176F4045830}"/>
                  </a:ext>
                </a:extLst>
              </p:cNvPr>
              <p:cNvGrpSpPr/>
              <p:nvPr/>
            </p:nvGrpSpPr>
            <p:grpSpPr>
              <a:xfrm>
                <a:off x="9879743" y="2828220"/>
                <a:ext cx="1476782" cy="856672"/>
                <a:chOff x="9879743" y="2828220"/>
                <a:chExt cx="1476782" cy="856672"/>
              </a:xfrm>
            </p:grpSpPr>
            <p:grpSp>
              <p:nvGrpSpPr>
                <p:cNvPr id="52" name="Graphic 4">
                  <a:extLst>
                    <a:ext uri="{FF2B5EF4-FFF2-40B4-BE49-F238E27FC236}">
                      <a16:creationId xmlns:a16="http://schemas.microsoft.com/office/drawing/2014/main" id="{51B8B9DC-90AE-9B51-7E3A-C0B6CE7C28CE}"/>
                    </a:ext>
                  </a:extLst>
                </p:cNvPr>
                <p:cNvGrpSpPr/>
                <p:nvPr/>
              </p:nvGrpSpPr>
              <p:grpSpPr>
                <a:xfrm>
                  <a:off x="9879743" y="2828220"/>
                  <a:ext cx="1476782" cy="697584"/>
                  <a:chOff x="9879743" y="2828220"/>
                  <a:chExt cx="1476782" cy="697584"/>
                </a:xfrm>
                <a:solidFill>
                  <a:srgbClr val="201D29"/>
                </a:solidFill>
              </p:grpSpPr>
              <p:pic>
                <p:nvPicPr>
                  <p:cNvPr id="67" name="Picture 66">
                    <a:extLst>
                      <a:ext uri="{FF2B5EF4-FFF2-40B4-BE49-F238E27FC236}">
                        <a16:creationId xmlns:a16="http://schemas.microsoft.com/office/drawing/2014/main" id="{26039E4B-BCFD-4732-16D4-5B462F1DCFD0}"/>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68" name="Graphic 4">
                    <a:extLst>
                      <a:ext uri="{FF2B5EF4-FFF2-40B4-BE49-F238E27FC236}">
                        <a16:creationId xmlns:a16="http://schemas.microsoft.com/office/drawing/2014/main" id="{A953C2A8-377D-C02E-E56E-C26E70D7B049}"/>
                      </a:ext>
                    </a:extLst>
                  </p:cNvPr>
                  <p:cNvGrpSpPr/>
                  <p:nvPr/>
                </p:nvGrpSpPr>
                <p:grpSpPr>
                  <a:xfrm>
                    <a:off x="10121718" y="2828220"/>
                    <a:ext cx="898324" cy="433217"/>
                    <a:chOff x="10121718" y="2828220"/>
                    <a:chExt cx="898324" cy="433217"/>
                  </a:xfrm>
                  <a:solidFill>
                    <a:srgbClr val="201D29"/>
                  </a:solidFill>
                </p:grpSpPr>
                <p:sp>
                  <p:nvSpPr>
                    <p:cNvPr id="69" name="Freeform: Shape 68">
                      <a:extLst>
                        <a:ext uri="{FF2B5EF4-FFF2-40B4-BE49-F238E27FC236}">
                          <a16:creationId xmlns:a16="http://schemas.microsoft.com/office/drawing/2014/main" id="{0E6B4596-1636-8805-6CEB-3AB78E7DBBB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8F44C02-D789-6737-980A-BE66E39623EF}"/>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B964E47-6B3F-0583-6592-8CEB0BA3DC54}"/>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7E33AB6-100F-1405-C5D3-40BB7AD3C28D}"/>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endParaRPr lang="en-US"/>
                    </a:p>
                  </p:txBody>
                </p:sp>
              </p:grpSp>
            </p:grpSp>
            <p:grpSp>
              <p:nvGrpSpPr>
                <p:cNvPr id="53" name="Graphic 4">
                  <a:extLst>
                    <a:ext uri="{FF2B5EF4-FFF2-40B4-BE49-F238E27FC236}">
                      <a16:creationId xmlns:a16="http://schemas.microsoft.com/office/drawing/2014/main" id="{8D9A3843-048F-B697-1E4A-4071753513C3}"/>
                    </a:ext>
                  </a:extLst>
                </p:cNvPr>
                <p:cNvGrpSpPr/>
                <p:nvPr/>
              </p:nvGrpSpPr>
              <p:grpSpPr>
                <a:xfrm>
                  <a:off x="10005654" y="3276357"/>
                  <a:ext cx="408535" cy="408535"/>
                  <a:chOff x="10005654" y="3276357"/>
                  <a:chExt cx="408535" cy="408535"/>
                </a:xfrm>
              </p:grpSpPr>
              <p:sp>
                <p:nvSpPr>
                  <p:cNvPr id="63" name="Freeform: Shape 62">
                    <a:extLst>
                      <a:ext uri="{FF2B5EF4-FFF2-40B4-BE49-F238E27FC236}">
                        <a16:creationId xmlns:a16="http://schemas.microsoft.com/office/drawing/2014/main" id="{8BE54D93-B4D2-ECA8-83A7-48FF34C2DC15}"/>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endParaRPr lang="en-US"/>
                  </a:p>
                </p:txBody>
              </p:sp>
              <p:grpSp>
                <p:nvGrpSpPr>
                  <p:cNvPr id="64" name="Graphic 4">
                    <a:extLst>
                      <a:ext uri="{FF2B5EF4-FFF2-40B4-BE49-F238E27FC236}">
                        <a16:creationId xmlns:a16="http://schemas.microsoft.com/office/drawing/2014/main" id="{8EE08AD2-81B9-EA69-9A68-191D71C4FFA6}"/>
                      </a:ext>
                    </a:extLst>
                  </p:cNvPr>
                  <p:cNvGrpSpPr/>
                  <p:nvPr/>
                </p:nvGrpSpPr>
                <p:grpSpPr>
                  <a:xfrm>
                    <a:off x="10120136" y="3358194"/>
                    <a:ext cx="140329" cy="178839"/>
                    <a:chOff x="10120136" y="3358194"/>
                    <a:chExt cx="140329" cy="178839"/>
                  </a:xfrm>
                  <a:solidFill>
                    <a:srgbClr val="ED866D"/>
                  </a:solidFill>
                </p:grpSpPr>
                <p:sp>
                  <p:nvSpPr>
                    <p:cNvPr id="65" name="Freeform: Shape 64">
                      <a:extLst>
                        <a:ext uri="{FF2B5EF4-FFF2-40B4-BE49-F238E27FC236}">
                          <a16:creationId xmlns:a16="http://schemas.microsoft.com/office/drawing/2014/main" id="{30DB36D0-90A1-7FD7-4415-C4B847CB5F5C}"/>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FC2FDCB-6B3C-F4AF-956E-54C97E0262B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endParaRPr lang="en-US"/>
                    </a:p>
                  </p:txBody>
                </p:sp>
              </p:grpSp>
            </p:grpSp>
            <p:grpSp>
              <p:nvGrpSpPr>
                <p:cNvPr id="54" name="Graphic 4">
                  <a:extLst>
                    <a:ext uri="{FF2B5EF4-FFF2-40B4-BE49-F238E27FC236}">
                      <a16:creationId xmlns:a16="http://schemas.microsoft.com/office/drawing/2014/main" id="{BDC8F6DE-5658-38C2-AB46-01F5E3EE1526}"/>
                    </a:ext>
                  </a:extLst>
                </p:cNvPr>
                <p:cNvGrpSpPr/>
                <p:nvPr/>
              </p:nvGrpSpPr>
              <p:grpSpPr>
                <a:xfrm>
                  <a:off x="10905127" y="3090208"/>
                  <a:ext cx="408535" cy="408535"/>
                  <a:chOff x="10905127" y="3090208"/>
                  <a:chExt cx="408535" cy="408535"/>
                </a:xfrm>
              </p:grpSpPr>
              <p:sp>
                <p:nvSpPr>
                  <p:cNvPr id="59" name="Freeform: Shape 58">
                    <a:extLst>
                      <a:ext uri="{FF2B5EF4-FFF2-40B4-BE49-F238E27FC236}">
                        <a16:creationId xmlns:a16="http://schemas.microsoft.com/office/drawing/2014/main" id="{B26CDADF-F96E-F6EE-21EE-5A7BF2D1E1F6}"/>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endParaRPr lang="en-US"/>
                  </a:p>
                </p:txBody>
              </p:sp>
              <p:grpSp>
                <p:nvGrpSpPr>
                  <p:cNvPr id="60" name="Graphic 4">
                    <a:extLst>
                      <a:ext uri="{FF2B5EF4-FFF2-40B4-BE49-F238E27FC236}">
                        <a16:creationId xmlns:a16="http://schemas.microsoft.com/office/drawing/2014/main" id="{23488A63-6C2C-0982-2ACD-A259104CCFF3}"/>
                      </a:ext>
                    </a:extLst>
                  </p:cNvPr>
                  <p:cNvGrpSpPr/>
                  <p:nvPr/>
                </p:nvGrpSpPr>
                <p:grpSpPr>
                  <a:xfrm>
                    <a:off x="11031599" y="3210302"/>
                    <a:ext cx="143478" cy="146291"/>
                    <a:chOff x="11031599" y="3210302"/>
                    <a:chExt cx="143478" cy="146291"/>
                  </a:xfrm>
                  <a:solidFill>
                    <a:srgbClr val="ED866D"/>
                  </a:solidFill>
                </p:grpSpPr>
                <p:sp>
                  <p:nvSpPr>
                    <p:cNvPr id="61" name="Freeform: Shape 60">
                      <a:extLst>
                        <a:ext uri="{FF2B5EF4-FFF2-40B4-BE49-F238E27FC236}">
                          <a16:creationId xmlns:a16="http://schemas.microsoft.com/office/drawing/2014/main" id="{CAB4A229-9ED6-E9FF-D612-87CAFA5D7E5A}"/>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E5B1333-FA46-34C4-1819-C16687268FEE}"/>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endParaRPr lang="en-US"/>
                    </a:p>
                  </p:txBody>
                </p:sp>
              </p:grpSp>
            </p:grpSp>
            <p:sp>
              <p:nvSpPr>
                <p:cNvPr id="55" name="Freeform: Shape 54">
                  <a:extLst>
                    <a:ext uri="{FF2B5EF4-FFF2-40B4-BE49-F238E27FC236}">
                      <a16:creationId xmlns:a16="http://schemas.microsoft.com/office/drawing/2014/main" id="{CD6BC3B5-68E0-2E31-3D7A-918773A2210C}"/>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endParaRPr lang="en-US"/>
                </a:p>
              </p:txBody>
            </p:sp>
            <p:grpSp>
              <p:nvGrpSpPr>
                <p:cNvPr id="56" name="Graphic 4">
                  <a:extLst>
                    <a:ext uri="{FF2B5EF4-FFF2-40B4-BE49-F238E27FC236}">
                      <a16:creationId xmlns:a16="http://schemas.microsoft.com/office/drawing/2014/main" id="{636C5839-36F5-B3E6-685C-CFCD51F15B55}"/>
                    </a:ext>
                  </a:extLst>
                </p:cNvPr>
                <p:cNvGrpSpPr/>
                <p:nvPr/>
              </p:nvGrpSpPr>
              <p:grpSpPr>
                <a:xfrm>
                  <a:off x="10444022" y="3251788"/>
                  <a:ext cx="347239" cy="279569"/>
                  <a:chOff x="10444022" y="3251788"/>
                  <a:chExt cx="347239" cy="279569"/>
                </a:xfrm>
              </p:grpSpPr>
              <p:sp>
                <p:nvSpPr>
                  <p:cNvPr id="57" name="Freeform: Shape 56">
                    <a:extLst>
                      <a:ext uri="{FF2B5EF4-FFF2-40B4-BE49-F238E27FC236}">
                        <a16:creationId xmlns:a16="http://schemas.microsoft.com/office/drawing/2014/main" id="{DEF79C9B-1308-F673-8DA4-22C0E53FB97E}"/>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F6BCE43-4B19-8698-E748-BF3449CFDDD3}"/>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endParaRPr lang="en-US"/>
                  </a:p>
                </p:txBody>
              </p:sp>
            </p:grpSp>
          </p:grpSp>
          <p:sp>
            <p:nvSpPr>
              <p:cNvPr id="26" name="Freeform: Shape 25">
                <a:extLst>
                  <a:ext uri="{FF2B5EF4-FFF2-40B4-BE49-F238E27FC236}">
                    <a16:creationId xmlns:a16="http://schemas.microsoft.com/office/drawing/2014/main" id="{750DF3F9-DF0D-E52C-6C27-5D7DC24B404C}"/>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A3EECDE-5468-8CF7-F3A1-FAC5D4B3EDCB}"/>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8ABC263-27D3-F6B6-89D2-55F6B1F5536E}"/>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57D0E9F-31A6-DBF4-EA95-7DB798EC7A2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572841F-38DF-398A-6160-22DF23A76D3A}"/>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E1359B6-A17D-1AA5-28F8-4728B618B24D}"/>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7688F1F-2EEB-C665-E8B1-B3BD749FA078}"/>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1BFBD3F-73B5-B24C-74A4-B1CB04CCD142}"/>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72B3326-1068-1173-DB2C-8B224B682513}"/>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133ED7D-4DA6-906E-72D0-2ECD688C84D6}"/>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88BD5CC-0CE9-EAE6-3B6A-EDFE1436EA40}"/>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endParaRPr lang="en-US"/>
              </a:p>
            </p:txBody>
          </p:sp>
          <p:grpSp>
            <p:nvGrpSpPr>
              <p:cNvPr id="37" name="Graphic 4">
                <a:extLst>
                  <a:ext uri="{FF2B5EF4-FFF2-40B4-BE49-F238E27FC236}">
                    <a16:creationId xmlns:a16="http://schemas.microsoft.com/office/drawing/2014/main" id="{F47BA409-7769-7983-AB83-08747BE04945}"/>
                  </a:ext>
                </a:extLst>
              </p:cNvPr>
              <p:cNvGrpSpPr/>
              <p:nvPr/>
            </p:nvGrpSpPr>
            <p:grpSpPr>
              <a:xfrm>
                <a:off x="10359780" y="4436934"/>
                <a:ext cx="1039758" cy="1174386"/>
                <a:chOff x="10359780" y="4436934"/>
                <a:chExt cx="1039758" cy="1174386"/>
              </a:xfrm>
            </p:grpSpPr>
            <p:sp>
              <p:nvSpPr>
                <p:cNvPr id="49" name="Freeform: Shape 48">
                  <a:extLst>
                    <a:ext uri="{FF2B5EF4-FFF2-40B4-BE49-F238E27FC236}">
                      <a16:creationId xmlns:a16="http://schemas.microsoft.com/office/drawing/2014/main" id="{AAA79292-DB19-D08D-61B5-B97EA66B4302}"/>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E1A8D4E-8860-B1AE-549E-90773FDB117B}"/>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600D833-6A47-B150-CCBD-19B5F01F1DC8}"/>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B2ABC39F-C8B5-2FCE-8353-052D802000CC}"/>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endParaRPr lang="en-US"/>
              </a:p>
            </p:txBody>
          </p:sp>
          <p:grpSp>
            <p:nvGrpSpPr>
              <p:cNvPr id="39" name="Graphic 4">
                <a:extLst>
                  <a:ext uri="{FF2B5EF4-FFF2-40B4-BE49-F238E27FC236}">
                    <a16:creationId xmlns:a16="http://schemas.microsoft.com/office/drawing/2014/main" id="{427F9366-1925-C71B-D5C7-95A3C515ABB0}"/>
                  </a:ext>
                </a:extLst>
              </p:cNvPr>
              <p:cNvGrpSpPr/>
              <p:nvPr/>
            </p:nvGrpSpPr>
            <p:grpSpPr>
              <a:xfrm>
                <a:off x="10426167" y="4902574"/>
                <a:ext cx="1283977" cy="728388"/>
                <a:chOff x="10426167" y="4902574"/>
                <a:chExt cx="1283977" cy="728388"/>
              </a:xfrm>
            </p:grpSpPr>
            <p:grpSp>
              <p:nvGrpSpPr>
                <p:cNvPr id="45" name="Graphic 4">
                  <a:extLst>
                    <a:ext uri="{FF2B5EF4-FFF2-40B4-BE49-F238E27FC236}">
                      <a16:creationId xmlns:a16="http://schemas.microsoft.com/office/drawing/2014/main" id="{88A72E73-1524-F000-5EE0-734383315866}"/>
                    </a:ext>
                  </a:extLst>
                </p:cNvPr>
                <p:cNvGrpSpPr/>
                <p:nvPr/>
              </p:nvGrpSpPr>
              <p:grpSpPr>
                <a:xfrm>
                  <a:off x="10426167" y="5056265"/>
                  <a:ext cx="515768" cy="574697"/>
                  <a:chOff x="10426167" y="5056265"/>
                  <a:chExt cx="515768" cy="574697"/>
                </a:xfrm>
              </p:grpSpPr>
              <p:sp>
                <p:nvSpPr>
                  <p:cNvPr id="47" name="Freeform: Shape 46">
                    <a:extLst>
                      <a:ext uri="{FF2B5EF4-FFF2-40B4-BE49-F238E27FC236}">
                        <a16:creationId xmlns:a16="http://schemas.microsoft.com/office/drawing/2014/main" id="{C3758FBD-8577-0AD8-DF1F-9DDFDA72EA25}"/>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2FA98A7-02FA-59C7-7BA4-D885ECF01A36}"/>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83E3DB2E-9D22-F270-D2AC-E8264C25969E}"/>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endParaRPr lang="en-US"/>
                </a:p>
              </p:txBody>
            </p:sp>
          </p:grpSp>
          <p:sp>
            <p:nvSpPr>
              <p:cNvPr id="40" name="Freeform: Shape 39">
                <a:extLst>
                  <a:ext uri="{FF2B5EF4-FFF2-40B4-BE49-F238E27FC236}">
                    <a16:creationId xmlns:a16="http://schemas.microsoft.com/office/drawing/2014/main" id="{4889AE69-811E-0DAD-4DD4-528D3BEAEAB5}"/>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1175910E-8B11-6318-C937-EFB1ED280E0A}"/>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43B1CD6-D5E0-0742-B03A-B65731DFF460}"/>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2544863-8DB1-4B37-E568-DBB2E28AA183}"/>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51AC3DF-AF9E-D2AF-3E0A-60244F6E4FC6}"/>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4BA80F17-8DA4-D038-4132-7BCF939BAF38}"/>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2FF1D09F-68E8-A78B-5E27-C5575729BA52}"/>
              </a:ext>
            </a:extLst>
          </p:cNvPr>
          <p:cNvSpPr txBox="1"/>
          <p:nvPr/>
        </p:nvSpPr>
        <p:spPr>
          <a:xfrm>
            <a:off x="1221447" y="1062043"/>
            <a:ext cx="6217578" cy="2862322"/>
          </a:xfrm>
          <a:prstGeom prst="rect">
            <a:avLst/>
          </a:prstGeom>
          <a:noFill/>
        </p:spPr>
        <p:txBody>
          <a:bodyPr wrap="square" rtlCol="0">
            <a:spAutoFit/>
          </a:bodyPr>
          <a:lstStyle/>
          <a:p>
            <a:pPr algn="just"/>
            <a:r>
              <a:rPr lang="vi-VN" sz="3600" dirty="0"/>
              <a:t>Nhiều loại hoa, cây cảnh có </a:t>
            </a:r>
            <a:r>
              <a:rPr lang="vi-VN" sz="3600" b="1" dirty="0"/>
              <a:t>khả năng hấp thụ một số loại khí có mùi hôi và khí độc</a:t>
            </a:r>
            <a:r>
              <a:rPr lang="vi-VN" sz="3600" dirty="0"/>
              <a:t>, mang lại cho chúng ta </a:t>
            </a:r>
            <a:r>
              <a:rPr lang="vi-VN" sz="3600" b="1" dirty="0"/>
              <a:t>bầu không khí trong lành, tươi mát</a:t>
            </a:r>
            <a:r>
              <a:rPr lang="vi-VN" sz="3600" dirty="0"/>
              <a:t>.</a:t>
            </a:r>
            <a:endParaRPr lang="en-US" sz="3600" b="1" dirty="0"/>
          </a:p>
        </p:txBody>
      </p:sp>
    </p:spTree>
    <p:extLst>
      <p:ext uri="{BB962C8B-B14F-4D97-AF65-F5344CB8AC3E}">
        <p14:creationId xmlns:p14="http://schemas.microsoft.com/office/powerpoint/2010/main" val="422881195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FA91CBE-7C86-544E-8F63-DABD8AC6A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18" y="2171869"/>
            <a:ext cx="3360397" cy="3501736"/>
          </a:xfrm>
          <a:prstGeom prst="rect">
            <a:avLst/>
          </a:prstGeom>
        </p:spPr>
      </p:pic>
      <p:sp>
        <p:nvSpPr>
          <p:cNvPr id="3" name="Speech Bubble: Rectangle with Corners Rounded 2">
            <a:extLst>
              <a:ext uri="{FF2B5EF4-FFF2-40B4-BE49-F238E27FC236}">
                <a16:creationId xmlns:a16="http://schemas.microsoft.com/office/drawing/2014/main" id="{F228F3C7-FF44-01EB-4B71-5A8675872E62}"/>
              </a:ext>
            </a:extLst>
          </p:cNvPr>
          <p:cNvSpPr/>
          <p:nvPr/>
        </p:nvSpPr>
        <p:spPr>
          <a:xfrm>
            <a:off x="3610946" y="811279"/>
            <a:ext cx="7659566" cy="2351021"/>
          </a:xfrm>
          <a:prstGeom prst="wedgeRoundRectCallout">
            <a:avLst>
              <a:gd name="adj1" fmla="val -60959"/>
              <a:gd name="adj2" fmla="val -5198"/>
              <a:gd name="adj3" fmla="val 16667"/>
            </a:avLst>
          </a:prstGeom>
          <a:solidFill>
            <a:schemeClr val="bg1"/>
          </a:solidFill>
          <a:ln>
            <a:noFill/>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just"/>
            <a:r>
              <a:rPr lang="vi-VN" sz="3600" b="1" dirty="0">
                <a:solidFill>
                  <a:schemeClr val="tx1"/>
                </a:solidFill>
                <a:latin typeface="Calibri" panose="020F0502020204030204" pitchFamily="34" charset="0"/>
                <a:cs typeface="Calibri" panose="020F0502020204030204" pitchFamily="34" charset="0"/>
                <a:sym typeface="Wingdings 2" panose="05020102010507070707" pitchFamily="18" charset="2"/>
              </a:rPr>
              <a:t>Thảo luận với bạn và đề xuất ý tưởng trồng một loại hoa, cây cảnh có khả năng làm sạch không khí trong khuôn viên trường học của em.</a:t>
            </a:r>
          </a:p>
        </p:txBody>
      </p:sp>
    </p:spTree>
    <p:extLst>
      <p:ext uri="{BB962C8B-B14F-4D97-AF65-F5344CB8AC3E}">
        <p14:creationId xmlns:p14="http://schemas.microsoft.com/office/powerpoint/2010/main" val="2233322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7">
            <a:extLst>
              <a:ext uri="{FF2B5EF4-FFF2-40B4-BE49-F238E27FC236}">
                <a16:creationId xmlns:a16="http://schemas.microsoft.com/office/drawing/2014/main" id="{7D14AE92-8561-D724-0BCB-4C4D11D5822A}"/>
              </a:ext>
            </a:extLst>
          </p:cNvPr>
          <p:cNvSpPr/>
          <p:nvPr/>
        </p:nvSpPr>
        <p:spPr>
          <a:xfrm>
            <a:off x="1122351" y="180811"/>
            <a:ext cx="10279073" cy="1362240"/>
          </a:xfrm>
          <a:custGeom>
            <a:avLst/>
            <a:gdLst>
              <a:gd name="connsiteX0" fmla="*/ 0 w 10279073"/>
              <a:gd name="connsiteY0" fmla="*/ 227044 h 1362240"/>
              <a:gd name="connsiteX1" fmla="*/ 1053791 w 10279073"/>
              <a:gd name="connsiteY1" fmla="*/ 0 h 1362240"/>
              <a:gd name="connsiteX2" fmla="*/ 1586844 w 10279073"/>
              <a:gd name="connsiteY2" fmla="*/ 0 h 1362240"/>
              <a:gd name="connsiteX3" fmla="*/ 2119898 w 10279073"/>
              <a:gd name="connsiteY3" fmla="*/ 0 h 1362240"/>
              <a:gd name="connsiteX4" fmla="*/ 2606374 w 10279073"/>
              <a:gd name="connsiteY4" fmla="*/ 0 h 1362240"/>
              <a:gd name="connsiteX5" fmla="*/ 4077242 w 10279073"/>
              <a:gd name="connsiteY5" fmla="*/ 0 h 1362240"/>
              <a:gd name="connsiteX6" fmla="*/ 5629825 w 10279073"/>
              <a:gd name="connsiteY6" fmla="*/ 0 h 1362240"/>
              <a:gd name="connsiteX7" fmla="*/ 7100694 w 10279073"/>
              <a:gd name="connsiteY7" fmla="*/ 0 h 1362240"/>
              <a:gd name="connsiteX8" fmla="*/ 9225281 w 10279073"/>
              <a:gd name="connsiteY8" fmla="*/ 0 h 1362240"/>
              <a:gd name="connsiteX9" fmla="*/ 10279073 w 10279073"/>
              <a:gd name="connsiteY9" fmla="*/ 227044 h 1362240"/>
              <a:gd name="connsiteX10" fmla="*/ 10279073 w 10279073"/>
              <a:gd name="connsiteY10" fmla="*/ 547924 h 1362240"/>
              <a:gd name="connsiteX11" fmla="*/ 10279073 w 10279073"/>
              <a:gd name="connsiteY11" fmla="*/ 868804 h 1362240"/>
              <a:gd name="connsiteX12" fmla="*/ 10279073 w 10279073"/>
              <a:gd name="connsiteY12" fmla="*/ 1135195 h 1362240"/>
              <a:gd name="connsiteX13" fmla="*/ 9225281 w 10279073"/>
              <a:gd name="connsiteY13" fmla="*/ 1362240 h 1362240"/>
              <a:gd name="connsiteX14" fmla="*/ 7590983 w 10279073"/>
              <a:gd name="connsiteY14" fmla="*/ 1362240 h 1362240"/>
              <a:gd name="connsiteX15" fmla="*/ 5956685 w 10279073"/>
              <a:gd name="connsiteY15" fmla="*/ 1362240 h 1362240"/>
              <a:gd name="connsiteX16" fmla="*/ 4567532 w 10279073"/>
              <a:gd name="connsiteY16" fmla="*/ 1362240 h 1362240"/>
              <a:gd name="connsiteX17" fmla="*/ 2769804 w 10279073"/>
              <a:gd name="connsiteY17" fmla="*/ 1362240 h 1362240"/>
              <a:gd name="connsiteX18" fmla="*/ 1053791 w 10279073"/>
              <a:gd name="connsiteY18" fmla="*/ 1362240 h 1362240"/>
              <a:gd name="connsiteX19" fmla="*/ 0 w 10279073"/>
              <a:gd name="connsiteY19" fmla="*/ 1135195 h 1362240"/>
              <a:gd name="connsiteX20" fmla="*/ 0 w 10279073"/>
              <a:gd name="connsiteY20" fmla="*/ 832478 h 1362240"/>
              <a:gd name="connsiteX21" fmla="*/ 0 w 10279073"/>
              <a:gd name="connsiteY21" fmla="*/ 520680 h 1362240"/>
              <a:gd name="connsiteX22" fmla="*/ 0 w 10279073"/>
              <a:gd name="connsiteY22" fmla="*/ 227044 h 1362240"/>
              <a:gd name="connsiteX0" fmla="*/ 0 w 10279073"/>
              <a:gd name="connsiteY0" fmla="*/ 227044 h 1362240"/>
              <a:gd name="connsiteX1" fmla="*/ 1053791 w 10279073"/>
              <a:gd name="connsiteY1" fmla="*/ 0 h 1362240"/>
              <a:gd name="connsiteX2" fmla="*/ 2688089 w 10279073"/>
              <a:gd name="connsiteY2" fmla="*/ 0 h 1362240"/>
              <a:gd name="connsiteX3" fmla="*/ 4077242 w 10279073"/>
              <a:gd name="connsiteY3" fmla="*/ 0 h 1362240"/>
              <a:gd name="connsiteX4" fmla="*/ 5793255 w 10279073"/>
              <a:gd name="connsiteY4" fmla="*/ 0 h 1362240"/>
              <a:gd name="connsiteX5" fmla="*/ 7509268 w 10279073"/>
              <a:gd name="connsiteY5" fmla="*/ 0 h 1362240"/>
              <a:gd name="connsiteX6" fmla="*/ 9225281 w 10279073"/>
              <a:gd name="connsiteY6" fmla="*/ 0 h 1362240"/>
              <a:gd name="connsiteX7" fmla="*/ 10279073 w 10279073"/>
              <a:gd name="connsiteY7" fmla="*/ 227044 h 1362240"/>
              <a:gd name="connsiteX8" fmla="*/ 10279073 w 10279073"/>
              <a:gd name="connsiteY8" fmla="*/ 529761 h 1362240"/>
              <a:gd name="connsiteX9" fmla="*/ 10279073 w 10279073"/>
              <a:gd name="connsiteY9" fmla="*/ 814315 h 1362240"/>
              <a:gd name="connsiteX10" fmla="*/ 10279073 w 10279073"/>
              <a:gd name="connsiteY10" fmla="*/ 1135195 h 1362240"/>
              <a:gd name="connsiteX11" fmla="*/ 9225281 w 10279073"/>
              <a:gd name="connsiteY11" fmla="*/ 1362240 h 1362240"/>
              <a:gd name="connsiteX12" fmla="*/ 7836128 w 10279073"/>
              <a:gd name="connsiteY12" fmla="*/ 1362240 h 1362240"/>
              <a:gd name="connsiteX13" fmla="*/ 6283545 w 10279073"/>
              <a:gd name="connsiteY13" fmla="*/ 1362240 h 1362240"/>
              <a:gd name="connsiteX14" fmla="*/ 4894391 w 10279073"/>
              <a:gd name="connsiteY14" fmla="*/ 1362240 h 1362240"/>
              <a:gd name="connsiteX15" fmla="*/ 3341808 w 10279073"/>
              <a:gd name="connsiteY15" fmla="*/ 1362240 h 1362240"/>
              <a:gd name="connsiteX16" fmla="*/ 1053791 w 10279073"/>
              <a:gd name="connsiteY16" fmla="*/ 1362240 h 1362240"/>
              <a:gd name="connsiteX17" fmla="*/ 0 w 10279073"/>
              <a:gd name="connsiteY17" fmla="*/ 1135195 h 1362240"/>
              <a:gd name="connsiteX18" fmla="*/ 0 w 10279073"/>
              <a:gd name="connsiteY18" fmla="*/ 850641 h 1362240"/>
              <a:gd name="connsiteX19" fmla="*/ 0 w 10279073"/>
              <a:gd name="connsiteY19" fmla="*/ 575169 h 1362240"/>
              <a:gd name="connsiteX20" fmla="*/ 0 w 10279073"/>
              <a:gd name="connsiteY20" fmla="*/ 227044 h 136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79073" h="1362240" fill="none" extrusionOk="0">
                <a:moveTo>
                  <a:pt x="0" y="227044"/>
                </a:moveTo>
                <a:cubicBezTo>
                  <a:pt x="-89604" y="115997"/>
                  <a:pt x="313891" y="-85708"/>
                  <a:pt x="1053791" y="0"/>
                </a:cubicBezTo>
                <a:cubicBezTo>
                  <a:pt x="1274717" y="-57279"/>
                  <a:pt x="1406711" y="55369"/>
                  <a:pt x="1586844" y="0"/>
                </a:cubicBezTo>
                <a:cubicBezTo>
                  <a:pt x="1766977" y="-55369"/>
                  <a:pt x="1879538" y="54577"/>
                  <a:pt x="2119898" y="0"/>
                </a:cubicBezTo>
                <a:cubicBezTo>
                  <a:pt x="2360258" y="-54577"/>
                  <a:pt x="2408497" y="22213"/>
                  <a:pt x="2606374" y="0"/>
                </a:cubicBezTo>
                <a:cubicBezTo>
                  <a:pt x="3020874" y="6929"/>
                  <a:pt x="3709409" y="113341"/>
                  <a:pt x="4077242" y="0"/>
                </a:cubicBezTo>
                <a:cubicBezTo>
                  <a:pt x="4413907" y="-54134"/>
                  <a:pt x="5054331" y="111341"/>
                  <a:pt x="5629825" y="0"/>
                </a:cubicBezTo>
                <a:cubicBezTo>
                  <a:pt x="6086992" y="-46375"/>
                  <a:pt x="6318998" y="-13950"/>
                  <a:pt x="7100694" y="0"/>
                </a:cubicBezTo>
                <a:cubicBezTo>
                  <a:pt x="7796911" y="45569"/>
                  <a:pt x="8499428" y="98170"/>
                  <a:pt x="9225281" y="0"/>
                </a:cubicBezTo>
                <a:cubicBezTo>
                  <a:pt x="9921242" y="-6799"/>
                  <a:pt x="10278547" y="105331"/>
                  <a:pt x="10279073" y="227044"/>
                </a:cubicBezTo>
                <a:cubicBezTo>
                  <a:pt x="10445691" y="264642"/>
                  <a:pt x="10117984" y="408917"/>
                  <a:pt x="10279073" y="547924"/>
                </a:cubicBezTo>
                <a:cubicBezTo>
                  <a:pt x="10402118" y="628506"/>
                  <a:pt x="10238829" y="744491"/>
                  <a:pt x="10279073" y="868804"/>
                </a:cubicBezTo>
                <a:cubicBezTo>
                  <a:pt x="10282773" y="1021258"/>
                  <a:pt x="10217548" y="1060578"/>
                  <a:pt x="10279073" y="1135195"/>
                </a:cubicBezTo>
                <a:cubicBezTo>
                  <a:pt x="10189683" y="1284002"/>
                  <a:pt x="9674210" y="1409016"/>
                  <a:pt x="9225281" y="1362240"/>
                </a:cubicBezTo>
                <a:cubicBezTo>
                  <a:pt x="8685446" y="1461096"/>
                  <a:pt x="8427116" y="1252718"/>
                  <a:pt x="7590983" y="1362240"/>
                </a:cubicBezTo>
                <a:cubicBezTo>
                  <a:pt x="6831015" y="1394983"/>
                  <a:pt x="6762690" y="1355158"/>
                  <a:pt x="5956685" y="1362240"/>
                </a:cubicBezTo>
                <a:cubicBezTo>
                  <a:pt x="5137014" y="1348649"/>
                  <a:pt x="5040335" y="1339079"/>
                  <a:pt x="4567532" y="1362240"/>
                </a:cubicBezTo>
                <a:cubicBezTo>
                  <a:pt x="4201322" y="1429514"/>
                  <a:pt x="3342727" y="1240109"/>
                  <a:pt x="2769804" y="1362240"/>
                </a:cubicBezTo>
                <a:cubicBezTo>
                  <a:pt x="2094343" y="1393290"/>
                  <a:pt x="1643347" y="1343529"/>
                  <a:pt x="1053791" y="1362240"/>
                </a:cubicBezTo>
                <a:cubicBezTo>
                  <a:pt x="334317" y="1339736"/>
                  <a:pt x="-3499" y="1277579"/>
                  <a:pt x="0" y="1135195"/>
                </a:cubicBezTo>
                <a:cubicBezTo>
                  <a:pt x="-142414" y="1028888"/>
                  <a:pt x="32533" y="982536"/>
                  <a:pt x="0" y="832478"/>
                </a:cubicBezTo>
                <a:cubicBezTo>
                  <a:pt x="-64765" y="684134"/>
                  <a:pt x="111606" y="660802"/>
                  <a:pt x="0" y="520680"/>
                </a:cubicBezTo>
                <a:cubicBezTo>
                  <a:pt x="-65241" y="420980"/>
                  <a:pt x="126778" y="331715"/>
                  <a:pt x="0" y="227044"/>
                </a:cubicBezTo>
                <a:close/>
              </a:path>
              <a:path w="10279073" h="1362240" stroke="0" extrusionOk="0">
                <a:moveTo>
                  <a:pt x="0" y="227044"/>
                </a:moveTo>
                <a:cubicBezTo>
                  <a:pt x="50043" y="9417"/>
                  <a:pt x="529795" y="45788"/>
                  <a:pt x="1053791" y="0"/>
                </a:cubicBezTo>
                <a:cubicBezTo>
                  <a:pt x="1925977" y="-22883"/>
                  <a:pt x="2307772" y="-18613"/>
                  <a:pt x="2688089" y="0"/>
                </a:cubicBezTo>
                <a:cubicBezTo>
                  <a:pt x="3099737" y="51286"/>
                  <a:pt x="3748741" y="40343"/>
                  <a:pt x="4077242" y="0"/>
                </a:cubicBezTo>
                <a:cubicBezTo>
                  <a:pt x="4559703" y="-75059"/>
                  <a:pt x="5139416" y="56166"/>
                  <a:pt x="5793255" y="0"/>
                </a:cubicBezTo>
                <a:cubicBezTo>
                  <a:pt x="6399260" y="-34826"/>
                  <a:pt x="6800141" y="-38100"/>
                  <a:pt x="7509268" y="0"/>
                </a:cubicBezTo>
                <a:cubicBezTo>
                  <a:pt x="8327078" y="-102315"/>
                  <a:pt x="8874864" y="107310"/>
                  <a:pt x="9225281" y="0"/>
                </a:cubicBezTo>
                <a:cubicBezTo>
                  <a:pt x="9843390" y="-31148"/>
                  <a:pt x="10279389" y="79662"/>
                  <a:pt x="10279073" y="227044"/>
                </a:cubicBezTo>
                <a:cubicBezTo>
                  <a:pt x="10309544" y="369225"/>
                  <a:pt x="10268693" y="383030"/>
                  <a:pt x="10279073" y="529761"/>
                </a:cubicBezTo>
                <a:cubicBezTo>
                  <a:pt x="10299790" y="673421"/>
                  <a:pt x="10226755" y="749833"/>
                  <a:pt x="10279073" y="814315"/>
                </a:cubicBezTo>
                <a:cubicBezTo>
                  <a:pt x="10330207" y="895118"/>
                  <a:pt x="10210011" y="994254"/>
                  <a:pt x="10279073" y="1135195"/>
                </a:cubicBezTo>
                <a:cubicBezTo>
                  <a:pt x="10210122" y="1223341"/>
                  <a:pt x="9870604" y="1336038"/>
                  <a:pt x="9225281" y="1362240"/>
                </a:cubicBezTo>
                <a:cubicBezTo>
                  <a:pt x="8555877" y="1346749"/>
                  <a:pt x="8295957" y="1376203"/>
                  <a:pt x="7836128" y="1362240"/>
                </a:cubicBezTo>
                <a:cubicBezTo>
                  <a:pt x="7233116" y="1385527"/>
                  <a:pt x="6684041" y="1348049"/>
                  <a:pt x="6283545" y="1362240"/>
                </a:cubicBezTo>
                <a:cubicBezTo>
                  <a:pt x="5986614" y="1297539"/>
                  <a:pt x="5181339" y="1353504"/>
                  <a:pt x="4894391" y="1362240"/>
                </a:cubicBezTo>
                <a:cubicBezTo>
                  <a:pt x="4600590" y="1364059"/>
                  <a:pt x="4002089" y="1383765"/>
                  <a:pt x="3341808" y="1362240"/>
                </a:cubicBezTo>
                <a:cubicBezTo>
                  <a:pt x="2702403" y="1403009"/>
                  <a:pt x="1964001" y="1423448"/>
                  <a:pt x="1053791" y="1362240"/>
                </a:cubicBezTo>
                <a:cubicBezTo>
                  <a:pt x="485671" y="1356392"/>
                  <a:pt x="20418" y="1259473"/>
                  <a:pt x="0" y="1135195"/>
                </a:cubicBezTo>
                <a:cubicBezTo>
                  <a:pt x="-65051" y="1060288"/>
                  <a:pt x="-117" y="952524"/>
                  <a:pt x="0" y="850641"/>
                </a:cubicBezTo>
                <a:cubicBezTo>
                  <a:pt x="-5521" y="747758"/>
                  <a:pt x="95801" y="622713"/>
                  <a:pt x="0" y="575169"/>
                </a:cubicBezTo>
                <a:cubicBezTo>
                  <a:pt x="-143830" y="489555"/>
                  <a:pt x="23600" y="295564"/>
                  <a:pt x="0" y="227044"/>
                </a:cubicBezTo>
                <a:close/>
              </a:path>
              <a:path w="10279073" h="1362240" fill="none" stroke="0" extrusionOk="0">
                <a:moveTo>
                  <a:pt x="0" y="227044"/>
                </a:moveTo>
                <a:cubicBezTo>
                  <a:pt x="-114491" y="133029"/>
                  <a:pt x="497636" y="-16807"/>
                  <a:pt x="1053791" y="0"/>
                </a:cubicBezTo>
                <a:cubicBezTo>
                  <a:pt x="1287223" y="-18467"/>
                  <a:pt x="1459947" y="39939"/>
                  <a:pt x="1571319" y="0"/>
                </a:cubicBezTo>
                <a:cubicBezTo>
                  <a:pt x="1682691" y="-39939"/>
                  <a:pt x="1935621" y="24596"/>
                  <a:pt x="2042269" y="0"/>
                </a:cubicBezTo>
                <a:cubicBezTo>
                  <a:pt x="2148917" y="-24596"/>
                  <a:pt x="2328724" y="35337"/>
                  <a:pt x="2606374" y="0"/>
                </a:cubicBezTo>
                <a:cubicBezTo>
                  <a:pt x="2941363" y="5499"/>
                  <a:pt x="3729273" y="46065"/>
                  <a:pt x="4077242" y="0"/>
                </a:cubicBezTo>
                <a:cubicBezTo>
                  <a:pt x="4399357" y="-51574"/>
                  <a:pt x="5147065" y="-8674"/>
                  <a:pt x="5629825" y="0"/>
                </a:cubicBezTo>
                <a:cubicBezTo>
                  <a:pt x="6130898" y="-45138"/>
                  <a:pt x="6309583" y="28758"/>
                  <a:pt x="7100694" y="0"/>
                </a:cubicBezTo>
                <a:cubicBezTo>
                  <a:pt x="7899677" y="62613"/>
                  <a:pt x="8395891" y="-153909"/>
                  <a:pt x="9225281" y="0"/>
                </a:cubicBezTo>
                <a:cubicBezTo>
                  <a:pt x="9971977" y="-7177"/>
                  <a:pt x="10262857" y="105144"/>
                  <a:pt x="10279073" y="227044"/>
                </a:cubicBezTo>
                <a:cubicBezTo>
                  <a:pt x="10476628" y="283165"/>
                  <a:pt x="10142889" y="433604"/>
                  <a:pt x="10279073" y="547924"/>
                </a:cubicBezTo>
                <a:cubicBezTo>
                  <a:pt x="10430393" y="648254"/>
                  <a:pt x="10265722" y="763034"/>
                  <a:pt x="10279073" y="868804"/>
                </a:cubicBezTo>
                <a:cubicBezTo>
                  <a:pt x="10293401" y="1008822"/>
                  <a:pt x="10204999" y="1076393"/>
                  <a:pt x="10279073" y="1135195"/>
                </a:cubicBezTo>
                <a:cubicBezTo>
                  <a:pt x="10124319" y="1262340"/>
                  <a:pt x="9679297" y="1470214"/>
                  <a:pt x="9225281" y="1362240"/>
                </a:cubicBezTo>
                <a:cubicBezTo>
                  <a:pt x="8638999" y="1355868"/>
                  <a:pt x="8373285" y="1330337"/>
                  <a:pt x="7590983" y="1362240"/>
                </a:cubicBezTo>
                <a:cubicBezTo>
                  <a:pt x="6808314" y="1404372"/>
                  <a:pt x="6763913" y="1360752"/>
                  <a:pt x="5956685" y="1362240"/>
                </a:cubicBezTo>
                <a:cubicBezTo>
                  <a:pt x="5165562" y="1401674"/>
                  <a:pt x="5036161" y="1351539"/>
                  <a:pt x="4567532" y="1362240"/>
                </a:cubicBezTo>
                <a:cubicBezTo>
                  <a:pt x="4049711" y="1242258"/>
                  <a:pt x="3370287" y="1293234"/>
                  <a:pt x="2769804" y="1362240"/>
                </a:cubicBezTo>
                <a:cubicBezTo>
                  <a:pt x="2184521" y="1446130"/>
                  <a:pt x="1609790" y="1364425"/>
                  <a:pt x="1053791" y="1362240"/>
                </a:cubicBezTo>
                <a:cubicBezTo>
                  <a:pt x="361009" y="1338132"/>
                  <a:pt x="3749" y="1249954"/>
                  <a:pt x="0" y="1135195"/>
                </a:cubicBezTo>
                <a:cubicBezTo>
                  <a:pt x="-153060" y="1007198"/>
                  <a:pt x="64904" y="949501"/>
                  <a:pt x="0" y="832478"/>
                </a:cubicBezTo>
                <a:cubicBezTo>
                  <a:pt x="-42270" y="731925"/>
                  <a:pt x="58541" y="648500"/>
                  <a:pt x="0" y="520680"/>
                </a:cubicBezTo>
                <a:cubicBezTo>
                  <a:pt x="-125402" y="382372"/>
                  <a:pt x="175903" y="340451"/>
                  <a:pt x="0" y="227044"/>
                </a:cubicBezTo>
                <a:close/>
              </a:path>
            </a:pathLst>
          </a:custGeom>
          <a:ln w="38100">
            <a:solidFill>
              <a:srgbClr val="FF99FF"/>
            </a:solidFill>
            <a:extLst>
              <a:ext uri="{C807C97D-BFC1-408E-A445-0C87EB9F89A2}">
                <ask:lineSketchStyleProps xmlns:ask="http://schemas.microsoft.com/office/drawing/2018/sketchyshapes" sd="2322411588">
                  <a:custGeom>
                    <a:avLst/>
                    <a:gdLst>
                      <a:gd name="connsiteX0" fmla="*/ 0 w 3629348"/>
                      <a:gd name="connsiteY0" fmla="*/ 372074 h 2232401"/>
                      <a:gd name="connsiteX1" fmla="*/ 372074 w 3629348"/>
                      <a:gd name="connsiteY1" fmla="*/ 0 h 2232401"/>
                      <a:gd name="connsiteX2" fmla="*/ 920262 w 3629348"/>
                      <a:gd name="connsiteY2" fmla="*/ 0 h 2232401"/>
                      <a:gd name="connsiteX3" fmla="*/ 1439598 w 3629348"/>
                      <a:gd name="connsiteY3" fmla="*/ 0 h 2232401"/>
                      <a:gd name="connsiteX4" fmla="*/ 1987786 w 3629348"/>
                      <a:gd name="connsiteY4" fmla="*/ 0 h 2232401"/>
                      <a:gd name="connsiteX5" fmla="*/ 2507122 w 3629348"/>
                      <a:gd name="connsiteY5" fmla="*/ 0 h 2232401"/>
                      <a:gd name="connsiteX6" fmla="*/ 3257274 w 3629348"/>
                      <a:gd name="connsiteY6" fmla="*/ 0 h 2232401"/>
                      <a:gd name="connsiteX7" fmla="*/ 3629348 w 3629348"/>
                      <a:gd name="connsiteY7" fmla="*/ 372074 h 2232401"/>
                      <a:gd name="connsiteX8" fmla="*/ 3629348 w 3629348"/>
                      <a:gd name="connsiteY8" fmla="*/ 897923 h 2232401"/>
                      <a:gd name="connsiteX9" fmla="*/ 3629348 w 3629348"/>
                      <a:gd name="connsiteY9" fmla="*/ 1423773 h 2232401"/>
                      <a:gd name="connsiteX10" fmla="*/ 3629348 w 3629348"/>
                      <a:gd name="connsiteY10" fmla="*/ 1860327 h 2232401"/>
                      <a:gd name="connsiteX11" fmla="*/ 3257274 w 3629348"/>
                      <a:gd name="connsiteY11" fmla="*/ 2232401 h 2232401"/>
                      <a:gd name="connsiteX12" fmla="*/ 2680234 w 3629348"/>
                      <a:gd name="connsiteY12" fmla="*/ 2232401 h 2232401"/>
                      <a:gd name="connsiteX13" fmla="*/ 2103194 w 3629348"/>
                      <a:gd name="connsiteY13" fmla="*/ 2232401 h 2232401"/>
                      <a:gd name="connsiteX14" fmla="*/ 1612710 w 3629348"/>
                      <a:gd name="connsiteY14" fmla="*/ 2232401 h 2232401"/>
                      <a:gd name="connsiteX15" fmla="*/ 977966 w 3629348"/>
                      <a:gd name="connsiteY15" fmla="*/ 2232401 h 2232401"/>
                      <a:gd name="connsiteX16" fmla="*/ 372074 w 3629348"/>
                      <a:gd name="connsiteY16" fmla="*/ 2232401 h 2232401"/>
                      <a:gd name="connsiteX17" fmla="*/ 0 w 3629348"/>
                      <a:gd name="connsiteY17" fmla="*/ 1860327 h 2232401"/>
                      <a:gd name="connsiteX18" fmla="*/ 0 w 3629348"/>
                      <a:gd name="connsiteY18" fmla="*/ 1364243 h 2232401"/>
                      <a:gd name="connsiteX19" fmla="*/ 0 w 3629348"/>
                      <a:gd name="connsiteY19" fmla="*/ 853276 h 2232401"/>
                      <a:gd name="connsiteX20" fmla="*/ 0 w 3629348"/>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29348" h="2232401" fill="none" extrusionOk="0">
                        <a:moveTo>
                          <a:pt x="0" y="372074"/>
                        </a:moveTo>
                        <a:cubicBezTo>
                          <a:pt x="-40071" y="184095"/>
                          <a:pt x="161272" y="12011"/>
                          <a:pt x="372074" y="0"/>
                        </a:cubicBezTo>
                        <a:cubicBezTo>
                          <a:pt x="611988" y="-3133"/>
                          <a:pt x="808181" y="898"/>
                          <a:pt x="920262" y="0"/>
                        </a:cubicBezTo>
                        <a:cubicBezTo>
                          <a:pt x="1032343" y="-898"/>
                          <a:pt x="1324563" y="55278"/>
                          <a:pt x="1439598" y="0"/>
                        </a:cubicBezTo>
                        <a:cubicBezTo>
                          <a:pt x="1554633" y="-55278"/>
                          <a:pt x="1812565" y="53649"/>
                          <a:pt x="1987786" y="0"/>
                        </a:cubicBezTo>
                        <a:cubicBezTo>
                          <a:pt x="2163007" y="-53649"/>
                          <a:pt x="2247870" y="62126"/>
                          <a:pt x="2507122" y="0"/>
                        </a:cubicBezTo>
                        <a:cubicBezTo>
                          <a:pt x="2766374" y="-62126"/>
                          <a:pt x="2978721" y="31177"/>
                          <a:pt x="3257274" y="0"/>
                        </a:cubicBezTo>
                        <a:cubicBezTo>
                          <a:pt x="3508345" y="2097"/>
                          <a:pt x="3625630" y="171871"/>
                          <a:pt x="3629348" y="372074"/>
                        </a:cubicBezTo>
                        <a:cubicBezTo>
                          <a:pt x="3682511" y="478285"/>
                          <a:pt x="3576627" y="738383"/>
                          <a:pt x="3629348" y="897923"/>
                        </a:cubicBezTo>
                        <a:cubicBezTo>
                          <a:pt x="3682069" y="1057463"/>
                          <a:pt x="3626432" y="1208601"/>
                          <a:pt x="3629348" y="1423773"/>
                        </a:cubicBezTo>
                        <a:cubicBezTo>
                          <a:pt x="3632264" y="1638945"/>
                          <a:pt x="3599909" y="1731974"/>
                          <a:pt x="3629348" y="1860327"/>
                        </a:cubicBezTo>
                        <a:cubicBezTo>
                          <a:pt x="3592628" y="2102246"/>
                          <a:pt x="3422521" y="2218364"/>
                          <a:pt x="3257274" y="2232401"/>
                        </a:cubicBezTo>
                        <a:cubicBezTo>
                          <a:pt x="3070590" y="2239636"/>
                          <a:pt x="2951346" y="2167205"/>
                          <a:pt x="2680234" y="2232401"/>
                        </a:cubicBezTo>
                        <a:cubicBezTo>
                          <a:pt x="2409122" y="2297597"/>
                          <a:pt x="2387828" y="2210428"/>
                          <a:pt x="2103194" y="2232401"/>
                        </a:cubicBezTo>
                        <a:cubicBezTo>
                          <a:pt x="1818560" y="2254374"/>
                          <a:pt x="1783739" y="2210900"/>
                          <a:pt x="1612710" y="2232401"/>
                        </a:cubicBezTo>
                        <a:cubicBezTo>
                          <a:pt x="1441681" y="2253902"/>
                          <a:pt x="1190766" y="2189205"/>
                          <a:pt x="977966" y="2232401"/>
                        </a:cubicBezTo>
                        <a:cubicBezTo>
                          <a:pt x="765166" y="2275597"/>
                          <a:pt x="572344" y="221540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629348" h="2232401" stroke="0" extrusionOk="0">
                        <a:moveTo>
                          <a:pt x="0" y="372074"/>
                        </a:moveTo>
                        <a:cubicBezTo>
                          <a:pt x="-288" y="172533"/>
                          <a:pt x="192543" y="-15327"/>
                          <a:pt x="372074" y="0"/>
                        </a:cubicBezTo>
                        <a:cubicBezTo>
                          <a:pt x="650659" y="-35732"/>
                          <a:pt x="824110" y="6453"/>
                          <a:pt x="949114" y="0"/>
                        </a:cubicBezTo>
                        <a:cubicBezTo>
                          <a:pt x="1074118" y="-6453"/>
                          <a:pt x="1297245" y="8055"/>
                          <a:pt x="1439598" y="0"/>
                        </a:cubicBezTo>
                        <a:cubicBezTo>
                          <a:pt x="1581951" y="-8055"/>
                          <a:pt x="1809423" y="69765"/>
                          <a:pt x="2045490" y="0"/>
                        </a:cubicBezTo>
                        <a:cubicBezTo>
                          <a:pt x="2281557" y="-69765"/>
                          <a:pt x="2394296" y="40541"/>
                          <a:pt x="2651382" y="0"/>
                        </a:cubicBezTo>
                        <a:cubicBezTo>
                          <a:pt x="2908468" y="-40541"/>
                          <a:pt x="3118343" y="61683"/>
                          <a:pt x="3257274" y="0"/>
                        </a:cubicBezTo>
                        <a:cubicBezTo>
                          <a:pt x="3472236" y="-29047"/>
                          <a:pt x="3633156" y="156766"/>
                          <a:pt x="3629348" y="372074"/>
                        </a:cubicBezTo>
                        <a:cubicBezTo>
                          <a:pt x="3645203" y="579690"/>
                          <a:pt x="3620000" y="641293"/>
                          <a:pt x="3629348" y="868158"/>
                        </a:cubicBezTo>
                        <a:cubicBezTo>
                          <a:pt x="3638696" y="1095023"/>
                          <a:pt x="3604767" y="1191320"/>
                          <a:pt x="3629348" y="1334478"/>
                        </a:cubicBezTo>
                        <a:cubicBezTo>
                          <a:pt x="3653929" y="1477636"/>
                          <a:pt x="3601451" y="1635946"/>
                          <a:pt x="3629348" y="1860327"/>
                        </a:cubicBezTo>
                        <a:cubicBezTo>
                          <a:pt x="3605199" y="2054135"/>
                          <a:pt x="3501633" y="2215886"/>
                          <a:pt x="3257274" y="2232401"/>
                        </a:cubicBezTo>
                        <a:cubicBezTo>
                          <a:pt x="3013230" y="2234437"/>
                          <a:pt x="2946790" y="2215314"/>
                          <a:pt x="2766790" y="2232401"/>
                        </a:cubicBezTo>
                        <a:cubicBezTo>
                          <a:pt x="2586790" y="2249488"/>
                          <a:pt x="2340466" y="2184719"/>
                          <a:pt x="2218602" y="2232401"/>
                        </a:cubicBezTo>
                        <a:cubicBezTo>
                          <a:pt x="2096738" y="2280083"/>
                          <a:pt x="1854609" y="2214816"/>
                          <a:pt x="1728118" y="2232401"/>
                        </a:cubicBezTo>
                        <a:cubicBezTo>
                          <a:pt x="1601627" y="2249986"/>
                          <a:pt x="1430999" y="2194558"/>
                          <a:pt x="1179930" y="2232401"/>
                        </a:cubicBezTo>
                        <a:cubicBezTo>
                          <a:pt x="928861" y="2270244"/>
                          <a:pt x="686432" y="218142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002060"/>
                </a:solidFill>
              </a:rPr>
              <a:t>Cây tòng lá đốm - Cây trồng bồn hoa trường học giúp thanh lọc không khí</a:t>
            </a:r>
            <a:endParaRPr lang="en-US" sz="3200" b="1" dirty="0">
              <a:solidFill>
                <a:srgbClr val="002060"/>
              </a:solidFill>
            </a:endParaRPr>
          </a:p>
        </p:txBody>
      </p:sp>
      <p:pic>
        <p:nvPicPr>
          <p:cNvPr id="3" name="Picture 2" descr="Cây Cô Tòng Lá Đốm - Cây viền, hàng rào đẹp cho cảnh quan - Green Trees">
            <a:extLst>
              <a:ext uri="{FF2B5EF4-FFF2-40B4-BE49-F238E27FC236}">
                <a16:creationId xmlns:a16="http://schemas.microsoft.com/office/drawing/2014/main" id="{D4676681-2704-6268-5D04-0C15C9403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057400"/>
            <a:ext cx="4933587" cy="369569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0EFB063A-9114-DEC0-59F7-1A3F21317809}"/>
              </a:ext>
            </a:extLst>
          </p:cNvPr>
          <p:cNvSpPr/>
          <p:nvPr/>
        </p:nvSpPr>
        <p:spPr>
          <a:xfrm>
            <a:off x="5743575" y="2135254"/>
            <a:ext cx="6448425" cy="3370196"/>
          </a:xfrm>
          <a:prstGeom prst="wedgeRoundRectCallout">
            <a:avLst>
              <a:gd name="adj1" fmla="val -60959"/>
              <a:gd name="adj2" fmla="val -5198"/>
              <a:gd name="adj3" fmla="val 16667"/>
            </a:avLst>
          </a:prstGeom>
          <a:solidFill>
            <a:schemeClr val="bg1"/>
          </a:solidFill>
          <a:ln>
            <a:noFill/>
          </a:ln>
          <a:effectLst>
            <a:glow rad="1016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just"/>
            <a:r>
              <a:rPr lang="vi-VN" sz="3200" b="1" dirty="0">
                <a:solidFill>
                  <a:srgbClr val="0070C0"/>
                </a:solidFill>
                <a:latin typeface="Calibri" panose="020F0502020204030204" pitchFamily="34" charset="0"/>
                <a:cs typeface="Calibri" panose="020F0502020204030204" pitchFamily="34" charset="0"/>
                <a:sym typeface="Wingdings 2" panose="05020102010507070707" pitchFamily="18" charset="2"/>
              </a:rPr>
              <a:t>Lá của loài cây này có màu sắc bắt mắt và sặc sỡ nên chúng rất được ưa chuộng làm cây cảnh quan trang trí. Với đặc điểm này chúng giúp tạo nên một không gian thêm tươi sáng và sống động.</a:t>
            </a:r>
          </a:p>
        </p:txBody>
      </p:sp>
    </p:spTree>
    <p:extLst>
      <p:ext uri="{BB962C8B-B14F-4D97-AF65-F5344CB8AC3E}">
        <p14:creationId xmlns:p14="http://schemas.microsoft.com/office/powerpoint/2010/main" val="24117043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A3BCCCC-7324-4F98-6DD3-558D87E986A9}"/>
              </a:ext>
            </a:extLst>
          </p:cNvPr>
          <p:cNvSpPr/>
          <p:nvPr/>
        </p:nvSpPr>
        <p:spPr>
          <a:xfrm>
            <a:off x="2397765" y="1238491"/>
            <a:ext cx="7060557" cy="3703899"/>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C804695-43F7-20FE-62D9-AC8C78129323}"/>
              </a:ext>
            </a:extLst>
          </p:cNvPr>
          <p:cNvPicPr>
            <a:picLocks noChangeAspect="1"/>
          </p:cNvPicPr>
          <p:nvPr/>
        </p:nvPicPr>
        <p:blipFill>
          <a:blip r:embed="rId3"/>
          <a:stretch>
            <a:fillRect/>
          </a:stretch>
        </p:blipFill>
        <p:spPr>
          <a:xfrm>
            <a:off x="2900355" y="2022494"/>
            <a:ext cx="6687892" cy="1847248"/>
          </a:xfrm>
          <a:prstGeom prst="rect">
            <a:avLst/>
          </a:prstGeom>
        </p:spPr>
      </p:pic>
    </p:spTree>
    <p:extLst>
      <p:ext uri="{BB962C8B-B14F-4D97-AF65-F5344CB8AC3E}">
        <p14:creationId xmlns:p14="http://schemas.microsoft.com/office/powerpoint/2010/main" val="3636381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8">
            <a:extLst>
              <a:ext uri="{FF2B5EF4-FFF2-40B4-BE49-F238E27FC236}">
                <a16:creationId xmlns:a16="http://schemas.microsoft.com/office/drawing/2014/main" id="{C1A99B4C-93F8-FA36-0AEF-E6E75FD40657}"/>
              </a:ext>
            </a:extLst>
          </p:cNvPr>
          <p:cNvSpPr/>
          <p:nvPr/>
        </p:nvSpPr>
        <p:spPr>
          <a:xfrm>
            <a:off x="457412" y="1"/>
            <a:ext cx="11734588" cy="952500"/>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8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8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8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8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8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8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8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8 h 2153651"/>
              <a:gd name="connsiteX36" fmla="*/ 5306775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3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8"/>
                </a:cubicBezTo>
                <a:lnTo>
                  <a:pt x="755863" y="150958"/>
                </a:lnTo>
                <a:lnTo>
                  <a:pt x="776308" y="126178"/>
                </a:lnTo>
                <a:cubicBezTo>
                  <a:pt x="854267" y="48219"/>
                  <a:pt x="961967" y="0"/>
                  <a:pt x="1080928" y="0"/>
                </a:cubicBezTo>
                <a:cubicBezTo>
                  <a:pt x="1199890" y="0"/>
                  <a:pt x="1307589" y="48219"/>
                  <a:pt x="1385548" y="126178"/>
                </a:cubicBezTo>
                <a:lnTo>
                  <a:pt x="1405993" y="150958"/>
                </a:lnTo>
                <a:lnTo>
                  <a:pt x="1426438" y="126178"/>
                </a:lnTo>
                <a:cubicBezTo>
                  <a:pt x="1504397" y="48219"/>
                  <a:pt x="1612097" y="0"/>
                  <a:pt x="1731058" y="0"/>
                </a:cubicBezTo>
                <a:cubicBezTo>
                  <a:pt x="1850020" y="0"/>
                  <a:pt x="1957719" y="48219"/>
                  <a:pt x="2035678" y="126178"/>
                </a:cubicBezTo>
                <a:lnTo>
                  <a:pt x="2056123" y="150958"/>
                </a:lnTo>
                <a:lnTo>
                  <a:pt x="2076568" y="126178"/>
                </a:lnTo>
                <a:cubicBezTo>
                  <a:pt x="2154527" y="48219"/>
                  <a:pt x="2262227" y="0"/>
                  <a:pt x="2381188" y="0"/>
                </a:cubicBezTo>
                <a:cubicBezTo>
                  <a:pt x="2500150" y="0"/>
                  <a:pt x="2607849" y="48219"/>
                  <a:pt x="2685808" y="126178"/>
                </a:cubicBezTo>
                <a:lnTo>
                  <a:pt x="2706253" y="150958"/>
                </a:lnTo>
                <a:lnTo>
                  <a:pt x="2726698" y="126178"/>
                </a:lnTo>
                <a:cubicBezTo>
                  <a:pt x="2804657" y="48219"/>
                  <a:pt x="2912357" y="0"/>
                  <a:pt x="3031318" y="0"/>
                </a:cubicBezTo>
                <a:cubicBezTo>
                  <a:pt x="3150280" y="0"/>
                  <a:pt x="3257979" y="48219"/>
                  <a:pt x="3335938" y="126178"/>
                </a:cubicBezTo>
                <a:lnTo>
                  <a:pt x="3356383" y="150958"/>
                </a:lnTo>
                <a:lnTo>
                  <a:pt x="3376828" y="126178"/>
                </a:lnTo>
                <a:cubicBezTo>
                  <a:pt x="3454787" y="48219"/>
                  <a:pt x="3562487" y="0"/>
                  <a:pt x="3681448" y="0"/>
                </a:cubicBezTo>
                <a:cubicBezTo>
                  <a:pt x="3800410" y="0"/>
                  <a:pt x="3908109" y="48219"/>
                  <a:pt x="3986068" y="126178"/>
                </a:cubicBezTo>
                <a:lnTo>
                  <a:pt x="4006513" y="150958"/>
                </a:lnTo>
                <a:lnTo>
                  <a:pt x="4026958" y="126178"/>
                </a:lnTo>
                <a:cubicBezTo>
                  <a:pt x="4104917" y="48219"/>
                  <a:pt x="4212616" y="0"/>
                  <a:pt x="4331578" y="0"/>
                </a:cubicBezTo>
                <a:cubicBezTo>
                  <a:pt x="4450540" y="0"/>
                  <a:pt x="4558239" y="48219"/>
                  <a:pt x="4636198" y="126178"/>
                </a:cubicBezTo>
                <a:lnTo>
                  <a:pt x="4656643" y="150958"/>
                </a:lnTo>
                <a:lnTo>
                  <a:pt x="4677088" y="126178"/>
                </a:lnTo>
                <a:cubicBezTo>
                  <a:pt x="4755047" y="48219"/>
                  <a:pt x="4862746" y="0"/>
                  <a:pt x="4981708" y="0"/>
                </a:cubicBezTo>
                <a:cubicBezTo>
                  <a:pt x="5100670" y="0"/>
                  <a:pt x="5208369" y="48219"/>
                  <a:pt x="5286328" y="126178"/>
                </a:cubicBezTo>
                <a:lnTo>
                  <a:pt x="5306775"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3"/>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09" y="2153651"/>
                  <a:pt x="3681448" y="2153651"/>
                </a:cubicBezTo>
                <a:cubicBezTo>
                  <a:pt x="3562486"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3" name="TextBox 2">
            <a:extLst>
              <a:ext uri="{FF2B5EF4-FFF2-40B4-BE49-F238E27FC236}">
                <a16:creationId xmlns:a16="http://schemas.microsoft.com/office/drawing/2014/main" id="{FF5FDF8B-73D4-DAF1-3FA6-F67AFAE9AE93}"/>
              </a:ext>
            </a:extLst>
          </p:cNvPr>
          <p:cNvSpPr txBox="1"/>
          <p:nvPr/>
        </p:nvSpPr>
        <p:spPr>
          <a:xfrm>
            <a:off x="669852" y="0"/>
            <a:ext cx="10932715"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Quan </a:t>
            </a:r>
            <a:r>
              <a:rPr lang="en-US" sz="2800" b="1" dirty="0" err="1">
                <a:solidFill>
                  <a:srgbClr val="002060"/>
                </a:solidFill>
                <a:latin typeface="Cambria" panose="02040503050406030204" pitchFamily="18" charset="0"/>
                <a:ea typeface="Cambria" panose="02040503050406030204" pitchFamily="18" charset="0"/>
              </a:rPr>
              <a:t>sát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3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tìm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từ</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hoặc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cụm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từ</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thích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hợp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câu</a:t>
            </a:r>
            <a:r>
              <a:rPr lang="en-US" sz="2800" b="1" dirty="0">
                <a:solidFill>
                  <a:srgbClr val="002060"/>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D6095B46-CC7A-21AA-57E8-601E73C28719}"/>
              </a:ext>
            </a:extLst>
          </p:cNvPr>
          <p:cNvSpPr txBox="1"/>
          <p:nvPr/>
        </p:nvSpPr>
        <p:spPr>
          <a:xfrm>
            <a:off x="6524625" y="1657350"/>
            <a:ext cx="5457826" cy="3890360"/>
          </a:xfrm>
          <a:prstGeom prst="rect">
            <a:avLst/>
          </a:prstGeom>
          <a:noFill/>
        </p:spPr>
        <p:txBody>
          <a:bodyPr wrap="square" rtlCol="0">
            <a:spAutoFit/>
          </a:bodyPr>
          <a:lstStyle/>
          <a:p>
            <a:pPr algn="just">
              <a:lnSpc>
                <a:spcPct val="150000"/>
              </a:lnSpc>
            </a:pPr>
            <a:r>
              <a:rPr lang="vi-VN" sz="2800" b="1" dirty="0">
                <a:solidFill>
                  <a:srgbClr val="002060"/>
                </a:solidFill>
                <a:latin typeface="Cambria" panose="02040503050406030204" pitchFamily="18" charset="0"/>
                <a:ea typeface="Cambria" panose="02040503050406030204" pitchFamily="18" charset="0"/>
              </a:rPr>
              <a:t>Hoạt động quang hợp của hoa, cây cảnh đã lấy khí </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(1)</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 từ không khí và tạo ra khí</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 (2)</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a:t>
            </a:r>
          </a:p>
          <a:p>
            <a:pPr algn="just">
              <a:lnSpc>
                <a:spcPct val="150000"/>
              </a:lnSpc>
            </a:pPr>
            <a:r>
              <a:rPr lang="vi-VN" sz="2800" b="1" dirty="0">
                <a:solidFill>
                  <a:srgbClr val="002060"/>
                </a:solidFill>
                <a:latin typeface="Cambria" panose="02040503050406030204" pitchFamily="18" charset="0"/>
                <a:ea typeface="Cambria" panose="02040503050406030204" pitchFamily="18" charset="0"/>
              </a:rPr>
              <a:t>Hoạt động hô hấp (hít thở) của con người đã lấy khí </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(3)</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 từ không khí và thải ra khí </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(4)</a:t>
            </a:r>
            <a:r>
              <a:rPr lang="en-US" sz="2800" b="1" dirty="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2101B3A-4565-67F3-BCF0-3CF5254DED85}"/>
              </a:ext>
            </a:extLst>
          </p:cNvPr>
          <p:cNvPicPr>
            <a:picLocks noChangeAspect="1"/>
          </p:cNvPicPr>
          <p:nvPr/>
        </p:nvPicPr>
        <p:blipFill>
          <a:blip r:embed="rId3"/>
          <a:stretch>
            <a:fillRect/>
          </a:stretch>
        </p:blipFill>
        <p:spPr>
          <a:xfrm>
            <a:off x="0" y="1647825"/>
            <a:ext cx="6228704" cy="3638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5">
            <a:extLst>
              <a:ext uri="{FF2B5EF4-FFF2-40B4-BE49-F238E27FC236}">
                <a16:creationId xmlns:a16="http://schemas.microsoft.com/office/drawing/2014/main" id="{841ADEA9-563F-6E4C-03C2-7343044D5A22}"/>
              </a:ext>
            </a:extLst>
          </p:cNvPr>
          <p:cNvSpPr/>
          <p:nvPr/>
        </p:nvSpPr>
        <p:spPr>
          <a:xfrm>
            <a:off x="10267951" y="2371725"/>
            <a:ext cx="1047750"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CO2</a:t>
            </a:r>
          </a:p>
        </p:txBody>
      </p:sp>
      <p:sp>
        <p:nvSpPr>
          <p:cNvPr id="7" name="Rectangle: Rounded Corners 6">
            <a:extLst>
              <a:ext uri="{FF2B5EF4-FFF2-40B4-BE49-F238E27FC236}">
                <a16:creationId xmlns:a16="http://schemas.microsoft.com/office/drawing/2014/main" id="{3EC0BAC7-33CA-50FA-164A-1C1DFFEDAC9C}"/>
              </a:ext>
            </a:extLst>
          </p:cNvPr>
          <p:cNvSpPr/>
          <p:nvPr/>
        </p:nvSpPr>
        <p:spPr>
          <a:xfrm>
            <a:off x="10391776" y="3038475"/>
            <a:ext cx="885824"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O2</a:t>
            </a:r>
          </a:p>
        </p:txBody>
      </p:sp>
      <p:sp>
        <p:nvSpPr>
          <p:cNvPr id="8" name="Rectangle: Rounded Corners 7">
            <a:extLst>
              <a:ext uri="{FF2B5EF4-FFF2-40B4-BE49-F238E27FC236}">
                <a16:creationId xmlns:a16="http://schemas.microsoft.com/office/drawing/2014/main" id="{1D950536-07B6-C4AD-CA05-14C07F0295FB}"/>
              </a:ext>
            </a:extLst>
          </p:cNvPr>
          <p:cNvSpPr/>
          <p:nvPr/>
        </p:nvSpPr>
        <p:spPr>
          <a:xfrm>
            <a:off x="10248901" y="4229100"/>
            <a:ext cx="885824"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O2</a:t>
            </a:r>
          </a:p>
        </p:txBody>
      </p:sp>
      <p:sp>
        <p:nvSpPr>
          <p:cNvPr id="9" name="Rectangle: Rounded Corners 8">
            <a:extLst>
              <a:ext uri="{FF2B5EF4-FFF2-40B4-BE49-F238E27FC236}">
                <a16:creationId xmlns:a16="http://schemas.microsoft.com/office/drawing/2014/main" id="{C795E508-F406-0CE5-70B9-456CD036763B}"/>
              </a:ext>
            </a:extLst>
          </p:cNvPr>
          <p:cNvSpPr/>
          <p:nvPr/>
        </p:nvSpPr>
        <p:spPr>
          <a:xfrm>
            <a:off x="10515601" y="4962525"/>
            <a:ext cx="885824" cy="58102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rtlCol="0" anchor="ctr"/>
          <a:lstStyle/>
          <a:p>
            <a:pPr algn="ctr"/>
            <a:r>
              <a:rPr lang="en-US" sz="3600" b="1" dirty="0">
                <a:solidFill>
                  <a:srgbClr val="FF0000"/>
                </a:solidFill>
              </a:rPr>
              <a:t>CO2</a:t>
            </a:r>
          </a:p>
        </p:txBody>
      </p:sp>
    </p:spTree>
    <p:extLst>
      <p:ext uri="{BB962C8B-B14F-4D97-AF65-F5344CB8AC3E}">
        <p14:creationId xmlns:p14="http://schemas.microsoft.com/office/powerpoint/2010/main" val="263857924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5679"/>
                                  </p:iterate>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3"/>
                                        </p:tgtEl>
                                        <p:attrNameLst>
                                          <p:attrName>ppt_y</p:attrName>
                                        </p:attrNameLst>
                                      </p:cBhvr>
                                      <p:tavLst>
                                        <p:tav tm="0">
                                          <p:val>
                                            <p:strVal val="#ppt_y"/>
                                          </p:val>
                                        </p:tav>
                                        <p:tav tm="100000">
                                          <p:val>
                                            <p:strVal val="#ppt_y"/>
                                          </p:val>
                                        </p:tav>
                                      </p:tavLst>
                                    </p:anim>
                                    <p:anim calcmode="lin" valueType="num">
                                      <p:cBhvr>
                                        <p:cTn id="13"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0F6743-905E-ADD7-DD01-B2B1D3525C84}"/>
              </a:ext>
            </a:extLst>
          </p:cNvPr>
          <p:cNvGrpSpPr/>
          <p:nvPr/>
        </p:nvGrpSpPr>
        <p:grpSpPr>
          <a:xfrm>
            <a:off x="666750" y="-270114"/>
            <a:ext cx="10579979" cy="1460739"/>
            <a:chOff x="800962" y="18878"/>
            <a:chExt cx="10579979" cy="1460739"/>
          </a:xfrm>
        </p:grpSpPr>
        <p:sp>
          <p:nvSpPr>
            <p:cNvPr id="3" name="Rectangle: Rounded Corners 6">
              <a:extLst>
                <a:ext uri="{FF2B5EF4-FFF2-40B4-BE49-F238E27FC236}">
                  <a16:creationId xmlns:a16="http://schemas.microsoft.com/office/drawing/2014/main" id="{C084FEF5-EEAC-5EFA-7A0A-0F11323F213D}"/>
                </a:ext>
              </a:extLst>
            </p:cNvPr>
            <p:cNvSpPr/>
            <p:nvPr/>
          </p:nvSpPr>
          <p:spPr>
            <a:xfrm>
              <a:off x="800962" y="334950"/>
              <a:ext cx="10112956" cy="1144667"/>
            </a:xfrm>
            <a:custGeom>
              <a:avLst/>
              <a:gdLst>
                <a:gd name="connsiteX0" fmla="*/ 0 w 10112956"/>
                <a:gd name="connsiteY0" fmla="*/ 190782 h 1144667"/>
                <a:gd name="connsiteX1" fmla="*/ 190782 w 10112956"/>
                <a:gd name="connsiteY1" fmla="*/ 0 h 1144667"/>
                <a:gd name="connsiteX2" fmla="*/ 9922174 w 10112956"/>
                <a:gd name="connsiteY2" fmla="*/ 0 h 1144667"/>
                <a:gd name="connsiteX3" fmla="*/ 10112956 w 10112956"/>
                <a:gd name="connsiteY3" fmla="*/ 190782 h 1144667"/>
                <a:gd name="connsiteX4" fmla="*/ 10112956 w 10112956"/>
                <a:gd name="connsiteY4" fmla="*/ 953885 h 1144667"/>
                <a:gd name="connsiteX5" fmla="*/ 9922174 w 10112956"/>
                <a:gd name="connsiteY5" fmla="*/ 1144667 h 1144667"/>
                <a:gd name="connsiteX6" fmla="*/ 190782 w 10112956"/>
                <a:gd name="connsiteY6" fmla="*/ 1144667 h 1144667"/>
                <a:gd name="connsiteX7" fmla="*/ 0 w 10112956"/>
                <a:gd name="connsiteY7" fmla="*/ 953885 h 1144667"/>
                <a:gd name="connsiteX8" fmla="*/ 0 w 10112956"/>
                <a:gd name="connsiteY8" fmla="*/ 190782 h 114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956" h="1144667" fill="none" extrusionOk="0">
                  <a:moveTo>
                    <a:pt x="0" y="190782"/>
                  </a:moveTo>
                  <a:cubicBezTo>
                    <a:pt x="-5089" y="88532"/>
                    <a:pt x="100195" y="4217"/>
                    <a:pt x="190782" y="0"/>
                  </a:cubicBezTo>
                  <a:cubicBezTo>
                    <a:pt x="4655841" y="135331"/>
                    <a:pt x="5206501" y="4454"/>
                    <a:pt x="9922174" y="0"/>
                  </a:cubicBezTo>
                  <a:cubicBezTo>
                    <a:pt x="10039754" y="554"/>
                    <a:pt x="10130700" y="78582"/>
                    <a:pt x="10112956" y="190782"/>
                  </a:cubicBezTo>
                  <a:cubicBezTo>
                    <a:pt x="10049279" y="383815"/>
                    <a:pt x="10077297" y="637896"/>
                    <a:pt x="10112956" y="953885"/>
                  </a:cubicBezTo>
                  <a:cubicBezTo>
                    <a:pt x="10133304" y="1053997"/>
                    <a:pt x="10022678" y="1160854"/>
                    <a:pt x="9922174" y="1144667"/>
                  </a:cubicBezTo>
                  <a:cubicBezTo>
                    <a:pt x="5663660" y="983059"/>
                    <a:pt x="3296371" y="1228362"/>
                    <a:pt x="190782" y="1144667"/>
                  </a:cubicBezTo>
                  <a:cubicBezTo>
                    <a:pt x="72609" y="1151713"/>
                    <a:pt x="6697" y="1069507"/>
                    <a:pt x="0" y="953885"/>
                  </a:cubicBezTo>
                  <a:cubicBezTo>
                    <a:pt x="20886" y="798286"/>
                    <a:pt x="35782" y="479797"/>
                    <a:pt x="0" y="190782"/>
                  </a:cubicBezTo>
                  <a:close/>
                </a:path>
                <a:path w="10112956" h="1144667" stroke="0" extrusionOk="0">
                  <a:moveTo>
                    <a:pt x="0" y="190782"/>
                  </a:moveTo>
                  <a:cubicBezTo>
                    <a:pt x="3091" y="80312"/>
                    <a:pt x="95908" y="218"/>
                    <a:pt x="190782" y="0"/>
                  </a:cubicBezTo>
                  <a:cubicBezTo>
                    <a:pt x="1665651" y="140082"/>
                    <a:pt x="6460418" y="49945"/>
                    <a:pt x="9922174" y="0"/>
                  </a:cubicBezTo>
                  <a:cubicBezTo>
                    <a:pt x="10025472" y="16344"/>
                    <a:pt x="10104189" y="67231"/>
                    <a:pt x="10112956" y="190782"/>
                  </a:cubicBezTo>
                  <a:cubicBezTo>
                    <a:pt x="10053794" y="364375"/>
                    <a:pt x="10072708" y="583388"/>
                    <a:pt x="10112956" y="953885"/>
                  </a:cubicBezTo>
                  <a:cubicBezTo>
                    <a:pt x="10106269" y="1062574"/>
                    <a:pt x="10031665" y="1155041"/>
                    <a:pt x="9922174" y="1144667"/>
                  </a:cubicBezTo>
                  <a:cubicBezTo>
                    <a:pt x="5236819" y="1201676"/>
                    <a:pt x="4303995" y="991380"/>
                    <a:pt x="190782" y="1144667"/>
                  </a:cubicBezTo>
                  <a:cubicBezTo>
                    <a:pt x="84265" y="1142320"/>
                    <a:pt x="1157" y="1057081"/>
                    <a:pt x="0" y="953885"/>
                  </a:cubicBezTo>
                  <a:cubicBezTo>
                    <a:pt x="-64794" y="753343"/>
                    <a:pt x="37011" y="328353"/>
                    <a:pt x="0" y="190782"/>
                  </a:cubicBezTo>
                  <a:close/>
                </a:path>
              </a:pathLst>
            </a:custGeom>
            <a:ln w="38100">
              <a:solidFill>
                <a:srgbClr val="FF3300"/>
              </a:solidFill>
              <a:extLst>
                <a:ext uri="{C807C97D-BFC1-408E-A445-0C87EB9F89A2}">
                  <ask:lineSketchStyleProps xmlns:ask="http://schemas.microsoft.com/office/drawing/2018/sketchyshapes" sd="71885442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r>
                <a:rPr lang="vi-VN" sz="3600" dirty="0">
                  <a:latin typeface="Calibri" panose="020F0502020204030204" pitchFamily="34" charset="0"/>
                  <a:cs typeface="Calibri" panose="020F0502020204030204" pitchFamily="34" charset="0"/>
                </a:rPr>
                <a:t>Hình 3 thể hiện vai trò gì của hoa, cây cảnh đối với con người?</a:t>
              </a:r>
            </a:p>
          </p:txBody>
        </p:sp>
        <p:pic>
          <p:nvPicPr>
            <p:cNvPr id="4" name="Picture 3" descr="Icon&#10;&#10;Description automatically generated">
              <a:extLst>
                <a:ext uri="{FF2B5EF4-FFF2-40B4-BE49-F238E27FC236}">
                  <a16:creationId xmlns:a16="http://schemas.microsoft.com/office/drawing/2014/main" id="{C3B87A79-C5C0-A868-E86A-F74E21A71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7182" y="18878"/>
              <a:ext cx="993759" cy="993759"/>
            </a:xfrm>
            <a:prstGeom prst="rect">
              <a:avLst/>
            </a:prstGeom>
          </p:spPr>
        </p:pic>
      </p:grpSp>
      <p:pic>
        <p:nvPicPr>
          <p:cNvPr id="5" name="Picture 4">
            <a:extLst>
              <a:ext uri="{FF2B5EF4-FFF2-40B4-BE49-F238E27FC236}">
                <a16:creationId xmlns:a16="http://schemas.microsoft.com/office/drawing/2014/main" id="{64110D9D-0F00-9547-C005-2421DF60AA88}"/>
              </a:ext>
            </a:extLst>
          </p:cNvPr>
          <p:cNvPicPr>
            <a:picLocks noChangeAspect="1"/>
          </p:cNvPicPr>
          <p:nvPr/>
        </p:nvPicPr>
        <p:blipFill>
          <a:blip r:embed="rId4"/>
          <a:stretch>
            <a:fillRect/>
          </a:stretch>
        </p:blipFill>
        <p:spPr>
          <a:xfrm>
            <a:off x="142875" y="1619250"/>
            <a:ext cx="6228704" cy="3638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8">
            <a:extLst>
              <a:ext uri="{FF2B5EF4-FFF2-40B4-BE49-F238E27FC236}">
                <a16:creationId xmlns:a16="http://schemas.microsoft.com/office/drawing/2014/main" id="{9C43D2BF-6BCD-127E-1BB3-24C02D4250DD}"/>
              </a:ext>
            </a:extLst>
          </p:cNvPr>
          <p:cNvSpPr/>
          <p:nvPr/>
        </p:nvSpPr>
        <p:spPr>
          <a:xfrm>
            <a:off x="6800850" y="1719351"/>
            <a:ext cx="5267325" cy="3319374"/>
          </a:xfrm>
          <a:custGeom>
            <a:avLst/>
            <a:gdLst>
              <a:gd name="connsiteX0" fmla="*/ 0 w 5267325"/>
              <a:gd name="connsiteY0" fmla="*/ 553240 h 3319374"/>
              <a:gd name="connsiteX1" fmla="*/ 553240 w 5267325"/>
              <a:gd name="connsiteY1" fmla="*/ 0 h 3319374"/>
              <a:gd name="connsiteX2" fmla="*/ 1121889 w 5267325"/>
              <a:gd name="connsiteY2" fmla="*/ 0 h 3319374"/>
              <a:gd name="connsiteX3" fmla="*/ 1732146 w 5267325"/>
              <a:gd name="connsiteY3" fmla="*/ 0 h 3319374"/>
              <a:gd name="connsiteX4" fmla="*/ 2508837 w 5267325"/>
              <a:gd name="connsiteY4" fmla="*/ 0 h 3319374"/>
              <a:gd name="connsiteX5" fmla="*/ 3243920 w 5267325"/>
              <a:gd name="connsiteY5" fmla="*/ 0 h 3319374"/>
              <a:gd name="connsiteX6" fmla="*/ 4020611 w 5267325"/>
              <a:gd name="connsiteY6" fmla="*/ 0 h 3319374"/>
              <a:gd name="connsiteX7" fmla="*/ 4714085 w 5267325"/>
              <a:gd name="connsiteY7" fmla="*/ 0 h 3319374"/>
              <a:gd name="connsiteX8" fmla="*/ 5267325 w 5267325"/>
              <a:gd name="connsiteY8" fmla="*/ 553240 h 3319374"/>
              <a:gd name="connsiteX9" fmla="*/ 5267325 w 5267325"/>
              <a:gd name="connsiteY9" fmla="*/ 1106464 h 3319374"/>
              <a:gd name="connsiteX10" fmla="*/ 5267325 w 5267325"/>
              <a:gd name="connsiteY10" fmla="*/ 1593300 h 3319374"/>
              <a:gd name="connsiteX11" fmla="*/ 5267325 w 5267325"/>
              <a:gd name="connsiteY11" fmla="*/ 2102266 h 3319374"/>
              <a:gd name="connsiteX12" fmla="*/ 5267325 w 5267325"/>
              <a:gd name="connsiteY12" fmla="*/ 2766134 h 3319374"/>
              <a:gd name="connsiteX13" fmla="*/ 4714085 w 5267325"/>
              <a:gd name="connsiteY13" fmla="*/ 3319374 h 3319374"/>
              <a:gd name="connsiteX14" fmla="*/ 4062219 w 5267325"/>
              <a:gd name="connsiteY14" fmla="*/ 3319374 h 3319374"/>
              <a:gd name="connsiteX15" fmla="*/ 3368745 w 5267325"/>
              <a:gd name="connsiteY15" fmla="*/ 3319374 h 3319374"/>
              <a:gd name="connsiteX16" fmla="*/ 2633663 w 5267325"/>
              <a:gd name="connsiteY16" fmla="*/ 3319374 h 3319374"/>
              <a:gd name="connsiteX17" fmla="*/ 2023405 w 5267325"/>
              <a:gd name="connsiteY17" fmla="*/ 3319374 h 3319374"/>
              <a:gd name="connsiteX18" fmla="*/ 1288323 w 5267325"/>
              <a:gd name="connsiteY18" fmla="*/ 3319374 h 3319374"/>
              <a:gd name="connsiteX19" fmla="*/ 553240 w 5267325"/>
              <a:gd name="connsiteY19" fmla="*/ 3319374 h 3319374"/>
              <a:gd name="connsiteX20" fmla="*/ 0 w 5267325"/>
              <a:gd name="connsiteY20" fmla="*/ 2766134 h 3319374"/>
              <a:gd name="connsiteX21" fmla="*/ 0 w 5267325"/>
              <a:gd name="connsiteY21" fmla="*/ 2279297 h 3319374"/>
              <a:gd name="connsiteX22" fmla="*/ 0 w 5267325"/>
              <a:gd name="connsiteY22" fmla="*/ 1726074 h 3319374"/>
              <a:gd name="connsiteX23" fmla="*/ 0 w 5267325"/>
              <a:gd name="connsiteY23" fmla="*/ 1128592 h 3319374"/>
              <a:gd name="connsiteX24" fmla="*/ 0 w 5267325"/>
              <a:gd name="connsiteY24" fmla="*/ 553240 h 331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7325" h="3319374" fill="none" extrusionOk="0">
                <a:moveTo>
                  <a:pt x="0" y="553240"/>
                </a:moveTo>
                <a:cubicBezTo>
                  <a:pt x="7372" y="238912"/>
                  <a:pt x="176937" y="16851"/>
                  <a:pt x="553240" y="0"/>
                </a:cubicBezTo>
                <a:cubicBezTo>
                  <a:pt x="703264" y="-26577"/>
                  <a:pt x="942868" y="25459"/>
                  <a:pt x="1121889" y="0"/>
                </a:cubicBezTo>
                <a:cubicBezTo>
                  <a:pt x="1300910" y="-25459"/>
                  <a:pt x="1597671" y="18078"/>
                  <a:pt x="1732146" y="0"/>
                </a:cubicBezTo>
                <a:cubicBezTo>
                  <a:pt x="1866621" y="-18078"/>
                  <a:pt x="2213909" y="-10930"/>
                  <a:pt x="2508837" y="0"/>
                </a:cubicBezTo>
                <a:cubicBezTo>
                  <a:pt x="2803765" y="10930"/>
                  <a:pt x="3030477" y="-14309"/>
                  <a:pt x="3243920" y="0"/>
                </a:cubicBezTo>
                <a:cubicBezTo>
                  <a:pt x="3457363" y="14309"/>
                  <a:pt x="3806500" y="36382"/>
                  <a:pt x="4020611" y="0"/>
                </a:cubicBezTo>
                <a:cubicBezTo>
                  <a:pt x="4234722" y="-36382"/>
                  <a:pt x="4470408" y="23806"/>
                  <a:pt x="4714085" y="0"/>
                </a:cubicBezTo>
                <a:cubicBezTo>
                  <a:pt x="5006431" y="-21475"/>
                  <a:pt x="5262200" y="225815"/>
                  <a:pt x="5267325" y="553240"/>
                </a:cubicBezTo>
                <a:cubicBezTo>
                  <a:pt x="5283739" y="704606"/>
                  <a:pt x="5289096" y="870319"/>
                  <a:pt x="5267325" y="1106464"/>
                </a:cubicBezTo>
                <a:cubicBezTo>
                  <a:pt x="5245554" y="1342609"/>
                  <a:pt x="5248172" y="1409045"/>
                  <a:pt x="5267325" y="1593300"/>
                </a:cubicBezTo>
                <a:cubicBezTo>
                  <a:pt x="5286478" y="1777555"/>
                  <a:pt x="5244857" y="1881597"/>
                  <a:pt x="5267325" y="2102266"/>
                </a:cubicBezTo>
                <a:cubicBezTo>
                  <a:pt x="5289793" y="2322935"/>
                  <a:pt x="5269542" y="2555505"/>
                  <a:pt x="5267325" y="2766134"/>
                </a:cubicBezTo>
                <a:cubicBezTo>
                  <a:pt x="5276741" y="3045740"/>
                  <a:pt x="4962808" y="3356218"/>
                  <a:pt x="4714085" y="3319374"/>
                </a:cubicBezTo>
                <a:cubicBezTo>
                  <a:pt x="4446436" y="3322556"/>
                  <a:pt x="4274888" y="3337590"/>
                  <a:pt x="4062219" y="3319374"/>
                </a:cubicBezTo>
                <a:cubicBezTo>
                  <a:pt x="3849550" y="3301158"/>
                  <a:pt x="3706808" y="3347523"/>
                  <a:pt x="3368745" y="3319374"/>
                </a:cubicBezTo>
                <a:cubicBezTo>
                  <a:pt x="3030682" y="3291225"/>
                  <a:pt x="2997462" y="3321695"/>
                  <a:pt x="2633663" y="3319374"/>
                </a:cubicBezTo>
                <a:cubicBezTo>
                  <a:pt x="2269864" y="3317053"/>
                  <a:pt x="2322653" y="3313974"/>
                  <a:pt x="2023405" y="3319374"/>
                </a:cubicBezTo>
                <a:cubicBezTo>
                  <a:pt x="1724157" y="3324774"/>
                  <a:pt x="1652589" y="3301800"/>
                  <a:pt x="1288323" y="3319374"/>
                </a:cubicBezTo>
                <a:cubicBezTo>
                  <a:pt x="924057" y="3336948"/>
                  <a:pt x="801843" y="3331490"/>
                  <a:pt x="553240" y="3319374"/>
                </a:cubicBezTo>
                <a:cubicBezTo>
                  <a:pt x="294129" y="3321187"/>
                  <a:pt x="30795" y="3085613"/>
                  <a:pt x="0" y="2766134"/>
                </a:cubicBezTo>
                <a:cubicBezTo>
                  <a:pt x="-6680" y="2541576"/>
                  <a:pt x="-7520" y="2500332"/>
                  <a:pt x="0" y="2279297"/>
                </a:cubicBezTo>
                <a:cubicBezTo>
                  <a:pt x="7520" y="2058262"/>
                  <a:pt x="-17732" y="1948057"/>
                  <a:pt x="0" y="1726074"/>
                </a:cubicBezTo>
                <a:cubicBezTo>
                  <a:pt x="17732" y="1504091"/>
                  <a:pt x="-16324" y="1355229"/>
                  <a:pt x="0" y="1128592"/>
                </a:cubicBezTo>
                <a:cubicBezTo>
                  <a:pt x="16324" y="901955"/>
                  <a:pt x="-17075" y="823037"/>
                  <a:pt x="0" y="553240"/>
                </a:cubicBezTo>
                <a:close/>
              </a:path>
              <a:path w="5267325" h="3319374" stroke="0" extrusionOk="0">
                <a:moveTo>
                  <a:pt x="0" y="553240"/>
                </a:moveTo>
                <a:cubicBezTo>
                  <a:pt x="38571" y="284538"/>
                  <a:pt x="204194" y="-59915"/>
                  <a:pt x="553240" y="0"/>
                </a:cubicBezTo>
                <a:cubicBezTo>
                  <a:pt x="836219" y="-9392"/>
                  <a:pt x="1110393" y="-18259"/>
                  <a:pt x="1329931" y="0"/>
                </a:cubicBezTo>
                <a:cubicBezTo>
                  <a:pt x="1549469" y="18259"/>
                  <a:pt x="1756776" y="5208"/>
                  <a:pt x="2065014" y="0"/>
                </a:cubicBezTo>
                <a:cubicBezTo>
                  <a:pt x="2373252" y="-5208"/>
                  <a:pt x="2543973" y="-27171"/>
                  <a:pt x="2675271" y="0"/>
                </a:cubicBezTo>
                <a:cubicBezTo>
                  <a:pt x="2806569" y="27171"/>
                  <a:pt x="3127660" y="18003"/>
                  <a:pt x="3243920" y="0"/>
                </a:cubicBezTo>
                <a:cubicBezTo>
                  <a:pt x="3360180" y="-18003"/>
                  <a:pt x="3803445" y="25403"/>
                  <a:pt x="4020611" y="0"/>
                </a:cubicBezTo>
                <a:cubicBezTo>
                  <a:pt x="4237777" y="-25403"/>
                  <a:pt x="4379156" y="10223"/>
                  <a:pt x="4714085" y="0"/>
                </a:cubicBezTo>
                <a:cubicBezTo>
                  <a:pt x="5068256" y="40801"/>
                  <a:pt x="5260982" y="173811"/>
                  <a:pt x="5267325" y="553240"/>
                </a:cubicBezTo>
                <a:cubicBezTo>
                  <a:pt x="5256290" y="710319"/>
                  <a:pt x="5274600" y="890496"/>
                  <a:pt x="5267325" y="1084335"/>
                </a:cubicBezTo>
                <a:cubicBezTo>
                  <a:pt x="5260050" y="1278174"/>
                  <a:pt x="5243439" y="1371494"/>
                  <a:pt x="5267325" y="1615429"/>
                </a:cubicBezTo>
                <a:cubicBezTo>
                  <a:pt x="5291211" y="1859364"/>
                  <a:pt x="5287086" y="2007240"/>
                  <a:pt x="5267325" y="2146524"/>
                </a:cubicBezTo>
                <a:cubicBezTo>
                  <a:pt x="5247564" y="2285809"/>
                  <a:pt x="5252357" y="2529288"/>
                  <a:pt x="5267325" y="2766134"/>
                </a:cubicBezTo>
                <a:cubicBezTo>
                  <a:pt x="5220844" y="3026605"/>
                  <a:pt x="5076361" y="3313411"/>
                  <a:pt x="4714085" y="3319374"/>
                </a:cubicBezTo>
                <a:cubicBezTo>
                  <a:pt x="4552481" y="3287131"/>
                  <a:pt x="4151078" y="3317822"/>
                  <a:pt x="3979002" y="3319374"/>
                </a:cubicBezTo>
                <a:cubicBezTo>
                  <a:pt x="3806926" y="3320926"/>
                  <a:pt x="3509619" y="3348530"/>
                  <a:pt x="3327137" y="3319374"/>
                </a:cubicBezTo>
                <a:cubicBezTo>
                  <a:pt x="3144656" y="3290218"/>
                  <a:pt x="2896803" y="3339696"/>
                  <a:pt x="2758488" y="3319374"/>
                </a:cubicBezTo>
                <a:cubicBezTo>
                  <a:pt x="2620173" y="3299052"/>
                  <a:pt x="2167642" y="3327795"/>
                  <a:pt x="1981797" y="3319374"/>
                </a:cubicBezTo>
                <a:cubicBezTo>
                  <a:pt x="1795952" y="3310953"/>
                  <a:pt x="1438357" y="3288883"/>
                  <a:pt x="1288323" y="3319374"/>
                </a:cubicBezTo>
                <a:cubicBezTo>
                  <a:pt x="1138289" y="3349865"/>
                  <a:pt x="900017" y="3334621"/>
                  <a:pt x="553240" y="3319374"/>
                </a:cubicBezTo>
                <a:cubicBezTo>
                  <a:pt x="200846" y="3340228"/>
                  <a:pt x="35336" y="3082824"/>
                  <a:pt x="0" y="2766134"/>
                </a:cubicBezTo>
                <a:cubicBezTo>
                  <a:pt x="4847" y="2631541"/>
                  <a:pt x="-2571" y="2480981"/>
                  <a:pt x="0" y="2212911"/>
                </a:cubicBezTo>
                <a:cubicBezTo>
                  <a:pt x="2571" y="1944841"/>
                  <a:pt x="4815" y="1901458"/>
                  <a:pt x="0" y="1681816"/>
                </a:cubicBezTo>
                <a:cubicBezTo>
                  <a:pt x="-4815" y="1462175"/>
                  <a:pt x="-8584" y="1390446"/>
                  <a:pt x="0" y="1106464"/>
                </a:cubicBezTo>
                <a:cubicBezTo>
                  <a:pt x="8584" y="822482"/>
                  <a:pt x="-14795" y="705336"/>
                  <a:pt x="0" y="553240"/>
                </a:cubicBezTo>
                <a:close/>
              </a:path>
            </a:pathLst>
          </a:custGeom>
          <a:ln w="38100">
            <a:solidFill>
              <a:srgbClr val="7030A0"/>
            </a:solidFill>
            <a:extLst>
              <a:ext uri="{C807C97D-BFC1-408E-A445-0C87EB9F89A2}">
                <ask:lineSketchStyleProp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400" dirty="0">
                <a:solidFill>
                  <a:srgbClr val="FF0000"/>
                </a:solidFill>
              </a:rPr>
              <a:t>Khi cây quang hợp sẽ lấy khí carbon dioxide (CO2) từ không khí và tạo ra oxygen</a:t>
            </a:r>
            <a:r>
              <a:rPr lang="en-US" sz="3400" dirty="0">
                <a:solidFill>
                  <a:srgbClr val="FF0000"/>
                </a:solidFill>
              </a:rPr>
              <a:t> (O2)</a:t>
            </a:r>
            <a:r>
              <a:rPr lang="vi-VN" sz="3400" dirty="0">
                <a:solidFill>
                  <a:srgbClr val="FF0000"/>
                </a:solidFill>
              </a:rPr>
              <a:t> cung cấp hoạt động hô hấp của con người.</a:t>
            </a:r>
            <a:endParaRPr lang="en-US" sz="3400" dirty="0">
              <a:solidFill>
                <a:srgbClr val="FF0000"/>
              </a:solidFill>
            </a:endParaRPr>
          </a:p>
        </p:txBody>
      </p:sp>
    </p:spTree>
    <p:extLst>
      <p:ext uri="{BB962C8B-B14F-4D97-AF65-F5344CB8AC3E}">
        <p14:creationId xmlns:p14="http://schemas.microsoft.com/office/powerpoint/2010/main" val="10572260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232C8BF-724B-3AE8-C719-A38EEC959C24}"/>
              </a:ext>
            </a:extLst>
          </p:cNvPr>
          <p:cNvSpPr/>
          <p:nvPr/>
        </p:nvSpPr>
        <p:spPr>
          <a:xfrm>
            <a:off x="190499" y="104776"/>
            <a:ext cx="11820525" cy="6581774"/>
          </a:xfrm>
          <a:prstGeom prst="roundRect">
            <a:avLst/>
          </a:prstGeom>
          <a:ln/>
        </p:spPr>
        <p:style>
          <a:lnRef idx="2">
            <a:schemeClr val="accent1"/>
          </a:lnRef>
          <a:fillRef idx="1">
            <a:schemeClr val="lt1"/>
          </a:fillRef>
          <a:effectRef idx="0">
            <a:schemeClr val="accent1"/>
          </a:effectRef>
          <a:fontRef idx="minor">
            <a:schemeClr val="dk1"/>
          </a:fontRef>
        </p:style>
        <p:txBody>
          <a:bodyPr vert="horz" lIns="0" tIns="0" rIns="0" bIns="0" rtlCol="0" anchor="ctr"/>
          <a:lstStyle/>
          <a:p>
            <a:pPr algn="ctr"/>
            <a:endParaRPr lang="en-US" sz="3600" dirty="0">
              <a:solidFill>
                <a:schemeClr val="bg1"/>
              </a:solidFill>
            </a:endParaRPr>
          </a:p>
        </p:txBody>
      </p:sp>
      <p:pic>
        <p:nvPicPr>
          <p:cNvPr id="3" name="Picture 2">
            <a:extLst>
              <a:ext uri="{FF2B5EF4-FFF2-40B4-BE49-F238E27FC236}">
                <a16:creationId xmlns:a16="http://schemas.microsoft.com/office/drawing/2014/main" id="{1CB210E3-7287-9EAC-0284-A0977222212A}"/>
              </a:ext>
            </a:extLst>
          </p:cNvPr>
          <p:cNvPicPr>
            <a:picLocks noChangeAspect="1"/>
          </p:cNvPicPr>
          <p:nvPr/>
        </p:nvPicPr>
        <p:blipFill>
          <a:blip r:embed="rId3"/>
          <a:stretch>
            <a:fillRect/>
          </a:stretch>
        </p:blipFill>
        <p:spPr>
          <a:xfrm>
            <a:off x="1485900" y="-66675"/>
            <a:ext cx="8534400" cy="2838450"/>
          </a:xfrm>
          <a:prstGeom prst="rect">
            <a:avLst/>
          </a:prstGeom>
        </p:spPr>
      </p:pic>
      <p:pic>
        <p:nvPicPr>
          <p:cNvPr id="4" name="Picture 3">
            <a:extLst>
              <a:ext uri="{FF2B5EF4-FFF2-40B4-BE49-F238E27FC236}">
                <a16:creationId xmlns:a16="http://schemas.microsoft.com/office/drawing/2014/main" id="{AB20CA39-D842-9157-D358-CCB00B824DBA}"/>
              </a:ext>
            </a:extLst>
          </p:cNvPr>
          <p:cNvPicPr>
            <a:picLocks noChangeAspect="1"/>
          </p:cNvPicPr>
          <p:nvPr/>
        </p:nvPicPr>
        <p:blipFill>
          <a:blip r:embed="rId4"/>
          <a:stretch>
            <a:fillRect/>
          </a:stretch>
        </p:blipFill>
        <p:spPr>
          <a:xfrm>
            <a:off x="3086100" y="2815590"/>
            <a:ext cx="5943600" cy="3566160"/>
          </a:xfrm>
          <a:prstGeom prst="rect">
            <a:avLst/>
          </a:prstGeom>
        </p:spPr>
      </p:pic>
    </p:spTree>
    <p:extLst>
      <p:ext uri="{BB962C8B-B14F-4D97-AF65-F5344CB8AC3E}">
        <p14:creationId xmlns:p14="http://schemas.microsoft.com/office/powerpoint/2010/main" val="26599917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03D991-D8A9-A433-E4A6-48E785A0B492}"/>
              </a:ext>
            </a:extLst>
          </p:cNvPr>
          <p:cNvSpPr txBox="1"/>
          <p:nvPr/>
        </p:nvSpPr>
        <p:spPr>
          <a:xfrm>
            <a:off x="2403121" y="517080"/>
            <a:ext cx="8577470" cy="1200329"/>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VẬN DỤNG</a:t>
            </a:r>
            <a:endParaRPr kumimoji="0" lang="en-US"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1631076-091D-3220-F04A-14C791625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626" y="170609"/>
            <a:ext cx="1761402" cy="1893273"/>
          </a:xfrm>
          <a:prstGeom prst="rect">
            <a:avLst/>
          </a:prstGeom>
        </p:spPr>
      </p:pic>
      <p:sp>
        <p:nvSpPr>
          <p:cNvPr id="4" name="Thought Bubble: Cloud 3">
            <a:extLst>
              <a:ext uri="{FF2B5EF4-FFF2-40B4-BE49-F238E27FC236}">
                <a16:creationId xmlns:a16="http://schemas.microsoft.com/office/drawing/2014/main" id="{CFC2CB08-7910-8CF0-F22A-E3766C9FCD89}"/>
              </a:ext>
            </a:extLst>
          </p:cNvPr>
          <p:cNvSpPr/>
          <p:nvPr/>
        </p:nvSpPr>
        <p:spPr>
          <a:xfrm>
            <a:off x="1514764" y="1581450"/>
            <a:ext cx="10215418" cy="3695100"/>
          </a:xfrm>
          <a:prstGeom prst="cloudCallout">
            <a:avLst>
              <a:gd name="adj1" fmla="val 54519"/>
              <a:gd name="adj2" fmla="val 83986"/>
            </a:avLst>
          </a:prstGeom>
          <a:solidFill>
            <a:schemeClr val="bg1">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just"/>
            <a:r>
              <a:rPr lang="vi-VN" sz="3200" dirty="0">
                <a:solidFill>
                  <a:schemeClr val="tx1"/>
                </a:solidFill>
                <a:effectLst/>
                <a:latin typeface="Times New Roman" panose="02020603050405020304" pitchFamily="18" charset="0"/>
                <a:ea typeface="Times New Roman" panose="02020603050405020304" pitchFamily="18" charset="0"/>
              </a:rPr>
              <a:t>Thảo luận với bạn cùng bàn và đề xuất ý tưởng trồng một loại hoa, cây cảnh có khả năng làm sạch không kh</a:t>
            </a:r>
            <a:r>
              <a:rPr lang="en-US" sz="3200" dirty="0">
                <a:solidFill>
                  <a:schemeClr val="tx1"/>
                </a:solidFill>
                <a:effectLst/>
                <a:latin typeface="Times New Roman" panose="02020603050405020304" pitchFamily="18" charset="0"/>
                <a:ea typeface="Times New Roman" panose="02020603050405020304" pitchFamily="18" charset="0"/>
              </a:rPr>
              <a:t>í</a:t>
            </a:r>
            <a:r>
              <a:rPr lang="vi-VN" sz="3200" dirty="0">
                <a:solidFill>
                  <a:schemeClr val="tx1"/>
                </a:solidFill>
                <a:effectLst/>
                <a:latin typeface="Times New Roman" panose="02020603050405020304" pitchFamily="18" charset="0"/>
                <a:ea typeface="Times New Roman" panose="02020603050405020304" pitchFamily="18" charset="0"/>
              </a:rPr>
              <a:t> trong khuôn viên trường học của em.</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8012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03D991-D8A9-A433-E4A6-48E785A0B492}"/>
              </a:ext>
            </a:extLst>
          </p:cNvPr>
          <p:cNvSpPr txBox="1"/>
          <p:nvPr/>
        </p:nvSpPr>
        <p:spPr>
          <a:xfrm>
            <a:off x="2142838" y="701746"/>
            <a:ext cx="10160000" cy="830997"/>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ĐỊNH HƯỚNG HỌC TẬP</a:t>
            </a:r>
            <a:endParaRPr kumimoji="0" lang="en-US" sz="48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1631076-091D-3220-F04A-14C791625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626" y="170609"/>
            <a:ext cx="1761402" cy="1893273"/>
          </a:xfrm>
          <a:prstGeom prst="rect">
            <a:avLst/>
          </a:prstGeom>
        </p:spPr>
      </p:pic>
      <p:sp>
        <p:nvSpPr>
          <p:cNvPr id="4" name="TextBox 3">
            <a:extLst>
              <a:ext uri="{FF2B5EF4-FFF2-40B4-BE49-F238E27FC236}">
                <a16:creationId xmlns:a16="http://schemas.microsoft.com/office/drawing/2014/main" id="{817990FD-5C50-441F-ECCB-C2EF4B0AFA6C}"/>
              </a:ext>
            </a:extLst>
          </p:cNvPr>
          <p:cNvSpPr txBox="1"/>
          <p:nvPr/>
        </p:nvSpPr>
        <p:spPr>
          <a:xfrm>
            <a:off x="2636983" y="1971373"/>
            <a:ext cx="9171710" cy="1815882"/>
          </a:xfrm>
          <a:prstGeom prst="rect">
            <a:avLst/>
          </a:prstGeom>
          <a:noFill/>
        </p:spPr>
        <p:txBody>
          <a:bodyPr wrap="square">
            <a:spAutoFit/>
          </a:bodyPr>
          <a:lstStyle/>
          <a:p>
            <a:r>
              <a:rPr lang="vi-VN" sz="2800" dirty="0">
                <a:solidFill>
                  <a:schemeClr val="tx1"/>
                </a:solidFill>
              </a:rPr>
              <a:t>- </a:t>
            </a:r>
            <a:r>
              <a:rPr lang="vi-VN" sz="2800" dirty="0"/>
              <a:t>Tìm hiểu lợi ích của hoa và cây cảnh ở gia đình, trường học, địa phương đối với đời sống.</a:t>
            </a:r>
            <a:endParaRPr lang="en-US" sz="2800" dirty="0"/>
          </a:p>
          <a:p>
            <a:pPr algn="just"/>
            <a:r>
              <a:rPr lang="vi-VN" sz="2800" dirty="0">
                <a:solidFill>
                  <a:schemeClr val="tx1"/>
                </a:solidFill>
              </a:rPr>
              <a:t>- </a:t>
            </a:r>
            <a:r>
              <a:rPr lang="vi-VN" sz="2800" dirty="0"/>
              <a:t>Tích cực với việc trồng, chăm sóc và bảo vệ hoa, cây cảnh.</a:t>
            </a:r>
            <a:endParaRPr lang="en-US" sz="2800" dirty="0"/>
          </a:p>
          <a:p>
            <a:pPr algn="just"/>
            <a:r>
              <a:rPr lang="vi-VN" sz="2800" dirty="0"/>
              <a:t>- Đọc và chuẩn bị trước bài sau.</a:t>
            </a:r>
            <a:endParaRPr lang="vi-VN" sz="2800" dirty="0">
              <a:solidFill>
                <a:schemeClr val="tx1"/>
              </a:solidFill>
            </a:endParaRPr>
          </a:p>
        </p:txBody>
      </p:sp>
    </p:spTree>
    <p:extLst>
      <p:ext uri="{BB962C8B-B14F-4D97-AF65-F5344CB8AC3E}">
        <p14:creationId xmlns:p14="http://schemas.microsoft.com/office/powerpoint/2010/main" val="3587713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75B11-D004-A2B8-441B-9CBAB6569C6A}"/>
              </a:ext>
            </a:extLst>
          </p:cNvPr>
          <p:cNvSpPr txBox="1"/>
          <p:nvPr/>
        </p:nvSpPr>
        <p:spPr>
          <a:xfrm>
            <a:off x="2356939" y="1812870"/>
            <a:ext cx="8577470" cy="1200329"/>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239781C5-AC11-5B60-2D10-B86BC7D8036F}"/>
              </a:ext>
            </a:extLst>
          </p:cNvPr>
          <p:cNvSpPr/>
          <p:nvPr/>
        </p:nvSpPr>
        <p:spPr>
          <a:xfrm>
            <a:off x="1676049" y="1831892"/>
            <a:ext cx="9402618" cy="3445164"/>
          </a:xfrm>
          <a:prstGeom prst="flowChartAlternateProcess">
            <a:avLst/>
          </a:prstGeom>
          <a:solidFill>
            <a:schemeClr val="accent4">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n-US" sz="3600" dirty="0">
              <a:solidFill>
                <a:schemeClr val="bg1"/>
              </a:solidFill>
            </a:endParaRPr>
          </a:p>
        </p:txBody>
      </p:sp>
      <p:sp>
        <p:nvSpPr>
          <p:cNvPr id="3" name="TextBox 2">
            <a:extLst>
              <a:ext uri="{FF2B5EF4-FFF2-40B4-BE49-F238E27FC236}">
                <a16:creationId xmlns:a16="http://schemas.microsoft.com/office/drawing/2014/main" id="{C03BE9DA-4885-3306-EF62-BDD10AE2F124}"/>
              </a:ext>
            </a:extLst>
          </p:cNvPr>
          <p:cNvSpPr txBox="1"/>
          <p:nvPr/>
        </p:nvSpPr>
        <p:spPr>
          <a:xfrm>
            <a:off x="3976745" y="714619"/>
            <a:ext cx="5231558"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YÊU CẦU CẦN ĐẠT</a:t>
            </a:r>
            <a:endParaRPr lang="en-US" sz="4000" b="1" dirty="0">
              <a:solidFill>
                <a:srgbClr val="00206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602E301-15EC-6420-7C43-4BEB1770DC0A}"/>
              </a:ext>
            </a:extLst>
          </p:cNvPr>
          <p:cNvSpPr txBox="1"/>
          <p:nvPr/>
        </p:nvSpPr>
        <p:spPr>
          <a:xfrm>
            <a:off x="1791503" y="2000203"/>
            <a:ext cx="9171710" cy="3108543"/>
          </a:xfrm>
          <a:prstGeom prst="rect">
            <a:avLst/>
          </a:prstGeom>
          <a:noFill/>
        </p:spPr>
        <p:txBody>
          <a:bodyPr wrap="square">
            <a:spAutoFit/>
          </a:bodyPr>
          <a:lstStyle/>
          <a:p>
            <a:pPr algn="just"/>
            <a:r>
              <a:rPr lang="vi-VN" sz="2800" dirty="0">
                <a:solidFill>
                  <a:schemeClr val="tx1"/>
                </a:solidFill>
              </a:rPr>
              <a:t>- Nêu được lợi ích của hoa và cây cảnh đối với đời sống.</a:t>
            </a:r>
            <a:endParaRPr lang="en-US" sz="2800" dirty="0">
              <a:solidFill>
                <a:schemeClr val="tx1"/>
              </a:solidFill>
            </a:endParaRPr>
          </a:p>
          <a:p>
            <a:pPr algn="just"/>
            <a:r>
              <a:rPr lang="vi-VN" sz="2800" dirty="0">
                <a:solidFill>
                  <a:schemeClr val="tx1"/>
                </a:solidFill>
              </a:rPr>
              <a:t>- Có hứng thú với việc trồng, chăm sóc và bảo vệ hoa, cây cảnh. </a:t>
            </a:r>
          </a:p>
          <a:p>
            <a:pPr algn="just"/>
            <a:r>
              <a:rPr lang="vi-VN" sz="2800" dirty="0">
                <a:solidFill>
                  <a:schemeClr val="tx1"/>
                </a:solidFill>
              </a:rPr>
              <a:t>- Đề xuất được ý tưởng dùng hoa, cây cảnh để trang trí trong căn phòng, ngôi nhà. Đề xuất được ý tưởng trồng một loại hoa, cây cảnh có khả năng làm sạch không khí trong khuôn viên trường học của em.</a:t>
            </a:r>
            <a:endParaRPr lang="en-US" sz="2800" dirty="0">
              <a:solidFill>
                <a:schemeClr val="tx1"/>
              </a:solidFill>
            </a:endParaRPr>
          </a:p>
        </p:txBody>
      </p:sp>
    </p:spTree>
    <p:extLst>
      <p:ext uri="{BB962C8B-B14F-4D97-AF65-F5344CB8AC3E}">
        <p14:creationId xmlns:p14="http://schemas.microsoft.com/office/powerpoint/2010/main" val="36136143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679"/>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id="{E508CA2D-DE0E-9195-EE8B-6B65BCAAB298}"/>
              </a:ext>
            </a:extLst>
          </p:cNvPr>
          <p:cNvSpPr/>
          <p:nvPr/>
        </p:nvSpPr>
        <p:spPr>
          <a:xfrm>
            <a:off x="2397765" y="1238491"/>
            <a:ext cx="7060557" cy="3703899"/>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F191379-A141-BAE4-DBED-119A6FE55B84}"/>
              </a:ext>
            </a:extLst>
          </p:cNvPr>
          <p:cNvSpPr txBox="1"/>
          <p:nvPr/>
        </p:nvSpPr>
        <p:spPr>
          <a:xfrm>
            <a:off x="1639309" y="2102237"/>
            <a:ext cx="8577470" cy="1200329"/>
          </a:xfrm>
          <a:prstGeom prst="rect">
            <a:avLst/>
          </a:prstGeom>
          <a:noFill/>
        </p:spPr>
        <p:txBody>
          <a:bodyPr wrap="square" rtlCol="0">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KHÁM</a:t>
            </a:r>
            <a:r>
              <a:rPr kumimoji="0" lang="en-US" sz="7200" b="1" i="0" u="none" strike="noStrike" kern="1200" cap="none" spc="0" normalizeH="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rPr>
              <a:t> PHÁ</a:t>
            </a:r>
            <a:endParaRPr kumimoji="0" lang="en-US" sz="7200" b="1" i="0" u="none" strike="noStrike" kern="1200" cap="none" spc="0" normalizeH="0" baseline="0" noProof="0" dirty="0">
              <a:ln>
                <a:solidFill>
                  <a:srgbClr val="2AAA71"/>
                </a:solidFill>
              </a:ln>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96331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E0D4B072-5C3B-571C-AC62-45AC34446775}"/>
              </a:ext>
            </a:extLst>
          </p:cNvPr>
          <p:cNvSpPr/>
          <p:nvPr/>
        </p:nvSpPr>
        <p:spPr>
          <a:xfrm>
            <a:off x="2397765" y="1238491"/>
            <a:ext cx="7060557" cy="3703899"/>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DBD5503-D7E4-3A6A-7E42-001EC7AD7E5C}"/>
              </a:ext>
            </a:extLst>
          </p:cNvPr>
          <p:cNvPicPr>
            <a:picLocks noChangeAspect="1"/>
          </p:cNvPicPr>
          <p:nvPr/>
        </p:nvPicPr>
        <p:blipFill>
          <a:blip r:embed="rId3"/>
          <a:stretch>
            <a:fillRect/>
          </a:stretch>
        </p:blipFill>
        <p:spPr>
          <a:xfrm>
            <a:off x="2402738" y="2069467"/>
            <a:ext cx="6876884" cy="1938696"/>
          </a:xfrm>
          <a:prstGeom prst="rect">
            <a:avLst/>
          </a:prstGeom>
        </p:spPr>
      </p:pic>
    </p:spTree>
    <p:extLst>
      <p:ext uri="{BB962C8B-B14F-4D97-AF65-F5344CB8AC3E}">
        <p14:creationId xmlns:p14="http://schemas.microsoft.com/office/powerpoint/2010/main" val="45882245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8">
            <a:extLst>
              <a:ext uri="{FF2B5EF4-FFF2-40B4-BE49-F238E27FC236}">
                <a16:creationId xmlns:a16="http://schemas.microsoft.com/office/drawing/2014/main" id="{9BC986DF-B600-F5B6-736A-D91D69D5AC43}"/>
              </a:ext>
            </a:extLst>
          </p:cNvPr>
          <p:cNvSpPr/>
          <p:nvPr/>
        </p:nvSpPr>
        <p:spPr>
          <a:xfrm>
            <a:off x="457412" y="1"/>
            <a:ext cx="11734588" cy="952500"/>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8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8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8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8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8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8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8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8 h 2153651"/>
              <a:gd name="connsiteX36" fmla="*/ 5306775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3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8"/>
                </a:cubicBezTo>
                <a:lnTo>
                  <a:pt x="755863" y="150958"/>
                </a:lnTo>
                <a:lnTo>
                  <a:pt x="776308" y="126178"/>
                </a:lnTo>
                <a:cubicBezTo>
                  <a:pt x="854267" y="48219"/>
                  <a:pt x="961967" y="0"/>
                  <a:pt x="1080928" y="0"/>
                </a:cubicBezTo>
                <a:cubicBezTo>
                  <a:pt x="1199890" y="0"/>
                  <a:pt x="1307589" y="48219"/>
                  <a:pt x="1385548" y="126178"/>
                </a:cubicBezTo>
                <a:lnTo>
                  <a:pt x="1405993" y="150958"/>
                </a:lnTo>
                <a:lnTo>
                  <a:pt x="1426438" y="126178"/>
                </a:lnTo>
                <a:cubicBezTo>
                  <a:pt x="1504397" y="48219"/>
                  <a:pt x="1612097" y="0"/>
                  <a:pt x="1731058" y="0"/>
                </a:cubicBezTo>
                <a:cubicBezTo>
                  <a:pt x="1850020" y="0"/>
                  <a:pt x="1957719" y="48219"/>
                  <a:pt x="2035678" y="126178"/>
                </a:cubicBezTo>
                <a:lnTo>
                  <a:pt x="2056123" y="150958"/>
                </a:lnTo>
                <a:lnTo>
                  <a:pt x="2076568" y="126178"/>
                </a:lnTo>
                <a:cubicBezTo>
                  <a:pt x="2154527" y="48219"/>
                  <a:pt x="2262227" y="0"/>
                  <a:pt x="2381188" y="0"/>
                </a:cubicBezTo>
                <a:cubicBezTo>
                  <a:pt x="2500150" y="0"/>
                  <a:pt x="2607849" y="48219"/>
                  <a:pt x="2685808" y="126178"/>
                </a:cubicBezTo>
                <a:lnTo>
                  <a:pt x="2706253" y="150958"/>
                </a:lnTo>
                <a:lnTo>
                  <a:pt x="2726698" y="126178"/>
                </a:lnTo>
                <a:cubicBezTo>
                  <a:pt x="2804657" y="48219"/>
                  <a:pt x="2912357" y="0"/>
                  <a:pt x="3031318" y="0"/>
                </a:cubicBezTo>
                <a:cubicBezTo>
                  <a:pt x="3150280" y="0"/>
                  <a:pt x="3257979" y="48219"/>
                  <a:pt x="3335938" y="126178"/>
                </a:cubicBezTo>
                <a:lnTo>
                  <a:pt x="3356383" y="150958"/>
                </a:lnTo>
                <a:lnTo>
                  <a:pt x="3376828" y="126178"/>
                </a:lnTo>
                <a:cubicBezTo>
                  <a:pt x="3454787" y="48219"/>
                  <a:pt x="3562487" y="0"/>
                  <a:pt x="3681448" y="0"/>
                </a:cubicBezTo>
                <a:cubicBezTo>
                  <a:pt x="3800410" y="0"/>
                  <a:pt x="3908109" y="48219"/>
                  <a:pt x="3986068" y="126178"/>
                </a:cubicBezTo>
                <a:lnTo>
                  <a:pt x="4006513" y="150958"/>
                </a:lnTo>
                <a:lnTo>
                  <a:pt x="4026958" y="126178"/>
                </a:lnTo>
                <a:cubicBezTo>
                  <a:pt x="4104917" y="48219"/>
                  <a:pt x="4212616" y="0"/>
                  <a:pt x="4331578" y="0"/>
                </a:cubicBezTo>
                <a:cubicBezTo>
                  <a:pt x="4450540" y="0"/>
                  <a:pt x="4558239" y="48219"/>
                  <a:pt x="4636198" y="126178"/>
                </a:cubicBezTo>
                <a:lnTo>
                  <a:pt x="4656643" y="150958"/>
                </a:lnTo>
                <a:lnTo>
                  <a:pt x="4677088" y="126178"/>
                </a:lnTo>
                <a:cubicBezTo>
                  <a:pt x="4755047" y="48219"/>
                  <a:pt x="4862746" y="0"/>
                  <a:pt x="4981708" y="0"/>
                </a:cubicBezTo>
                <a:cubicBezTo>
                  <a:pt x="5100670" y="0"/>
                  <a:pt x="5208369" y="48219"/>
                  <a:pt x="5286328" y="126178"/>
                </a:cubicBezTo>
                <a:lnTo>
                  <a:pt x="5306775"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3"/>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09" y="2153651"/>
                  <a:pt x="3681448" y="2153651"/>
                </a:cubicBezTo>
                <a:cubicBezTo>
                  <a:pt x="3562486"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3" name="TextBox 2">
            <a:extLst>
              <a:ext uri="{FF2B5EF4-FFF2-40B4-BE49-F238E27FC236}">
                <a16:creationId xmlns:a16="http://schemas.microsoft.com/office/drawing/2014/main" id="{C3523D2C-650D-B6CB-118D-FD60CBB2EBDA}"/>
              </a:ext>
            </a:extLst>
          </p:cNvPr>
          <p:cNvSpPr txBox="1"/>
          <p:nvPr/>
        </p:nvSpPr>
        <p:spPr>
          <a:xfrm>
            <a:off x="669852" y="0"/>
            <a:ext cx="10932715" cy="954107"/>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Em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hãy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dụng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thẻ</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dưới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đây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gọi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các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loại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hoa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cây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khả</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năng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làm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sạch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2.</a:t>
            </a:r>
          </a:p>
        </p:txBody>
      </p:sp>
      <p:pic>
        <p:nvPicPr>
          <p:cNvPr id="4" name="Picture 3">
            <a:extLst>
              <a:ext uri="{FF2B5EF4-FFF2-40B4-BE49-F238E27FC236}">
                <a16:creationId xmlns:a16="http://schemas.microsoft.com/office/drawing/2014/main" id="{8C125A77-97ED-AEE8-90D4-819426FDFD5F}"/>
              </a:ext>
            </a:extLst>
          </p:cNvPr>
          <p:cNvPicPr>
            <a:picLocks noChangeAspect="1"/>
          </p:cNvPicPr>
          <p:nvPr/>
        </p:nvPicPr>
        <p:blipFill>
          <a:blip r:embed="rId3"/>
          <a:stretch>
            <a:fillRect/>
          </a:stretch>
        </p:blipFill>
        <p:spPr>
          <a:xfrm>
            <a:off x="571500" y="2609850"/>
            <a:ext cx="2379110"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342A10D8-1565-1D6F-B95C-6940B376986E}"/>
              </a:ext>
            </a:extLst>
          </p:cNvPr>
          <p:cNvPicPr>
            <a:picLocks noChangeAspect="1"/>
          </p:cNvPicPr>
          <p:nvPr/>
        </p:nvPicPr>
        <p:blipFill>
          <a:blip r:embed="rId4"/>
          <a:stretch>
            <a:fillRect/>
          </a:stretch>
        </p:blipFill>
        <p:spPr>
          <a:xfrm>
            <a:off x="3248024" y="2569641"/>
            <a:ext cx="2381251" cy="2184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DA35D7B0-F648-F088-5D6E-47C1FEB3C514}"/>
              </a:ext>
            </a:extLst>
          </p:cNvPr>
          <p:cNvPicPr>
            <a:picLocks noChangeAspect="1"/>
          </p:cNvPicPr>
          <p:nvPr/>
        </p:nvPicPr>
        <p:blipFill>
          <a:blip r:embed="rId5"/>
          <a:stretch>
            <a:fillRect/>
          </a:stretch>
        </p:blipFill>
        <p:spPr>
          <a:xfrm>
            <a:off x="5962650" y="2609850"/>
            <a:ext cx="2486024" cy="2157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2130C971-F192-2324-CBBA-AC22686678D9}"/>
              </a:ext>
            </a:extLst>
          </p:cNvPr>
          <p:cNvPicPr>
            <a:picLocks noChangeAspect="1"/>
          </p:cNvPicPr>
          <p:nvPr/>
        </p:nvPicPr>
        <p:blipFill>
          <a:blip r:embed="rId6"/>
          <a:stretch>
            <a:fillRect/>
          </a:stretch>
        </p:blipFill>
        <p:spPr>
          <a:xfrm>
            <a:off x="8753474" y="2599176"/>
            <a:ext cx="2395537" cy="2215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A07BB3B1-3E98-94CF-386D-8E7B08E9A0D6}"/>
              </a:ext>
            </a:extLst>
          </p:cNvPr>
          <p:cNvPicPr>
            <a:picLocks noChangeAspect="1"/>
          </p:cNvPicPr>
          <p:nvPr/>
        </p:nvPicPr>
        <p:blipFill>
          <a:blip r:embed="rId7"/>
          <a:stretch>
            <a:fillRect/>
          </a:stretch>
        </p:blipFill>
        <p:spPr>
          <a:xfrm>
            <a:off x="3743325" y="4829408"/>
            <a:ext cx="2281237" cy="1961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EC000A8A-9081-8686-AC20-E48DA6192D94}"/>
              </a:ext>
            </a:extLst>
          </p:cNvPr>
          <p:cNvPicPr>
            <a:picLocks noChangeAspect="1"/>
          </p:cNvPicPr>
          <p:nvPr/>
        </p:nvPicPr>
        <p:blipFill>
          <a:blip r:embed="rId8"/>
          <a:stretch>
            <a:fillRect/>
          </a:stretch>
        </p:blipFill>
        <p:spPr>
          <a:xfrm>
            <a:off x="6181725" y="4821808"/>
            <a:ext cx="2300287" cy="1950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D3002D23-E78E-248B-A164-4DC6CAEA604D}"/>
              </a:ext>
            </a:extLst>
          </p:cNvPr>
          <p:cNvSpPr/>
          <p:nvPr/>
        </p:nvSpPr>
        <p:spPr>
          <a:xfrm>
            <a:off x="171450" y="1143000"/>
            <a:ext cx="2286000" cy="657225"/>
          </a:xfrm>
          <a:prstGeom prst="roundRect">
            <a:avLst/>
          </a:prstGeom>
          <a:solidFill>
            <a:srgbClr val="7030A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1.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kim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tiền</a:t>
            </a:r>
            <a:endParaRPr lang="en-US" sz="2800" b="1" dirty="0">
              <a:solidFill>
                <a:srgbClr val="00206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E3D1225B-0574-EE43-C7CD-AEDBEAC4D423}"/>
              </a:ext>
            </a:extLst>
          </p:cNvPr>
          <p:cNvSpPr/>
          <p:nvPr/>
        </p:nvSpPr>
        <p:spPr>
          <a:xfrm>
            <a:off x="2819399" y="1143000"/>
            <a:ext cx="2638425" cy="657225"/>
          </a:xfrm>
          <a:prstGeom prst="roundRect">
            <a:avLst/>
          </a:prstGeom>
          <a:solidFill>
            <a:schemeClr val="accent4">
              <a:lumMod val="60000"/>
              <a:lumOff val="4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2.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ngọc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ngân</a:t>
            </a:r>
            <a:endParaRPr lang="en-US" sz="2800" b="1" dirty="0">
              <a:solidFill>
                <a:srgbClr val="002060"/>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0DD3A1EC-CE99-D8B1-97CC-6D37D3F2F27D}"/>
              </a:ext>
            </a:extLst>
          </p:cNvPr>
          <p:cNvSpPr/>
          <p:nvPr/>
        </p:nvSpPr>
        <p:spPr>
          <a:xfrm>
            <a:off x="5676899" y="1171576"/>
            <a:ext cx="2638425" cy="609600"/>
          </a:xfrm>
          <a:prstGeom prst="roundRect">
            <a:avLst/>
          </a:prstGeom>
          <a:solidFill>
            <a:srgbClr val="FFFF0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3.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đam</a:t>
            </a:r>
            <a:endParaRPr lang="en-US" sz="2800" b="1" dirty="0">
              <a:solidFill>
                <a:srgbClr val="00206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533EEA87-0F09-F358-3B82-BD55E0362C31}"/>
              </a:ext>
            </a:extLst>
          </p:cNvPr>
          <p:cNvSpPr/>
          <p:nvPr/>
        </p:nvSpPr>
        <p:spPr>
          <a:xfrm>
            <a:off x="8658224" y="1162051"/>
            <a:ext cx="2638425" cy="628650"/>
          </a:xfrm>
          <a:prstGeom prst="roundRect">
            <a:avLst/>
          </a:prstGeom>
          <a:solidFill>
            <a:srgbClr val="00B0F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4.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lan</a:t>
            </a:r>
            <a:r>
              <a:rPr lang="en-US" sz="2800" b="1" dirty="0">
                <a:solidFill>
                  <a:srgbClr val="002060"/>
                </a:solidFill>
                <a:latin typeface="Calibri" panose="020F0502020204030204" pitchFamily="34" charset="0"/>
                <a:cs typeface="Calibri" panose="020F0502020204030204" pitchFamily="34" charset="0"/>
              </a:rPr>
              <a:t> ý</a:t>
            </a:r>
          </a:p>
        </p:txBody>
      </p:sp>
      <p:sp>
        <p:nvSpPr>
          <p:cNvPr id="14" name="Rectangle: Rounded Corners 13">
            <a:extLst>
              <a:ext uri="{FF2B5EF4-FFF2-40B4-BE49-F238E27FC236}">
                <a16:creationId xmlns:a16="http://schemas.microsoft.com/office/drawing/2014/main" id="{3C7BDD95-FA20-56C3-F4E9-24322C800421}"/>
              </a:ext>
            </a:extLst>
          </p:cNvPr>
          <p:cNvSpPr/>
          <p:nvPr/>
        </p:nvSpPr>
        <p:spPr>
          <a:xfrm>
            <a:off x="2476499" y="1838325"/>
            <a:ext cx="2638425" cy="657225"/>
          </a:xfrm>
          <a:prstGeom prst="roundRect">
            <a:avLst/>
          </a:prstGeom>
          <a:solidFill>
            <a:srgbClr val="00B050">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5.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lưỡi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hổ</a:t>
            </a:r>
            <a:endParaRPr lang="en-US" sz="2800" b="1" dirty="0">
              <a:solidFill>
                <a:srgbClr val="00206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A31AF711-7F0A-30D2-24B9-AAA5C5721A04}"/>
              </a:ext>
            </a:extLst>
          </p:cNvPr>
          <p:cNvSpPr/>
          <p:nvPr/>
        </p:nvSpPr>
        <p:spPr>
          <a:xfrm>
            <a:off x="5391149" y="1847850"/>
            <a:ext cx="3390901" cy="657225"/>
          </a:xfrm>
          <a:prstGeom prst="roundRect">
            <a:avLst/>
          </a:prstGeom>
          <a:solidFill>
            <a:srgbClr val="F25C9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2800" b="1" dirty="0">
                <a:solidFill>
                  <a:srgbClr val="002060"/>
                </a:solidFill>
                <a:latin typeface="Calibri" panose="020F0502020204030204" pitchFamily="34" charset="0"/>
                <a:cs typeface="Calibri" panose="020F0502020204030204" pitchFamily="34" charset="0"/>
              </a:rPr>
              <a:t>6. </a:t>
            </a:r>
            <a:r>
              <a:rPr lang="en-US" sz="2800" b="1" dirty="0" err="1">
                <a:solidFill>
                  <a:srgbClr val="002060"/>
                </a:solidFill>
                <a:latin typeface="Calibri" panose="020F0502020204030204" pitchFamily="34" charset="0"/>
                <a:cs typeface="Calibri" panose="020F0502020204030204" pitchFamily="34" charset="0"/>
              </a:rPr>
              <a:t>Cây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vạn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niên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thanh</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9215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5679"/>
                                  </p:iterate>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3"/>
                                        </p:tgtEl>
                                        <p:attrNameLst>
                                          <p:attrName>ppt_y</p:attrName>
                                        </p:attrNameLst>
                                      </p:cBhvr>
                                      <p:tavLst>
                                        <p:tav tm="0">
                                          <p:val>
                                            <p:strVal val="#ppt_y"/>
                                          </p:val>
                                        </p:tav>
                                        <p:tav tm="100000">
                                          <p:val>
                                            <p:strVal val="#ppt_y"/>
                                          </p:val>
                                        </p:tav>
                                      </p:tavLst>
                                    </p:anim>
                                    <p:anim calcmode="lin" valueType="num">
                                      <p:cBhvr>
                                        <p:cTn id="13"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1" nodeType="clickEffect">
                                  <p:stCondLst>
                                    <p:cond delay="0"/>
                                  </p:stCondLst>
                                  <p:childTnLst>
                                    <p:animMotion origin="layout" path="M 1.875E-6 2.22222E-6 L -0.43008 0.46389 " pathEditMode="relative" rAng="0" ptsTypes="AA">
                                      <p:cBhvr>
                                        <p:cTn id="81" dur="2000" fill="hold"/>
                                        <p:tgtEl>
                                          <p:spTgt spid="12"/>
                                        </p:tgtEl>
                                        <p:attrNameLst>
                                          <p:attrName>ppt_x</p:attrName>
                                          <p:attrName>ppt_y</p:attrName>
                                        </p:attrNameLst>
                                      </p:cBhvr>
                                      <p:rCtr x="-21510" y="23194"/>
                                    </p:animMotion>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6.25E-7 2.22222E-6 L -0.44805 0.45278 " pathEditMode="relative" rAng="0" ptsTypes="AA">
                                      <p:cBhvr>
                                        <p:cTn id="85" dur="2000" fill="hold"/>
                                        <p:tgtEl>
                                          <p:spTgt spid="13"/>
                                        </p:tgtEl>
                                        <p:attrNameLst>
                                          <p:attrName>ppt_x</p:attrName>
                                          <p:attrName>ppt_y</p:attrName>
                                        </p:attrNameLst>
                                      </p:cBhvr>
                                      <p:rCtr x="-22409" y="22639"/>
                                    </p:animMotion>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1" nodeType="clickEffect">
                                  <p:stCondLst>
                                    <p:cond delay="0"/>
                                  </p:stCondLst>
                                  <p:childTnLst>
                                    <p:animMotion origin="layout" path="M -3.125E-6 -3.33333E-6 L 0.25508 0.46736 " pathEditMode="relative" rAng="0" ptsTypes="AA">
                                      <p:cBhvr>
                                        <p:cTn id="89" dur="2000" fill="hold"/>
                                        <p:tgtEl>
                                          <p:spTgt spid="11"/>
                                        </p:tgtEl>
                                        <p:attrNameLst>
                                          <p:attrName>ppt_x</p:attrName>
                                          <p:attrName>ppt_y</p:attrName>
                                        </p:attrNameLst>
                                      </p:cBhvr>
                                      <p:rCtr x="12747" y="23356"/>
                                    </p:animMotion>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1" nodeType="clickEffect">
                                  <p:stCondLst>
                                    <p:cond delay="0"/>
                                  </p:stCondLst>
                                  <p:childTnLst>
                                    <p:animMotion origin="layout" path="M 0 -1.11111E-6 L 0.26484 0.38264 " pathEditMode="relative" rAng="0" ptsTypes="AA">
                                      <p:cBhvr>
                                        <p:cTn id="93" dur="2000" fill="hold"/>
                                        <p:tgtEl>
                                          <p:spTgt spid="15"/>
                                        </p:tgtEl>
                                        <p:attrNameLst>
                                          <p:attrName>ppt_x</p:attrName>
                                          <p:attrName>ppt_y</p:attrName>
                                        </p:attrNameLst>
                                      </p:cBhvr>
                                      <p:rCtr x="13242" y="19120"/>
                                    </p:animMotion>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1" nodeType="clickEffect">
                                  <p:stCondLst>
                                    <p:cond delay="0"/>
                                  </p:stCondLst>
                                  <p:childTnLst>
                                    <p:animMotion origin="layout" path="M 1.875E-6 -2.22222E-6 L 0.08164 0.63264 " pathEditMode="relative" rAng="0" ptsTypes="AA">
                                      <p:cBhvr>
                                        <p:cTn id="97" dur="2000" fill="hold"/>
                                        <p:tgtEl>
                                          <p:spTgt spid="14"/>
                                        </p:tgtEl>
                                        <p:attrNameLst>
                                          <p:attrName>ppt_x</p:attrName>
                                          <p:attrName>ppt_y</p:attrName>
                                        </p:attrNameLst>
                                      </p:cBhvr>
                                      <p:rCtr x="4076" y="31620"/>
                                    </p:animMotion>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grpId="1" nodeType="clickEffect">
                                  <p:stCondLst>
                                    <p:cond delay="0"/>
                                  </p:stCondLst>
                                  <p:childTnLst>
                                    <p:animMotion origin="layout" path="M -2.5E-6 -3.33333E-6 L 0.48985 0.72986 " pathEditMode="relative" rAng="0" ptsTypes="AA">
                                      <p:cBhvr>
                                        <p:cTn id="101" dur="2000" fill="hold"/>
                                        <p:tgtEl>
                                          <p:spTgt spid="10"/>
                                        </p:tgtEl>
                                        <p:attrNameLst>
                                          <p:attrName>ppt_x</p:attrName>
                                          <p:attrName>ppt_y</p:attrName>
                                        </p:attrNameLst>
                                      </p:cBhvr>
                                      <p:rCtr x="24492" y="3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92A42FF-6213-E58F-01BF-A7DAA8683598}"/>
              </a:ext>
            </a:extLst>
          </p:cNvPr>
          <p:cNvGrpSpPr/>
          <p:nvPr/>
        </p:nvGrpSpPr>
        <p:grpSpPr>
          <a:xfrm>
            <a:off x="6688005" y="2513887"/>
            <a:ext cx="5952114" cy="4160622"/>
            <a:chOff x="-591423" y="1707337"/>
            <a:chExt cx="7679682" cy="5787085"/>
          </a:xfrm>
        </p:grpSpPr>
        <p:pic>
          <p:nvPicPr>
            <p:cNvPr id="3" name="图片 12">
              <a:extLst>
                <a:ext uri="{FF2B5EF4-FFF2-40B4-BE49-F238E27FC236}">
                  <a16:creationId xmlns:a16="http://schemas.microsoft.com/office/drawing/2014/main" id="{4B8C0ABB-BFF9-39A0-0FD0-3DE6B9A4C879}"/>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4" name="图片 13">
              <a:extLst>
                <a:ext uri="{FF2B5EF4-FFF2-40B4-BE49-F238E27FC236}">
                  <a16:creationId xmlns:a16="http://schemas.microsoft.com/office/drawing/2014/main" id="{BCE3DB23-9931-F1E9-A2D6-13D69968F872}"/>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grpSp>
      <p:sp>
        <p:nvSpPr>
          <p:cNvPr id="5" name="Rectangle: Rounded Corners 6">
            <a:extLst>
              <a:ext uri="{FF2B5EF4-FFF2-40B4-BE49-F238E27FC236}">
                <a16:creationId xmlns:a16="http://schemas.microsoft.com/office/drawing/2014/main" id="{58692876-3085-B1AF-9AB5-3CF17238F6D0}"/>
              </a:ext>
            </a:extLst>
          </p:cNvPr>
          <p:cNvSpPr/>
          <p:nvPr/>
        </p:nvSpPr>
        <p:spPr>
          <a:xfrm>
            <a:off x="688582" y="1146327"/>
            <a:ext cx="7134633" cy="2377923"/>
          </a:xfrm>
          <a:custGeom>
            <a:avLst/>
            <a:gdLst>
              <a:gd name="connsiteX0" fmla="*/ 0 w 7134633"/>
              <a:gd name="connsiteY0" fmla="*/ 396328 h 2377923"/>
              <a:gd name="connsiteX1" fmla="*/ 396328 w 7134633"/>
              <a:gd name="connsiteY1" fmla="*/ 0 h 2377923"/>
              <a:gd name="connsiteX2" fmla="*/ 6738305 w 7134633"/>
              <a:gd name="connsiteY2" fmla="*/ 0 h 2377923"/>
              <a:gd name="connsiteX3" fmla="*/ 7134633 w 7134633"/>
              <a:gd name="connsiteY3" fmla="*/ 396328 h 2377923"/>
              <a:gd name="connsiteX4" fmla="*/ 7134633 w 7134633"/>
              <a:gd name="connsiteY4" fmla="*/ 1981595 h 2377923"/>
              <a:gd name="connsiteX5" fmla="*/ 6738305 w 7134633"/>
              <a:gd name="connsiteY5" fmla="*/ 2377923 h 2377923"/>
              <a:gd name="connsiteX6" fmla="*/ 396328 w 7134633"/>
              <a:gd name="connsiteY6" fmla="*/ 2377923 h 2377923"/>
              <a:gd name="connsiteX7" fmla="*/ 0 w 7134633"/>
              <a:gd name="connsiteY7" fmla="*/ 1981595 h 2377923"/>
              <a:gd name="connsiteX8" fmla="*/ 0 w 7134633"/>
              <a:gd name="connsiteY8" fmla="*/ 396328 h 23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633" h="2377923" fill="none" extrusionOk="0">
                <a:moveTo>
                  <a:pt x="0" y="396328"/>
                </a:moveTo>
                <a:cubicBezTo>
                  <a:pt x="-1312" y="200832"/>
                  <a:pt x="177728" y="5155"/>
                  <a:pt x="396328" y="0"/>
                </a:cubicBezTo>
                <a:cubicBezTo>
                  <a:pt x="2573405" y="-123866"/>
                  <a:pt x="4832399" y="81108"/>
                  <a:pt x="6738305" y="0"/>
                </a:cubicBezTo>
                <a:cubicBezTo>
                  <a:pt x="6966620" y="-14488"/>
                  <a:pt x="7104462" y="179931"/>
                  <a:pt x="7134633" y="396328"/>
                </a:cubicBezTo>
                <a:cubicBezTo>
                  <a:pt x="7115484" y="822334"/>
                  <a:pt x="7129384" y="1480792"/>
                  <a:pt x="7134633" y="1981595"/>
                </a:cubicBezTo>
                <a:cubicBezTo>
                  <a:pt x="7138264" y="2190838"/>
                  <a:pt x="6960297" y="2383558"/>
                  <a:pt x="6738305" y="2377923"/>
                </a:cubicBezTo>
                <a:cubicBezTo>
                  <a:pt x="3926507" y="2360068"/>
                  <a:pt x="1693444" y="2268579"/>
                  <a:pt x="396328" y="2377923"/>
                </a:cubicBezTo>
                <a:cubicBezTo>
                  <a:pt x="187322" y="2353294"/>
                  <a:pt x="5754" y="2211225"/>
                  <a:pt x="0" y="1981595"/>
                </a:cubicBezTo>
                <a:cubicBezTo>
                  <a:pt x="28599" y="1413611"/>
                  <a:pt x="19239" y="868454"/>
                  <a:pt x="0" y="396328"/>
                </a:cubicBezTo>
                <a:close/>
              </a:path>
              <a:path w="7134633" h="2377923" stroke="0" extrusionOk="0">
                <a:moveTo>
                  <a:pt x="0" y="396328"/>
                </a:moveTo>
                <a:cubicBezTo>
                  <a:pt x="17525" y="178475"/>
                  <a:pt x="161680" y="31307"/>
                  <a:pt x="396328" y="0"/>
                </a:cubicBezTo>
                <a:cubicBezTo>
                  <a:pt x="1582089" y="96512"/>
                  <a:pt x="5842009" y="-165548"/>
                  <a:pt x="6738305" y="0"/>
                </a:cubicBezTo>
                <a:cubicBezTo>
                  <a:pt x="6961241" y="102"/>
                  <a:pt x="7151582" y="180210"/>
                  <a:pt x="7134633" y="396328"/>
                </a:cubicBezTo>
                <a:cubicBezTo>
                  <a:pt x="7105878" y="1161529"/>
                  <a:pt x="7034040" y="1219798"/>
                  <a:pt x="7134633" y="1981595"/>
                </a:cubicBezTo>
                <a:cubicBezTo>
                  <a:pt x="7137354" y="2185855"/>
                  <a:pt x="6973125" y="2370709"/>
                  <a:pt x="6738305" y="2377923"/>
                </a:cubicBezTo>
                <a:cubicBezTo>
                  <a:pt x="5031236" y="2539635"/>
                  <a:pt x="3021116" y="2521545"/>
                  <a:pt x="396328" y="2377923"/>
                </a:cubicBezTo>
                <a:cubicBezTo>
                  <a:pt x="181987" y="2375524"/>
                  <a:pt x="21688" y="2191161"/>
                  <a:pt x="0" y="1981595"/>
                </a:cubicBezTo>
                <a:cubicBezTo>
                  <a:pt x="862" y="1574497"/>
                  <a:pt x="-135714" y="1129950"/>
                  <a:pt x="0" y="396328"/>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600" b="1" dirty="0" err="1">
                <a:solidFill>
                  <a:schemeClr val="tx1"/>
                </a:solidFill>
                <a:latin typeface="Calibri" panose="020F0502020204030204" pitchFamily="34" charset="0"/>
                <a:cs typeface="Calibri" panose="020F0502020204030204" pitchFamily="34" charset="0"/>
              </a:rPr>
              <a:t>Kể</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thêm</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một</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số</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loài</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hoa</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cây</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cảnh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có</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khả</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năng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làm</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sạch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không</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khí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mà</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em</a:t>
            </a:r>
            <a:r>
              <a:rPr lang="en-US" sz="3600" b="1" dirty="0">
                <a:solidFill>
                  <a:schemeClr val="tx1"/>
                </a:solidFill>
                <a:latin typeface="Calibri" panose="020F0502020204030204" pitchFamily="34" charset="0"/>
                <a:cs typeface="Calibri" panose="020F0502020204030204" pitchFamily="34" charset="0"/>
              </a:rPr>
              <a:t> </a:t>
            </a:r>
            <a:r>
              <a:rPr lang="vi-VN" sz="3600" b="1" dirty="0">
                <a:solidFill>
                  <a:schemeClr val="tx1"/>
                </a:solidFill>
                <a:latin typeface="Calibri" panose="020F0502020204030204" pitchFamily="34" charset="0"/>
                <a:cs typeface="Calibri" panose="020F0502020204030204" pitchFamily="34" charset="0"/>
              </a:rPr>
              <a:t>biết.</a:t>
            </a:r>
            <a:endParaRPr lang="en-US"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45125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ách trồng và ý nghĩa phong thuỷ của cây trầu bà">
            <a:extLst>
              <a:ext uri="{FF2B5EF4-FFF2-40B4-BE49-F238E27FC236}">
                <a16:creationId xmlns:a16="http://schemas.microsoft.com/office/drawing/2014/main" id="{AEE6C114-584B-EC68-4368-69989FF23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476250"/>
            <a:ext cx="5162550" cy="3871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D2FB25-57BA-74E7-D4B7-5D4513D4F01C}"/>
              </a:ext>
            </a:extLst>
          </p:cNvPr>
          <p:cNvSpPr txBox="1"/>
          <p:nvPr/>
        </p:nvSpPr>
        <p:spPr>
          <a:xfrm>
            <a:off x="1091648" y="4618439"/>
            <a:ext cx="3489878" cy="851297"/>
          </a:xfrm>
          <a:custGeom>
            <a:avLst/>
            <a:gdLst>
              <a:gd name="connsiteX0" fmla="*/ 0 w 3489878"/>
              <a:gd name="connsiteY0" fmla="*/ 141886 h 851297"/>
              <a:gd name="connsiteX1" fmla="*/ 141886 w 3489878"/>
              <a:gd name="connsiteY1" fmla="*/ 0 h 851297"/>
              <a:gd name="connsiteX2" fmla="*/ 847229 w 3489878"/>
              <a:gd name="connsiteY2" fmla="*/ 0 h 851297"/>
              <a:gd name="connsiteX3" fmla="*/ 1520512 w 3489878"/>
              <a:gd name="connsiteY3" fmla="*/ 0 h 851297"/>
              <a:gd name="connsiteX4" fmla="*/ 2193794 w 3489878"/>
              <a:gd name="connsiteY4" fmla="*/ 0 h 851297"/>
              <a:gd name="connsiteX5" fmla="*/ 3347992 w 3489878"/>
              <a:gd name="connsiteY5" fmla="*/ 0 h 851297"/>
              <a:gd name="connsiteX6" fmla="*/ 3489878 w 3489878"/>
              <a:gd name="connsiteY6" fmla="*/ 141886 h 851297"/>
              <a:gd name="connsiteX7" fmla="*/ 3489878 w 3489878"/>
              <a:gd name="connsiteY7" fmla="*/ 709411 h 851297"/>
              <a:gd name="connsiteX8" fmla="*/ 3347992 w 3489878"/>
              <a:gd name="connsiteY8" fmla="*/ 851297 h 851297"/>
              <a:gd name="connsiteX9" fmla="*/ 2770893 w 3489878"/>
              <a:gd name="connsiteY9" fmla="*/ 851297 h 851297"/>
              <a:gd name="connsiteX10" fmla="*/ 2193794 w 3489878"/>
              <a:gd name="connsiteY10" fmla="*/ 851297 h 851297"/>
              <a:gd name="connsiteX11" fmla="*/ 1616695 w 3489878"/>
              <a:gd name="connsiteY11" fmla="*/ 851297 h 851297"/>
              <a:gd name="connsiteX12" fmla="*/ 975474 w 3489878"/>
              <a:gd name="connsiteY12" fmla="*/ 851297 h 851297"/>
              <a:gd name="connsiteX13" fmla="*/ 141886 w 3489878"/>
              <a:gd name="connsiteY13" fmla="*/ 851297 h 851297"/>
              <a:gd name="connsiteX14" fmla="*/ 0 w 3489878"/>
              <a:gd name="connsiteY14" fmla="*/ 709411 h 851297"/>
              <a:gd name="connsiteX15" fmla="*/ 0 w 3489878"/>
              <a:gd name="connsiteY15"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878" h="851297" fill="none" extrusionOk="0">
                <a:moveTo>
                  <a:pt x="0" y="141886"/>
                </a:moveTo>
                <a:cubicBezTo>
                  <a:pt x="-6590" y="55425"/>
                  <a:pt x="60792" y="-13283"/>
                  <a:pt x="141886" y="0"/>
                </a:cubicBezTo>
                <a:cubicBezTo>
                  <a:pt x="475716" y="31220"/>
                  <a:pt x="500248" y="1106"/>
                  <a:pt x="847229" y="0"/>
                </a:cubicBezTo>
                <a:cubicBezTo>
                  <a:pt x="1194210" y="-1106"/>
                  <a:pt x="1185201" y="-4135"/>
                  <a:pt x="1520512" y="0"/>
                </a:cubicBezTo>
                <a:cubicBezTo>
                  <a:pt x="1855823" y="4135"/>
                  <a:pt x="2021828" y="8200"/>
                  <a:pt x="2193794" y="0"/>
                </a:cubicBezTo>
                <a:cubicBezTo>
                  <a:pt x="2365760" y="-8200"/>
                  <a:pt x="2882431" y="22949"/>
                  <a:pt x="3347992" y="0"/>
                </a:cubicBezTo>
                <a:cubicBezTo>
                  <a:pt x="3428659" y="-3997"/>
                  <a:pt x="3491024" y="76076"/>
                  <a:pt x="3489878" y="141886"/>
                </a:cubicBezTo>
                <a:cubicBezTo>
                  <a:pt x="3505650" y="340787"/>
                  <a:pt x="3473534" y="474927"/>
                  <a:pt x="3489878" y="709411"/>
                </a:cubicBezTo>
                <a:cubicBezTo>
                  <a:pt x="3489308" y="793690"/>
                  <a:pt x="3421250" y="847499"/>
                  <a:pt x="3347992" y="851297"/>
                </a:cubicBezTo>
                <a:cubicBezTo>
                  <a:pt x="3149848" y="878063"/>
                  <a:pt x="2918170" y="844952"/>
                  <a:pt x="2770893" y="851297"/>
                </a:cubicBezTo>
                <a:cubicBezTo>
                  <a:pt x="2623616" y="857642"/>
                  <a:pt x="2431236" y="841786"/>
                  <a:pt x="2193794" y="851297"/>
                </a:cubicBezTo>
                <a:cubicBezTo>
                  <a:pt x="1956352" y="860808"/>
                  <a:pt x="1842521" y="874721"/>
                  <a:pt x="1616695" y="851297"/>
                </a:cubicBezTo>
                <a:cubicBezTo>
                  <a:pt x="1390869" y="827873"/>
                  <a:pt x="1277348" y="828169"/>
                  <a:pt x="975474" y="851297"/>
                </a:cubicBezTo>
                <a:cubicBezTo>
                  <a:pt x="673600" y="874425"/>
                  <a:pt x="550247" y="842536"/>
                  <a:pt x="141886" y="851297"/>
                </a:cubicBezTo>
                <a:cubicBezTo>
                  <a:pt x="67010" y="860379"/>
                  <a:pt x="-13580" y="792183"/>
                  <a:pt x="0" y="709411"/>
                </a:cubicBezTo>
                <a:cubicBezTo>
                  <a:pt x="-9449" y="425891"/>
                  <a:pt x="22262" y="348689"/>
                  <a:pt x="0" y="141886"/>
                </a:cubicBezTo>
                <a:close/>
              </a:path>
              <a:path w="3489878" h="851297" stroke="0" extrusionOk="0">
                <a:moveTo>
                  <a:pt x="0" y="141886"/>
                </a:moveTo>
                <a:cubicBezTo>
                  <a:pt x="-7705" y="69974"/>
                  <a:pt x="65198" y="-4321"/>
                  <a:pt x="141886" y="0"/>
                </a:cubicBezTo>
                <a:cubicBezTo>
                  <a:pt x="337402" y="-11959"/>
                  <a:pt x="485820" y="-24475"/>
                  <a:pt x="686924" y="0"/>
                </a:cubicBezTo>
                <a:cubicBezTo>
                  <a:pt x="888028" y="24475"/>
                  <a:pt x="1103765" y="2447"/>
                  <a:pt x="1264023" y="0"/>
                </a:cubicBezTo>
                <a:cubicBezTo>
                  <a:pt x="1424281" y="-2447"/>
                  <a:pt x="1712987" y="-24630"/>
                  <a:pt x="1937305" y="0"/>
                </a:cubicBezTo>
                <a:cubicBezTo>
                  <a:pt x="2161623" y="24630"/>
                  <a:pt x="2294282" y="30010"/>
                  <a:pt x="2578527" y="0"/>
                </a:cubicBezTo>
                <a:cubicBezTo>
                  <a:pt x="2862772" y="-30010"/>
                  <a:pt x="3158389" y="35069"/>
                  <a:pt x="3347992" y="0"/>
                </a:cubicBezTo>
                <a:cubicBezTo>
                  <a:pt x="3414830" y="-15645"/>
                  <a:pt x="3491894" y="51993"/>
                  <a:pt x="3489878" y="141886"/>
                </a:cubicBezTo>
                <a:cubicBezTo>
                  <a:pt x="3482465" y="384048"/>
                  <a:pt x="3483713" y="563725"/>
                  <a:pt x="3489878" y="709411"/>
                </a:cubicBezTo>
                <a:cubicBezTo>
                  <a:pt x="3475219" y="784998"/>
                  <a:pt x="3419219" y="849138"/>
                  <a:pt x="3347992" y="851297"/>
                </a:cubicBezTo>
                <a:cubicBezTo>
                  <a:pt x="3163962" y="852939"/>
                  <a:pt x="2945563" y="857122"/>
                  <a:pt x="2802954" y="851297"/>
                </a:cubicBezTo>
                <a:cubicBezTo>
                  <a:pt x="2660345" y="845472"/>
                  <a:pt x="2387400" y="848545"/>
                  <a:pt x="2161733" y="851297"/>
                </a:cubicBezTo>
                <a:cubicBezTo>
                  <a:pt x="1936066" y="854049"/>
                  <a:pt x="1755596" y="832966"/>
                  <a:pt x="1616695" y="851297"/>
                </a:cubicBezTo>
                <a:cubicBezTo>
                  <a:pt x="1477794" y="869628"/>
                  <a:pt x="1084937" y="862806"/>
                  <a:pt x="943413" y="851297"/>
                </a:cubicBezTo>
                <a:cubicBezTo>
                  <a:pt x="801889" y="839788"/>
                  <a:pt x="485010" y="869018"/>
                  <a:pt x="141886" y="851297"/>
                </a:cubicBezTo>
                <a:cubicBezTo>
                  <a:pt x="55238" y="841182"/>
                  <a:pt x="1556" y="788700"/>
                  <a:pt x="0" y="709411"/>
                </a:cubicBezTo>
                <a:cubicBezTo>
                  <a:pt x="21504" y="507382"/>
                  <a:pt x="-5168" y="340491"/>
                  <a:pt x="0" y="141886"/>
                </a:cubicBezTo>
                <a:close/>
              </a:path>
            </a:pathLst>
          </a:custGeom>
          <a:solidFill>
            <a:srgbClr val="FFFFCC"/>
          </a:solidFill>
          <a:ln w="28575">
            <a:solidFill>
              <a:srgbClr val="795C41"/>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trầu</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a:t>
            </a:r>
            <a:endParaRPr lang="en-US" sz="4400" b="1" dirty="0">
              <a:solidFill>
                <a:srgbClr val="002060"/>
              </a:solidFill>
              <a:latin typeface="Calibri" panose="020F0502020204030204" pitchFamily="34" charset="0"/>
              <a:cs typeface="Calibri" panose="020F0502020204030204" pitchFamily="34" charset="0"/>
            </a:endParaRPr>
          </a:p>
        </p:txBody>
      </p:sp>
      <p:pic>
        <p:nvPicPr>
          <p:cNvPr id="4" name="Picture 6" descr="Cây thường xuân: Đặc điểm, Ý nghĩa và Cách trồng | Cleanipedia">
            <a:extLst>
              <a:ext uri="{FF2B5EF4-FFF2-40B4-BE49-F238E27FC236}">
                <a16:creationId xmlns:a16="http://schemas.microsoft.com/office/drawing/2014/main" id="{898FBB21-1C02-B56A-1AFB-F55F16486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49" y="697753"/>
            <a:ext cx="5568116" cy="3702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FF7ED6-9493-9519-494F-EB8859DEAEF3}"/>
              </a:ext>
            </a:extLst>
          </p:cNvPr>
          <p:cNvSpPr txBox="1"/>
          <p:nvPr/>
        </p:nvSpPr>
        <p:spPr>
          <a:xfrm>
            <a:off x="6711397" y="4675589"/>
            <a:ext cx="4270927" cy="851297"/>
          </a:xfrm>
          <a:custGeom>
            <a:avLst/>
            <a:gdLst>
              <a:gd name="connsiteX0" fmla="*/ 0 w 4270927"/>
              <a:gd name="connsiteY0" fmla="*/ 141886 h 851297"/>
              <a:gd name="connsiteX1" fmla="*/ 141886 w 4270927"/>
              <a:gd name="connsiteY1" fmla="*/ 0 h 851297"/>
              <a:gd name="connsiteX2" fmla="*/ 846283 w 4270927"/>
              <a:gd name="connsiteY2" fmla="*/ 0 h 851297"/>
              <a:gd name="connsiteX3" fmla="*/ 1550681 w 4270927"/>
              <a:gd name="connsiteY3" fmla="*/ 0 h 851297"/>
              <a:gd name="connsiteX4" fmla="*/ 2215207 w 4270927"/>
              <a:gd name="connsiteY4" fmla="*/ 0 h 851297"/>
              <a:gd name="connsiteX5" fmla="*/ 2959476 w 4270927"/>
              <a:gd name="connsiteY5" fmla="*/ 0 h 851297"/>
              <a:gd name="connsiteX6" fmla="*/ 4129041 w 4270927"/>
              <a:gd name="connsiteY6" fmla="*/ 0 h 851297"/>
              <a:gd name="connsiteX7" fmla="*/ 4270927 w 4270927"/>
              <a:gd name="connsiteY7" fmla="*/ 141886 h 851297"/>
              <a:gd name="connsiteX8" fmla="*/ 4270927 w 4270927"/>
              <a:gd name="connsiteY8" fmla="*/ 709411 h 851297"/>
              <a:gd name="connsiteX9" fmla="*/ 4129041 w 4270927"/>
              <a:gd name="connsiteY9" fmla="*/ 851297 h 851297"/>
              <a:gd name="connsiteX10" fmla="*/ 3504387 w 4270927"/>
              <a:gd name="connsiteY10" fmla="*/ 851297 h 851297"/>
              <a:gd name="connsiteX11" fmla="*/ 2959476 w 4270927"/>
              <a:gd name="connsiteY11" fmla="*/ 851297 h 851297"/>
              <a:gd name="connsiteX12" fmla="*/ 2255078 w 4270927"/>
              <a:gd name="connsiteY12" fmla="*/ 851297 h 851297"/>
              <a:gd name="connsiteX13" fmla="*/ 1630424 w 4270927"/>
              <a:gd name="connsiteY13" fmla="*/ 851297 h 851297"/>
              <a:gd name="connsiteX14" fmla="*/ 965898 w 4270927"/>
              <a:gd name="connsiteY14" fmla="*/ 851297 h 851297"/>
              <a:gd name="connsiteX15" fmla="*/ 141886 w 4270927"/>
              <a:gd name="connsiteY15" fmla="*/ 851297 h 851297"/>
              <a:gd name="connsiteX16" fmla="*/ 0 w 4270927"/>
              <a:gd name="connsiteY16" fmla="*/ 709411 h 851297"/>
              <a:gd name="connsiteX17" fmla="*/ 0 w 4270927"/>
              <a:gd name="connsiteY17"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927" h="851297" fill="none" extrusionOk="0">
                <a:moveTo>
                  <a:pt x="0" y="141886"/>
                </a:moveTo>
                <a:cubicBezTo>
                  <a:pt x="-101" y="58375"/>
                  <a:pt x="56807" y="2151"/>
                  <a:pt x="141886" y="0"/>
                </a:cubicBezTo>
                <a:cubicBezTo>
                  <a:pt x="356932" y="5221"/>
                  <a:pt x="505385" y="9267"/>
                  <a:pt x="846283" y="0"/>
                </a:cubicBezTo>
                <a:cubicBezTo>
                  <a:pt x="1187181" y="-9267"/>
                  <a:pt x="1362924" y="6643"/>
                  <a:pt x="1550681" y="0"/>
                </a:cubicBezTo>
                <a:cubicBezTo>
                  <a:pt x="1738438" y="-6643"/>
                  <a:pt x="2012073" y="26578"/>
                  <a:pt x="2215207" y="0"/>
                </a:cubicBezTo>
                <a:cubicBezTo>
                  <a:pt x="2418341" y="-26578"/>
                  <a:pt x="2594493" y="506"/>
                  <a:pt x="2959476" y="0"/>
                </a:cubicBezTo>
                <a:cubicBezTo>
                  <a:pt x="3324459" y="-506"/>
                  <a:pt x="3606893" y="9183"/>
                  <a:pt x="4129041" y="0"/>
                </a:cubicBezTo>
                <a:cubicBezTo>
                  <a:pt x="4206832" y="5918"/>
                  <a:pt x="4265824" y="59727"/>
                  <a:pt x="4270927" y="141886"/>
                </a:cubicBezTo>
                <a:cubicBezTo>
                  <a:pt x="4285406" y="255558"/>
                  <a:pt x="4262921" y="543127"/>
                  <a:pt x="4270927" y="709411"/>
                </a:cubicBezTo>
                <a:cubicBezTo>
                  <a:pt x="4269411" y="785615"/>
                  <a:pt x="4204696" y="838533"/>
                  <a:pt x="4129041" y="851297"/>
                </a:cubicBezTo>
                <a:cubicBezTo>
                  <a:pt x="3884525" y="831256"/>
                  <a:pt x="3801966" y="880144"/>
                  <a:pt x="3504387" y="851297"/>
                </a:cubicBezTo>
                <a:cubicBezTo>
                  <a:pt x="3206808" y="822450"/>
                  <a:pt x="3091955" y="831421"/>
                  <a:pt x="2959476" y="851297"/>
                </a:cubicBezTo>
                <a:cubicBezTo>
                  <a:pt x="2826997" y="871173"/>
                  <a:pt x="2451560" y="855829"/>
                  <a:pt x="2255078" y="851297"/>
                </a:cubicBezTo>
                <a:cubicBezTo>
                  <a:pt x="2058596" y="846765"/>
                  <a:pt x="1762517" y="841180"/>
                  <a:pt x="1630424" y="851297"/>
                </a:cubicBezTo>
                <a:cubicBezTo>
                  <a:pt x="1498331" y="861414"/>
                  <a:pt x="1255875" y="830897"/>
                  <a:pt x="965898" y="851297"/>
                </a:cubicBezTo>
                <a:cubicBezTo>
                  <a:pt x="675921" y="871697"/>
                  <a:pt x="332010" y="826286"/>
                  <a:pt x="141886" y="851297"/>
                </a:cubicBezTo>
                <a:cubicBezTo>
                  <a:pt x="62809" y="846565"/>
                  <a:pt x="-5742" y="793836"/>
                  <a:pt x="0" y="709411"/>
                </a:cubicBezTo>
                <a:cubicBezTo>
                  <a:pt x="-8236" y="583106"/>
                  <a:pt x="-25114" y="370345"/>
                  <a:pt x="0" y="141886"/>
                </a:cubicBezTo>
                <a:close/>
              </a:path>
              <a:path w="4270927" h="851297" stroke="0" extrusionOk="0">
                <a:moveTo>
                  <a:pt x="0" y="141886"/>
                </a:moveTo>
                <a:cubicBezTo>
                  <a:pt x="-7705" y="69974"/>
                  <a:pt x="65198" y="-4321"/>
                  <a:pt x="141886" y="0"/>
                </a:cubicBezTo>
                <a:cubicBezTo>
                  <a:pt x="384722" y="-21875"/>
                  <a:pt x="472218" y="23118"/>
                  <a:pt x="686797" y="0"/>
                </a:cubicBezTo>
                <a:cubicBezTo>
                  <a:pt x="901376" y="-23118"/>
                  <a:pt x="1082353" y="11657"/>
                  <a:pt x="1271580" y="0"/>
                </a:cubicBezTo>
                <a:cubicBezTo>
                  <a:pt x="1460807" y="-11657"/>
                  <a:pt x="1678703" y="-19838"/>
                  <a:pt x="1975977" y="0"/>
                </a:cubicBezTo>
                <a:cubicBezTo>
                  <a:pt x="2273251" y="19838"/>
                  <a:pt x="2470997" y="2867"/>
                  <a:pt x="2640503" y="0"/>
                </a:cubicBezTo>
                <a:cubicBezTo>
                  <a:pt x="2810009" y="-2867"/>
                  <a:pt x="3044983" y="-7131"/>
                  <a:pt x="3185414" y="0"/>
                </a:cubicBezTo>
                <a:cubicBezTo>
                  <a:pt x="3325845" y="7131"/>
                  <a:pt x="3837784" y="16085"/>
                  <a:pt x="4129041" y="0"/>
                </a:cubicBezTo>
                <a:cubicBezTo>
                  <a:pt x="4197549" y="301"/>
                  <a:pt x="4258129" y="60536"/>
                  <a:pt x="4270927" y="141886"/>
                </a:cubicBezTo>
                <a:cubicBezTo>
                  <a:pt x="4279192" y="338016"/>
                  <a:pt x="4276432" y="465866"/>
                  <a:pt x="4270927" y="709411"/>
                </a:cubicBezTo>
                <a:cubicBezTo>
                  <a:pt x="4278893" y="786966"/>
                  <a:pt x="4204425" y="840778"/>
                  <a:pt x="4129041" y="851297"/>
                </a:cubicBezTo>
                <a:cubicBezTo>
                  <a:pt x="4011722" y="852716"/>
                  <a:pt x="3737496" y="868438"/>
                  <a:pt x="3584130" y="851297"/>
                </a:cubicBezTo>
                <a:cubicBezTo>
                  <a:pt x="3430764" y="834156"/>
                  <a:pt x="3255145" y="869204"/>
                  <a:pt x="3039219" y="851297"/>
                </a:cubicBezTo>
                <a:cubicBezTo>
                  <a:pt x="2823293" y="833390"/>
                  <a:pt x="2598012" y="851446"/>
                  <a:pt x="2334821" y="851297"/>
                </a:cubicBezTo>
                <a:cubicBezTo>
                  <a:pt x="2071630" y="851148"/>
                  <a:pt x="1901745" y="841181"/>
                  <a:pt x="1789910" y="851297"/>
                </a:cubicBezTo>
                <a:cubicBezTo>
                  <a:pt x="1678075" y="861413"/>
                  <a:pt x="1429921" y="832128"/>
                  <a:pt x="1165256" y="851297"/>
                </a:cubicBezTo>
                <a:cubicBezTo>
                  <a:pt x="900591" y="870466"/>
                  <a:pt x="367536" y="842062"/>
                  <a:pt x="141886" y="851297"/>
                </a:cubicBezTo>
                <a:cubicBezTo>
                  <a:pt x="69783" y="841017"/>
                  <a:pt x="-2758" y="800168"/>
                  <a:pt x="0" y="709411"/>
                </a:cubicBezTo>
                <a:cubicBezTo>
                  <a:pt x="-21166" y="582141"/>
                  <a:pt x="3603" y="285357"/>
                  <a:pt x="0" y="141886"/>
                </a:cubicBezTo>
                <a:close/>
              </a:path>
            </a:pathLst>
          </a:custGeom>
          <a:solidFill>
            <a:srgbClr val="FFFFCC"/>
          </a:solidFill>
          <a:ln w="28575">
            <a:solidFill>
              <a:srgbClr val="795C41"/>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thường</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xuân</a:t>
            </a:r>
            <a:endParaRPr lang="en-US"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09673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ây hồng môn - Ý nghĩa phong thủy và cách chăm sóc cây">
            <a:extLst>
              <a:ext uri="{FF2B5EF4-FFF2-40B4-BE49-F238E27FC236}">
                <a16:creationId xmlns:a16="http://schemas.microsoft.com/office/drawing/2014/main" id="{F42FAAFF-BC68-D4CD-BEF8-BCB8DEB45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61950"/>
            <a:ext cx="5408125"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4DC08A-2FC5-9369-18CF-015535AFE92A}"/>
              </a:ext>
            </a:extLst>
          </p:cNvPr>
          <p:cNvSpPr txBox="1"/>
          <p:nvPr/>
        </p:nvSpPr>
        <p:spPr>
          <a:xfrm>
            <a:off x="872573" y="4999439"/>
            <a:ext cx="4128052" cy="851297"/>
          </a:xfrm>
          <a:custGeom>
            <a:avLst/>
            <a:gdLst>
              <a:gd name="connsiteX0" fmla="*/ 0 w 4128052"/>
              <a:gd name="connsiteY0" fmla="*/ 141886 h 851297"/>
              <a:gd name="connsiteX1" fmla="*/ 141886 w 4128052"/>
              <a:gd name="connsiteY1" fmla="*/ 0 h 851297"/>
              <a:gd name="connsiteX2" fmla="*/ 821042 w 4128052"/>
              <a:gd name="connsiteY2" fmla="*/ 0 h 851297"/>
              <a:gd name="connsiteX3" fmla="*/ 1500198 w 4128052"/>
              <a:gd name="connsiteY3" fmla="*/ 0 h 851297"/>
              <a:gd name="connsiteX4" fmla="*/ 2140912 w 4128052"/>
              <a:gd name="connsiteY4" fmla="*/ 0 h 851297"/>
              <a:gd name="connsiteX5" fmla="*/ 2858511 w 4128052"/>
              <a:gd name="connsiteY5" fmla="*/ 0 h 851297"/>
              <a:gd name="connsiteX6" fmla="*/ 3986166 w 4128052"/>
              <a:gd name="connsiteY6" fmla="*/ 0 h 851297"/>
              <a:gd name="connsiteX7" fmla="*/ 4128052 w 4128052"/>
              <a:gd name="connsiteY7" fmla="*/ 141886 h 851297"/>
              <a:gd name="connsiteX8" fmla="*/ 4128052 w 4128052"/>
              <a:gd name="connsiteY8" fmla="*/ 709411 h 851297"/>
              <a:gd name="connsiteX9" fmla="*/ 3986166 w 4128052"/>
              <a:gd name="connsiteY9" fmla="*/ 851297 h 851297"/>
              <a:gd name="connsiteX10" fmla="*/ 3383895 w 4128052"/>
              <a:gd name="connsiteY10" fmla="*/ 851297 h 851297"/>
              <a:gd name="connsiteX11" fmla="*/ 2858511 w 4128052"/>
              <a:gd name="connsiteY11" fmla="*/ 851297 h 851297"/>
              <a:gd name="connsiteX12" fmla="*/ 2179354 w 4128052"/>
              <a:gd name="connsiteY12" fmla="*/ 851297 h 851297"/>
              <a:gd name="connsiteX13" fmla="*/ 1577084 w 4128052"/>
              <a:gd name="connsiteY13" fmla="*/ 851297 h 851297"/>
              <a:gd name="connsiteX14" fmla="*/ 936371 w 4128052"/>
              <a:gd name="connsiteY14" fmla="*/ 851297 h 851297"/>
              <a:gd name="connsiteX15" fmla="*/ 141886 w 4128052"/>
              <a:gd name="connsiteY15" fmla="*/ 851297 h 851297"/>
              <a:gd name="connsiteX16" fmla="*/ 0 w 4128052"/>
              <a:gd name="connsiteY16" fmla="*/ 709411 h 851297"/>
              <a:gd name="connsiteX17" fmla="*/ 0 w 4128052"/>
              <a:gd name="connsiteY17"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8052" h="851297" fill="none" extrusionOk="0">
                <a:moveTo>
                  <a:pt x="0" y="141886"/>
                </a:moveTo>
                <a:cubicBezTo>
                  <a:pt x="-101" y="58375"/>
                  <a:pt x="56807" y="2151"/>
                  <a:pt x="141886" y="0"/>
                </a:cubicBezTo>
                <a:cubicBezTo>
                  <a:pt x="420849" y="-8386"/>
                  <a:pt x="620081" y="32925"/>
                  <a:pt x="821042" y="0"/>
                </a:cubicBezTo>
                <a:cubicBezTo>
                  <a:pt x="1022003" y="-32925"/>
                  <a:pt x="1359176" y="12570"/>
                  <a:pt x="1500198" y="0"/>
                </a:cubicBezTo>
                <a:cubicBezTo>
                  <a:pt x="1641220" y="-12570"/>
                  <a:pt x="1874564" y="-16148"/>
                  <a:pt x="2140912" y="0"/>
                </a:cubicBezTo>
                <a:cubicBezTo>
                  <a:pt x="2407260" y="16148"/>
                  <a:pt x="2668203" y="-34053"/>
                  <a:pt x="2858511" y="0"/>
                </a:cubicBezTo>
                <a:cubicBezTo>
                  <a:pt x="3048819" y="34053"/>
                  <a:pt x="3502249" y="20569"/>
                  <a:pt x="3986166" y="0"/>
                </a:cubicBezTo>
                <a:cubicBezTo>
                  <a:pt x="4063957" y="5918"/>
                  <a:pt x="4122949" y="59727"/>
                  <a:pt x="4128052" y="141886"/>
                </a:cubicBezTo>
                <a:cubicBezTo>
                  <a:pt x="4142531" y="255558"/>
                  <a:pt x="4120046" y="543127"/>
                  <a:pt x="4128052" y="709411"/>
                </a:cubicBezTo>
                <a:cubicBezTo>
                  <a:pt x="4126536" y="785615"/>
                  <a:pt x="4061821" y="838533"/>
                  <a:pt x="3986166" y="851297"/>
                </a:cubicBezTo>
                <a:cubicBezTo>
                  <a:pt x="3798763" y="879207"/>
                  <a:pt x="3642225" y="841492"/>
                  <a:pt x="3383895" y="851297"/>
                </a:cubicBezTo>
                <a:cubicBezTo>
                  <a:pt x="3125565" y="861102"/>
                  <a:pt x="3007535" y="846738"/>
                  <a:pt x="2858511" y="851297"/>
                </a:cubicBezTo>
                <a:cubicBezTo>
                  <a:pt x="2709487" y="855856"/>
                  <a:pt x="2465605" y="830415"/>
                  <a:pt x="2179354" y="851297"/>
                </a:cubicBezTo>
                <a:cubicBezTo>
                  <a:pt x="1893103" y="872179"/>
                  <a:pt x="1838901" y="854863"/>
                  <a:pt x="1577084" y="851297"/>
                </a:cubicBezTo>
                <a:cubicBezTo>
                  <a:pt x="1315267" y="847732"/>
                  <a:pt x="1135270" y="841415"/>
                  <a:pt x="936371" y="851297"/>
                </a:cubicBezTo>
                <a:cubicBezTo>
                  <a:pt x="737472" y="861179"/>
                  <a:pt x="465121" y="821254"/>
                  <a:pt x="141886" y="851297"/>
                </a:cubicBezTo>
                <a:cubicBezTo>
                  <a:pt x="62809" y="846565"/>
                  <a:pt x="-5742" y="793836"/>
                  <a:pt x="0" y="709411"/>
                </a:cubicBezTo>
                <a:cubicBezTo>
                  <a:pt x="-8236" y="583106"/>
                  <a:pt x="-25114" y="370345"/>
                  <a:pt x="0" y="141886"/>
                </a:cubicBezTo>
                <a:close/>
              </a:path>
              <a:path w="4128052" h="851297" stroke="0" extrusionOk="0">
                <a:moveTo>
                  <a:pt x="0" y="141886"/>
                </a:moveTo>
                <a:cubicBezTo>
                  <a:pt x="-7705" y="69974"/>
                  <a:pt x="65198" y="-4321"/>
                  <a:pt x="141886" y="0"/>
                </a:cubicBezTo>
                <a:cubicBezTo>
                  <a:pt x="251921" y="2934"/>
                  <a:pt x="429785" y="10908"/>
                  <a:pt x="667271" y="0"/>
                </a:cubicBezTo>
                <a:cubicBezTo>
                  <a:pt x="904758" y="-10908"/>
                  <a:pt x="1093274" y="22212"/>
                  <a:pt x="1231099" y="0"/>
                </a:cubicBezTo>
                <a:cubicBezTo>
                  <a:pt x="1368924" y="-22212"/>
                  <a:pt x="1747804" y="24238"/>
                  <a:pt x="1910255" y="0"/>
                </a:cubicBezTo>
                <a:cubicBezTo>
                  <a:pt x="2072706" y="-24238"/>
                  <a:pt x="2233712" y="6133"/>
                  <a:pt x="2550968" y="0"/>
                </a:cubicBezTo>
                <a:cubicBezTo>
                  <a:pt x="2868224" y="-6133"/>
                  <a:pt x="2833632" y="13146"/>
                  <a:pt x="3076353" y="0"/>
                </a:cubicBezTo>
                <a:cubicBezTo>
                  <a:pt x="3319075" y="-13146"/>
                  <a:pt x="3709549" y="696"/>
                  <a:pt x="3986166" y="0"/>
                </a:cubicBezTo>
                <a:cubicBezTo>
                  <a:pt x="4054674" y="301"/>
                  <a:pt x="4115254" y="60536"/>
                  <a:pt x="4128052" y="141886"/>
                </a:cubicBezTo>
                <a:cubicBezTo>
                  <a:pt x="4136317" y="338016"/>
                  <a:pt x="4133557" y="465866"/>
                  <a:pt x="4128052" y="709411"/>
                </a:cubicBezTo>
                <a:cubicBezTo>
                  <a:pt x="4136018" y="786966"/>
                  <a:pt x="4061550" y="840778"/>
                  <a:pt x="3986166" y="851297"/>
                </a:cubicBezTo>
                <a:cubicBezTo>
                  <a:pt x="3765612" y="835312"/>
                  <a:pt x="3699522" y="861122"/>
                  <a:pt x="3460781" y="851297"/>
                </a:cubicBezTo>
                <a:cubicBezTo>
                  <a:pt x="3222041" y="841472"/>
                  <a:pt x="3094329" y="872272"/>
                  <a:pt x="2935396" y="851297"/>
                </a:cubicBezTo>
                <a:cubicBezTo>
                  <a:pt x="2776463" y="830322"/>
                  <a:pt x="2415835" y="844887"/>
                  <a:pt x="2256240" y="851297"/>
                </a:cubicBezTo>
                <a:cubicBezTo>
                  <a:pt x="2096645" y="857707"/>
                  <a:pt x="1878334" y="842480"/>
                  <a:pt x="1730855" y="851297"/>
                </a:cubicBezTo>
                <a:cubicBezTo>
                  <a:pt x="1583376" y="860114"/>
                  <a:pt x="1369116" y="853280"/>
                  <a:pt x="1128585" y="851297"/>
                </a:cubicBezTo>
                <a:cubicBezTo>
                  <a:pt x="888054" y="849315"/>
                  <a:pt x="451424" y="836746"/>
                  <a:pt x="141886" y="851297"/>
                </a:cubicBezTo>
                <a:cubicBezTo>
                  <a:pt x="69783" y="841017"/>
                  <a:pt x="-2758" y="800168"/>
                  <a:pt x="0" y="709411"/>
                </a:cubicBezTo>
                <a:cubicBezTo>
                  <a:pt x="-21166" y="582141"/>
                  <a:pt x="3603" y="285357"/>
                  <a:pt x="0" y="141886"/>
                </a:cubicBezTo>
                <a:close/>
              </a:path>
            </a:pathLst>
          </a:custGeom>
          <a:solidFill>
            <a:srgbClr val="FFFFCC"/>
          </a:solidFill>
          <a:ln w="28575">
            <a:solidFill>
              <a:srgbClr val="795C41"/>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hồng</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môn</a:t>
            </a:r>
            <a:endParaRPr lang="en-US" sz="4400" b="1" dirty="0">
              <a:solidFill>
                <a:srgbClr val="002060"/>
              </a:solidFill>
              <a:latin typeface="Calibri" panose="020F0502020204030204" pitchFamily="34" charset="0"/>
              <a:cs typeface="Calibri" panose="020F0502020204030204" pitchFamily="34" charset="0"/>
            </a:endParaRPr>
          </a:p>
        </p:txBody>
      </p:sp>
      <p:pic>
        <p:nvPicPr>
          <p:cNvPr id="4" name="Picture 4" descr="Cây Bạch Mã Hoàng Tử hợp tuổi gì, mệnh gì? Ý nghĩa trong phong thủy">
            <a:extLst>
              <a:ext uri="{FF2B5EF4-FFF2-40B4-BE49-F238E27FC236}">
                <a16:creationId xmlns:a16="http://schemas.microsoft.com/office/drawing/2014/main" id="{C9467AE4-EBCD-03DE-FDFF-06104211E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533400"/>
            <a:ext cx="5591176" cy="41933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BE63BF-E9F9-4F37-9FBA-8F91AE4390B7}"/>
              </a:ext>
            </a:extLst>
          </p:cNvPr>
          <p:cNvSpPr txBox="1"/>
          <p:nvPr/>
        </p:nvSpPr>
        <p:spPr>
          <a:xfrm>
            <a:off x="6739973" y="5104214"/>
            <a:ext cx="4128052" cy="851297"/>
          </a:xfrm>
          <a:custGeom>
            <a:avLst/>
            <a:gdLst>
              <a:gd name="connsiteX0" fmla="*/ 0 w 4128052"/>
              <a:gd name="connsiteY0" fmla="*/ 141886 h 851297"/>
              <a:gd name="connsiteX1" fmla="*/ 141886 w 4128052"/>
              <a:gd name="connsiteY1" fmla="*/ 0 h 851297"/>
              <a:gd name="connsiteX2" fmla="*/ 821042 w 4128052"/>
              <a:gd name="connsiteY2" fmla="*/ 0 h 851297"/>
              <a:gd name="connsiteX3" fmla="*/ 1500198 w 4128052"/>
              <a:gd name="connsiteY3" fmla="*/ 0 h 851297"/>
              <a:gd name="connsiteX4" fmla="*/ 2140912 w 4128052"/>
              <a:gd name="connsiteY4" fmla="*/ 0 h 851297"/>
              <a:gd name="connsiteX5" fmla="*/ 2858511 w 4128052"/>
              <a:gd name="connsiteY5" fmla="*/ 0 h 851297"/>
              <a:gd name="connsiteX6" fmla="*/ 3986166 w 4128052"/>
              <a:gd name="connsiteY6" fmla="*/ 0 h 851297"/>
              <a:gd name="connsiteX7" fmla="*/ 4128052 w 4128052"/>
              <a:gd name="connsiteY7" fmla="*/ 141886 h 851297"/>
              <a:gd name="connsiteX8" fmla="*/ 4128052 w 4128052"/>
              <a:gd name="connsiteY8" fmla="*/ 709411 h 851297"/>
              <a:gd name="connsiteX9" fmla="*/ 3986166 w 4128052"/>
              <a:gd name="connsiteY9" fmla="*/ 851297 h 851297"/>
              <a:gd name="connsiteX10" fmla="*/ 3383895 w 4128052"/>
              <a:gd name="connsiteY10" fmla="*/ 851297 h 851297"/>
              <a:gd name="connsiteX11" fmla="*/ 2858511 w 4128052"/>
              <a:gd name="connsiteY11" fmla="*/ 851297 h 851297"/>
              <a:gd name="connsiteX12" fmla="*/ 2179354 w 4128052"/>
              <a:gd name="connsiteY12" fmla="*/ 851297 h 851297"/>
              <a:gd name="connsiteX13" fmla="*/ 1577084 w 4128052"/>
              <a:gd name="connsiteY13" fmla="*/ 851297 h 851297"/>
              <a:gd name="connsiteX14" fmla="*/ 936371 w 4128052"/>
              <a:gd name="connsiteY14" fmla="*/ 851297 h 851297"/>
              <a:gd name="connsiteX15" fmla="*/ 141886 w 4128052"/>
              <a:gd name="connsiteY15" fmla="*/ 851297 h 851297"/>
              <a:gd name="connsiteX16" fmla="*/ 0 w 4128052"/>
              <a:gd name="connsiteY16" fmla="*/ 709411 h 851297"/>
              <a:gd name="connsiteX17" fmla="*/ 0 w 4128052"/>
              <a:gd name="connsiteY17" fmla="*/ 141886 h 85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8052" h="851297" fill="none" extrusionOk="0">
                <a:moveTo>
                  <a:pt x="0" y="141886"/>
                </a:moveTo>
                <a:cubicBezTo>
                  <a:pt x="-101" y="58375"/>
                  <a:pt x="56807" y="2151"/>
                  <a:pt x="141886" y="0"/>
                </a:cubicBezTo>
                <a:cubicBezTo>
                  <a:pt x="420849" y="-8386"/>
                  <a:pt x="620081" y="32925"/>
                  <a:pt x="821042" y="0"/>
                </a:cubicBezTo>
                <a:cubicBezTo>
                  <a:pt x="1022003" y="-32925"/>
                  <a:pt x="1359176" y="12570"/>
                  <a:pt x="1500198" y="0"/>
                </a:cubicBezTo>
                <a:cubicBezTo>
                  <a:pt x="1641220" y="-12570"/>
                  <a:pt x="1874564" y="-16148"/>
                  <a:pt x="2140912" y="0"/>
                </a:cubicBezTo>
                <a:cubicBezTo>
                  <a:pt x="2407260" y="16148"/>
                  <a:pt x="2668203" y="-34053"/>
                  <a:pt x="2858511" y="0"/>
                </a:cubicBezTo>
                <a:cubicBezTo>
                  <a:pt x="3048819" y="34053"/>
                  <a:pt x="3502249" y="20569"/>
                  <a:pt x="3986166" y="0"/>
                </a:cubicBezTo>
                <a:cubicBezTo>
                  <a:pt x="4063957" y="5918"/>
                  <a:pt x="4122949" y="59727"/>
                  <a:pt x="4128052" y="141886"/>
                </a:cubicBezTo>
                <a:cubicBezTo>
                  <a:pt x="4142531" y="255558"/>
                  <a:pt x="4120046" y="543127"/>
                  <a:pt x="4128052" y="709411"/>
                </a:cubicBezTo>
                <a:cubicBezTo>
                  <a:pt x="4126536" y="785615"/>
                  <a:pt x="4061821" y="838533"/>
                  <a:pt x="3986166" y="851297"/>
                </a:cubicBezTo>
                <a:cubicBezTo>
                  <a:pt x="3798763" y="879207"/>
                  <a:pt x="3642225" y="841492"/>
                  <a:pt x="3383895" y="851297"/>
                </a:cubicBezTo>
                <a:cubicBezTo>
                  <a:pt x="3125565" y="861102"/>
                  <a:pt x="3007535" y="846738"/>
                  <a:pt x="2858511" y="851297"/>
                </a:cubicBezTo>
                <a:cubicBezTo>
                  <a:pt x="2709487" y="855856"/>
                  <a:pt x="2465605" y="830415"/>
                  <a:pt x="2179354" y="851297"/>
                </a:cubicBezTo>
                <a:cubicBezTo>
                  <a:pt x="1893103" y="872179"/>
                  <a:pt x="1838901" y="854863"/>
                  <a:pt x="1577084" y="851297"/>
                </a:cubicBezTo>
                <a:cubicBezTo>
                  <a:pt x="1315267" y="847732"/>
                  <a:pt x="1135270" y="841415"/>
                  <a:pt x="936371" y="851297"/>
                </a:cubicBezTo>
                <a:cubicBezTo>
                  <a:pt x="737472" y="861179"/>
                  <a:pt x="465121" y="821254"/>
                  <a:pt x="141886" y="851297"/>
                </a:cubicBezTo>
                <a:cubicBezTo>
                  <a:pt x="62809" y="846565"/>
                  <a:pt x="-5742" y="793836"/>
                  <a:pt x="0" y="709411"/>
                </a:cubicBezTo>
                <a:cubicBezTo>
                  <a:pt x="-8236" y="583106"/>
                  <a:pt x="-25114" y="370345"/>
                  <a:pt x="0" y="141886"/>
                </a:cubicBezTo>
                <a:close/>
              </a:path>
              <a:path w="4128052" h="851297" stroke="0" extrusionOk="0">
                <a:moveTo>
                  <a:pt x="0" y="141886"/>
                </a:moveTo>
                <a:cubicBezTo>
                  <a:pt x="-7705" y="69974"/>
                  <a:pt x="65198" y="-4321"/>
                  <a:pt x="141886" y="0"/>
                </a:cubicBezTo>
                <a:cubicBezTo>
                  <a:pt x="251921" y="2934"/>
                  <a:pt x="429785" y="10908"/>
                  <a:pt x="667271" y="0"/>
                </a:cubicBezTo>
                <a:cubicBezTo>
                  <a:pt x="904758" y="-10908"/>
                  <a:pt x="1093274" y="22212"/>
                  <a:pt x="1231099" y="0"/>
                </a:cubicBezTo>
                <a:cubicBezTo>
                  <a:pt x="1368924" y="-22212"/>
                  <a:pt x="1747804" y="24238"/>
                  <a:pt x="1910255" y="0"/>
                </a:cubicBezTo>
                <a:cubicBezTo>
                  <a:pt x="2072706" y="-24238"/>
                  <a:pt x="2233712" y="6133"/>
                  <a:pt x="2550968" y="0"/>
                </a:cubicBezTo>
                <a:cubicBezTo>
                  <a:pt x="2868224" y="-6133"/>
                  <a:pt x="2833632" y="13146"/>
                  <a:pt x="3076353" y="0"/>
                </a:cubicBezTo>
                <a:cubicBezTo>
                  <a:pt x="3319075" y="-13146"/>
                  <a:pt x="3709549" y="696"/>
                  <a:pt x="3986166" y="0"/>
                </a:cubicBezTo>
                <a:cubicBezTo>
                  <a:pt x="4054674" y="301"/>
                  <a:pt x="4115254" y="60536"/>
                  <a:pt x="4128052" y="141886"/>
                </a:cubicBezTo>
                <a:cubicBezTo>
                  <a:pt x="4136317" y="338016"/>
                  <a:pt x="4133557" y="465866"/>
                  <a:pt x="4128052" y="709411"/>
                </a:cubicBezTo>
                <a:cubicBezTo>
                  <a:pt x="4136018" y="786966"/>
                  <a:pt x="4061550" y="840778"/>
                  <a:pt x="3986166" y="851297"/>
                </a:cubicBezTo>
                <a:cubicBezTo>
                  <a:pt x="3765612" y="835312"/>
                  <a:pt x="3699522" y="861122"/>
                  <a:pt x="3460781" y="851297"/>
                </a:cubicBezTo>
                <a:cubicBezTo>
                  <a:pt x="3222041" y="841472"/>
                  <a:pt x="3094329" y="872272"/>
                  <a:pt x="2935396" y="851297"/>
                </a:cubicBezTo>
                <a:cubicBezTo>
                  <a:pt x="2776463" y="830322"/>
                  <a:pt x="2415835" y="844887"/>
                  <a:pt x="2256240" y="851297"/>
                </a:cubicBezTo>
                <a:cubicBezTo>
                  <a:pt x="2096645" y="857707"/>
                  <a:pt x="1878334" y="842480"/>
                  <a:pt x="1730855" y="851297"/>
                </a:cubicBezTo>
                <a:cubicBezTo>
                  <a:pt x="1583376" y="860114"/>
                  <a:pt x="1369116" y="853280"/>
                  <a:pt x="1128585" y="851297"/>
                </a:cubicBezTo>
                <a:cubicBezTo>
                  <a:pt x="888054" y="849315"/>
                  <a:pt x="451424" y="836746"/>
                  <a:pt x="141886" y="851297"/>
                </a:cubicBezTo>
                <a:cubicBezTo>
                  <a:pt x="69783" y="841017"/>
                  <a:pt x="-2758" y="800168"/>
                  <a:pt x="0" y="709411"/>
                </a:cubicBezTo>
                <a:cubicBezTo>
                  <a:pt x="-21166" y="582141"/>
                  <a:pt x="3603" y="285357"/>
                  <a:pt x="0" y="141886"/>
                </a:cubicBezTo>
                <a:close/>
              </a:path>
            </a:pathLst>
          </a:custGeom>
          <a:solidFill>
            <a:srgbClr val="FFFFCC"/>
          </a:solidFill>
          <a:ln w="28575">
            <a:solidFill>
              <a:srgbClr val="795C41"/>
            </a:solidFill>
            <a:extLst>
              <a:ext uri="{C807C97D-BFC1-408E-A445-0C87EB9F89A2}">
                <ask:lineSketchStyleProps xmlns:ask="http://schemas.microsoft.com/office/drawing/2018/sketchyshapes" sd="4257562635">
                  <a:prstGeom prst="roundRect">
                    <a:avLst/>
                  </a:prstGeom>
                  <ask:type>
                    <ask:lineSketchFreehand/>
                  </ask:type>
                </ask:lineSketchStyleProps>
              </a:ext>
            </a:extLst>
          </a:ln>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bạch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mã</a:t>
            </a:r>
            <a:endParaRPr lang="en-US"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601668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542</Words>
  <Application>Microsoft Office PowerPoint</Application>
  <PresentationFormat>Widescreen</PresentationFormat>
  <Paragraphs>53</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Cambria</vt:lpstr>
      <vt:lpstr>Times New Roman</vt:lpstr>
      <vt:lpstr>等线</vt:lpstr>
      <vt:lpstr>Calibri</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c:creator>
  <cp:lastModifiedBy>Laptop88</cp:lastModifiedBy>
  <cp:revision>22</cp:revision>
  <dcterms:created xsi:type="dcterms:W3CDTF">2017-06-13T09:16:00Z</dcterms:created>
  <dcterms:modified xsi:type="dcterms:W3CDTF">2023-09-17T06:33:37Z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