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2.wav" ContentType="audio/x-wav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3" r:id="rId2"/>
    <p:sldId id="261" r:id="rId3"/>
    <p:sldId id="262" r:id="rId4"/>
    <p:sldId id="284" r:id="rId5"/>
    <p:sldId id="264" r:id="rId6"/>
    <p:sldId id="288" r:id="rId7"/>
    <p:sldId id="289" r:id="rId8"/>
    <p:sldId id="295" r:id="rId9"/>
    <p:sldId id="296" r:id="rId10"/>
    <p:sldId id="294" r:id="rId11"/>
    <p:sldId id="297" r:id="rId12"/>
    <p:sldId id="298" r:id="rId13"/>
    <p:sldId id="299" r:id="rId14"/>
    <p:sldId id="300" r:id="rId15"/>
    <p:sldId id="301" r:id="rId16"/>
    <p:sldId id="277" r:id="rId17"/>
    <p:sldId id="278" r:id="rId18"/>
    <p:sldId id="279" r:id="rId19"/>
    <p:sldId id="291" r:id="rId20"/>
    <p:sldId id="29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77740-3CD1-4C68-936B-50BA4E34ADB6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717C9-7618-42E8-BA9D-4291E45CB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11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094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GIÁO</a:t>
            </a:r>
            <a:r>
              <a:rPr lang="en-US" b="1" baseline="0" dirty="0"/>
              <a:t> VIÊN CLICK CHUỘT VÀO TỪNG QUẢ CÀ CHUA =&gt; SẼ XUẤT HIỆN YÊU CẦU. </a:t>
            </a:r>
          </a:p>
          <a:p>
            <a:r>
              <a:rPr lang="en-US" b="1" baseline="0" dirty="0"/>
              <a:t>SAU KHI HOÀN THÀNH, GV CLICK CHUỘT VÀO: “KẾT THÚC BÀI HỌC”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5146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</a:t>
            </a:r>
            <a:r>
              <a:rPr lang="en-US" b="1" baseline="0" dirty="0"/>
              <a:t> LỜI XONG, GV CLICK CHUỘT VÀO NÚT “TRỞ VỀ”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9697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</a:t>
            </a:r>
            <a:r>
              <a:rPr lang="en-US" b="1" baseline="0" dirty="0"/>
              <a:t> LỜI XONG, GV CLICK CHUỘT VÀO NÚT “TRỞ VỀ”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4971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</a:t>
            </a:r>
            <a:r>
              <a:rPr lang="en-US" b="1" baseline="0" dirty="0"/>
              <a:t> LỜI XONG, GV CLICK CHUỘT VÀO NÚT “TRỞ VỀ”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2509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237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424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54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573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448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25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55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314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80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28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244" y="1113233"/>
            <a:ext cx="1436235" cy="14362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698" y="-457978"/>
            <a:ext cx="2289329" cy="22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3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211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656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46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827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342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812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180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19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99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53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4AF2DA98-49BB-4153-B1F7-A4B98AD5262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68103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17" Type="http://schemas.openxmlformats.org/officeDocument/2006/relationships/slide" Target="slide21.xml"/><Relationship Id="rId2" Type="http://schemas.openxmlformats.org/officeDocument/2006/relationships/notesSlide" Target="../notesSlides/notesSlide11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11" Type="http://schemas.openxmlformats.org/officeDocument/2006/relationships/slide" Target="slide20.xml"/><Relationship Id="rId5" Type="http://schemas.openxmlformats.org/officeDocument/2006/relationships/image" Target="../media/image2.png"/><Relationship Id="rId15" Type="http://schemas.openxmlformats.org/officeDocument/2006/relationships/image" Target="../media/image25.png"/><Relationship Id="rId10" Type="http://schemas.microsoft.com/office/2007/relationships/hdphoto" Target="../media/hdphoto4.wdp"/><Relationship Id="rId4" Type="http://schemas.openxmlformats.org/officeDocument/2006/relationships/image" Target="../media/image1.png"/><Relationship Id="rId9" Type="http://schemas.openxmlformats.org/officeDocument/2006/relationships/image" Target="../media/image23.png"/><Relationship Id="rId1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9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emf"/><Relationship Id="rId5" Type="http://schemas.openxmlformats.org/officeDocument/2006/relationships/image" Target="../media/image20.emf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3130867" y="3111445"/>
            <a:ext cx="69872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66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chia 4</a:t>
            </a:r>
            <a:endParaRPr kumimoji="0" lang="zh-CN" altLang="en-US" sz="66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PA_文本框 11"/>
          <p:cNvSpPr txBox="1"/>
          <p:nvPr>
            <p:custDataLst>
              <p:tags r:id="rId3"/>
            </p:custDataLst>
          </p:nvPr>
        </p:nvSpPr>
        <p:spPr>
          <a:xfrm>
            <a:off x="3342960" y="2661322"/>
            <a:ext cx="6563040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Thứ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ngày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tháng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năm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2022</a:t>
            </a:r>
            <a:endParaRPr kumimoji="0" lang="zh-CN" altLang="en-US" sz="30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BE7CD627-E049-4C6F-8E64-238C1892AD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45" y="2533271"/>
            <a:ext cx="2319555" cy="4241913"/>
          </a:xfrm>
          <a:prstGeom prst="rect">
            <a:avLst/>
          </a:prstGeom>
        </p:spPr>
      </p:pic>
      <p:pic>
        <p:nvPicPr>
          <p:cNvPr id="6" name="图片 1">
            <a:extLst>
              <a:ext uri="{FF2B5EF4-FFF2-40B4-BE49-F238E27FC236}">
                <a16:creationId xmlns:a16="http://schemas.microsoft.com/office/drawing/2014/main" id="{B41F07C8-7D72-4EDE-AA49-B3B222178B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281097" y="5020887"/>
            <a:ext cx="2610234" cy="17542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0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2878015" y="132944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948843" y="2741202"/>
            <a:ext cx="4378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Hoạt</a:t>
            </a:r>
            <a:r>
              <a:rPr kumimoji="0" lang="en-US" altLang="zh-CN" sz="7200" b="0" i="0" u="none" strike="noStrike" kern="1200" cap="none" spc="0" normalizeH="0" noProof="0" dirty="0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động</a:t>
            </a:r>
            <a:endParaRPr kumimoji="0" lang="zh-CN" altLang="en-US" sz="7200" b="0" i="0" u="none" strike="noStrike" kern="1200" cap="none" spc="0" normalizeH="0" baseline="0" noProof="0" dirty="0">
              <a:ln w="0">
                <a:noFill/>
              </a:ln>
              <a:solidFill>
                <a:srgbClr val="96BA27"/>
              </a:solidFill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140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4" descr="Không có mô tả.">
            <a:extLst>
              <a:ext uri="{FF2B5EF4-FFF2-40B4-BE49-F238E27FC236}">
                <a16:creationId xmlns:a16="http://schemas.microsoft.com/office/drawing/2014/main" id="{E9D05F07-9F4D-402D-AE0D-5C596BDF3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821900" y="68850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3D052DF8-1B1E-4A8A-BE53-80E349900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815891"/>
              </p:ext>
            </p:extLst>
          </p:nvPr>
        </p:nvGraphicFramePr>
        <p:xfrm>
          <a:off x="941832" y="2016760"/>
          <a:ext cx="981151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248">
                  <a:extLst>
                    <a:ext uri="{9D8B030D-6E8A-4147-A177-3AD203B41FA5}">
                      <a16:colId xmlns:a16="http://schemas.microsoft.com/office/drawing/2014/main" val="1635152956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906933124"/>
                    </a:ext>
                  </a:extLst>
                </a:gridCol>
                <a:gridCol w="1453896">
                  <a:extLst>
                    <a:ext uri="{9D8B030D-6E8A-4147-A177-3AD203B41FA5}">
                      <a16:colId xmlns:a16="http://schemas.microsoft.com/office/drawing/2014/main" val="2010161946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4098922468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9671664"/>
                    </a:ext>
                  </a:extLst>
                </a:gridCol>
                <a:gridCol w="1229723">
                  <a:extLst>
                    <a:ext uri="{9D8B030D-6E8A-4147-A177-3AD203B41FA5}">
                      <a16:colId xmlns:a16="http://schemas.microsoft.com/office/drawing/2014/main" val="1957916432"/>
                    </a:ext>
                  </a:extLst>
                </a:gridCol>
                <a:gridCol w="1303166">
                  <a:extLst>
                    <a:ext uri="{9D8B030D-6E8A-4147-A177-3AD203B41FA5}">
                      <a16:colId xmlns:a16="http://schemas.microsoft.com/office/drawing/2014/main" val="157007564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7826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316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41672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084226D-2AA3-4254-BB4E-D327F4DB0BB9}"/>
              </a:ext>
            </a:extLst>
          </p:cNvPr>
          <p:cNvSpPr/>
          <p:nvPr/>
        </p:nvSpPr>
        <p:spPr>
          <a:xfrm>
            <a:off x="4690872" y="31089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D515641-6747-439C-BE96-002372B3BF90}"/>
              </a:ext>
            </a:extLst>
          </p:cNvPr>
          <p:cNvSpPr/>
          <p:nvPr/>
        </p:nvSpPr>
        <p:spPr>
          <a:xfrm>
            <a:off x="5998464" y="31089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F6B29B4-0312-4C50-A09D-4C2C3B1B3FFC}"/>
              </a:ext>
            </a:extLst>
          </p:cNvPr>
          <p:cNvSpPr/>
          <p:nvPr/>
        </p:nvSpPr>
        <p:spPr>
          <a:xfrm>
            <a:off x="7232904" y="31089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1FCF644-47BC-455B-8C10-A21AA4AE785B}"/>
              </a:ext>
            </a:extLst>
          </p:cNvPr>
          <p:cNvSpPr/>
          <p:nvPr/>
        </p:nvSpPr>
        <p:spPr>
          <a:xfrm>
            <a:off x="8558784" y="31597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A71451F-9FCE-49A6-9CCD-DF8A318EF39E}"/>
              </a:ext>
            </a:extLst>
          </p:cNvPr>
          <p:cNvSpPr/>
          <p:nvPr/>
        </p:nvSpPr>
        <p:spPr>
          <a:xfrm>
            <a:off x="9637776" y="3159760"/>
            <a:ext cx="859536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9BACFC-63EF-424A-8898-2A2476FA9F8E}"/>
              </a:ext>
            </a:extLst>
          </p:cNvPr>
          <p:cNvGrpSpPr/>
          <p:nvPr/>
        </p:nvGrpSpPr>
        <p:grpSpPr>
          <a:xfrm>
            <a:off x="4623102" y="381264"/>
            <a:ext cx="2916126" cy="1448260"/>
            <a:chOff x="510162" y="285655"/>
            <a:chExt cx="9946196" cy="198322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3606EB6-A33B-4C0E-AB7F-C7875233DE97}"/>
                </a:ext>
              </a:extLst>
            </p:cNvPr>
            <p:cNvGrpSpPr/>
            <p:nvPr/>
          </p:nvGrpSpPr>
          <p:grpSpPr>
            <a:xfrm>
              <a:off x="510162" y="288903"/>
              <a:ext cx="9946196" cy="1979981"/>
              <a:chOff x="510162" y="288903"/>
              <a:chExt cx="9946196" cy="1979981"/>
            </a:xfrm>
          </p:grpSpPr>
          <p:sp>
            <p:nvSpPr>
              <p:cNvPr id="25" name="MH_SubTitle_1">
                <a:extLst>
                  <a:ext uri="{FF2B5EF4-FFF2-40B4-BE49-F238E27FC236}">
                    <a16:creationId xmlns:a16="http://schemas.microsoft.com/office/drawing/2014/main" id="{AE8CC9E0-2452-491A-8DEC-34B10E110B25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10162" y="288903"/>
                <a:ext cx="9507295" cy="1596877"/>
              </a:xfrm>
              <a:custGeom>
                <a:avLst/>
                <a:gdLst>
                  <a:gd name="T0" fmla="*/ 2147483646 w 30720"/>
                  <a:gd name="T1" fmla="*/ 2147483646 h 11496"/>
                  <a:gd name="T2" fmla="*/ 2147483646 w 30720"/>
                  <a:gd name="T3" fmla="*/ 2147483646 h 11496"/>
                  <a:gd name="T4" fmla="*/ 2147483646 w 30720"/>
                  <a:gd name="T5" fmla="*/ 2147483646 h 11496"/>
                  <a:gd name="T6" fmla="*/ 2147483646 w 30720"/>
                  <a:gd name="T7" fmla="*/ 2147483646 h 11496"/>
                  <a:gd name="T8" fmla="*/ 2147483646 w 30720"/>
                  <a:gd name="T9" fmla="*/ 2147483646 h 11496"/>
                  <a:gd name="T10" fmla="*/ 2147483646 w 30720"/>
                  <a:gd name="T11" fmla="*/ 2147483646 h 11496"/>
                  <a:gd name="T12" fmla="*/ 2147483646 w 30720"/>
                  <a:gd name="T13" fmla="*/ 2147483646 h 11496"/>
                  <a:gd name="T14" fmla="*/ 2147483646 w 30720"/>
                  <a:gd name="T15" fmla="*/ 2147483646 h 11496"/>
                  <a:gd name="T16" fmla="*/ 2147483646 w 30720"/>
                  <a:gd name="T17" fmla="*/ 2147483646 h 11496"/>
                  <a:gd name="T18" fmla="*/ 2147483646 w 30720"/>
                  <a:gd name="T19" fmla="*/ 2147483646 h 11496"/>
                  <a:gd name="T20" fmla="*/ 2147483646 w 30720"/>
                  <a:gd name="T21" fmla="*/ 2147483646 h 11496"/>
                  <a:gd name="T22" fmla="*/ 2147483646 w 30720"/>
                  <a:gd name="T23" fmla="*/ 2147483646 h 11496"/>
                  <a:gd name="T24" fmla="*/ 2147483646 w 30720"/>
                  <a:gd name="T25" fmla="*/ 2147483646 h 11496"/>
                  <a:gd name="T26" fmla="*/ 2147483646 w 30720"/>
                  <a:gd name="T27" fmla="*/ 2147483646 h 11496"/>
                  <a:gd name="T28" fmla="*/ 2147483646 w 30720"/>
                  <a:gd name="T29" fmla="*/ 2147483646 h 11496"/>
                  <a:gd name="T30" fmla="*/ 2147483646 w 30720"/>
                  <a:gd name="T31" fmla="*/ 2147483646 h 11496"/>
                  <a:gd name="T32" fmla="*/ 2147483646 w 30720"/>
                  <a:gd name="T33" fmla="*/ 2147483646 h 11496"/>
                  <a:gd name="T34" fmla="*/ 2147483646 w 30720"/>
                  <a:gd name="T35" fmla="*/ 2147483646 h 11496"/>
                  <a:gd name="T36" fmla="*/ 2147483646 w 30720"/>
                  <a:gd name="T37" fmla="*/ 2147483646 h 11496"/>
                  <a:gd name="T38" fmla="*/ 2147483646 w 30720"/>
                  <a:gd name="T39" fmla="*/ 2147483646 h 11496"/>
                  <a:gd name="T40" fmla="*/ 2147483646 w 30720"/>
                  <a:gd name="T41" fmla="*/ 2147483646 h 11496"/>
                  <a:gd name="T42" fmla="*/ 2147483646 w 30720"/>
                  <a:gd name="T43" fmla="*/ 2147483646 h 11496"/>
                  <a:gd name="T44" fmla="*/ 2147483646 w 30720"/>
                  <a:gd name="T45" fmla="*/ 2147483646 h 11496"/>
                  <a:gd name="T46" fmla="*/ 2147483646 w 30720"/>
                  <a:gd name="T47" fmla="*/ 2147483646 h 11496"/>
                  <a:gd name="T48" fmla="*/ 2147483646 w 30720"/>
                  <a:gd name="T49" fmla="*/ 2147483646 h 11496"/>
                  <a:gd name="T50" fmla="*/ 2147483646 w 30720"/>
                  <a:gd name="T51" fmla="*/ 2147483646 h 11496"/>
                  <a:gd name="T52" fmla="*/ 2147483646 w 30720"/>
                  <a:gd name="T53" fmla="*/ 2147483646 h 11496"/>
                  <a:gd name="T54" fmla="*/ 2147483646 w 30720"/>
                  <a:gd name="T55" fmla="*/ 2147483646 h 11496"/>
                  <a:gd name="T56" fmla="*/ 2147483646 w 30720"/>
                  <a:gd name="T57" fmla="*/ 2147483646 h 11496"/>
                  <a:gd name="T58" fmla="*/ 2147483646 w 30720"/>
                  <a:gd name="T59" fmla="*/ 2147483646 h 11496"/>
                  <a:gd name="T60" fmla="*/ 2147483646 w 30720"/>
                  <a:gd name="T61" fmla="*/ 2147483646 h 11496"/>
                  <a:gd name="T62" fmla="*/ 2147483646 w 30720"/>
                  <a:gd name="T63" fmla="*/ 2147483646 h 11496"/>
                  <a:gd name="T64" fmla="*/ 2147483646 w 30720"/>
                  <a:gd name="T65" fmla="*/ 2147483646 h 11496"/>
                  <a:gd name="T66" fmla="*/ 2147483646 w 30720"/>
                  <a:gd name="T67" fmla="*/ 2147483646 h 11496"/>
                  <a:gd name="T68" fmla="*/ 2147483646 w 30720"/>
                  <a:gd name="T69" fmla="*/ 2147483646 h 11496"/>
                  <a:gd name="T70" fmla="*/ 2147483646 w 30720"/>
                  <a:gd name="T71" fmla="*/ 2147483646 h 11496"/>
                  <a:gd name="T72" fmla="*/ 2147483646 w 30720"/>
                  <a:gd name="T73" fmla="*/ 2147483646 h 11496"/>
                  <a:gd name="T74" fmla="*/ 2147483646 w 30720"/>
                  <a:gd name="T75" fmla="*/ 2147483646 h 11496"/>
                  <a:gd name="T76" fmla="*/ 2147483646 w 30720"/>
                  <a:gd name="T77" fmla="*/ 2147483646 h 11496"/>
                  <a:gd name="T78" fmla="*/ 2147483646 w 30720"/>
                  <a:gd name="T79" fmla="*/ 2147483646 h 11496"/>
                  <a:gd name="T80" fmla="*/ 2147483646 w 30720"/>
                  <a:gd name="T81" fmla="*/ 2147483646 h 11496"/>
                  <a:gd name="T82" fmla="*/ 2147483646 w 30720"/>
                  <a:gd name="T83" fmla="*/ 2147483646 h 11496"/>
                  <a:gd name="T84" fmla="*/ 2147483646 w 30720"/>
                  <a:gd name="T85" fmla="*/ 2147483646 h 11496"/>
                  <a:gd name="T86" fmla="*/ 2147483646 w 30720"/>
                  <a:gd name="T87" fmla="*/ 2147483646 h 11496"/>
                  <a:gd name="T88" fmla="*/ 2147483646 w 30720"/>
                  <a:gd name="T89" fmla="*/ 2147483646 h 11496"/>
                  <a:gd name="T90" fmla="*/ 2147483646 w 30720"/>
                  <a:gd name="T91" fmla="*/ 2147483646 h 11496"/>
                  <a:gd name="T92" fmla="*/ 2147483646 w 30720"/>
                  <a:gd name="T93" fmla="*/ 2147483646 h 11496"/>
                  <a:gd name="T94" fmla="*/ 2147483646 w 30720"/>
                  <a:gd name="T95" fmla="*/ 2147483646 h 11496"/>
                  <a:gd name="T96" fmla="*/ 2147483646 w 30720"/>
                  <a:gd name="T97" fmla="*/ 2147483646 h 11496"/>
                  <a:gd name="T98" fmla="*/ 2147483646 w 30720"/>
                  <a:gd name="T99" fmla="*/ 2147483646 h 11496"/>
                  <a:gd name="T100" fmla="*/ 2147483646 w 30720"/>
                  <a:gd name="T101" fmla="*/ 2147483646 h 11496"/>
                  <a:gd name="T102" fmla="*/ 2147483646 w 30720"/>
                  <a:gd name="T103" fmla="*/ 2147483646 h 11496"/>
                  <a:gd name="T104" fmla="*/ 2147483646 w 30720"/>
                  <a:gd name="T105" fmla="*/ 2147483646 h 11496"/>
                  <a:gd name="T106" fmla="*/ 2147483646 w 30720"/>
                  <a:gd name="T107" fmla="*/ 2147483646 h 11496"/>
                  <a:gd name="T108" fmla="*/ 2147483646 w 30720"/>
                  <a:gd name="T109" fmla="*/ 2147483646 h 11496"/>
                  <a:gd name="T110" fmla="*/ 2147483646 w 30720"/>
                  <a:gd name="T111" fmla="*/ 2147483646 h 11496"/>
                  <a:gd name="T112" fmla="*/ 2147483646 w 30720"/>
                  <a:gd name="T113" fmla="*/ 2147483646 h 11496"/>
                  <a:gd name="T114" fmla="*/ 2147483646 w 30720"/>
                  <a:gd name="T115" fmla="*/ 2147483646 h 11496"/>
                  <a:gd name="T116" fmla="*/ 2147483646 w 30720"/>
                  <a:gd name="T117" fmla="*/ 2147483646 h 11496"/>
                  <a:gd name="T118" fmla="*/ 2147483646 w 30720"/>
                  <a:gd name="T119" fmla="*/ 2147483646 h 11496"/>
                  <a:gd name="T120" fmla="*/ 2147483646 w 30720"/>
                  <a:gd name="T121" fmla="*/ 2147483646 h 11496"/>
                  <a:gd name="T122" fmla="*/ 2147483646 w 30720"/>
                  <a:gd name="T123" fmla="*/ 2147483646 h 11496"/>
                  <a:gd name="T124" fmla="*/ 2147483646 w 30720"/>
                  <a:gd name="T125" fmla="*/ 2147483646 h 114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0720" h="11496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Ins="2520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273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26" name="图片 8">
                <a:extLst>
                  <a:ext uri="{FF2B5EF4-FFF2-40B4-BE49-F238E27FC236}">
                    <a16:creationId xmlns:a16="http://schemas.microsoft.com/office/drawing/2014/main" id="{88B3AFE3-AB9C-47AF-B966-534C47C21F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18341" r="17085" b="26262"/>
              <a:stretch/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</p:spPr>
          </p:pic>
        </p:grpSp>
        <p:sp>
          <p:nvSpPr>
            <p:cNvPr id="24" name="文本框 28">
              <a:extLst>
                <a:ext uri="{FF2B5EF4-FFF2-40B4-BE49-F238E27FC236}">
                  <a16:creationId xmlns:a16="http://schemas.microsoft.com/office/drawing/2014/main" id="{60379176-7E16-4580-ACC5-DA98A3553D8C}"/>
                </a:ext>
              </a:extLst>
            </p:cNvPr>
            <p:cNvSpPr txBox="1"/>
            <p:nvPr/>
          </p:nvSpPr>
          <p:spPr>
            <a:xfrm>
              <a:off x="741309" y="285655"/>
              <a:ext cx="8409200" cy="1643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1. </a:t>
              </a:r>
              <a:r>
                <a:rPr kumimoji="0" lang="en-US" altLang="zh-CN" sz="7200" b="0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Số</a:t>
              </a:r>
              <a:endParaRPr kumimoji="0" lang="zh-CN" altLang="en-US" sz="7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732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4" descr="Không có mô tả.">
            <a:extLst>
              <a:ext uri="{FF2B5EF4-FFF2-40B4-BE49-F238E27FC236}">
                <a16:creationId xmlns:a16="http://schemas.microsoft.com/office/drawing/2014/main" id="{E9D05F07-9F4D-402D-AE0D-5C596BDF3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397374" y="53720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E291298-0025-40DF-BAB3-AFA90965B7F0}"/>
              </a:ext>
            </a:extLst>
          </p:cNvPr>
          <p:cNvGrpSpPr/>
          <p:nvPr/>
        </p:nvGrpSpPr>
        <p:grpSpPr>
          <a:xfrm>
            <a:off x="2889631" y="441958"/>
            <a:ext cx="7863714" cy="1200329"/>
            <a:chOff x="6546822" y="3198441"/>
            <a:chExt cx="2507644" cy="93410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F1FDAD0-34EA-42A8-820B-D4CC4AA5E174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C2CC45-BEE5-457D-BBAC-CD0F3DD97C8C}"/>
                </a:ext>
              </a:extLst>
            </p:cNvPr>
            <p:cNvSpPr txBox="1"/>
            <p:nvPr/>
          </p:nvSpPr>
          <p:spPr>
            <a:xfrm>
              <a:off x="6546824" y="3198441"/>
              <a:ext cx="2367274" cy="93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2. Toa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tàu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ghi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phép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nhất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CD3FDC-592A-48D0-A7C6-2FE3ABD3F3CB}"/>
              </a:ext>
            </a:extLst>
          </p:cNvPr>
          <p:cNvGrpSpPr/>
          <p:nvPr/>
        </p:nvGrpSpPr>
        <p:grpSpPr>
          <a:xfrm>
            <a:off x="910586" y="2090197"/>
            <a:ext cx="10370825" cy="3876465"/>
            <a:chOff x="910586" y="2090197"/>
            <a:chExt cx="10370825" cy="387646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20736D4-FECD-4AE7-882E-00C366A3A9DF}"/>
                </a:ext>
              </a:extLst>
            </p:cNvPr>
            <p:cNvGrpSpPr/>
            <p:nvPr/>
          </p:nvGrpSpPr>
          <p:grpSpPr>
            <a:xfrm>
              <a:off x="910586" y="2090197"/>
              <a:ext cx="10370825" cy="3876465"/>
              <a:chOff x="910586" y="2090197"/>
              <a:chExt cx="10370825" cy="387646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CF8FCE2-6737-4930-B36A-91A06924A8B6}"/>
                  </a:ext>
                </a:extLst>
              </p:cNvPr>
              <p:cNvGrpSpPr/>
              <p:nvPr/>
            </p:nvGrpSpPr>
            <p:grpSpPr>
              <a:xfrm>
                <a:off x="910586" y="2090197"/>
                <a:ext cx="10370825" cy="3876465"/>
                <a:chOff x="802000" y="1865459"/>
                <a:chExt cx="10370825" cy="3876465"/>
              </a:xfrm>
            </p:grpSpPr>
            <p:pic>
              <p:nvPicPr>
                <p:cNvPr id="4" name="Picture 3" descr="A screenshot of a video gam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ACE66EC1-9CB4-4F73-90DF-0F08B9759A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2000" y="1865459"/>
                  <a:ext cx="8275325" cy="3795013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FE6CAE2F-2C52-4FD1-8EEF-FC67FBA5D0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86825" y="3907772"/>
                  <a:ext cx="2286000" cy="1834152"/>
                </a:xfrm>
                <a:prstGeom prst="rect">
                  <a:avLst/>
                </a:prstGeom>
              </p:spPr>
            </p:pic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4F173-BBC5-4088-8CC7-D74082008436}"/>
                  </a:ext>
                </a:extLst>
              </p:cNvPr>
              <p:cNvSpPr txBox="1"/>
              <p:nvPr/>
            </p:nvSpPr>
            <p:spPr>
              <a:xfrm>
                <a:off x="4433886" y="3572204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259D726-1D04-48D1-80CB-AF78D5CDA368}"/>
                  </a:ext>
                </a:extLst>
              </p:cNvPr>
              <p:cNvSpPr txBox="1"/>
              <p:nvPr/>
            </p:nvSpPr>
            <p:spPr>
              <a:xfrm>
                <a:off x="6195535" y="3572204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8245102-2CCB-4A27-8310-27D81C563BDB}"/>
                  </a:ext>
                </a:extLst>
              </p:cNvPr>
              <p:cNvSpPr txBox="1"/>
              <p:nvPr/>
            </p:nvSpPr>
            <p:spPr>
              <a:xfrm>
                <a:off x="7935752" y="3572204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AA14CE-0B17-490A-AE94-AE10980908E6}"/>
                  </a:ext>
                </a:extLst>
              </p:cNvPr>
              <p:cNvSpPr txBox="1"/>
              <p:nvPr/>
            </p:nvSpPr>
            <p:spPr>
              <a:xfrm>
                <a:off x="9715120" y="3584401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D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C14031-CBB1-4B6C-8C15-5A77990F4852}"/>
                </a:ext>
              </a:extLst>
            </p:cNvPr>
            <p:cNvSpPr txBox="1"/>
            <p:nvPr/>
          </p:nvSpPr>
          <p:spPr>
            <a:xfrm>
              <a:off x="4027602" y="4357034"/>
              <a:ext cx="14717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</a:rPr>
                <a:t>8 : 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A37F795-FDF2-4E61-909A-100EB895CD66}"/>
                </a:ext>
              </a:extLst>
            </p:cNvPr>
            <p:cNvSpPr txBox="1"/>
            <p:nvPr/>
          </p:nvSpPr>
          <p:spPr>
            <a:xfrm>
              <a:off x="5710236" y="4389446"/>
              <a:ext cx="1480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16: 4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E573FCC-BDA4-4605-BEEE-54F6952AF131}"/>
                </a:ext>
              </a:extLst>
            </p:cNvPr>
            <p:cNvSpPr txBox="1"/>
            <p:nvPr/>
          </p:nvSpPr>
          <p:spPr>
            <a:xfrm>
              <a:off x="7428545" y="4403201"/>
              <a:ext cx="16187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40 : 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464D46A-1069-424C-8965-40EDCBFD897A}"/>
                </a:ext>
              </a:extLst>
            </p:cNvPr>
            <p:cNvSpPr txBox="1"/>
            <p:nvPr/>
          </p:nvSpPr>
          <p:spPr>
            <a:xfrm>
              <a:off x="9242106" y="4435612"/>
              <a:ext cx="16187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24 : 4</a:t>
              </a: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F85C35BB-0F25-430E-83D7-7D97B269F6CA}"/>
              </a:ext>
            </a:extLst>
          </p:cNvPr>
          <p:cNvSpPr/>
          <p:nvPr/>
        </p:nvSpPr>
        <p:spPr>
          <a:xfrm>
            <a:off x="4433886" y="3653517"/>
            <a:ext cx="56673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F8B4460-DD3A-4EB3-8C90-0A6FC3538D3C}"/>
              </a:ext>
            </a:extLst>
          </p:cNvPr>
          <p:cNvSpPr/>
          <p:nvPr/>
        </p:nvSpPr>
        <p:spPr>
          <a:xfrm>
            <a:off x="6166958" y="3681467"/>
            <a:ext cx="56673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BDB9398-7C69-4095-AB5B-86058D771DB8}"/>
              </a:ext>
            </a:extLst>
          </p:cNvPr>
          <p:cNvSpPr/>
          <p:nvPr/>
        </p:nvSpPr>
        <p:spPr>
          <a:xfrm>
            <a:off x="7879557" y="3644189"/>
            <a:ext cx="75885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3E3A89E-5CA0-48BC-B186-6ACFCC751DBF}"/>
              </a:ext>
            </a:extLst>
          </p:cNvPr>
          <p:cNvSpPr/>
          <p:nvPr/>
        </p:nvSpPr>
        <p:spPr>
          <a:xfrm>
            <a:off x="9671210" y="3676600"/>
            <a:ext cx="75885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59" name="Picture 58" descr="Shape&#10;&#10;Description automatically generated">
            <a:extLst>
              <a:ext uri="{FF2B5EF4-FFF2-40B4-BE49-F238E27FC236}">
                <a16:creationId xmlns:a16="http://schemas.microsoft.com/office/drawing/2014/main" id="{44EB7131-5F0A-4288-A088-F885116487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26" y="3324464"/>
            <a:ext cx="1038226" cy="87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96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93372 0.0150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93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2878015" y="132944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948843" y="2741202"/>
            <a:ext cx="4115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Luyện</a:t>
            </a:r>
            <a:r>
              <a:rPr kumimoji="0" lang="en-US" altLang="zh-CN" sz="7200" b="0" i="0" u="none" strike="noStrike" kern="1200" cap="none" spc="0" normalizeH="0" noProof="0" dirty="0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tập</a:t>
            </a:r>
            <a:endParaRPr kumimoji="0" lang="zh-CN" altLang="en-US" sz="7200" b="0" i="0" u="none" strike="noStrike" kern="1200" cap="none" spc="0" normalizeH="0" baseline="0" noProof="0" dirty="0">
              <a:ln w="0">
                <a:noFill/>
              </a:ln>
              <a:solidFill>
                <a:srgbClr val="96BA27"/>
              </a:solidFill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39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E3D154-B8EB-4DB7-92EB-63FA6E99A0E2}"/>
              </a:ext>
            </a:extLst>
          </p:cNvPr>
          <p:cNvGrpSpPr/>
          <p:nvPr/>
        </p:nvGrpSpPr>
        <p:grpSpPr>
          <a:xfrm>
            <a:off x="771525" y="581025"/>
            <a:ext cx="1476375" cy="584775"/>
            <a:chOff x="771525" y="581025"/>
            <a:chExt cx="1476375" cy="58477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B43668F-59D0-4714-B69D-8F0ED88CED2E}"/>
                </a:ext>
              </a:extLst>
            </p:cNvPr>
            <p:cNvSpPr/>
            <p:nvPr/>
          </p:nvSpPr>
          <p:spPr>
            <a:xfrm>
              <a:off x="771525" y="581025"/>
              <a:ext cx="609600" cy="56197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E405D6-A1F6-4E18-ADB1-99A63F17FF63}"/>
                </a:ext>
              </a:extLst>
            </p:cNvPr>
            <p:cNvSpPr txBox="1"/>
            <p:nvPr/>
          </p:nvSpPr>
          <p:spPr>
            <a:xfrm>
              <a:off x="1495425" y="581025"/>
              <a:ext cx="752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/>
                <a:t>Số</a:t>
              </a:r>
              <a:endParaRPr lang="en-US" sz="32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A48F76E-4BAB-4499-9C23-6FCA2F2C095E}"/>
              </a:ext>
            </a:extLst>
          </p:cNvPr>
          <p:cNvSpPr txBox="1"/>
          <p:nvPr/>
        </p:nvSpPr>
        <p:spPr>
          <a:xfrm>
            <a:off x="1676399" y="1502923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03C3FC3-6D49-4B38-8EAD-D4BBC77A14F3}"/>
              </a:ext>
            </a:extLst>
          </p:cNvPr>
          <p:cNvGrpSpPr/>
          <p:nvPr/>
        </p:nvGrpSpPr>
        <p:grpSpPr>
          <a:xfrm>
            <a:off x="2119311" y="1564478"/>
            <a:ext cx="2976561" cy="1872020"/>
            <a:chOff x="1081087" y="1395055"/>
            <a:chExt cx="2976561" cy="18720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E9D57CF-DD86-47AE-B91A-E5AB26E3B8A4}"/>
                </a:ext>
              </a:extLst>
            </p:cNvPr>
            <p:cNvSpPr/>
            <p:nvPr/>
          </p:nvSpPr>
          <p:spPr>
            <a:xfrm>
              <a:off x="1209676" y="1395055"/>
              <a:ext cx="857249" cy="79021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2DA894E-3CD5-4D2B-A137-2A10884AC6C0}"/>
                </a:ext>
              </a:extLst>
            </p:cNvPr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DE8C750-EBB9-419E-9C8B-C6C14749341B}"/>
                </a:ext>
              </a:extLst>
            </p:cNvPr>
            <p:cNvSpPr/>
            <p:nvPr/>
          </p:nvSpPr>
          <p:spPr>
            <a:xfrm>
              <a:off x="3209924" y="1395055"/>
              <a:ext cx="847723" cy="7194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810A614-6CE0-4B09-AEF7-EC52D281FB72}"/>
                </a:ext>
              </a:extLst>
            </p:cNvPr>
            <p:cNvSpPr/>
            <p:nvPr/>
          </p:nvSpPr>
          <p:spPr>
            <a:xfrm>
              <a:off x="1081087" y="2547580"/>
              <a:ext cx="928688" cy="719495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F49B72B-1C83-457D-B1FC-46D4E51985F6}"/>
                </a:ext>
              </a:extLst>
            </p:cNvPr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B3F0659-6563-4C82-8F8B-190FF644B8BF}"/>
                </a:ext>
              </a:extLst>
            </p:cNvPr>
            <p:cNvSpPr/>
            <p:nvPr/>
          </p:nvSpPr>
          <p:spPr>
            <a:xfrm>
              <a:off x="3200399" y="2459331"/>
              <a:ext cx="857249" cy="79021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D3C0967-00FE-4BC9-A93E-D5552C83BCE3}"/>
              </a:ext>
            </a:extLst>
          </p:cNvPr>
          <p:cNvGrpSpPr/>
          <p:nvPr/>
        </p:nvGrpSpPr>
        <p:grpSpPr>
          <a:xfrm>
            <a:off x="7465943" y="1624113"/>
            <a:ext cx="2847972" cy="1872020"/>
            <a:chOff x="1209676" y="1395055"/>
            <a:chExt cx="2847972" cy="187202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C694C51-E886-428D-A265-0E608226D634}"/>
                </a:ext>
              </a:extLst>
            </p:cNvPr>
            <p:cNvSpPr/>
            <p:nvPr/>
          </p:nvSpPr>
          <p:spPr>
            <a:xfrm>
              <a:off x="1209676" y="1395055"/>
              <a:ext cx="857249" cy="79021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0D0F323-BD29-464D-B401-E848602FB08F}"/>
                </a:ext>
              </a:extLst>
            </p:cNvPr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E67F91D-E549-43CC-B54B-1761067BC594}"/>
                </a:ext>
              </a:extLst>
            </p:cNvPr>
            <p:cNvSpPr/>
            <p:nvPr/>
          </p:nvSpPr>
          <p:spPr>
            <a:xfrm>
              <a:off x="3209924" y="1395055"/>
              <a:ext cx="847723" cy="7194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66CE1FD-1043-4D37-95FC-A690381D32DD}"/>
                </a:ext>
              </a:extLst>
            </p:cNvPr>
            <p:cNvSpPr/>
            <p:nvPr/>
          </p:nvSpPr>
          <p:spPr>
            <a:xfrm>
              <a:off x="1266825" y="2547580"/>
              <a:ext cx="742950" cy="719495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16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F2C36D2-E75E-43D1-8616-EE6593D708FE}"/>
                </a:ext>
              </a:extLst>
            </p:cNvPr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FE8CDAB-700A-4195-9CD0-6E756AC63DF7}"/>
                </a:ext>
              </a:extLst>
            </p:cNvPr>
            <p:cNvSpPr/>
            <p:nvPr/>
          </p:nvSpPr>
          <p:spPr>
            <a:xfrm>
              <a:off x="3200399" y="2459331"/>
              <a:ext cx="857249" cy="79021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BF69CE62-F2B4-40E1-8382-E1D060538DBB}"/>
              </a:ext>
            </a:extLst>
          </p:cNvPr>
          <p:cNvSpPr txBox="1"/>
          <p:nvPr/>
        </p:nvSpPr>
        <p:spPr>
          <a:xfrm>
            <a:off x="6465818" y="1605641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B6CDF2-7538-4379-A4D6-E19BA47789D8}"/>
              </a:ext>
            </a:extLst>
          </p:cNvPr>
          <p:cNvSpPr txBox="1"/>
          <p:nvPr/>
        </p:nvSpPr>
        <p:spPr>
          <a:xfrm>
            <a:off x="3176586" y="1312423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7AA0A9-6F0A-4F81-8DDB-84294DFDC679}"/>
              </a:ext>
            </a:extLst>
          </p:cNvPr>
          <p:cNvSpPr txBox="1"/>
          <p:nvPr/>
        </p:nvSpPr>
        <p:spPr>
          <a:xfrm>
            <a:off x="3162091" y="2464555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 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C07DCA3-CCA3-4476-BEBA-C0CA335BA38E}"/>
              </a:ext>
            </a:extLst>
          </p:cNvPr>
          <p:cNvSpPr txBox="1"/>
          <p:nvPr/>
        </p:nvSpPr>
        <p:spPr>
          <a:xfrm>
            <a:off x="8454161" y="1312423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9B1C4E3-2C09-4F2A-8F06-4A04C4D7FA0A}"/>
              </a:ext>
            </a:extLst>
          </p:cNvPr>
          <p:cNvSpPr txBox="1"/>
          <p:nvPr/>
        </p:nvSpPr>
        <p:spPr>
          <a:xfrm>
            <a:off x="8492259" y="2490054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 4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1D133B-3767-4507-902A-F7AAF0D457FD}"/>
              </a:ext>
            </a:extLst>
          </p:cNvPr>
          <p:cNvGrpSpPr/>
          <p:nvPr/>
        </p:nvGrpSpPr>
        <p:grpSpPr>
          <a:xfrm>
            <a:off x="5095872" y="4078071"/>
            <a:ext cx="2919411" cy="1872020"/>
            <a:chOff x="1209676" y="1395055"/>
            <a:chExt cx="2919411" cy="187202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7F0E881-0782-42A6-BEBC-112295772910}"/>
                </a:ext>
              </a:extLst>
            </p:cNvPr>
            <p:cNvSpPr/>
            <p:nvPr/>
          </p:nvSpPr>
          <p:spPr>
            <a:xfrm>
              <a:off x="1209676" y="1395055"/>
              <a:ext cx="857249" cy="79021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19EAC468-73B6-4E41-B9ED-5CC3FEDAE44A}"/>
                </a:ext>
              </a:extLst>
            </p:cNvPr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CD56B8D-B383-4B2A-8CF3-3227172E7C73}"/>
                </a:ext>
              </a:extLst>
            </p:cNvPr>
            <p:cNvSpPr/>
            <p:nvPr/>
          </p:nvSpPr>
          <p:spPr>
            <a:xfrm>
              <a:off x="3209925" y="1395055"/>
              <a:ext cx="857248" cy="7194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BF0D107-87F7-46EC-92C8-2CBF15A8F068}"/>
                </a:ext>
              </a:extLst>
            </p:cNvPr>
            <p:cNvSpPr/>
            <p:nvPr/>
          </p:nvSpPr>
          <p:spPr>
            <a:xfrm>
              <a:off x="1266825" y="2547580"/>
              <a:ext cx="742950" cy="719495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24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08C51FA1-2FD9-4CED-A724-34B5662D2517}"/>
                </a:ext>
              </a:extLst>
            </p:cNvPr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506EC1-6847-4D72-8EDF-189E3082094E}"/>
                </a:ext>
              </a:extLst>
            </p:cNvPr>
            <p:cNvSpPr/>
            <p:nvPr/>
          </p:nvSpPr>
          <p:spPr>
            <a:xfrm>
              <a:off x="3200399" y="2459331"/>
              <a:ext cx="928688" cy="79021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E5E73C74-B195-477C-878C-3FFC79E7A52E}"/>
              </a:ext>
            </a:extLst>
          </p:cNvPr>
          <p:cNvSpPr txBox="1"/>
          <p:nvPr/>
        </p:nvSpPr>
        <p:spPr>
          <a:xfrm>
            <a:off x="4192345" y="4386721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C2EE787-D847-47BE-B05C-B69AC6C1F5B0}"/>
              </a:ext>
            </a:extLst>
          </p:cNvPr>
          <p:cNvSpPr txBox="1"/>
          <p:nvPr/>
        </p:nvSpPr>
        <p:spPr>
          <a:xfrm>
            <a:off x="6001474" y="3743312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8D53354-33B9-4C0B-B5F0-CD59F68C9FD3}"/>
              </a:ext>
            </a:extLst>
          </p:cNvPr>
          <p:cNvSpPr txBox="1"/>
          <p:nvPr/>
        </p:nvSpPr>
        <p:spPr>
          <a:xfrm>
            <a:off x="6084090" y="4906148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 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96F89D-ACD0-4EE1-807E-299F130EADEF}"/>
              </a:ext>
            </a:extLst>
          </p:cNvPr>
          <p:cNvSpPr/>
          <p:nvPr/>
        </p:nvSpPr>
        <p:spPr>
          <a:xfrm>
            <a:off x="4295774" y="1624113"/>
            <a:ext cx="7538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4E92109-AF1F-4E6F-9849-E133FD203CDA}"/>
              </a:ext>
            </a:extLst>
          </p:cNvPr>
          <p:cNvSpPr/>
          <p:nvPr/>
        </p:nvSpPr>
        <p:spPr>
          <a:xfrm>
            <a:off x="2163519" y="2806168"/>
            <a:ext cx="848761" cy="58669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B30FB69-808A-4AF7-BCA5-F4CB81A88FE4}"/>
              </a:ext>
            </a:extLst>
          </p:cNvPr>
          <p:cNvSpPr/>
          <p:nvPr/>
        </p:nvSpPr>
        <p:spPr>
          <a:xfrm>
            <a:off x="9513817" y="1690512"/>
            <a:ext cx="7157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0DED94A-A70B-41DB-A4EC-7F7C1F018E66}"/>
              </a:ext>
            </a:extLst>
          </p:cNvPr>
          <p:cNvSpPr/>
          <p:nvPr/>
        </p:nvSpPr>
        <p:spPr>
          <a:xfrm>
            <a:off x="9554347" y="2802993"/>
            <a:ext cx="715721" cy="58669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D962547-5459-4107-B5FC-02F7727B8289}"/>
              </a:ext>
            </a:extLst>
          </p:cNvPr>
          <p:cNvSpPr/>
          <p:nvPr/>
        </p:nvSpPr>
        <p:spPr>
          <a:xfrm>
            <a:off x="7146181" y="4144470"/>
            <a:ext cx="7538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9F0262F-694D-47AB-B2EC-965A6C3C67C4}"/>
              </a:ext>
            </a:extLst>
          </p:cNvPr>
          <p:cNvSpPr/>
          <p:nvPr/>
        </p:nvSpPr>
        <p:spPr>
          <a:xfrm>
            <a:off x="7214612" y="5229313"/>
            <a:ext cx="715721" cy="58669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738846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9" grpId="0"/>
      <p:bldP spid="26" grpId="0"/>
      <p:bldP spid="70" grpId="0"/>
      <p:bldP spid="71" grpId="0"/>
      <p:bldP spid="72" grpId="0"/>
      <p:bldP spid="80" grpId="0"/>
      <p:bldP spid="81" grpId="0"/>
      <p:bldP spid="82" grpId="0"/>
      <p:bldP spid="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E3D154-B8EB-4DB7-92EB-63FA6E99A0E2}"/>
              </a:ext>
            </a:extLst>
          </p:cNvPr>
          <p:cNvGrpSpPr/>
          <p:nvPr/>
        </p:nvGrpSpPr>
        <p:grpSpPr>
          <a:xfrm>
            <a:off x="771525" y="581025"/>
            <a:ext cx="9754014" cy="1077218"/>
            <a:chOff x="771525" y="581025"/>
            <a:chExt cx="9754014" cy="107721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B43668F-59D0-4714-B69D-8F0ED88CED2E}"/>
                </a:ext>
              </a:extLst>
            </p:cNvPr>
            <p:cNvSpPr/>
            <p:nvPr/>
          </p:nvSpPr>
          <p:spPr>
            <a:xfrm>
              <a:off x="771525" y="581025"/>
              <a:ext cx="609600" cy="56197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E405D6-A1F6-4E18-ADB1-99A63F17FF63}"/>
                </a:ext>
              </a:extLst>
            </p:cNvPr>
            <p:cNvSpPr txBox="1"/>
            <p:nvPr/>
          </p:nvSpPr>
          <p:spPr>
            <a:xfrm>
              <a:off x="1495425" y="581025"/>
              <a:ext cx="90301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24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chiếc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bánh chia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hộp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mỗi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hộp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có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4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chiếc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bánh.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Hỏi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được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bao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nhiêu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hộp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bánh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như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vậy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6" descr="A picture containing box&#10;&#10;Description automatically generated">
            <a:extLst>
              <a:ext uri="{FF2B5EF4-FFF2-40B4-BE49-F238E27FC236}">
                <a16:creationId xmlns:a16="http://schemas.microsoft.com/office/drawing/2014/main" id="{3FD46700-EF65-4909-825D-F4D423BF7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882" y="1143000"/>
            <a:ext cx="7514565" cy="5009322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1AA3ECE9-2A3F-4734-BC04-C0BBE2A00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" y="3758791"/>
            <a:ext cx="852966" cy="852966"/>
          </a:xfrm>
          <a:prstGeom prst="rect">
            <a:avLst/>
          </a:prstGeom>
        </p:spPr>
      </p:pic>
      <p:pic>
        <p:nvPicPr>
          <p:cNvPr id="49" name="Picture 48" descr="A picture containing icon&#10;&#10;Description automatically generated">
            <a:extLst>
              <a:ext uri="{FF2B5EF4-FFF2-40B4-BE49-F238E27FC236}">
                <a16:creationId xmlns:a16="http://schemas.microsoft.com/office/drawing/2014/main" id="{341B535E-35A6-48EC-9ACA-384896AB5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08" y="3758791"/>
            <a:ext cx="852967" cy="852967"/>
          </a:xfrm>
          <a:prstGeom prst="rect">
            <a:avLst/>
          </a:prstGeom>
        </p:spPr>
      </p:pic>
      <p:pic>
        <p:nvPicPr>
          <p:cNvPr id="50" name="Picture 49" descr="A picture containing icon&#10;&#10;Description automatically generated">
            <a:extLst>
              <a:ext uri="{FF2B5EF4-FFF2-40B4-BE49-F238E27FC236}">
                <a16:creationId xmlns:a16="http://schemas.microsoft.com/office/drawing/2014/main" id="{485FC9A6-5A12-49EB-ACDE-B399CECCA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556" y="4102588"/>
            <a:ext cx="852968" cy="852968"/>
          </a:xfrm>
          <a:prstGeom prst="rect">
            <a:avLst/>
          </a:prstGeom>
        </p:spPr>
      </p:pic>
      <p:pic>
        <p:nvPicPr>
          <p:cNvPr id="51" name="Picture 50" descr="A picture containing icon&#10;&#10;Description automatically generated">
            <a:extLst>
              <a:ext uri="{FF2B5EF4-FFF2-40B4-BE49-F238E27FC236}">
                <a16:creationId xmlns:a16="http://schemas.microsoft.com/office/drawing/2014/main" id="{8752FC29-24A2-49A0-B897-F15EE2B51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46" y="3973379"/>
            <a:ext cx="852968" cy="85296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20B5BE6-3DD9-4FA4-B15C-76ABCFA841B4}"/>
              </a:ext>
            </a:extLst>
          </p:cNvPr>
          <p:cNvSpPr txBox="1"/>
          <p:nvPr/>
        </p:nvSpPr>
        <p:spPr>
          <a:xfrm>
            <a:off x="6450528" y="173902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C0B9D71-935B-476F-8D7F-785DAFA41CC8}"/>
              </a:ext>
            </a:extLst>
          </p:cNvPr>
          <p:cNvSpPr txBox="1"/>
          <p:nvPr/>
        </p:nvSpPr>
        <p:spPr>
          <a:xfrm>
            <a:off x="4878783" y="2390931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24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DB750C1-7080-4422-9AB6-26A439389DE5}"/>
              </a:ext>
            </a:extLst>
          </p:cNvPr>
          <p:cNvSpPr txBox="1"/>
          <p:nvPr/>
        </p:nvSpPr>
        <p:spPr>
          <a:xfrm>
            <a:off x="5052435" y="2991391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bánh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8D8A15C-80C8-48FA-81D3-C5068EE8F4AD}"/>
              </a:ext>
            </a:extLst>
          </p:cNvPr>
          <p:cNvSpPr txBox="1"/>
          <p:nvPr/>
        </p:nvSpPr>
        <p:spPr>
          <a:xfrm>
            <a:off x="4607792" y="3566053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:...?..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bánh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E83CA86-BF28-456C-965D-100629FDEE0E}"/>
              </a:ext>
            </a:extLst>
          </p:cNvPr>
          <p:cNvSpPr txBox="1"/>
          <p:nvPr/>
        </p:nvSpPr>
        <p:spPr>
          <a:xfrm>
            <a:off x="6466170" y="4238182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1425D9E-59F4-4F67-AB0F-5C4287F31DDB}"/>
              </a:ext>
            </a:extLst>
          </p:cNvPr>
          <p:cNvSpPr txBox="1"/>
          <p:nvPr/>
        </p:nvSpPr>
        <p:spPr>
          <a:xfrm>
            <a:off x="4894425" y="4890093"/>
            <a:ext cx="643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756482-1235-4F01-8B62-D14E55DC6DD2}"/>
              </a:ext>
            </a:extLst>
          </p:cNvPr>
          <p:cNvSpPr txBox="1"/>
          <p:nvPr/>
        </p:nvSpPr>
        <p:spPr>
          <a:xfrm>
            <a:off x="5068077" y="5490553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: 4 = 6 (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5940156-5010-4B90-A0A9-C63C86BA7E1D}"/>
              </a:ext>
            </a:extLst>
          </p:cNvPr>
          <p:cNvSpPr txBox="1"/>
          <p:nvPr/>
        </p:nvSpPr>
        <p:spPr>
          <a:xfrm>
            <a:off x="5387624" y="6009957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24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00937" y="3874476"/>
            <a:ext cx="45079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 w="0">
                  <a:noFill/>
                </a:ln>
                <a:solidFill>
                  <a:srgbClr val="FA0B41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CỦNG CỐ</a:t>
            </a:r>
            <a:endParaRPr kumimoji="0" lang="zh-CN" altLang="en-US" sz="8800" b="0" i="0" u="none" strike="noStrike" kern="1200" cap="none" spc="0" normalizeH="0" baseline="0" noProof="0" dirty="0">
              <a:ln w="0">
                <a:noFill/>
              </a:ln>
              <a:solidFill>
                <a:srgbClr val="FA0B41"/>
              </a:solidFill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879809" y="2353136"/>
            <a:ext cx="2297799" cy="12226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-1319104" y="1213011"/>
            <a:ext cx="8399229" cy="56449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1419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6">
            <a:extLst>
              <a:ext uri="{FF2B5EF4-FFF2-40B4-BE49-F238E27FC236}">
                <a16:creationId xmlns:a16="http://schemas.microsoft.com/office/drawing/2014/main" id="{3418D7EF-78AA-4DFB-B378-7734A4591D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37CD6D7A-C07D-4EB0-A27E-221773338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86956D78-1600-4230-B900-652659A011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38" name="图片 41" descr="6">
            <a:extLst>
              <a:ext uri="{FF2B5EF4-FFF2-40B4-BE49-F238E27FC236}">
                <a16:creationId xmlns:a16="http://schemas.microsoft.com/office/drawing/2014/main" id="{DD87B8BA-628B-4491-91C1-5EB69502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53660"/>
            <a:ext cx="3137535" cy="1704340"/>
          </a:xfrm>
          <a:prstGeom prst="rect">
            <a:avLst/>
          </a:prstGeom>
        </p:spPr>
      </p:pic>
      <p:sp>
        <p:nvSpPr>
          <p:cNvPr id="37" name="云形 25">
            <a:extLst>
              <a:ext uri="{FF2B5EF4-FFF2-40B4-BE49-F238E27FC236}">
                <a16:creationId xmlns:a16="http://schemas.microsoft.com/office/drawing/2014/main" id="{49F52302-58E3-4B6F-8DFD-409C229ED31E}"/>
              </a:ext>
            </a:extLst>
          </p:cNvPr>
          <p:cNvSpPr/>
          <p:nvPr/>
        </p:nvSpPr>
        <p:spPr>
          <a:xfrm>
            <a:off x="652062" y="170455"/>
            <a:ext cx="7456362" cy="2248048"/>
          </a:xfrm>
          <a:prstGeom prst="clou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12638B-467B-4EF0-ADBA-528B02B9EF53}"/>
              </a:ext>
            </a:extLst>
          </p:cNvPr>
          <p:cNvSpPr txBox="1"/>
          <p:nvPr/>
        </p:nvSpPr>
        <p:spPr>
          <a:xfrm>
            <a:off x="1862032" y="600022"/>
            <a:ext cx="5329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QUẢ CÀ CHUA BÍ ẨN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B0B1214-4887-4D98-8364-48547A149F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058" y="600022"/>
            <a:ext cx="1313856" cy="91313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412B43E-AEE8-4A97-A322-689B343C0C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5315" y="773360"/>
            <a:ext cx="1428423" cy="971327"/>
          </a:xfrm>
          <a:prstGeom prst="rect">
            <a:avLst/>
          </a:prstGeom>
        </p:spPr>
      </p:pic>
      <p:pic>
        <p:nvPicPr>
          <p:cNvPr id="26" name="Graphic 25">
            <a:hlinkClick r:id="rId8" action="ppaction://hlinksldjump"/>
            <a:extLst>
              <a:ext uri="{FF2B5EF4-FFF2-40B4-BE49-F238E27FC236}">
                <a16:creationId xmlns:a16="http://schemas.microsoft.com/office/drawing/2014/main" id="{F9CE4D2C-B8B5-4473-90A2-831B96D113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5776" y="2771762"/>
            <a:ext cx="2769841" cy="2215874"/>
          </a:xfrm>
          <a:prstGeom prst="rect">
            <a:avLst/>
          </a:prstGeom>
        </p:spPr>
      </p:pic>
      <p:pic>
        <p:nvPicPr>
          <p:cNvPr id="28" name="Graphic 27">
            <a:hlinkClick r:id="rId11" action="ppaction://hlinksldjump"/>
            <a:extLst>
              <a:ext uri="{FF2B5EF4-FFF2-40B4-BE49-F238E27FC236}">
                <a16:creationId xmlns:a16="http://schemas.microsoft.com/office/drawing/2014/main" id="{6708D05D-8B51-480C-BAD6-772A343839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5296" y="3956858"/>
            <a:ext cx="2967686" cy="2644951"/>
          </a:xfrm>
          <a:prstGeom prst="rect">
            <a:avLst/>
          </a:prstGeom>
        </p:spPr>
      </p:pic>
      <p:pic>
        <p:nvPicPr>
          <p:cNvPr id="29" name="Graphic 28">
            <a:hlinkClick r:id="rId14" action="ppaction://hlinksldjump"/>
            <a:extLst>
              <a:ext uri="{FF2B5EF4-FFF2-40B4-BE49-F238E27FC236}">
                <a16:creationId xmlns:a16="http://schemas.microsoft.com/office/drawing/2014/main" id="{33EBB24E-E9AA-4009-BD05-92639A48C93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20" y="4305993"/>
            <a:ext cx="2696041" cy="2453397"/>
          </a:xfrm>
          <a:prstGeom prst="rect">
            <a:avLst/>
          </a:prstGeom>
        </p:spPr>
      </p:pic>
      <p:sp>
        <p:nvSpPr>
          <p:cNvPr id="3" name="Right Arrow 2">
            <a:hlinkClick r:id="rId17" action="ppaction://hlinksldjump"/>
          </p:cNvPr>
          <p:cNvSpPr/>
          <p:nvPr/>
        </p:nvSpPr>
        <p:spPr>
          <a:xfrm>
            <a:off x="8894030" y="5519651"/>
            <a:ext cx="3076297" cy="133834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092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6">
            <a:extLst>
              <a:ext uri="{FF2B5EF4-FFF2-40B4-BE49-F238E27FC236}">
                <a16:creationId xmlns:a16="http://schemas.microsoft.com/office/drawing/2014/main" id="{3418D7EF-78AA-4DFB-B378-7734A4591D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37CD6D7A-C07D-4EB0-A27E-221773338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86956D78-1600-4230-B900-652659A011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38" name="图片 41" descr="6">
            <a:extLst>
              <a:ext uri="{FF2B5EF4-FFF2-40B4-BE49-F238E27FC236}">
                <a16:creationId xmlns:a16="http://schemas.microsoft.com/office/drawing/2014/main" id="{DD87B8BA-628B-4491-91C1-5EB69502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78425"/>
            <a:ext cx="3137535" cy="170434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23CDE58-A511-4582-9EAA-107B085E665D}"/>
              </a:ext>
            </a:extLst>
          </p:cNvPr>
          <p:cNvGrpSpPr/>
          <p:nvPr/>
        </p:nvGrpSpPr>
        <p:grpSpPr>
          <a:xfrm>
            <a:off x="983433" y="1025473"/>
            <a:ext cx="5411739" cy="3394158"/>
            <a:chOff x="7639652" y="3900524"/>
            <a:chExt cx="2813685" cy="1652825"/>
          </a:xfrm>
        </p:grpSpPr>
        <p:pic>
          <p:nvPicPr>
            <p:cNvPr id="40" name="Picture 39" descr="Shape, rectangle&#10;&#10;Description automatically generated">
              <a:extLst>
                <a:ext uri="{FF2B5EF4-FFF2-40B4-BE49-F238E27FC236}">
                  <a16:creationId xmlns:a16="http://schemas.microsoft.com/office/drawing/2014/main" id="{C4FF04F8-E76F-4E03-ADCD-B4688AB5B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652" y="3900524"/>
              <a:ext cx="2813685" cy="1652825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1A464CE-EDD5-43CF-A0BE-D25DB2AA26BE}"/>
                </a:ext>
              </a:extLst>
            </p:cNvPr>
            <p:cNvSpPr txBox="1"/>
            <p:nvPr/>
          </p:nvSpPr>
          <p:spPr>
            <a:xfrm>
              <a:off x="7819198" y="4422013"/>
              <a:ext cx="2314183" cy="584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 : 4 = ?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74A72C9-78D2-497F-979F-5B50B817D250}"/>
              </a:ext>
            </a:extLst>
          </p:cNvPr>
          <p:cNvGrpSpPr/>
          <p:nvPr/>
        </p:nvGrpSpPr>
        <p:grpSpPr>
          <a:xfrm>
            <a:off x="6640241" y="1447657"/>
            <a:ext cx="4822615" cy="3888468"/>
            <a:chOff x="6640241" y="1447657"/>
            <a:chExt cx="4822615" cy="38884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0F14C3F-B758-41ED-86CA-EDC5CCE2FD40}"/>
                </a:ext>
              </a:extLst>
            </p:cNvPr>
            <p:cNvGrpSpPr/>
            <p:nvPr/>
          </p:nvGrpSpPr>
          <p:grpSpPr>
            <a:xfrm>
              <a:off x="6640241" y="1447657"/>
              <a:ext cx="4822615" cy="2749263"/>
              <a:chOff x="6773244" y="1480908"/>
              <a:chExt cx="4822615" cy="2749263"/>
            </a:xfrm>
          </p:grpSpPr>
          <p:sp>
            <p:nvSpPr>
              <p:cNvPr id="37" name="云形 25">
                <a:extLst>
                  <a:ext uri="{FF2B5EF4-FFF2-40B4-BE49-F238E27FC236}">
                    <a16:creationId xmlns:a16="http://schemas.microsoft.com/office/drawing/2014/main" id="{49F52302-58E3-4B6F-8DFD-409C229ED31E}"/>
                  </a:ext>
                </a:extLst>
              </p:cNvPr>
              <p:cNvSpPr/>
              <p:nvPr/>
            </p:nvSpPr>
            <p:spPr>
              <a:xfrm>
                <a:off x="6773244" y="1480908"/>
                <a:ext cx="4822615" cy="274926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12638B-467B-4EF0-ADBA-528B02B9EF53}"/>
                  </a:ext>
                </a:extLst>
              </p:cNvPr>
              <p:cNvSpPr txBox="1"/>
              <p:nvPr/>
            </p:nvSpPr>
            <p:spPr>
              <a:xfrm>
                <a:off x="7263382" y="2220834"/>
                <a:ext cx="39169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Đáp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án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: 5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9B00B640-3852-46FF-AF5A-4C05918EF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68500" y="3277117"/>
              <a:ext cx="3137536" cy="2059008"/>
            </a:xfrm>
            <a:prstGeom prst="rect">
              <a:avLst/>
            </a:prstGeom>
          </p:spPr>
        </p:pic>
      </p:grpSp>
      <p:sp>
        <p:nvSpPr>
          <p:cNvPr id="32" name="Right Arrow 31">
            <a:hlinkClick r:id="rId8" action="ppaction://hlinksldjump"/>
          </p:cNvPr>
          <p:cNvSpPr/>
          <p:nvPr/>
        </p:nvSpPr>
        <p:spPr>
          <a:xfrm flipH="1">
            <a:off x="346783" y="5781291"/>
            <a:ext cx="1864402" cy="101617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LINE Creators&amp;#39; Stickers - Boku No Tomato Example with GIF Animatio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0" y="4419631"/>
            <a:ext cx="2260684" cy="18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715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21" descr="6">
            <a:extLst>
              <a:ext uri="{FF2B5EF4-FFF2-40B4-BE49-F238E27FC236}">
                <a16:creationId xmlns:a16="http://schemas.microsoft.com/office/drawing/2014/main" id="{1FA21C08-8B6E-4F4A-ADE9-B937C41FDB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8" name="图片 32">
            <a:extLst>
              <a:ext uri="{FF2B5EF4-FFF2-40B4-BE49-F238E27FC236}">
                <a16:creationId xmlns:a16="http://schemas.microsoft.com/office/drawing/2014/main" id="{08ADF129-1398-4022-9E7C-F21134384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19" name="图片 34">
            <a:extLst>
              <a:ext uri="{FF2B5EF4-FFF2-40B4-BE49-F238E27FC236}">
                <a16:creationId xmlns:a16="http://schemas.microsoft.com/office/drawing/2014/main" id="{E8FE780C-7C0C-484B-8027-AD6CD9BB0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20" name="图片 41" descr="6">
            <a:extLst>
              <a:ext uri="{FF2B5EF4-FFF2-40B4-BE49-F238E27FC236}">
                <a16:creationId xmlns:a16="http://schemas.microsoft.com/office/drawing/2014/main" id="{30F96F0F-C807-44D2-BF0B-00B0CF82B9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78425"/>
            <a:ext cx="3137535" cy="170434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D888F33-0677-4B31-BE20-F2A217D3DD83}"/>
              </a:ext>
            </a:extLst>
          </p:cNvPr>
          <p:cNvGrpSpPr/>
          <p:nvPr/>
        </p:nvGrpSpPr>
        <p:grpSpPr>
          <a:xfrm>
            <a:off x="983433" y="1025473"/>
            <a:ext cx="5411739" cy="3394158"/>
            <a:chOff x="7639652" y="3900524"/>
            <a:chExt cx="2813685" cy="1652825"/>
          </a:xfrm>
        </p:grpSpPr>
        <p:pic>
          <p:nvPicPr>
            <p:cNvPr id="23" name="Picture 22" descr="Shape, rectangle&#10;&#10;Description automatically generated">
              <a:extLst>
                <a:ext uri="{FF2B5EF4-FFF2-40B4-BE49-F238E27FC236}">
                  <a16:creationId xmlns:a16="http://schemas.microsoft.com/office/drawing/2014/main" id="{1C83F563-EA2A-4AC5-8E19-CD260422D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652" y="3900524"/>
              <a:ext cx="2813685" cy="165282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AE59C20-9FA1-43D9-9CD9-0C5F0ADD7283}"/>
                </a:ext>
              </a:extLst>
            </p:cNvPr>
            <p:cNvSpPr txBox="1"/>
            <p:nvPr/>
          </p:nvSpPr>
          <p:spPr>
            <a:xfrm>
              <a:off x="7819198" y="4422013"/>
              <a:ext cx="2314183" cy="584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dirty="0">
                  <a:solidFill>
                    <a:prstClr val="black"/>
                  </a:solidFill>
                  <a:latin typeface="Calibri"/>
                </a:rPr>
                <a:t>32 :.?. = 4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B0AD5DF-85FA-404A-B218-0BAFB864C67D}"/>
              </a:ext>
            </a:extLst>
          </p:cNvPr>
          <p:cNvGrpSpPr/>
          <p:nvPr/>
        </p:nvGrpSpPr>
        <p:grpSpPr>
          <a:xfrm>
            <a:off x="6640241" y="1447657"/>
            <a:ext cx="4822615" cy="3888468"/>
            <a:chOff x="6640241" y="1447657"/>
            <a:chExt cx="4822615" cy="388846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A2448DC-827E-437C-8F58-BAD9C5E0522B}"/>
                </a:ext>
              </a:extLst>
            </p:cNvPr>
            <p:cNvGrpSpPr/>
            <p:nvPr/>
          </p:nvGrpSpPr>
          <p:grpSpPr>
            <a:xfrm>
              <a:off x="6640241" y="1447657"/>
              <a:ext cx="4822615" cy="2749263"/>
              <a:chOff x="6773244" y="1480908"/>
              <a:chExt cx="4822615" cy="2749263"/>
            </a:xfrm>
          </p:grpSpPr>
          <p:sp>
            <p:nvSpPr>
              <p:cNvPr id="28" name="云形 25">
                <a:extLst>
                  <a:ext uri="{FF2B5EF4-FFF2-40B4-BE49-F238E27FC236}">
                    <a16:creationId xmlns:a16="http://schemas.microsoft.com/office/drawing/2014/main" id="{22306BD6-3CE6-497B-9286-7EC079593F7A}"/>
                  </a:ext>
                </a:extLst>
              </p:cNvPr>
              <p:cNvSpPr/>
              <p:nvPr/>
            </p:nvSpPr>
            <p:spPr>
              <a:xfrm>
                <a:off x="6773244" y="1480908"/>
                <a:ext cx="4822615" cy="274926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506B79-4120-406C-A91D-41A55A5A6A31}"/>
                  </a:ext>
                </a:extLst>
              </p:cNvPr>
              <p:cNvSpPr txBox="1"/>
              <p:nvPr/>
            </p:nvSpPr>
            <p:spPr>
              <a:xfrm>
                <a:off x="7263382" y="2220834"/>
                <a:ext cx="39169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Đáp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án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: 8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7" name="Graphic 33">
              <a:extLst>
                <a:ext uri="{FF2B5EF4-FFF2-40B4-BE49-F238E27FC236}">
                  <a16:creationId xmlns:a16="http://schemas.microsoft.com/office/drawing/2014/main" id="{AB2E46D2-35C9-4881-8213-2F544C24F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68500" y="3277117"/>
              <a:ext cx="3137536" cy="2059008"/>
            </a:xfrm>
            <a:prstGeom prst="rect">
              <a:avLst/>
            </a:prstGeom>
          </p:spPr>
        </p:pic>
      </p:grpSp>
      <p:sp>
        <p:nvSpPr>
          <p:cNvPr id="30" name="Right Arrow 31">
            <a:hlinkClick r:id="rId8" action="ppaction://hlinksldjump"/>
            <a:extLst>
              <a:ext uri="{FF2B5EF4-FFF2-40B4-BE49-F238E27FC236}">
                <a16:creationId xmlns:a16="http://schemas.microsoft.com/office/drawing/2014/main" id="{D6D9CA32-DB42-4A89-B991-EDFA49C96D8F}"/>
              </a:ext>
            </a:extLst>
          </p:cNvPr>
          <p:cNvSpPr/>
          <p:nvPr/>
        </p:nvSpPr>
        <p:spPr>
          <a:xfrm flipH="1">
            <a:off x="346783" y="5781291"/>
            <a:ext cx="1864402" cy="101617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2" descr="LINE Creators&amp;#39; Stickers - Boku No Tomato Example with GIF Animation">
            <a:extLst>
              <a:ext uri="{FF2B5EF4-FFF2-40B4-BE49-F238E27FC236}">
                <a16:creationId xmlns:a16="http://schemas.microsoft.com/office/drawing/2014/main" id="{51406A19-DE66-4B4B-9489-D29172F47A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0" y="4419631"/>
            <a:ext cx="2260684" cy="18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38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Freeform 8"/>
          <p:cNvSpPr/>
          <p:nvPr/>
        </p:nvSpPr>
        <p:spPr bwMode="auto">
          <a:xfrm>
            <a:off x="2749843" y="1509100"/>
            <a:ext cx="6692314" cy="378214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141CF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50511" y="3079232"/>
            <a:ext cx="58400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 w="0">
                  <a:noFill/>
                </a:ln>
                <a:solidFill>
                  <a:srgbClr val="3B2172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KHỞI ĐỘNG</a:t>
            </a:r>
            <a:endParaRPr kumimoji="0" lang="zh-CN" altLang="en-US" sz="8800" b="0" i="0" u="none" strike="noStrike" kern="1200" cap="none" spc="0" normalizeH="0" baseline="0" noProof="0" dirty="0">
              <a:ln w="0">
                <a:noFill/>
              </a:ln>
              <a:solidFill>
                <a:srgbClr val="3B2172"/>
              </a:solidFill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539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21" descr="6">
            <a:extLst>
              <a:ext uri="{FF2B5EF4-FFF2-40B4-BE49-F238E27FC236}">
                <a16:creationId xmlns:a16="http://schemas.microsoft.com/office/drawing/2014/main" id="{8A7A3AE5-7E0E-49CC-A894-8F69395662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8" name="图片 32">
            <a:extLst>
              <a:ext uri="{FF2B5EF4-FFF2-40B4-BE49-F238E27FC236}">
                <a16:creationId xmlns:a16="http://schemas.microsoft.com/office/drawing/2014/main" id="{F50EAB27-6430-40BA-B44C-974ADDD21F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19" name="图片 34">
            <a:extLst>
              <a:ext uri="{FF2B5EF4-FFF2-40B4-BE49-F238E27FC236}">
                <a16:creationId xmlns:a16="http://schemas.microsoft.com/office/drawing/2014/main" id="{9EE59D4C-C83E-4132-8F62-8F0FE19B1B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20" name="图片 41" descr="6">
            <a:extLst>
              <a:ext uri="{FF2B5EF4-FFF2-40B4-BE49-F238E27FC236}">
                <a16:creationId xmlns:a16="http://schemas.microsoft.com/office/drawing/2014/main" id="{C742E06F-D578-45B6-962B-9D841C3FE3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78425"/>
            <a:ext cx="3137535" cy="170434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BE22ACD-6E5C-49E1-8458-60C50E40B7C3}"/>
              </a:ext>
            </a:extLst>
          </p:cNvPr>
          <p:cNvGrpSpPr/>
          <p:nvPr/>
        </p:nvGrpSpPr>
        <p:grpSpPr>
          <a:xfrm>
            <a:off x="983433" y="1025473"/>
            <a:ext cx="5411739" cy="3394158"/>
            <a:chOff x="7639652" y="3900524"/>
            <a:chExt cx="2813685" cy="1652825"/>
          </a:xfrm>
        </p:grpSpPr>
        <p:pic>
          <p:nvPicPr>
            <p:cNvPr id="23" name="Picture 22" descr="Shape, rectangle&#10;&#10;Description automatically generated">
              <a:extLst>
                <a:ext uri="{FF2B5EF4-FFF2-40B4-BE49-F238E27FC236}">
                  <a16:creationId xmlns:a16="http://schemas.microsoft.com/office/drawing/2014/main" id="{FC7D46C8-D97D-4A35-A664-C461A1D64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652" y="3900524"/>
              <a:ext cx="2813685" cy="165282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715752-B2DB-4AD4-8C1E-3390F91FBC60}"/>
                </a:ext>
              </a:extLst>
            </p:cNvPr>
            <p:cNvSpPr txBox="1"/>
            <p:nvPr/>
          </p:nvSpPr>
          <p:spPr>
            <a:xfrm>
              <a:off x="7819198" y="4422013"/>
              <a:ext cx="2314183" cy="584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36 : 4 = 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80DD6D4-A78B-48D6-9D64-1CEB4083D2EC}"/>
              </a:ext>
            </a:extLst>
          </p:cNvPr>
          <p:cNvGrpSpPr/>
          <p:nvPr/>
        </p:nvGrpSpPr>
        <p:grpSpPr>
          <a:xfrm>
            <a:off x="6640241" y="1447657"/>
            <a:ext cx="4822615" cy="3888468"/>
            <a:chOff x="6640241" y="1447657"/>
            <a:chExt cx="4822615" cy="388846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5FF4BDE-EC5E-4891-A143-E53B50B6C092}"/>
                </a:ext>
              </a:extLst>
            </p:cNvPr>
            <p:cNvGrpSpPr/>
            <p:nvPr/>
          </p:nvGrpSpPr>
          <p:grpSpPr>
            <a:xfrm>
              <a:off x="6640241" y="1447657"/>
              <a:ext cx="4822615" cy="2749263"/>
              <a:chOff x="6773244" y="1480908"/>
              <a:chExt cx="4822615" cy="2749263"/>
            </a:xfrm>
          </p:grpSpPr>
          <p:sp>
            <p:nvSpPr>
              <p:cNvPr id="28" name="云形 25">
                <a:extLst>
                  <a:ext uri="{FF2B5EF4-FFF2-40B4-BE49-F238E27FC236}">
                    <a16:creationId xmlns:a16="http://schemas.microsoft.com/office/drawing/2014/main" id="{11BD3E84-DC42-47C9-997D-3746142CB40D}"/>
                  </a:ext>
                </a:extLst>
              </p:cNvPr>
              <p:cNvSpPr/>
              <p:nvPr/>
            </p:nvSpPr>
            <p:spPr>
              <a:xfrm>
                <a:off x="6773244" y="1480908"/>
                <a:ext cx="4822615" cy="274926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09FA70B-3E97-4CF5-B7F0-BE4E72F48790}"/>
                  </a:ext>
                </a:extLst>
              </p:cNvPr>
              <p:cNvSpPr txBox="1"/>
              <p:nvPr/>
            </p:nvSpPr>
            <p:spPr>
              <a:xfrm>
                <a:off x="7263382" y="2220834"/>
                <a:ext cx="39169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Đáp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án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: 9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7" name="Graphic 33">
              <a:extLst>
                <a:ext uri="{FF2B5EF4-FFF2-40B4-BE49-F238E27FC236}">
                  <a16:creationId xmlns:a16="http://schemas.microsoft.com/office/drawing/2014/main" id="{B49306DF-D5FA-49DB-8180-E83CA925D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68500" y="3277117"/>
              <a:ext cx="3137536" cy="2059008"/>
            </a:xfrm>
            <a:prstGeom prst="rect">
              <a:avLst/>
            </a:prstGeom>
          </p:spPr>
        </p:pic>
      </p:grpSp>
      <p:sp>
        <p:nvSpPr>
          <p:cNvPr id="30" name="Right Arrow 31">
            <a:hlinkClick r:id="rId8" action="ppaction://hlinksldjump"/>
            <a:extLst>
              <a:ext uri="{FF2B5EF4-FFF2-40B4-BE49-F238E27FC236}">
                <a16:creationId xmlns:a16="http://schemas.microsoft.com/office/drawing/2014/main" id="{89F23B99-C5DB-4129-B31B-6D5FE9E82FE9}"/>
              </a:ext>
            </a:extLst>
          </p:cNvPr>
          <p:cNvSpPr/>
          <p:nvPr/>
        </p:nvSpPr>
        <p:spPr>
          <a:xfrm flipH="1">
            <a:off x="346783" y="5781291"/>
            <a:ext cx="1864402" cy="101617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2" descr="LINE Creators&amp;#39; Stickers - Boku No Tomato Example with GIF Animation">
            <a:extLst>
              <a:ext uri="{FF2B5EF4-FFF2-40B4-BE49-F238E27FC236}">
                <a16:creationId xmlns:a16="http://schemas.microsoft.com/office/drawing/2014/main" id="{CBF797C8-A97B-4B02-86E8-A772C2CA14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0" y="4419631"/>
            <a:ext cx="2260684" cy="18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41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793389" y="1816181"/>
            <a:ext cx="3254133" cy="1934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Freeform 8"/>
          <p:cNvSpPr/>
          <p:nvPr/>
        </p:nvSpPr>
        <p:spPr bwMode="auto">
          <a:xfrm>
            <a:off x="2402792" y="979488"/>
            <a:ext cx="7339724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83230" y="3646248"/>
            <a:ext cx="7459286" cy="185260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831278" y="3384609"/>
            <a:ext cx="6176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VÀ HẸN GẶP LẠI </a:t>
            </a:r>
            <a:endParaRPr kumimoji="0" lang="zh-CN" altLang="en-US" sz="54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64691" y="2308781"/>
            <a:ext cx="3752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TẠM BIỆT</a:t>
            </a:r>
            <a:endParaRPr kumimoji="0" lang="zh-CN" altLang="en-US" sz="54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7381014" y="2549908"/>
            <a:ext cx="930225" cy="88021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7278375" y="1057197"/>
            <a:ext cx="2970000" cy="201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997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45" y="2533271"/>
            <a:ext cx="2319555" cy="4241913"/>
          </a:xfrm>
          <a:prstGeom prst="rect">
            <a:avLst/>
          </a:prstGeom>
        </p:spPr>
      </p:pic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606915" y="5348600"/>
            <a:ext cx="3137535" cy="170434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366C6CB-BAB8-4BA3-B107-D7615C6A7A05}"/>
              </a:ext>
            </a:extLst>
          </p:cNvPr>
          <p:cNvGrpSpPr/>
          <p:nvPr/>
        </p:nvGrpSpPr>
        <p:grpSpPr>
          <a:xfrm>
            <a:off x="481321" y="4049539"/>
            <a:ext cx="9300723" cy="1200328"/>
            <a:chOff x="6546822" y="3198441"/>
            <a:chExt cx="2507644" cy="934106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9584F9B-D1D8-4935-A11A-85BA8CDC18DA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963081-E056-43B0-BA35-A187467FA272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934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x 5 = 20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A98103-FFBE-412E-80BB-207C0D46063B}"/>
              </a:ext>
            </a:extLst>
          </p:cNvPr>
          <p:cNvGrpSpPr/>
          <p:nvPr/>
        </p:nvGrpSpPr>
        <p:grpSpPr>
          <a:xfrm>
            <a:off x="274749" y="1116337"/>
            <a:ext cx="9946196" cy="1979981"/>
            <a:chOff x="510162" y="288903"/>
            <a:chExt cx="9946196" cy="197998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4EB600D-E30B-46D6-824F-F7CAFDE9FAF3}"/>
                </a:ext>
              </a:extLst>
            </p:cNvPr>
            <p:cNvGrpSpPr/>
            <p:nvPr/>
          </p:nvGrpSpPr>
          <p:grpSpPr>
            <a:xfrm>
              <a:off x="510162" y="288903"/>
              <a:ext cx="9946196" cy="1979981"/>
              <a:chOff x="510162" y="288903"/>
              <a:chExt cx="9946196" cy="1979981"/>
            </a:xfrm>
          </p:grpSpPr>
          <p:sp>
            <p:nvSpPr>
              <p:cNvPr id="42" name="MH_SubTitle_1">
                <a:extLst>
                  <a:ext uri="{FF2B5EF4-FFF2-40B4-BE49-F238E27FC236}">
                    <a16:creationId xmlns:a16="http://schemas.microsoft.com/office/drawing/2014/main" id="{D2717EC2-9DFB-4FE2-9FE9-E600D17DFCE1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10162" y="288903"/>
                <a:ext cx="9507295" cy="1596877"/>
              </a:xfrm>
              <a:custGeom>
                <a:avLst/>
                <a:gdLst>
                  <a:gd name="T0" fmla="*/ 2147483646 w 30720"/>
                  <a:gd name="T1" fmla="*/ 2147483646 h 11496"/>
                  <a:gd name="T2" fmla="*/ 2147483646 w 30720"/>
                  <a:gd name="T3" fmla="*/ 2147483646 h 11496"/>
                  <a:gd name="T4" fmla="*/ 2147483646 w 30720"/>
                  <a:gd name="T5" fmla="*/ 2147483646 h 11496"/>
                  <a:gd name="T6" fmla="*/ 2147483646 w 30720"/>
                  <a:gd name="T7" fmla="*/ 2147483646 h 11496"/>
                  <a:gd name="T8" fmla="*/ 2147483646 w 30720"/>
                  <a:gd name="T9" fmla="*/ 2147483646 h 11496"/>
                  <a:gd name="T10" fmla="*/ 2147483646 w 30720"/>
                  <a:gd name="T11" fmla="*/ 2147483646 h 11496"/>
                  <a:gd name="T12" fmla="*/ 2147483646 w 30720"/>
                  <a:gd name="T13" fmla="*/ 2147483646 h 11496"/>
                  <a:gd name="T14" fmla="*/ 2147483646 w 30720"/>
                  <a:gd name="T15" fmla="*/ 2147483646 h 11496"/>
                  <a:gd name="T16" fmla="*/ 2147483646 w 30720"/>
                  <a:gd name="T17" fmla="*/ 2147483646 h 11496"/>
                  <a:gd name="T18" fmla="*/ 2147483646 w 30720"/>
                  <a:gd name="T19" fmla="*/ 2147483646 h 11496"/>
                  <a:gd name="T20" fmla="*/ 2147483646 w 30720"/>
                  <a:gd name="T21" fmla="*/ 2147483646 h 11496"/>
                  <a:gd name="T22" fmla="*/ 2147483646 w 30720"/>
                  <a:gd name="T23" fmla="*/ 2147483646 h 11496"/>
                  <a:gd name="T24" fmla="*/ 2147483646 w 30720"/>
                  <a:gd name="T25" fmla="*/ 2147483646 h 11496"/>
                  <a:gd name="T26" fmla="*/ 2147483646 w 30720"/>
                  <a:gd name="T27" fmla="*/ 2147483646 h 11496"/>
                  <a:gd name="T28" fmla="*/ 2147483646 w 30720"/>
                  <a:gd name="T29" fmla="*/ 2147483646 h 11496"/>
                  <a:gd name="T30" fmla="*/ 2147483646 w 30720"/>
                  <a:gd name="T31" fmla="*/ 2147483646 h 11496"/>
                  <a:gd name="T32" fmla="*/ 2147483646 w 30720"/>
                  <a:gd name="T33" fmla="*/ 2147483646 h 11496"/>
                  <a:gd name="T34" fmla="*/ 2147483646 w 30720"/>
                  <a:gd name="T35" fmla="*/ 2147483646 h 11496"/>
                  <a:gd name="T36" fmla="*/ 2147483646 w 30720"/>
                  <a:gd name="T37" fmla="*/ 2147483646 h 11496"/>
                  <a:gd name="T38" fmla="*/ 2147483646 w 30720"/>
                  <a:gd name="T39" fmla="*/ 2147483646 h 11496"/>
                  <a:gd name="T40" fmla="*/ 2147483646 w 30720"/>
                  <a:gd name="T41" fmla="*/ 2147483646 h 11496"/>
                  <a:gd name="T42" fmla="*/ 2147483646 w 30720"/>
                  <a:gd name="T43" fmla="*/ 2147483646 h 11496"/>
                  <a:gd name="T44" fmla="*/ 2147483646 w 30720"/>
                  <a:gd name="T45" fmla="*/ 2147483646 h 11496"/>
                  <a:gd name="T46" fmla="*/ 2147483646 w 30720"/>
                  <a:gd name="T47" fmla="*/ 2147483646 h 11496"/>
                  <a:gd name="T48" fmla="*/ 2147483646 w 30720"/>
                  <a:gd name="T49" fmla="*/ 2147483646 h 11496"/>
                  <a:gd name="T50" fmla="*/ 2147483646 w 30720"/>
                  <a:gd name="T51" fmla="*/ 2147483646 h 11496"/>
                  <a:gd name="T52" fmla="*/ 2147483646 w 30720"/>
                  <a:gd name="T53" fmla="*/ 2147483646 h 11496"/>
                  <a:gd name="T54" fmla="*/ 2147483646 w 30720"/>
                  <a:gd name="T55" fmla="*/ 2147483646 h 11496"/>
                  <a:gd name="T56" fmla="*/ 2147483646 w 30720"/>
                  <a:gd name="T57" fmla="*/ 2147483646 h 11496"/>
                  <a:gd name="T58" fmla="*/ 2147483646 w 30720"/>
                  <a:gd name="T59" fmla="*/ 2147483646 h 11496"/>
                  <a:gd name="T60" fmla="*/ 2147483646 w 30720"/>
                  <a:gd name="T61" fmla="*/ 2147483646 h 11496"/>
                  <a:gd name="T62" fmla="*/ 2147483646 w 30720"/>
                  <a:gd name="T63" fmla="*/ 2147483646 h 11496"/>
                  <a:gd name="T64" fmla="*/ 2147483646 w 30720"/>
                  <a:gd name="T65" fmla="*/ 2147483646 h 11496"/>
                  <a:gd name="T66" fmla="*/ 2147483646 w 30720"/>
                  <a:gd name="T67" fmla="*/ 2147483646 h 11496"/>
                  <a:gd name="T68" fmla="*/ 2147483646 w 30720"/>
                  <a:gd name="T69" fmla="*/ 2147483646 h 11496"/>
                  <a:gd name="T70" fmla="*/ 2147483646 w 30720"/>
                  <a:gd name="T71" fmla="*/ 2147483646 h 11496"/>
                  <a:gd name="T72" fmla="*/ 2147483646 w 30720"/>
                  <a:gd name="T73" fmla="*/ 2147483646 h 11496"/>
                  <a:gd name="T74" fmla="*/ 2147483646 w 30720"/>
                  <a:gd name="T75" fmla="*/ 2147483646 h 11496"/>
                  <a:gd name="T76" fmla="*/ 2147483646 w 30720"/>
                  <a:gd name="T77" fmla="*/ 2147483646 h 11496"/>
                  <a:gd name="T78" fmla="*/ 2147483646 w 30720"/>
                  <a:gd name="T79" fmla="*/ 2147483646 h 11496"/>
                  <a:gd name="T80" fmla="*/ 2147483646 w 30720"/>
                  <a:gd name="T81" fmla="*/ 2147483646 h 11496"/>
                  <a:gd name="T82" fmla="*/ 2147483646 w 30720"/>
                  <a:gd name="T83" fmla="*/ 2147483646 h 11496"/>
                  <a:gd name="T84" fmla="*/ 2147483646 w 30720"/>
                  <a:gd name="T85" fmla="*/ 2147483646 h 11496"/>
                  <a:gd name="T86" fmla="*/ 2147483646 w 30720"/>
                  <a:gd name="T87" fmla="*/ 2147483646 h 11496"/>
                  <a:gd name="T88" fmla="*/ 2147483646 w 30720"/>
                  <a:gd name="T89" fmla="*/ 2147483646 h 11496"/>
                  <a:gd name="T90" fmla="*/ 2147483646 w 30720"/>
                  <a:gd name="T91" fmla="*/ 2147483646 h 11496"/>
                  <a:gd name="T92" fmla="*/ 2147483646 w 30720"/>
                  <a:gd name="T93" fmla="*/ 2147483646 h 11496"/>
                  <a:gd name="T94" fmla="*/ 2147483646 w 30720"/>
                  <a:gd name="T95" fmla="*/ 2147483646 h 11496"/>
                  <a:gd name="T96" fmla="*/ 2147483646 w 30720"/>
                  <a:gd name="T97" fmla="*/ 2147483646 h 11496"/>
                  <a:gd name="T98" fmla="*/ 2147483646 w 30720"/>
                  <a:gd name="T99" fmla="*/ 2147483646 h 11496"/>
                  <a:gd name="T100" fmla="*/ 2147483646 w 30720"/>
                  <a:gd name="T101" fmla="*/ 2147483646 h 11496"/>
                  <a:gd name="T102" fmla="*/ 2147483646 w 30720"/>
                  <a:gd name="T103" fmla="*/ 2147483646 h 11496"/>
                  <a:gd name="T104" fmla="*/ 2147483646 w 30720"/>
                  <a:gd name="T105" fmla="*/ 2147483646 h 11496"/>
                  <a:gd name="T106" fmla="*/ 2147483646 w 30720"/>
                  <a:gd name="T107" fmla="*/ 2147483646 h 11496"/>
                  <a:gd name="T108" fmla="*/ 2147483646 w 30720"/>
                  <a:gd name="T109" fmla="*/ 2147483646 h 11496"/>
                  <a:gd name="T110" fmla="*/ 2147483646 w 30720"/>
                  <a:gd name="T111" fmla="*/ 2147483646 h 11496"/>
                  <a:gd name="T112" fmla="*/ 2147483646 w 30720"/>
                  <a:gd name="T113" fmla="*/ 2147483646 h 11496"/>
                  <a:gd name="T114" fmla="*/ 2147483646 w 30720"/>
                  <a:gd name="T115" fmla="*/ 2147483646 h 11496"/>
                  <a:gd name="T116" fmla="*/ 2147483646 w 30720"/>
                  <a:gd name="T117" fmla="*/ 2147483646 h 11496"/>
                  <a:gd name="T118" fmla="*/ 2147483646 w 30720"/>
                  <a:gd name="T119" fmla="*/ 2147483646 h 11496"/>
                  <a:gd name="T120" fmla="*/ 2147483646 w 30720"/>
                  <a:gd name="T121" fmla="*/ 2147483646 h 11496"/>
                  <a:gd name="T122" fmla="*/ 2147483646 w 30720"/>
                  <a:gd name="T123" fmla="*/ 2147483646 h 11496"/>
                  <a:gd name="T124" fmla="*/ 2147483646 w 30720"/>
                  <a:gd name="T125" fmla="*/ 2147483646 h 114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0720" h="11496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Ins="2520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273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43" name="图片 8">
                <a:extLst>
                  <a:ext uri="{FF2B5EF4-FFF2-40B4-BE49-F238E27FC236}">
                    <a16:creationId xmlns:a16="http://schemas.microsoft.com/office/drawing/2014/main" id="{AC724B8F-74E1-45B7-BF08-FCEB000924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18341" r="17085" b="26262"/>
              <a:stretch/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</p:spPr>
          </p:pic>
        </p:grpSp>
        <p:sp>
          <p:nvSpPr>
            <p:cNvPr id="41" name="文本框 28">
              <a:extLst>
                <a:ext uri="{FF2B5EF4-FFF2-40B4-BE49-F238E27FC236}">
                  <a16:creationId xmlns:a16="http://schemas.microsoft.com/office/drawing/2014/main" id="{9868568D-7CE7-48CD-9EAD-23EF85E5D240}"/>
                </a:ext>
              </a:extLst>
            </p:cNvPr>
            <p:cNvSpPr txBox="1"/>
            <p:nvPr/>
          </p:nvSpPr>
          <p:spPr>
            <a:xfrm>
              <a:off x="956138" y="311543"/>
              <a:ext cx="840920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4 x 5 = ?</a:t>
              </a:r>
              <a:endParaRPr kumimoji="0" lang="zh-CN" altLang="en-US" sz="8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670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45" y="2533271"/>
            <a:ext cx="2319555" cy="4241913"/>
          </a:xfrm>
          <a:prstGeom prst="rect">
            <a:avLst/>
          </a:prstGeom>
        </p:spPr>
      </p:pic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606915" y="5348600"/>
            <a:ext cx="3137535" cy="170434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366C6CB-BAB8-4BA3-B107-D7615C6A7A05}"/>
              </a:ext>
            </a:extLst>
          </p:cNvPr>
          <p:cNvGrpSpPr/>
          <p:nvPr/>
        </p:nvGrpSpPr>
        <p:grpSpPr>
          <a:xfrm>
            <a:off x="344169" y="4145097"/>
            <a:ext cx="8681729" cy="1107995"/>
            <a:chOff x="6546822" y="3198441"/>
            <a:chExt cx="2507644" cy="86225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9584F9B-D1D8-4935-A11A-85BA8CDC18DA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963081-E056-43B0-BA35-A187467FA272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862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x 6 = 24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A98103-FFBE-412E-80BB-207C0D46063B}"/>
              </a:ext>
            </a:extLst>
          </p:cNvPr>
          <p:cNvGrpSpPr/>
          <p:nvPr/>
        </p:nvGrpSpPr>
        <p:grpSpPr>
          <a:xfrm>
            <a:off x="274749" y="1116337"/>
            <a:ext cx="9946196" cy="1979981"/>
            <a:chOff x="510162" y="288903"/>
            <a:chExt cx="9946196" cy="197998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4EB600D-E30B-46D6-824F-F7CAFDE9FAF3}"/>
                </a:ext>
              </a:extLst>
            </p:cNvPr>
            <p:cNvGrpSpPr/>
            <p:nvPr/>
          </p:nvGrpSpPr>
          <p:grpSpPr>
            <a:xfrm>
              <a:off x="510162" y="288903"/>
              <a:ext cx="9946196" cy="1979981"/>
              <a:chOff x="510162" y="288903"/>
              <a:chExt cx="9946196" cy="1979981"/>
            </a:xfrm>
          </p:grpSpPr>
          <p:sp>
            <p:nvSpPr>
              <p:cNvPr id="42" name="MH_SubTitle_1">
                <a:extLst>
                  <a:ext uri="{FF2B5EF4-FFF2-40B4-BE49-F238E27FC236}">
                    <a16:creationId xmlns:a16="http://schemas.microsoft.com/office/drawing/2014/main" id="{D2717EC2-9DFB-4FE2-9FE9-E600D17DFCE1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10162" y="288903"/>
                <a:ext cx="9507295" cy="1596877"/>
              </a:xfrm>
              <a:custGeom>
                <a:avLst/>
                <a:gdLst>
                  <a:gd name="T0" fmla="*/ 2147483646 w 30720"/>
                  <a:gd name="T1" fmla="*/ 2147483646 h 11496"/>
                  <a:gd name="T2" fmla="*/ 2147483646 w 30720"/>
                  <a:gd name="T3" fmla="*/ 2147483646 h 11496"/>
                  <a:gd name="T4" fmla="*/ 2147483646 w 30720"/>
                  <a:gd name="T5" fmla="*/ 2147483646 h 11496"/>
                  <a:gd name="T6" fmla="*/ 2147483646 w 30720"/>
                  <a:gd name="T7" fmla="*/ 2147483646 h 11496"/>
                  <a:gd name="T8" fmla="*/ 2147483646 w 30720"/>
                  <a:gd name="T9" fmla="*/ 2147483646 h 11496"/>
                  <a:gd name="T10" fmla="*/ 2147483646 w 30720"/>
                  <a:gd name="T11" fmla="*/ 2147483646 h 11496"/>
                  <a:gd name="T12" fmla="*/ 2147483646 w 30720"/>
                  <a:gd name="T13" fmla="*/ 2147483646 h 11496"/>
                  <a:gd name="T14" fmla="*/ 2147483646 w 30720"/>
                  <a:gd name="T15" fmla="*/ 2147483646 h 11496"/>
                  <a:gd name="T16" fmla="*/ 2147483646 w 30720"/>
                  <a:gd name="T17" fmla="*/ 2147483646 h 11496"/>
                  <a:gd name="T18" fmla="*/ 2147483646 w 30720"/>
                  <a:gd name="T19" fmla="*/ 2147483646 h 11496"/>
                  <a:gd name="T20" fmla="*/ 2147483646 w 30720"/>
                  <a:gd name="T21" fmla="*/ 2147483646 h 11496"/>
                  <a:gd name="T22" fmla="*/ 2147483646 w 30720"/>
                  <a:gd name="T23" fmla="*/ 2147483646 h 11496"/>
                  <a:gd name="T24" fmla="*/ 2147483646 w 30720"/>
                  <a:gd name="T25" fmla="*/ 2147483646 h 11496"/>
                  <a:gd name="T26" fmla="*/ 2147483646 w 30720"/>
                  <a:gd name="T27" fmla="*/ 2147483646 h 11496"/>
                  <a:gd name="T28" fmla="*/ 2147483646 w 30720"/>
                  <a:gd name="T29" fmla="*/ 2147483646 h 11496"/>
                  <a:gd name="T30" fmla="*/ 2147483646 w 30720"/>
                  <a:gd name="T31" fmla="*/ 2147483646 h 11496"/>
                  <a:gd name="T32" fmla="*/ 2147483646 w 30720"/>
                  <a:gd name="T33" fmla="*/ 2147483646 h 11496"/>
                  <a:gd name="T34" fmla="*/ 2147483646 w 30720"/>
                  <a:gd name="T35" fmla="*/ 2147483646 h 11496"/>
                  <a:gd name="T36" fmla="*/ 2147483646 w 30720"/>
                  <a:gd name="T37" fmla="*/ 2147483646 h 11496"/>
                  <a:gd name="T38" fmla="*/ 2147483646 w 30720"/>
                  <a:gd name="T39" fmla="*/ 2147483646 h 11496"/>
                  <a:gd name="T40" fmla="*/ 2147483646 w 30720"/>
                  <a:gd name="T41" fmla="*/ 2147483646 h 11496"/>
                  <a:gd name="T42" fmla="*/ 2147483646 w 30720"/>
                  <a:gd name="T43" fmla="*/ 2147483646 h 11496"/>
                  <a:gd name="T44" fmla="*/ 2147483646 w 30720"/>
                  <a:gd name="T45" fmla="*/ 2147483646 h 11496"/>
                  <a:gd name="T46" fmla="*/ 2147483646 w 30720"/>
                  <a:gd name="T47" fmla="*/ 2147483646 h 11496"/>
                  <a:gd name="T48" fmla="*/ 2147483646 w 30720"/>
                  <a:gd name="T49" fmla="*/ 2147483646 h 11496"/>
                  <a:gd name="T50" fmla="*/ 2147483646 w 30720"/>
                  <a:gd name="T51" fmla="*/ 2147483646 h 11496"/>
                  <a:gd name="T52" fmla="*/ 2147483646 w 30720"/>
                  <a:gd name="T53" fmla="*/ 2147483646 h 11496"/>
                  <a:gd name="T54" fmla="*/ 2147483646 w 30720"/>
                  <a:gd name="T55" fmla="*/ 2147483646 h 11496"/>
                  <a:gd name="T56" fmla="*/ 2147483646 w 30720"/>
                  <a:gd name="T57" fmla="*/ 2147483646 h 11496"/>
                  <a:gd name="T58" fmla="*/ 2147483646 w 30720"/>
                  <a:gd name="T59" fmla="*/ 2147483646 h 11496"/>
                  <a:gd name="T60" fmla="*/ 2147483646 w 30720"/>
                  <a:gd name="T61" fmla="*/ 2147483646 h 11496"/>
                  <a:gd name="T62" fmla="*/ 2147483646 w 30720"/>
                  <a:gd name="T63" fmla="*/ 2147483646 h 11496"/>
                  <a:gd name="T64" fmla="*/ 2147483646 w 30720"/>
                  <a:gd name="T65" fmla="*/ 2147483646 h 11496"/>
                  <a:gd name="T66" fmla="*/ 2147483646 w 30720"/>
                  <a:gd name="T67" fmla="*/ 2147483646 h 11496"/>
                  <a:gd name="T68" fmla="*/ 2147483646 w 30720"/>
                  <a:gd name="T69" fmla="*/ 2147483646 h 11496"/>
                  <a:gd name="T70" fmla="*/ 2147483646 w 30720"/>
                  <a:gd name="T71" fmla="*/ 2147483646 h 11496"/>
                  <a:gd name="T72" fmla="*/ 2147483646 w 30720"/>
                  <a:gd name="T73" fmla="*/ 2147483646 h 11496"/>
                  <a:gd name="T74" fmla="*/ 2147483646 w 30720"/>
                  <a:gd name="T75" fmla="*/ 2147483646 h 11496"/>
                  <a:gd name="T76" fmla="*/ 2147483646 w 30720"/>
                  <a:gd name="T77" fmla="*/ 2147483646 h 11496"/>
                  <a:gd name="T78" fmla="*/ 2147483646 w 30720"/>
                  <a:gd name="T79" fmla="*/ 2147483646 h 11496"/>
                  <a:gd name="T80" fmla="*/ 2147483646 w 30720"/>
                  <a:gd name="T81" fmla="*/ 2147483646 h 11496"/>
                  <a:gd name="T82" fmla="*/ 2147483646 w 30720"/>
                  <a:gd name="T83" fmla="*/ 2147483646 h 11496"/>
                  <a:gd name="T84" fmla="*/ 2147483646 w 30720"/>
                  <a:gd name="T85" fmla="*/ 2147483646 h 11496"/>
                  <a:gd name="T86" fmla="*/ 2147483646 w 30720"/>
                  <a:gd name="T87" fmla="*/ 2147483646 h 11496"/>
                  <a:gd name="T88" fmla="*/ 2147483646 w 30720"/>
                  <a:gd name="T89" fmla="*/ 2147483646 h 11496"/>
                  <a:gd name="T90" fmla="*/ 2147483646 w 30720"/>
                  <a:gd name="T91" fmla="*/ 2147483646 h 11496"/>
                  <a:gd name="T92" fmla="*/ 2147483646 w 30720"/>
                  <a:gd name="T93" fmla="*/ 2147483646 h 11496"/>
                  <a:gd name="T94" fmla="*/ 2147483646 w 30720"/>
                  <a:gd name="T95" fmla="*/ 2147483646 h 11496"/>
                  <a:gd name="T96" fmla="*/ 2147483646 w 30720"/>
                  <a:gd name="T97" fmla="*/ 2147483646 h 11496"/>
                  <a:gd name="T98" fmla="*/ 2147483646 w 30720"/>
                  <a:gd name="T99" fmla="*/ 2147483646 h 11496"/>
                  <a:gd name="T100" fmla="*/ 2147483646 w 30720"/>
                  <a:gd name="T101" fmla="*/ 2147483646 h 11496"/>
                  <a:gd name="T102" fmla="*/ 2147483646 w 30720"/>
                  <a:gd name="T103" fmla="*/ 2147483646 h 11496"/>
                  <a:gd name="T104" fmla="*/ 2147483646 w 30720"/>
                  <a:gd name="T105" fmla="*/ 2147483646 h 11496"/>
                  <a:gd name="T106" fmla="*/ 2147483646 w 30720"/>
                  <a:gd name="T107" fmla="*/ 2147483646 h 11496"/>
                  <a:gd name="T108" fmla="*/ 2147483646 w 30720"/>
                  <a:gd name="T109" fmla="*/ 2147483646 h 11496"/>
                  <a:gd name="T110" fmla="*/ 2147483646 w 30720"/>
                  <a:gd name="T111" fmla="*/ 2147483646 h 11496"/>
                  <a:gd name="T112" fmla="*/ 2147483646 w 30720"/>
                  <a:gd name="T113" fmla="*/ 2147483646 h 11496"/>
                  <a:gd name="T114" fmla="*/ 2147483646 w 30720"/>
                  <a:gd name="T115" fmla="*/ 2147483646 h 11496"/>
                  <a:gd name="T116" fmla="*/ 2147483646 w 30720"/>
                  <a:gd name="T117" fmla="*/ 2147483646 h 11496"/>
                  <a:gd name="T118" fmla="*/ 2147483646 w 30720"/>
                  <a:gd name="T119" fmla="*/ 2147483646 h 11496"/>
                  <a:gd name="T120" fmla="*/ 2147483646 w 30720"/>
                  <a:gd name="T121" fmla="*/ 2147483646 h 11496"/>
                  <a:gd name="T122" fmla="*/ 2147483646 w 30720"/>
                  <a:gd name="T123" fmla="*/ 2147483646 h 11496"/>
                  <a:gd name="T124" fmla="*/ 2147483646 w 30720"/>
                  <a:gd name="T125" fmla="*/ 2147483646 h 114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0720" h="11496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Ins="2520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273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43" name="图片 8">
                <a:extLst>
                  <a:ext uri="{FF2B5EF4-FFF2-40B4-BE49-F238E27FC236}">
                    <a16:creationId xmlns:a16="http://schemas.microsoft.com/office/drawing/2014/main" id="{AC724B8F-74E1-45B7-BF08-FCEB000924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18341" r="17085" b="26262"/>
              <a:stretch/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</p:spPr>
          </p:pic>
        </p:grpSp>
        <p:sp>
          <p:nvSpPr>
            <p:cNvPr id="41" name="文本框 28">
              <a:extLst>
                <a:ext uri="{FF2B5EF4-FFF2-40B4-BE49-F238E27FC236}">
                  <a16:creationId xmlns:a16="http://schemas.microsoft.com/office/drawing/2014/main" id="{9868568D-7CE7-48CD-9EAD-23EF85E5D240}"/>
                </a:ext>
              </a:extLst>
            </p:cNvPr>
            <p:cNvSpPr txBox="1"/>
            <p:nvPr/>
          </p:nvSpPr>
          <p:spPr>
            <a:xfrm>
              <a:off x="852110" y="468365"/>
              <a:ext cx="84092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4 x 6 = ?</a:t>
              </a:r>
              <a:endParaRPr kumimoji="0" lang="zh-CN" altLang="en-US" sz="7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804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2878015" y="132944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948843" y="2741202"/>
            <a:ext cx="4209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Khám</a:t>
            </a:r>
            <a:r>
              <a:rPr kumimoji="0" lang="en-US" altLang="zh-CN" sz="7200" b="0" i="0" u="none" strike="noStrike" kern="1200" cap="none" spc="0" normalizeH="0" noProof="0" dirty="0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phá</a:t>
            </a:r>
            <a:endParaRPr kumimoji="0" lang="zh-CN" altLang="en-US" sz="7200" b="0" i="0" u="none" strike="noStrike" kern="1200" cap="none" spc="0" normalizeH="0" baseline="0" noProof="0" dirty="0">
              <a:ln w="0">
                <a:noFill/>
              </a:ln>
              <a:solidFill>
                <a:srgbClr val="96BA27"/>
              </a:solidFill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514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23B75CC-5FAC-4B7E-ABF3-84F8BEE54373}"/>
              </a:ext>
            </a:extLst>
          </p:cNvPr>
          <p:cNvSpPr/>
          <p:nvPr/>
        </p:nvSpPr>
        <p:spPr>
          <a:xfrm>
            <a:off x="636368" y="514058"/>
            <a:ext cx="10946032" cy="5686717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图片 7" descr="6"/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00F521-55EA-440D-A965-21B39718B862}"/>
              </a:ext>
            </a:extLst>
          </p:cNvPr>
          <p:cNvSpPr/>
          <p:nvPr/>
        </p:nvSpPr>
        <p:spPr>
          <a:xfrm>
            <a:off x="771525" y="952499"/>
            <a:ext cx="4057650" cy="247650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B53E43-4F26-42D6-ADFF-3C5F46CA8659}"/>
              </a:ext>
            </a:extLst>
          </p:cNvPr>
          <p:cNvGrpSpPr/>
          <p:nvPr/>
        </p:nvGrpSpPr>
        <p:grpSpPr>
          <a:xfrm>
            <a:off x="1076326" y="1228725"/>
            <a:ext cx="857250" cy="790575"/>
            <a:chOff x="1076326" y="1228725"/>
            <a:chExt cx="857250" cy="7905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4EDE85-05B7-4671-B6DF-DCCC5AB9DDBE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0655446-1278-4053-B8E0-3AF8DB1B081F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D0FE9A-2FE3-4B4B-A606-6EE3E3878060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4290F36-53E7-4DE7-B456-0FB92E38DCB7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930CCC4-EE02-4FC5-83A6-74F455EFCB13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1AC3ABB-9E73-4E63-B5A1-8CED65C76A29}"/>
              </a:ext>
            </a:extLst>
          </p:cNvPr>
          <p:cNvGrpSpPr/>
          <p:nvPr/>
        </p:nvGrpSpPr>
        <p:grpSpPr>
          <a:xfrm>
            <a:off x="2400301" y="1228725"/>
            <a:ext cx="857250" cy="790575"/>
            <a:chOff x="1076326" y="1228725"/>
            <a:chExt cx="857250" cy="79057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1AB205E-FA4B-489F-BE67-44AD040F30A3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D016A02-09C9-4660-91A9-005E7EBCB7F5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03B4774-9B58-4C25-9B53-FDC349237BE6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CF0700A-23B1-467F-895C-CE717BDC4563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100D303-253C-49DC-B7C1-F990BB65633A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B3370BD-84B0-44DF-8DE6-D827DC2D75A9}"/>
              </a:ext>
            </a:extLst>
          </p:cNvPr>
          <p:cNvGrpSpPr/>
          <p:nvPr/>
        </p:nvGrpSpPr>
        <p:grpSpPr>
          <a:xfrm>
            <a:off x="1076326" y="2352674"/>
            <a:ext cx="857250" cy="790575"/>
            <a:chOff x="1076326" y="1228725"/>
            <a:chExt cx="857250" cy="79057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17CFF8-6262-44C8-A125-EA144FD7229B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BD55B62-C487-4A06-958A-F80EAC4A7FD8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41AC389-117F-47C1-AC53-64F48714D2BF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3DDFE8D-02B2-41C1-8E4E-B70BF4B898ED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A72A0FF-C3A4-45A7-9291-FFE777F18F0A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7DAC375-CDDB-48D9-AA04-A5BE809B2EF3}"/>
              </a:ext>
            </a:extLst>
          </p:cNvPr>
          <p:cNvGrpSpPr/>
          <p:nvPr/>
        </p:nvGrpSpPr>
        <p:grpSpPr>
          <a:xfrm>
            <a:off x="2388395" y="2352674"/>
            <a:ext cx="857250" cy="790575"/>
            <a:chOff x="1076326" y="1228725"/>
            <a:chExt cx="857250" cy="79057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821CA2E-462A-42AA-947E-9CC72C1AC24C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4EC1A53-1DA8-49DB-AFAA-6343E9B845B9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46CA119-63D2-4644-AAE8-203B6BA36B35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773634D-EA67-4D68-9083-642415BD5923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36C6338-6679-46A1-9203-680528740358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9538D92-7838-4584-A251-4491564D35A3}"/>
              </a:ext>
            </a:extLst>
          </p:cNvPr>
          <p:cNvGrpSpPr/>
          <p:nvPr/>
        </p:nvGrpSpPr>
        <p:grpSpPr>
          <a:xfrm>
            <a:off x="3613547" y="1228724"/>
            <a:ext cx="857250" cy="790575"/>
            <a:chOff x="1076326" y="1228725"/>
            <a:chExt cx="857250" cy="79057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3D4634F-8561-480C-8C33-6BB17C7AA4A0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D3ADD5C-959B-44A5-BA95-A8CD3FF161CF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205C2A2-AFCC-4755-9E3C-1479C23FE29E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A1E0DD6-7AB1-487E-B256-6091FA6DB0EE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1F3AD31-B4A9-4CEB-B1CB-45E6BA4D3BB4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01D2872-C0D0-4679-809B-4082E6C08E1F}"/>
              </a:ext>
            </a:extLst>
          </p:cNvPr>
          <p:cNvGrpSpPr/>
          <p:nvPr/>
        </p:nvGrpSpPr>
        <p:grpSpPr>
          <a:xfrm>
            <a:off x="3718323" y="2352674"/>
            <a:ext cx="857250" cy="790575"/>
            <a:chOff x="1076326" y="1228725"/>
            <a:chExt cx="857250" cy="79057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7F9CEB6-E40A-4FDC-B95E-85D2784EF58A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24879B8-B0DB-49C1-9DF4-F8E4AEECDB47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F77AADE-04FB-43CD-80D5-AD00FCFE0865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55F0ED0-DF64-4695-B97B-E043D9B77F22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C447EA2-E821-492E-B853-9BFEF4839CCA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A46CE67-0C9E-4CE4-AFB4-471CB7CAFBE3}"/>
              </a:ext>
            </a:extLst>
          </p:cNvPr>
          <p:cNvGrpSpPr/>
          <p:nvPr/>
        </p:nvGrpSpPr>
        <p:grpSpPr>
          <a:xfrm>
            <a:off x="1123988" y="3867441"/>
            <a:ext cx="3495597" cy="1107995"/>
            <a:chOff x="6546822" y="3198441"/>
            <a:chExt cx="2507644" cy="862252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8EF9D3CD-B03A-4C18-BA8C-3D996C92C5F0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C26C5FD-5530-45EE-AD44-A275890E5DCF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862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x 6 = 24</a:t>
              </a:r>
            </a:p>
          </p:txBody>
        </p:sp>
      </p:grp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DA8FAD4-8BA6-422A-AC80-2F4851C20CA7}"/>
              </a:ext>
            </a:extLst>
          </p:cNvPr>
          <p:cNvSpPr/>
          <p:nvPr/>
        </p:nvSpPr>
        <p:spPr>
          <a:xfrm>
            <a:off x="4619584" y="4156709"/>
            <a:ext cx="1162050" cy="6153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BA5DE65-8B9A-4EB1-89E5-83C6FA943767}"/>
              </a:ext>
            </a:extLst>
          </p:cNvPr>
          <p:cNvGrpSpPr/>
          <p:nvPr/>
        </p:nvGrpSpPr>
        <p:grpSpPr>
          <a:xfrm>
            <a:off x="5781634" y="3910369"/>
            <a:ext cx="3495597" cy="1107995"/>
            <a:chOff x="6546822" y="3198441"/>
            <a:chExt cx="2507644" cy="862252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2324705F-C147-491A-A849-2D40F7E5C695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79F869-8017-42F7-A633-63E0C9A983B1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862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24 : 4 =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1161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23B75CC-5FAC-4B7E-ABF3-84F8BEE5437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图片 7" descr="6"/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2435BC6-52B5-48E0-BF96-D9B874DF039A}"/>
              </a:ext>
            </a:extLst>
          </p:cNvPr>
          <p:cNvSpPr txBox="1"/>
          <p:nvPr/>
        </p:nvSpPr>
        <p:spPr>
          <a:xfrm>
            <a:off x="797242" y="696262"/>
            <a:ext cx="4651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b)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bảng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4 h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oàn thành bảng chia 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4</a:t>
            </a:r>
            <a:endParaRPr lang="vi-VN" sz="3200" dirty="0">
              <a:solidFill>
                <a:prstClr val="black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8">
                <a:extLst>
                  <a:ext uri="{FF2B5EF4-FFF2-40B4-BE49-F238E27FC236}">
                    <a16:creationId xmlns:a16="http://schemas.microsoft.com/office/drawing/2014/main" id="{26C22246-C0BE-4B84-BBEE-0062CC914A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029725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chia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</a:t>
                          </a:r>
                          <a:r>
                            <a:rPr lang="vi-VN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1    =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2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3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12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4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16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5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6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7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28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8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32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9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36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10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8">
                <a:extLst>
                  <a:ext uri="{FF2B5EF4-FFF2-40B4-BE49-F238E27FC236}">
                    <a16:creationId xmlns:a16="http://schemas.microsoft.com/office/drawing/2014/main" id="{26C22246-C0BE-4B84-BBEE-0062CC914A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029725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chia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91304" r="-101149" b="-9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191304" r="-101149" b="-8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291304" r="-101149" b="-7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395604" r="-101149" b="-63406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490217" r="-101149" b="-5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590217" r="-101149" b="-4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690217" r="-101149" b="-3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28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790217" r="-101149" b="-2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32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890217" r="-101149" b="-1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36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990217" r="-101149" b="-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EAD82329-87C6-4FCA-84FD-08BD700EAC93}"/>
              </a:ext>
            </a:extLst>
          </p:cNvPr>
          <p:cNvGrpSpPr/>
          <p:nvPr/>
        </p:nvGrpSpPr>
        <p:grpSpPr>
          <a:xfrm>
            <a:off x="336500" y="1865991"/>
            <a:ext cx="3675515" cy="4176292"/>
            <a:chOff x="717451" y="1774566"/>
            <a:chExt cx="3675515" cy="417629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08AB6C6-3386-4C84-B2FC-C5999AC71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2CDA67-B74A-44DB-9507-987804407D26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solidFill>
                    <a:prstClr val="black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Lập bảng chia </a:t>
              </a:r>
              <a:r>
                <a:rPr lang="en-US" sz="2400" i="1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</a:t>
              </a:r>
              <a:r>
                <a:rPr lang="vi-VN" sz="2400" i="1" dirty="0">
                  <a:solidFill>
                    <a:prstClr val="black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từ bảng nhân </a:t>
              </a:r>
              <a:r>
                <a:rPr lang="en-US" sz="2400" i="1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</a:t>
              </a:r>
              <a:r>
                <a:rPr lang="vi-VN" sz="2400" i="1" dirty="0">
                  <a:solidFill>
                    <a:prstClr val="black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EE6F502-4E55-4109-88D7-97562E87DE94}"/>
              </a:ext>
            </a:extLst>
          </p:cNvPr>
          <p:cNvSpPr/>
          <p:nvPr/>
        </p:nvSpPr>
        <p:spPr>
          <a:xfrm>
            <a:off x="9987832" y="2625593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458810E-611C-4994-BF55-9300A2ACE83F}"/>
              </a:ext>
            </a:extLst>
          </p:cNvPr>
          <p:cNvSpPr/>
          <p:nvPr/>
        </p:nvSpPr>
        <p:spPr>
          <a:xfrm>
            <a:off x="9987831" y="3194481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FD39334-4FE1-43A3-8348-A570A89C39B6}"/>
              </a:ext>
            </a:extLst>
          </p:cNvPr>
          <p:cNvSpPr/>
          <p:nvPr/>
        </p:nvSpPr>
        <p:spPr>
          <a:xfrm>
            <a:off x="9995578" y="3772994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2854761-E5A9-4998-9622-1262CB7BAFC6}"/>
              </a:ext>
            </a:extLst>
          </p:cNvPr>
          <p:cNvSpPr/>
          <p:nvPr/>
        </p:nvSpPr>
        <p:spPr>
          <a:xfrm>
            <a:off x="9995578" y="4302617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1E5072F-4F01-47BF-8B0B-604EF32C3375}"/>
              </a:ext>
            </a:extLst>
          </p:cNvPr>
          <p:cNvSpPr/>
          <p:nvPr/>
        </p:nvSpPr>
        <p:spPr>
          <a:xfrm>
            <a:off x="9987830" y="4859078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48A2FBA-51F3-4234-BDB3-66C2A06861E0}"/>
              </a:ext>
            </a:extLst>
          </p:cNvPr>
          <p:cNvSpPr/>
          <p:nvPr/>
        </p:nvSpPr>
        <p:spPr>
          <a:xfrm>
            <a:off x="9987829" y="5437591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0B15383-2EAA-4B2F-AE7E-BD9B42520097}"/>
              </a:ext>
            </a:extLst>
          </p:cNvPr>
          <p:cNvSpPr/>
          <p:nvPr/>
        </p:nvSpPr>
        <p:spPr>
          <a:xfrm>
            <a:off x="8686474" y="940662"/>
            <a:ext cx="518257" cy="5497006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prstClr val="white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0359EC-881A-466B-B929-FFC417579E57}"/>
              </a:ext>
            </a:extLst>
          </p:cNvPr>
          <p:cNvSpPr txBox="1"/>
          <p:nvPr/>
        </p:nvSpPr>
        <p:spPr>
          <a:xfrm>
            <a:off x="3431994" y="3554384"/>
            <a:ext cx="1281120" cy="400110"/>
          </a:xfrm>
          <a:prstGeom prst="rect">
            <a:avLst/>
          </a:prstGeom>
          <a:solidFill>
            <a:srgbClr val="CA8F45">
              <a:lumMod val="40000"/>
              <a:lumOff val="60000"/>
            </a:srgb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vi-VN" sz="20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Nhận xét: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71F2CE-56D5-4B53-924C-615ED7320DF2}"/>
              </a:ext>
            </a:extLst>
          </p:cNvPr>
          <p:cNvSpPr txBox="1"/>
          <p:nvPr/>
        </p:nvSpPr>
        <p:spPr>
          <a:xfrm>
            <a:off x="2614296" y="407687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Số bị chia là tích của các phép nhân.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Số chia đều là số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Thương là các số tự nhiên tăng dần từ 1 đến 10.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96FC690-539E-404A-9A21-81BCA8649032}"/>
              </a:ext>
            </a:extLst>
          </p:cNvPr>
          <p:cNvSpPr/>
          <p:nvPr/>
        </p:nvSpPr>
        <p:spPr>
          <a:xfrm>
            <a:off x="9342063" y="940662"/>
            <a:ext cx="334456" cy="5497006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prstClr val="white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0B88E02-0770-4129-984A-869D529D9465}"/>
              </a:ext>
            </a:extLst>
          </p:cNvPr>
          <p:cNvSpPr/>
          <p:nvPr/>
        </p:nvSpPr>
        <p:spPr>
          <a:xfrm>
            <a:off x="9938877" y="908221"/>
            <a:ext cx="409297" cy="549700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prstClr val="white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04A7D0A-5509-4FB7-BFC5-B7B764A80A2C}"/>
              </a:ext>
            </a:extLst>
          </p:cNvPr>
          <p:cNvSpPr/>
          <p:nvPr/>
        </p:nvSpPr>
        <p:spPr>
          <a:xfrm>
            <a:off x="9980839" y="2102764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0069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2" grpId="0" animBg="1"/>
      <p:bldP spid="33" grpId="0" uiExpand="1" build="p"/>
      <p:bldP spid="34" grpId="0" animBg="1"/>
      <p:bldP spid="40" grpId="0" animBg="1"/>
      <p:bldP spid="42" grpId="0" animBg="1"/>
      <p:bldP spid="4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vector graphics, room&#10;&#10;Description automatically generated">
            <a:extLst>
              <a:ext uri="{FF2B5EF4-FFF2-40B4-BE49-F238E27FC236}">
                <a16:creationId xmlns:a16="http://schemas.microsoft.com/office/drawing/2014/main" id="{BABA1A11-66FF-4143-BD98-4521F724C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46" y="899840"/>
            <a:ext cx="7816906" cy="6400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6546F4-474B-4F83-B7D5-644C6DA8F265}"/>
              </a:ext>
            </a:extLst>
          </p:cNvPr>
          <p:cNvSpPr txBox="1"/>
          <p:nvPr/>
        </p:nvSpPr>
        <p:spPr>
          <a:xfrm>
            <a:off x="4244009" y="3289435"/>
            <a:ext cx="40236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chia 4</a:t>
            </a:r>
          </a:p>
        </p:txBody>
      </p:sp>
    </p:spTree>
    <p:extLst>
      <p:ext uri="{BB962C8B-B14F-4D97-AF65-F5344CB8AC3E}">
        <p14:creationId xmlns:p14="http://schemas.microsoft.com/office/powerpoint/2010/main" val="1065661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A141AA-DA48-4FDA-BD4E-5590678A2967}"/>
              </a:ext>
            </a:extLst>
          </p:cNvPr>
          <p:cNvSpPr txBox="1"/>
          <p:nvPr/>
        </p:nvSpPr>
        <p:spPr>
          <a:xfrm>
            <a:off x="4253948" y="682418"/>
            <a:ext cx="4840355" cy="5632311"/>
          </a:xfrm>
          <a:custGeom>
            <a:avLst/>
            <a:gdLst>
              <a:gd name="connsiteX0" fmla="*/ 0 w 4840355"/>
              <a:gd name="connsiteY0" fmla="*/ 0 h 5632311"/>
              <a:gd name="connsiteX1" fmla="*/ 4840355 w 4840355"/>
              <a:gd name="connsiteY1" fmla="*/ 0 h 5632311"/>
              <a:gd name="connsiteX2" fmla="*/ 4840355 w 4840355"/>
              <a:gd name="connsiteY2" fmla="*/ 5632311 h 5632311"/>
              <a:gd name="connsiteX3" fmla="*/ 0 w 4840355"/>
              <a:gd name="connsiteY3" fmla="*/ 5632311 h 5632311"/>
              <a:gd name="connsiteX4" fmla="*/ 0 w 4840355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0355" h="5632311" fill="none" extrusionOk="0">
                <a:moveTo>
                  <a:pt x="0" y="0"/>
                </a:moveTo>
                <a:cubicBezTo>
                  <a:pt x="2308570" y="149518"/>
                  <a:pt x="2736461" y="-90350"/>
                  <a:pt x="4840355" y="0"/>
                </a:cubicBezTo>
                <a:cubicBezTo>
                  <a:pt x="5009718" y="1857622"/>
                  <a:pt x="4866888" y="4188855"/>
                  <a:pt x="4840355" y="5632311"/>
                </a:cubicBezTo>
                <a:cubicBezTo>
                  <a:pt x="3046761" y="5788597"/>
                  <a:pt x="2011072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4840355" h="5632311" stroke="0" extrusionOk="0">
                <a:moveTo>
                  <a:pt x="0" y="0"/>
                </a:moveTo>
                <a:cubicBezTo>
                  <a:pt x="524847" y="-125902"/>
                  <a:pt x="4155300" y="163031"/>
                  <a:pt x="4840355" y="0"/>
                </a:cubicBezTo>
                <a:cubicBezTo>
                  <a:pt x="4776668" y="2595404"/>
                  <a:pt x="4925411" y="3596178"/>
                  <a:pt x="4840355" y="5632311"/>
                </a:cubicBezTo>
                <a:cubicBezTo>
                  <a:pt x="4327569" y="5678181"/>
                  <a:pt x="159337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4 : 3 = 1 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8 : 4 = 2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9 : 4 = 3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16 : 4 = 4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20 : 4 = 5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24 : 4 = 6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28 : 4 = 7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24 : 4 = 8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36 : 4 = 9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 40 : 4 = 10</a:t>
            </a:r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id="{A33FE59C-BC72-46D5-9E8E-8E27CE420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00" y="2029756"/>
            <a:ext cx="2250848" cy="4470435"/>
          </a:xfrm>
          <a:prstGeom prst="rect">
            <a:avLst/>
          </a:prstGeom>
        </p:spPr>
      </p:pic>
      <p:pic>
        <p:nvPicPr>
          <p:cNvPr id="5" name="Picture 2" descr="Compound adjectives | Baamboozle">
            <a:extLst>
              <a:ext uri="{FF2B5EF4-FFF2-40B4-BE49-F238E27FC236}">
                <a16:creationId xmlns:a16="http://schemas.microsoft.com/office/drawing/2014/main" id="{0640DA97-211D-4602-9F0D-3E8A0B4BA4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77" y="682418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mpound adjectives | Baamboozle">
            <a:extLst>
              <a:ext uri="{FF2B5EF4-FFF2-40B4-BE49-F238E27FC236}">
                <a16:creationId xmlns:a16="http://schemas.microsoft.com/office/drawing/2014/main" id="{AF7A1A53-E918-46F7-B543-12ED85A392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43" y="1209192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mpound adjectives | Baamboozle">
            <a:extLst>
              <a:ext uri="{FF2B5EF4-FFF2-40B4-BE49-F238E27FC236}">
                <a16:creationId xmlns:a16="http://schemas.microsoft.com/office/drawing/2014/main" id="{6E9519EC-6974-4ECD-88B0-566F0DC71D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30" y="1711704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mpound adjectives | Baamboozle">
            <a:extLst>
              <a:ext uri="{FF2B5EF4-FFF2-40B4-BE49-F238E27FC236}">
                <a16:creationId xmlns:a16="http://schemas.microsoft.com/office/drawing/2014/main" id="{72C2DEA9-0EB3-4B41-9CB6-AD88A68EC2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812" y="2341011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mpound adjectives | Baamboozle">
            <a:extLst>
              <a:ext uri="{FF2B5EF4-FFF2-40B4-BE49-F238E27FC236}">
                <a16:creationId xmlns:a16="http://schemas.microsoft.com/office/drawing/2014/main" id="{09C0D96E-5E71-49D2-8B81-C77B805954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874" y="2862469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mpound adjectives | Baamboozle">
            <a:extLst>
              <a:ext uri="{FF2B5EF4-FFF2-40B4-BE49-F238E27FC236}">
                <a16:creationId xmlns:a16="http://schemas.microsoft.com/office/drawing/2014/main" id="{A13B100F-C77C-4F88-A629-C0E8A30CAC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359" y="3472830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ompound adjectives | Baamboozle">
            <a:extLst>
              <a:ext uri="{FF2B5EF4-FFF2-40B4-BE49-F238E27FC236}">
                <a16:creationId xmlns:a16="http://schemas.microsoft.com/office/drawing/2014/main" id="{B1D80283-5EB9-479F-B0DA-5B7F697A87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82" y="3955736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ompound adjectives | Baamboozle">
            <a:extLst>
              <a:ext uri="{FF2B5EF4-FFF2-40B4-BE49-F238E27FC236}">
                <a16:creationId xmlns:a16="http://schemas.microsoft.com/office/drawing/2014/main" id="{E6F809A6-DC9E-4DBF-B34F-0F87FE2E92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054" y="4542243"/>
            <a:ext cx="926572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ompound adjectives | Baamboozle">
            <a:extLst>
              <a:ext uri="{FF2B5EF4-FFF2-40B4-BE49-F238E27FC236}">
                <a16:creationId xmlns:a16="http://schemas.microsoft.com/office/drawing/2014/main" id="{C1EBE258-0211-4AE2-9347-E5D2209C8B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61" y="5076027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ompound adjectives | Baamboozle">
            <a:extLst>
              <a:ext uri="{FF2B5EF4-FFF2-40B4-BE49-F238E27FC236}">
                <a16:creationId xmlns:a16="http://schemas.microsoft.com/office/drawing/2014/main" id="{D1A80214-4D75-4163-8EC6-9D1BCF6C18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677" y="5568245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607</Words>
  <Application>Microsoft Office PowerPoint</Application>
  <PresentationFormat>Widescreen</PresentationFormat>
  <Paragraphs>166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等线</vt:lpstr>
      <vt:lpstr>微软雅黑</vt:lpstr>
      <vt:lpstr>Arial</vt:lpstr>
      <vt:lpstr>Calibri</vt:lpstr>
      <vt:lpstr>Cambria Math</vt:lpstr>
      <vt:lpstr>Coiny</vt:lpstr>
      <vt:lpstr>iCiel Cadena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</cp:lastModifiedBy>
  <cp:revision>11</cp:revision>
  <dcterms:created xsi:type="dcterms:W3CDTF">2022-05-13T14:37:11Z</dcterms:created>
  <dcterms:modified xsi:type="dcterms:W3CDTF">2022-05-14T08:47:28Z</dcterms:modified>
</cp:coreProperties>
</file>