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8" r:id="rId2"/>
    <p:sldId id="271" r:id="rId3"/>
    <p:sldId id="272" r:id="rId4"/>
    <p:sldId id="258" r:id="rId5"/>
    <p:sldId id="266" r:id="rId6"/>
    <p:sldId id="268" r:id="rId7"/>
    <p:sldId id="265" r:id="rId8"/>
    <p:sldId id="267" r:id="rId9"/>
    <p:sldId id="264" r:id="rId10"/>
    <p:sldId id="269" r:id="rId11"/>
  </p:sldIdLst>
  <p:sldSz cx="9144000" cy="6858000" type="screen4x3"/>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F66900"/>
    <a:srgbClr val="FF6E00"/>
    <a:srgbClr val="7CB400"/>
    <a:srgbClr val="92D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2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10" Type="http://schemas.openxmlformats.org/officeDocument/2006/relationships/image" Target="../media/image13.jpg"/><Relationship Id="rId4" Type="http://schemas.openxmlformats.org/officeDocument/2006/relationships/image" Target="../media/image7.png"/><Relationship Id="rId9" Type="http://schemas.openxmlformats.org/officeDocument/2006/relationships/image" Target="../media/image1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10" Type="http://schemas.openxmlformats.org/officeDocument/2006/relationships/image" Target="../media/image22.png"/><Relationship Id="rId4" Type="http://schemas.openxmlformats.org/officeDocument/2006/relationships/image" Target="../media/image16.png"/><Relationship Id="rId9" Type="http://schemas.openxmlformats.org/officeDocument/2006/relationships/image" Target="../media/image2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BBE9F70-D0E4-49ED-AEB7-6A222BDE4E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8551"/>
            <a:ext cx="9086850" cy="6885649"/>
          </a:xfrm>
          <a:prstGeom prst="rect">
            <a:avLst/>
          </a:prstGeom>
        </p:spPr>
      </p:pic>
      <p:sp>
        <p:nvSpPr>
          <p:cNvPr id="4" name="Title 1"/>
          <p:cNvSpPr>
            <a:spLocks noGrp="1"/>
          </p:cNvSpPr>
          <p:nvPr>
            <p:ph type="ctrTitle"/>
          </p:nvPr>
        </p:nvSpPr>
        <p:spPr>
          <a:xfrm>
            <a:off x="1485900" y="2814706"/>
            <a:ext cx="6858000" cy="1790700"/>
          </a:xfrm>
        </p:spPr>
        <p:txBody>
          <a:bodyPr>
            <a:normAutofit/>
          </a:bodyPr>
          <a:lstStyle/>
          <a:p>
            <a:r>
              <a:rPr lang="en-US" sz="4050" b="1" dirty="0">
                <a:ln w="0"/>
                <a:solidFill>
                  <a:srgbClr val="FF0000"/>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rPr>
              <a:t>LUYỆN TẬP TẢ CẢNH</a:t>
            </a:r>
            <a:endParaRPr lang="en-US" sz="3000" b="1" dirty="0">
              <a:ln w="0"/>
              <a:solidFill>
                <a:srgbClr val="FF0000"/>
              </a:solidFill>
              <a:effectLst>
                <a:reflection blurRad="6350" stA="53000" endA="300" endPos="35500" dir="5400000" sy="-90000" algn="bl" rotWithShape="0"/>
              </a:effectLst>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FE928779-7686-AC63-CD49-78438C81E3E0}"/>
              </a:ext>
            </a:extLst>
          </p:cNvPr>
          <p:cNvPicPr>
            <a:picLocks noChangeAspect="1"/>
          </p:cNvPicPr>
          <p:nvPr/>
        </p:nvPicPr>
        <p:blipFill>
          <a:blip r:embed="rId3"/>
          <a:stretch>
            <a:fillRect/>
          </a:stretch>
        </p:blipFill>
        <p:spPr>
          <a:xfrm>
            <a:off x="0" y="857250"/>
            <a:ext cx="1257300" cy="1257300"/>
          </a:xfrm>
          <a:prstGeom prst="rect">
            <a:avLst/>
          </a:prstGeom>
        </p:spPr>
      </p:pic>
      <p:graphicFrame>
        <p:nvGraphicFramePr>
          <p:cNvPr id="5" name="Table 4">
            <a:extLst>
              <a:ext uri="{FF2B5EF4-FFF2-40B4-BE49-F238E27FC236}">
                <a16:creationId xmlns:a16="http://schemas.microsoft.com/office/drawing/2014/main" id="{A0ADC38E-20C0-AA1A-06ED-8838793D8582}"/>
              </a:ext>
            </a:extLst>
          </p:cNvPr>
          <p:cNvGraphicFramePr>
            <a:graphicFrameLocks noGrp="1"/>
          </p:cNvGraphicFramePr>
          <p:nvPr/>
        </p:nvGraphicFramePr>
        <p:xfrm>
          <a:off x="1828800" y="1534611"/>
          <a:ext cx="6273165" cy="525780"/>
        </p:xfrm>
        <a:graphic>
          <a:graphicData uri="http://schemas.openxmlformats.org/drawingml/2006/table">
            <a:tbl>
              <a:tblPr/>
              <a:tblGrid>
                <a:gridCol w="6273165">
                  <a:extLst>
                    <a:ext uri="{9D8B030D-6E8A-4147-A177-3AD203B41FA5}">
                      <a16:colId xmlns:a16="http://schemas.microsoft.com/office/drawing/2014/main" val="577790053"/>
                    </a:ext>
                  </a:extLst>
                </a:gridCol>
              </a:tblGrid>
              <a:tr h="525780">
                <a:tc>
                  <a:txBody>
                    <a:bodyPr/>
                    <a:lstStyle/>
                    <a:p>
                      <a:r>
                        <a:rPr lang="vi-VN" sz="3000" b="1" dirty="0">
                          <a:solidFill>
                            <a:schemeClr val="tx1">
                              <a:lumMod val="95000"/>
                              <a:lumOff val="5000"/>
                            </a:schemeClr>
                          </a:solidFill>
                          <a:effectLst/>
                          <a:latin typeface="Times New Roman" panose="02020603050405020304" pitchFamily="18" charset="0"/>
                        </a:rPr>
                        <a:t>TRƯỜNG TIỂU HỌC ĐOÀN KẾT</a:t>
                      </a:r>
                      <a:r>
                        <a:rPr lang="vi-VN" sz="3000" dirty="0">
                          <a:solidFill>
                            <a:schemeClr val="tx1">
                              <a:lumMod val="95000"/>
                              <a:lumOff val="5000"/>
                            </a:schemeClr>
                          </a:solidFill>
                          <a:effectLst/>
                        </a:rPr>
                        <a:t> </a:t>
                      </a:r>
                    </a:p>
                  </a:txBody>
                  <a:tcPr marL="68580" marR="68580" marT="34290" marB="34290" anchor="ctr">
                    <a:lnL>
                      <a:noFill/>
                    </a:lnL>
                    <a:lnR>
                      <a:noFill/>
                    </a:lnR>
                    <a:lnT>
                      <a:noFill/>
                    </a:lnT>
                    <a:lnB>
                      <a:noFill/>
                    </a:lnB>
                  </a:tcPr>
                </a:tc>
                <a:extLst>
                  <a:ext uri="{0D108BD9-81ED-4DB2-BD59-A6C34878D82A}">
                    <a16:rowId xmlns:a16="http://schemas.microsoft.com/office/drawing/2014/main" val="3604666160"/>
                  </a:ext>
                </a:extLst>
              </a:tr>
            </a:tbl>
          </a:graphicData>
        </a:graphic>
      </p:graphicFrame>
      <p:graphicFrame>
        <p:nvGraphicFramePr>
          <p:cNvPr id="6" name="Table 5">
            <a:extLst>
              <a:ext uri="{FF2B5EF4-FFF2-40B4-BE49-F238E27FC236}">
                <a16:creationId xmlns:a16="http://schemas.microsoft.com/office/drawing/2014/main" id="{AB52E82D-71E8-C716-5F18-7C0DCD64E711}"/>
              </a:ext>
            </a:extLst>
          </p:cNvPr>
          <p:cNvGraphicFramePr>
            <a:graphicFrameLocks noGrp="1"/>
          </p:cNvGraphicFramePr>
          <p:nvPr>
            <p:extLst>
              <p:ext uri="{D42A27DB-BD31-4B8C-83A1-F6EECF244321}">
                <p14:modId xmlns:p14="http://schemas.microsoft.com/office/powerpoint/2010/main" val="2468110249"/>
              </p:ext>
            </p:extLst>
          </p:nvPr>
        </p:nvGraphicFramePr>
        <p:xfrm>
          <a:off x="2728892" y="4732961"/>
          <a:ext cx="4372016" cy="708660"/>
        </p:xfrm>
        <a:graphic>
          <a:graphicData uri="http://schemas.openxmlformats.org/drawingml/2006/table">
            <a:tbl>
              <a:tblPr/>
              <a:tblGrid>
                <a:gridCol w="4372016">
                  <a:extLst>
                    <a:ext uri="{9D8B030D-6E8A-4147-A177-3AD203B41FA5}">
                      <a16:colId xmlns:a16="http://schemas.microsoft.com/office/drawing/2014/main" val="2472702354"/>
                    </a:ext>
                  </a:extLst>
                </a:gridCol>
              </a:tblGrid>
              <a:tr h="708660">
                <a:tc>
                  <a:txBody>
                    <a:bodyPr/>
                    <a:lstStyle/>
                    <a:p>
                      <a:pPr algn="ctr"/>
                      <a:r>
                        <a:rPr lang="en-US" sz="2100" i="0" dirty="0" err="1">
                          <a:solidFill>
                            <a:srgbClr val="000000"/>
                          </a:solidFill>
                          <a:effectLst/>
                          <a:latin typeface="Times New Roman" panose="02020603050405020304" pitchFamily="18" charset="0"/>
                        </a:rPr>
                        <a:t>Giáo</a:t>
                      </a:r>
                      <a:r>
                        <a:rPr lang="en-US" sz="2100" i="0" dirty="0">
                          <a:solidFill>
                            <a:srgbClr val="000000"/>
                          </a:solidFill>
                          <a:effectLst/>
                          <a:latin typeface="Times New Roman" panose="02020603050405020304" pitchFamily="18" charset="0"/>
                        </a:rPr>
                        <a:t> </a:t>
                      </a:r>
                      <a:r>
                        <a:rPr lang="en-US" sz="2100" i="0" dirty="0" err="1">
                          <a:solidFill>
                            <a:srgbClr val="000000"/>
                          </a:solidFill>
                          <a:effectLst/>
                          <a:latin typeface="Times New Roman" panose="02020603050405020304" pitchFamily="18" charset="0"/>
                        </a:rPr>
                        <a:t>viên</a:t>
                      </a:r>
                      <a:r>
                        <a:rPr lang="en-US" sz="2100" i="0" dirty="0">
                          <a:solidFill>
                            <a:srgbClr val="000000"/>
                          </a:solidFill>
                          <a:effectLst/>
                          <a:latin typeface="Times New Roman" panose="02020603050405020304" pitchFamily="18" charset="0"/>
                        </a:rPr>
                        <a:t>: </a:t>
                      </a:r>
                      <a:r>
                        <a:rPr lang="en-US" sz="2100" i="0" dirty="0" err="1">
                          <a:solidFill>
                            <a:srgbClr val="000000"/>
                          </a:solidFill>
                          <a:effectLst/>
                          <a:latin typeface="Times New Roman" panose="02020603050405020304" pitchFamily="18" charset="0"/>
                        </a:rPr>
                        <a:t>Khúc</a:t>
                      </a:r>
                      <a:r>
                        <a:rPr lang="en-US" sz="2100" i="0" dirty="0">
                          <a:solidFill>
                            <a:srgbClr val="000000"/>
                          </a:solidFill>
                          <a:effectLst/>
                          <a:latin typeface="Times New Roman" panose="02020603050405020304" pitchFamily="18" charset="0"/>
                        </a:rPr>
                        <a:t> </a:t>
                      </a:r>
                      <a:r>
                        <a:rPr lang="en-US" sz="2100" i="0" dirty="0" err="1">
                          <a:solidFill>
                            <a:srgbClr val="000000"/>
                          </a:solidFill>
                          <a:effectLst/>
                          <a:latin typeface="Times New Roman" panose="02020603050405020304" pitchFamily="18" charset="0"/>
                        </a:rPr>
                        <a:t>Hải</a:t>
                      </a:r>
                      <a:r>
                        <a:rPr lang="en-US" sz="2100" i="0" dirty="0">
                          <a:solidFill>
                            <a:srgbClr val="000000"/>
                          </a:solidFill>
                          <a:effectLst/>
                          <a:latin typeface="Times New Roman" panose="02020603050405020304" pitchFamily="18" charset="0"/>
                        </a:rPr>
                        <a:t> </a:t>
                      </a:r>
                      <a:r>
                        <a:rPr lang="en-US" sz="2100" i="0" dirty="0" err="1">
                          <a:solidFill>
                            <a:srgbClr val="000000"/>
                          </a:solidFill>
                          <a:effectLst/>
                          <a:latin typeface="Times New Roman" panose="02020603050405020304" pitchFamily="18" charset="0"/>
                        </a:rPr>
                        <a:t>Yến</a:t>
                      </a:r>
                      <a:endParaRPr lang="en-US" sz="2100" i="0" dirty="0">
                        <a:effectLst/>
                      </a:endParaRPr>
                    </a:p>
                    <a:p>
                      <a:pPr algn="ctr"/>
                      <a:r>
                        <a:rPr lang="en-US" sz="2100" i="0" dirty="0" err="1">
                          <a:solidFill>
                            <a:srgbClr val="000000"/>
                          </a:solidFill>
                          <a:effectLst/>
                          <a:latin typeface="Times New Roman" panose="02020603050405020304" pitchFamily="18" charset="0"/>
                        </a:rPr>
                        <a:t>Lớp</a:t>
                      </a:r>
                      <a:r>
                        <a:rPr lang="en-US" sz="2100" i="0" dirty="0">
                          <a:solidFill>
                            <a:srgbClr val="000000"/>
                          </a:solidFill>
                          <a:effectLst/>
                          <a:latin typeface="Times New Roman" panose="02020603050405020304" pitchFamily="18" charset="0"/>
                        </a:rPr>
                        <a:t>: 5A2</a:t>
                      </a:r>
                      <a:r>
                        <a:rPr lang="en-US" sz="2100" i="0" dirty="0">
                          <a:effectLst/>
                        </a:rPr>
                        <a:t> </a:t>
                      </a:r>
                    </a:p>
                  </a:txBody>
                  <a:tcPr marL="68580" marR="68580" marT="34290" marB="34290" anchor="ctr">
                    <a:lnL>
                      <a:noFill/>
                    </a:lnL>
                    <a:lnR>
                      <a:noFill/>
                    </a:lnR>
                    <a:lnT>
                      <a:noFill/>
                    </a:lnT>
                    <a:lnB>
                      <a:noFill/>
                    </a:lnB>
                  </a:tcPr>
                </a:tc>
                <a:extLst>
                  <a:ext uri="{0D108BD9-81ED-4DB2-BD59-A6C34878D82A}">
                    <a16:rowId xmlns:a16="http://schemas.microsoft.com/office/drawing/2014/main" val="4162663489"/>
                  </a:ext>
                </a:extLst>
              </a:tr>
            </a:tbl>
          </a:graphicData>
        </a:graphic>
      </p:graphicFrame>
      <p:sp>
        <p:nvSpPr>
          <p:cNvPr id="7" name="Rectangle 6">
            <a:extLst>
              <a:ext uri="{FF2B5EF4-FFF2-40B4-BE49-F238E27FC236}">
                <a16:creationId xmlns:a16="http://schemas.microsoft.com/office/drawing/2014/main" id="{009DC907-8BB4-28CA-5005-EF32EC25F030}"/>
              </a:ext>
            </a:extLst>
          </p:cNvPr>
          <p:cNvSpPr/>
          <p:nvPr/>
        </p:nvSpPr>
        <p:spPr>
          <a:xfrm>
            <a:off x="3362632" y="2355312"/>
            <a:ext cx="3104536" cy="66367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3300" b="1" dirty="0" err="1">
                <a:latin typeface="UTM Aquarelle" panose="02040603050506020204" pitchFamily="18" charset="0"/>
              </a:rPr>
              <a:t>Tập</a:t>
            </a:r>
            <a:r>
              <a:rPr lang="en-US" sz="3300" b="1" dirty="0">
                <a:latin typeface="UTM Aquarelle" panose="02040603050506020204" pitchFamily="18" charset="0"/>
              </a:rPr>
              <a:t> </a:t>
            </a:r>
            <a:r>
              <a:rPr lang="en-US" sz="3300" b="1" dirty="0" err="1">
                <a:latin typeface="UTM Aquarelle" panose="02040603050506020204" pitchFamily="18" charset="0"/>
              </a:rPr>
              <a:t>làm</a:t>
            </a:r>
            <a:r>
              <a:rPr lang="en-US" sz="3300" b="1" dirty="0">
                <a:latin typeface="UTM Aquarelle" panose="02040603050506020204" pitchFamily="18" charset="0"/>
              </a:rPr>
              <a:t> </a:t>
            </a:r>
            <a:r>
              <a:rPr lang="en-US" sz="3300" b="1" dirty="0" err="1">
                <a:latin typeface="UTM Aquarelle" panose="02040603050506020204" pitchFamily="18" charset="0"/>
              </a:rPr>
              <a:t>văn</a:t>
            </a:r>
            <a:endParaRPr lang="en-US" sz="3300" b="1" dirty="0">
              <a:latin typeface="UTM Aquarelle" panose="02040603050506020204" pitchFamily="18" charset="0"/>
            </a:endParaRPr>
          </a:p>
        </p:txBody>
      </p:sp>
    </p:spTree>
    <p:extLst>
      <p:ext uri="{BB962C8B-B14F-4D97-AF65-F5344CB8AC3E}">
        <p14:creationId xmlns:p14="http://schemas.microsoft.com/office/powerpoint/2010/main" val="131117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952500" y="1990436"/>
            <a:ext cx="7239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eaLnBrk="1" hangingPunct="1">
              <a:lnSpc>
                <a:spcPct val="150000"/>
              </a:lnSpc>
            </a:pPr>
            <a:r>
              <a:rPr lang="en-US" sz="3200" b="1" dirty="0">
                <a:solidFill>
                  <a:srgbClr val="FF0000"/>
                </a:solidFill>
                <a:latin typeface="Arial" charset="0"/>
              </a:rPr>
              <a:t>TIÊU CHÍ ĐÁNH GIÁ</a:t>
            </a:r>
          </a:p>
          <a:p>
            <a:pPr algn="ctr" eaLnBrk="1" hangingPunct="1">
              <a:lnSpc>
                <a:spcPct val="150000"/>
              </a:lnSpc>
            </a:pPr>
            <a:endParaRPr lang="en-US" sz="2400" dirty="0">
              <a:latin typeface="Arial" charset="0"/>
            </a:endParaRPr>
          </a:p>
          <a:p>
            <a:pPr marL="457200" indent="-457200" algn="just" eaLnBrk="1" hangingPunct="1">
              <a:lnSpc>
                <a:spcPct val="150000"/>
              </a:lnSpc>
              <a:buAutoNum type="arabicPeriod"/>
            </a:pPr>
            <a:r>
              <a:rPr lang="en-US" sz="2400" dirty="0" err="1">
                <a:latin typeface="Arial" charset="0"/>
              </a:rPr>
              <a:t>Đủ</a:t>
            </a:r>
            <a:r>
              <a:rPr lang="en-US" sz="2400" dirty="0">
                <a:latin typeface="Arial" charset="0"/>
              </a:rPr>
              <a:t> </a:t>
            </a:r>
            <a:r>
              <a:rPr lang="en-US" sz="2400" dirty="0" err="1">
                <a:latin typeface="Arial" charset="0"/>
              </a:rPr>
              <a:t>cấu</a:t>
            </a:r>
            <a:r>
              <a:rPr lang="en-US" sz="2400" dirty="0">
                <a:latin typeface="Arial" charset="0"/>
              </a:rPr>
              <a:t> </a:t>
            </a:r>
            <a:r>
              <a:rPr lang="en-US" sz="2400" dirty="0" err="1">
                <a:latin typeface="Arial" charset="0"/>
              </a:rPr>
              <a:t>tạo</a:t>
            </a:r>
            <a:r>
              <a:rPr lang="en-US" sz="2400" dirty="0">
                <a:latin typeface="Arial" charset="0"/>
              </a:rPr>
              <a:t> 3 </a:t>
            </a:r>
            <a:r>
              <a:rPr lang="en-US" sz="2400" dirty="0" err="1">
                <a:latin typeface="Arial" charset="0"/>
              </a:rPr>
              <a:t>phần</a:t>
            </a:r>
            <a:r>
              <a:rPr lang="en-US" sz="2400" dirty="0">
                <a:latin typeface="Arial" charset="0"/>
              </a:rPr>
              <a:t> </a:t>
            </a:r>
            <a:r>
              <a:rPr lang="en-US" sz="2400" dirty="0" err="1">
                <a:latin typeface="Arial" charset="0"/>
              </a:rPr>
              <a:t>của</a:t>
            </a:r>
            <a:r>
              <a:rPr lang="en-US" sz="2400" dirty="0">
                <a:latin typeface="Arial" charset="0"/>
              </a:rPr>
              <a:t> </a:t>
            </a:r>
            <a:r>
              <a:rPr lang="en-US" sz="2400" dirty="0" err="1">
                <a:latin typeface="Arial" charset="0"/>
              </a:rPr>
              <a:t>đoạn</a:t>
            </a:r>
            <a:r>
              <a:rPr lang="en-US" sz="2400" dirty="0">
                <a:latin typeface="Arial" charset="0"/>
              </a:rPr>
              <a:t> </a:t>
            </a:r>
            <a:r>
              <a:rPr lang="en-US" sz="2400" dirty="0" err="1">
                <a:latin typeface="Arial" charset="0"/>
              </a:rPr>
              <a:t>văn</a:t>
            </a:r>
            <a:endParaRPr lang="en-US" sz="2400" dirty="0">
              <a:latin typeface="Arial" charset="0"/>
            </a:endParaRPr>
          </a:p>
          <a:p>
            <a:pPr marL="457200" indent="-457200" algn="just">
              <a:lnSpc>
                <a:spcPct val="150000"/>
              </a:lnSpc>
              <a:buFontTx/>
              <a:buAutoNum type="arabicPeriod"/>
            </a:pPr>
            <a:r>
              <a:rPr lang="en-US" sz="2400" dirty="0" err="1">
                <a:latin typeface="Arial" charset="0"/>
              </a:rPr>
              <a:t>Chọn</a:t>
            </a:r>
            <a:r>
              <a:rPr lang="en-US" sz="2400" dirty="0">
                <a:latin typeface="Arial" charset="0"/>
              </a:rPr>
              <a:t> </a:t>
            </a:r>
            <a:r>
              <a:rPr lang="en-US" sz="2400" dirty="0" err="1">
                <a:latin typeface="Arial" charset="0"/>
              </a:rPr>
              <a:t>được</a:t>
            </a:r>
            <a:r>
              <a:rPr lang="en-US" sz="2400" dirty="0">
                <a:latin typeface="Arial" charset="0"/>
              </a:rPr>
              <a:t> </a:t>
            </a:r>
            <a:r>
              <a:rPr lang="en-US" sz="2400" dirty="0" err="1">
                <a:latin typeface="Arial" charset="0"/>
              </a:rPr>
              <a:t>các</a:t>
            </a:r>
            <a:r>
              <a:rPr lang="en-US" sz="2400" dirty="0">
                <a:latin typeface="Arial" charset="0"/>
              </a:rPr>
              <a:t> chi </a:t>
            </a:r>
            <a:r>
              <a:rPr lang="en-US" sz="2400" dirty="0" err="1">
                <a:latin typeface="Arial" charset="0"/>
              </a:rPr>
              <a:t>tiết</a:t>
            </a:r>
            <a:r>
              <a:rPr lang="en-US" sz="2400" dirty="0">
                <a:latin typeface="Arial" charset="0"/>
              </a:rPr>
              <a:t> </a:t>
            </a:r>
            <a:r>
              <a:rPr lang="en-US" sz="2400" dirty="0" err="1">
                <a:latin typeface="Arial" charset="0"/>
              </a:rPr>
              <a:t>tiêu</a:t>
            </a:r>
            <a:r>
              <a:rPr lang="en-US" sz="2400" dirty="0">
                <a:latin typeface="Arial" charset="0"/>
              </a:rPr>
              <a:t> </a:t>
            </a:r>
            <a:r>
              <a:rPr lang="en-US" sz="2400" dirty="0" err="1">
                <a:latin typeface="Arial" charset="0"/>
              </a:rPr>
              <a:t>biểu</a:t>
            </a:r>
            <a:r>
              <a:rPr lang="en-US" sz="2400" dirty="0">
                <a:latin typeface="Arial" charset="0"/>
              </a:rPr>
              <a:t> </a:t>
            </a:r>
            <a:r>
              <a:rPr lang="en-US" sz="2400" dirty="0" err="1">
                <a:latin typeface="Arial" charset="0"/>
              </a:rPr>
              <a:t>của</a:t>
            </a:r>
            <a:r>
              <a:rPr lang="en-US" sz="2400" dirty="0">
                <a:latin typeface="Arial" charset="0"/>
              </a:rPr>
              <a:t> </a:t>
            </a:r>
            <a:r>
              <a:rPr lang="en-US" sz="2400" dirty="0" err="1">
                <a:latin typeface="Arial" charset="0"/>
              </a:rPr>
              <a:t>cảnh</a:t>
            </a:r>
            <a:r>
              <a:rPr lang="en-US" sz="2400" dirty="0">
                <a:latin typeface="Arial" charset="0"/>
              </a:rPr>
              <a:t> ở </a:t>
            </a:r>
            <a:r>
              <a:rPr lang="en-US" sz="2400" dirty="0" err="1">
                <a:latin typeface="Arial" charset="0"/>
              </a:rPr>
              <a:t>thời</a:t>
            </a:r>
            <a:r>
              <a:rPr lang="en-US" sz="2400" dirty="0">
                <a:latin typeface="Arial" charset="0"/>
              </a:rPr>
              <a:t> </a:t>
            </a:r>
            <a:r>
              <a:rPr lang="en-US" sz="2400" dirty="0" err="1">
                <a:latin typeface="Arial" charset="0"/>
              </a:rPr>
              <a:t>điểm</a:t>
            </a:r>
            <a:r>
              <a:rPr lang="en-US" sz="2400" dirty="0">
                <a:latin typeface="Arial" charset="0"/>
              </a:rPr>
              <a:t> </a:t>
            </a:r>
            <a:r>
              <a:rPr lang="en-US" sz="2400" dirty="0" err="1">
                <a:latin typeface="Arial" charset="0"/>
              </a:rPr>
              <a:t>miêu</a:t>
            </a:r>
            <a:r>
              <a:rPr lang="en-US" sz="2400" dirty="0">
                <a:latin typeface="Arial" charset="0"/>
              </a:rPr>
              <a:t> </a:t>
            </a:r>
            <a:r>
              <a:rPr lang="en-US" sz="2400" dirty="0" err="1">
                <a:latin typeface="Arial" charset="0"/>
              </a:rPr>
              <a:t>tả</a:t>
            </a:r>
            <a:r>
              <a:rPr lang="en-US" sz="2400" dirty="0">
                <a:latin typeface="Arial" charset="0"/>
              </a:rPr>
              <a:t>, </a:t>
            </a:r>
            <a:r>
              <a:rPr lang="en-US" sz="2400" dirty="0" err="1">
                <a:latin typeface="Arial" charset="0"/>
              </a:rPr>
              <a:t>tả</a:t>
            </a:r>
            <a:r>
              <a:rPr lang="en-US" sz="2400" dirty="0">
                <a:latin typeface="Arial" charset="0"/>
              </a:rPr>
              <a:t> </a:t>
            </a:r>
            <a:r>
              <a:rPr lang="en-US" sz="2400" dirty="0" err="1">
                <a:latin typeface="Arial" charset="0"/>
              </a:rPr>
              <a:t>theo</a:t>
            </a:r>
            <a:r>
              <a:rPr lang="en-US" sz="2400" dirty="0">
                <a:latin typeface="Arial" charset="0"/>
              </a:rPr>
              <a:t> </a:t>
            </a:r>
            <a:r>
              <a:rPr lang="en-US" sz="2400" dirty="0" err="1">
                <a:latin typeface="Arial" charset="0"/>
              </a:rPr>
              <a:t>trình</a:t>
            </a:r>
            <a:r>
              <a:rPr lang="en-US" sz="2400" dirty="0">
                <a:latin typeface="Arial" charset="0"/>
              </a:rPr>
              <a:t> </a:t>
            </a:r>
            <a:r>
              <a:rPr lang="en-US" sz="2400" dirty="0" err="1">
                <a:latin typeface="Arial" charset="0"/>
              </a:rPr>
              <a:t>tự</a:t>
            </a:r>
            <a:r>
              <a:rPr lang="en-US" sz="2400" dirty="0">
                <a:latin typeface="Arial" charset="0"/>
              </a:rPr>
              <a:t> </a:t>
            </a:r>
            <a:r>
              <a:rPr lang="en-US" sz="2400" dirty="0" err="1">
                <a:latin typeface="Arial" charset="0"/>
              </a:rPr>
              <a:t>hợp</a:t>
            </a:r>
            <a:r>
              <a:rPr lang="en-US" sz="2400" dirty="0">
                <a:latin typeface="Arial" charset="0"/>
              </a:rPr>
              <a:t> </a:t>
            </a:r>
            <a:r>
              <a:rPr lang="en-US" sz="2400" dirty="0" err="1">
                <a:latin typeface="Arial" charset="0"/>
              </a:rPr>
              <a:t>lí</a:t>
            </a:r>
            <a:r>
              <a:rPr lang="en-US" sz="2400" dirty="0">
                <a:latin typeface="Arial" charset="0"/>
              </a:rPr>
              <a:t>.</a:t>
            </a:r>
          </a:p>
          <a:p>
            <a:pPr marL="457200" indent="-457200" algn="just" eaLnBrk="1" hangingPunct="1">
              <a:lnSpc>
                <a:spcPct val="150000"/>
              </a:lnSpc>
              <a:buAutoNum type="arabicPeriod"/>
            </a:pPr>
            <a:r>
              <a:rPr lang="en-US" sz="2400" dirty="0" err="1">
                <a:latin typeface="Arial" charset="0"/>
              </a:rPr>
              <a:t>Sử</a:t>
            </a:r>
            <a:r>
              <a:rPr lang="en-US" sz="2400" dirty="0">
                <a:latin typeface="Arial" charset="0"/>
              </a:rPr>
              <a:t> </a:t>
            </a:r>
            <a:r>
              <a:rPr lang="en-US" sz="2400" dirty="0" err="1">
                <a:latin typeface="Arial" charset="0"/>
              </a:rPr>
              <a:t>dụng</a:t>
            </a:r>
            <a:r>
              <a:rPr lang="en-US" sz="2400" dirty="0">
                <a:latin typeface="Arial" charset="0"/>
              </a:rPr>
              <a:t> </a:t>
            </a:r>
            <a:r>
              <a:rPr lang="en-US" sz="2400" dirty="0" err="1">
                <a:latin typeface="Arial" charset="0"/>
              </a:rPr>
              <a:t>được</a:t>
            </a:r>
            <a:r>
              <a:rPr lang="en-US" sz="2400" dirty="0">
                <a:latin typeface="Arial" charset="0"/>
              </a:rPr>
              <a:t> </a:t>
            </a:r>
            <a:r>
              <a:rPr lang="en-US" sz="2400" dirty="0" err="1">
                <a:latin typeface="Arial" charset="0"/>
              </a:rPr>
              <a:t>các</a:t>
            </a:r>
            <a:r>
              <a:rPr lang="en-US" sz="2400" dirty="0">
                <a:latin typeface="Arial" charset="0"/>
              </a:rPr>
              <a:t> </a:t>
            </a:r>
            <a:r>
              <a:rPr lang="en-US" sz="2400" dirty="0" err="1">
                <a:latin typeface="Arial" charset="0"/>
              </a:rPr>
              <a:t>biện</a:t>
            </a:r>
            <a:r>
              <a:rPr lang="en-US" sz="2400" dirty="0">
                <a:latin typeface="Arial" charset="0"/>
              </a:rPr>
              <a:t> </a:t>
            </a:r>
            <a:r>
              <a:rPr lang="en-US" sz="2400" dirty="0" err="1">
                <a:latin typeface="Arial" charset="0"/>
              </a:rPr>
              <a:t>pháp</a:t>
            </a:r>
            <a:r>
              <a:rPr lang="en-US" sz="2400" dirty="0">
                <a:latin typeface="Arial" charset="0"/>
              </a:rPr>
              <a:t> </a:t>
            </a:r>
            <a:r>
              <a:rPr lang="en-US" sz="2400" dirty="0" err="1">
                <a:latin typeface="Arial" charset="0"/>
              </a:rPr>
              <a:t>nghệ</a:t>
            </a:r>
            <a:r>
              <a:rPr lang="en-US" sz="2400" dirty="0">
                <a:latin typeface="Arial" charset="0"/>
              </a:rPr>
              <a:t> </a:t>
            </a:r>
            <a:r>
              <a:rPr lang="en-US" sz="2400" dirty="0" err="1">
                <a:latin typeface="Arial" charset="0"/>
              </a:rPr>
              <a:t>thuật</a:t>
            </a:r>
            <a:r>
              <a:rPr lang="en-US" sz="2400" dirty="0">
                <a:latin typeface="Arial" charset="0"/>
              </a:rPr>
              <a:t> so </a:t>
            </a:r>
            <a:r>
              <a:rPr lang="en-US" sz="2400" dirty="0" err="1">
                <a:latin typeface="Arial" charset="0"/>
              </a:rPr>
              <a:t>sánh</a:t>
            </a:r>
            <a:r>
              <a:rPr lang="en-US" sz="2400" dirty="0">
                <a:latin typeface="Arial" charset="0"/>
              </a:rPr>
              <a:t>, </a:t>
            </a:r>
            <a:r>
              <a:rPr lang="en-US" sz="2400" dirty="0" err="1">
                <a:latin typeface="Arial" charset="0"/>
              </a:rPr>
              <a:t>nhân</a:t>
            </a:r>
            <a:r>
              <a:rPr lang="en-US" sz="2400" dirty="0">
                <a:latin typeface="Arial" charset="0"/>
              </a:rPr>
              <a:t> </a:t>
            </a:r>
            <a:r>
              <a:rPr lang="en-US" sz="2400" dirty="0" err="1">
                <a:latin typeface="Arial" charset="0"/>
              </a:rPr>
              <a:t>hoá</a:t>
            </a:r>
            <a:r>
              <a:rPr lang="en-US" sz="2400" dirty="0">
                <a:latin typeface="Arial" charset="0"/>
              </a:rPr>
              <a:t> </a:t>
            </a:r>
            <a:r>
              <a:rPr lang="en-US" sz="2400" dirty="0" err="1">
                <a:latin typeface="Arial" charset="0"/>
              </a:rPr>
              <a:t>làm</a:t>
            </a:r>
            <a:r>
              <a:rPr lang="en-US" sz="2400" dirty="0">
                <a:latin typeface="Arial" charset="0"/>
              </a:rPr>
              <a:t> </a:t>
            </a:r>
            <a:r>
              <a:rPr lang="en-US" sz="2400" dirty="0" err="1">
                <a:latin typeface="Arial" charset="0"/>
              </a:rPr>
              <a:t>cho</a:t>
            </a:r>
            <a:r>
              <a:rPr lang="en-US" sz="2400" dirty="0">
                <a:latin typeface="Arial" charset="0"/>
              </a:rPr>
              <a:t> </a:t>
            </a:r>
            <a:r>
              <a:rPr lang="en-US" sz="2400" dirty="0" err="1">
                <a:latin typeface="Arial" charset="0"/>
              </a:rPr>
              <a:t>hình</a:t>
            </a:r>
            <a:r>
              <a:rPr lang="en-US" sz="2400" dirty="0">
                <a:latin typeface="Arial" charset="0"/>
              </a:rPr>
              <a:t> </a:t>
            </a:r>
            <a:r>
              <a:rPr lang="en-US" sz="2400" dirty="0" err="1">
                <a:latin typeface="Arial" charset="0"/>
              </a:rPr>
              <a:t>ảnh</a:t>
            </a:r>
            <a:r>
              <a:rPr lang="en-US" sz="2400" dirty="0">
                <a:latin typeface="Arial" charset="0"/>
              </a:rPr>
              <a:t> </a:t>
            </a:r>
            <a:r>
              <a:rPr lang="en-US" sz="2400" dirty="0" err="1">
                <a:latin typeface="Arial" charset="0"/>
              </a:rPr>
              <a:t>miêu</a:t>
            </a:r>
            <a:r>
              <a:rPr lang="en-US" sz="2400" dirty="0">
                <a:latin typeface="Arial" charset="0"/>
              </a:rPr>
              <a:t> </a:t>
            </a:r>
            <a:r>
              <a:rPr lang="en-US" sz="2400" dirty="0" err="1">
                <a:latin typeface="Arial" charset="0"/>
              </a:rPr>
              <a:t>tả</a:t>
            </a:r>
            <a:r>
              <a:rPr lang="en-US" sz="2400" dirty="0">
                <a:latin typeface="Arial" charset="0"/>
              </a:rPr>
              <a:t> </a:t>
            </a:r>
            <a:r>
              <a:rPr lang="en-US" sz="2400" dirty="0" err="1">
                <a:latin typeface="Arial" charset="0"/>
              </a:rPr>
              <a:t>sinh</a:t>
            </a:r>
            <a:r>
              <a:rPr lang="en-US" sz="2400" dirty="0">
                <a:latin typeface="Arial" charset="0"/>
              </a:rPr>
              <a:t> </a:t>
            </a:r>
            <a:r>
              <a:rPr lang="en-US" sz="2400" dirty="0" err="1">
                <a:latin typeface="Arial" charset="0"/>
              </a:rPr>
              <a:t>động</a:t>
            </a:r>
            <a:r>
              <a:rPr lang="en-US" sz="2400" dirty="0">
                <a:latin typeface="Arial" charset="0"/>
              </a:rPr>
              <a:t>, </a:t>
            </a:r>
            <a:r>
              <a:rPr lang="en-US" sz="2400" dirty="0" err="1">
                <a:latin typeface="Arial" charset="0"/>
              </a:rPr>
              <a:t>gợi</a:t>
            </a:r>
            <a:r>
              <a:rPr lang="en-US" sz="2400" dirty="0">
                <a:latin typeface="Arial" charset="0"/>
              </a:rPr>
              <a:t> </a:t>
            </a:r>
            <a:r>
              <a:rPr lang="en-US" sz="2400" dirty="0" err="1">
                <a:latin typeface="Arial" charset="0"/>
              </a:rPr>
              <a:t>cảm</a:t>
            </a:r>
            <a:r>
              <a:rPr lang="en-US" sz="2400" dirty="0">
                <a:latin typeface="Arial" charset="0"/>
              </a:rPr>
              <a:t>.</a:t>
            </a:r>
          </a:p>
        </p:txBody>
      </p:sp>
    </p:spTree>
    <p:extLst>
      <p:ext uri="{BB962C8B-B14F-4D97-AF65-F5344CB8AC3E}">
        <p14:creationId xmlns:p14="http://schemas.microsoft.com/office/powerpoint/2010/main" val="4244836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19200" y="1281199"/>
            <a:ext cx="7772400" cy="838200"/>
          </a:xfrm>
        </p:spPr>
        <p:txBody>
          <a:bodyPr/>
          <a:lstStyle/>
          <a:p>
            <a:pPr eaLnBrk="1" hangingPunct="1"/>
            <a:r>
              <a:rPr lang="en-US" altLang="en-US" sz="3200"/>
              <a:t>Cấu tạo của bài văn tả cảnh?</a:t>
            </a:r>
          </a:p>
        </p:txBody>
      </p:sp>
      <p:sp>
        <p:nvSpPr>
          <p:cNvPr id="2051" name="Rectangle 3"/>
          <p:cNvSpPr>
            <a:spLocks noGrp="1" noChangeArrowheads="1"/>
          </p:cNvSpPr>
          <p:nvPr>
            <p:ph type="subTitle" idx="1"/>
          </p:nvPr>
        </p:nvSpPr>
        <p:spPr>
          <a:xfrm>
            <a:off x="304800" y="3100302"/>
            <a:ext cx="8534400" cy="3276600"/>
          </a:xfrm>
        </p:spPr>
        <p:txBody>
          <a:bodyPr/>
          <a:lstStyle/>
          <a:p>
            <a:pPr marL="609600" indent="-609600" algn="l" eaLnBrk="1" hangingPunct="1">
              <a:lnSpc>
                <a:spcPct val="90000"/>
              </a:lnSpc>
            </a:pPr>
            <a:r>
              <a:rPr lang="en-US" altLang="en-US" sz="2800">
                <a:solidFill>
                  <a:schemeClr val="tx1">
                    <a:lumMod val="95000"/>
                    <a:lumOff val="5000"/>
                  </a:schemeClr>
                </a:solidFill>
                <a:latin typeface="+mj-lt"/>
              </a:rPr>
              <a:t>Bài văn tả cảnh thường có ba phần:</a:t>
            </a:r>
          </a:p>
          <a:p>
            <a:pPr marL="609600" indent="-609600" algn="l" eaLnBrk="1" hangingPunct="1">
              <a:lnSpc>
                <a:spcPct val="90000"/>
              </a:lnSpc>
              <a:buFontTx/>
              <a:buAutoNum type="arabicPeriod"/>
            </a:pPr>
            <a:r>
              <a:rPr lang="en-US" altLang="en-US" sz="2800">
                <a:solidFill>
                  <a:schemeClr val="tx1">
                    <a:lumMod val="95000"/>
                    <a:lumOff val="5000"/>
                  </a:schemeClr>
                </a:solidFill>
                <a:latin typeface="+mj-lt"/>
              </a:rPr>
              <a:t>Mở bài: Giới thiệu bao quát về cảnh sẽ tả.</a:t>
            </a:r>
          </a:p>
          <a:p>
            <a:pPr marL="609600" indent="-609600" algn="l" eaLnBrk="1" hangingPunct="1">
              <a:lnSpc>
                <a:spcPct val="90000"/>
              </a:lnSpc>
              <a:buFontTx/>
              <a:buAutoNum type="arabicPeriod"/>
            </a:pPr>
            <a:r>
              <a:rPr lang="en-US" altLang="en-US" sz="2800">
                <a:solidFill>
                  <a:schemeClr val="tx1">
                    <a:lumMod val="95000"/>
                    <a:lumOff val="5000"/>
                  </a:schemeClr>
                </a:solidFill>
                <a:latin typeface="+mj-lt"/>
              </a:rPr>
              <a:t>Thân bài: Tả từng phần của cảnh hoặc sự thay đổi của cảnh theo thời gian.</a:t>
            </a:r>
          </a:p>
          <a:p>
            <a:pPr marL="609600" indent="-609600" algn="l" eaLnBrk="1" hangingPunct="1">
              <a:lnSpc>
                <a:spcPct val="90000"/>
              </a:lnSpc>
              <a:buFontTx/>
              <a:buAutoNum type="arabicPeriod"/>
            </a:pPr>
            <a:r>
              <a:rPr lang="en-US" altLang="en-US" sz="2800">
                <a:solidFill>
                  <a:schemeClr val="tx1">
                    <a:lumMod val="95000"/>
                    <a:lumOff val="5000"/>
                  </a:schemeClr>
                </a:solidFill>
                <a:latin typeface="+mj-lt"/>
              </a:rPr>
              <a:t>Kết bài: Nêu nhận xét hặc cảm nghĩ của người viết.</a:t>
            </a:r>
          </a:p>
          <a:p>
            <a:pPr marL="609600" indent="-609600" eaLnBrk="1" hangingPunct="1">
              <a:lnSpc>
                <a:spcPct val="90000"/>
              </a:lnSpc>
            </a:pPr>
            <a:endParaRPr lang="en-US" altLang="en-US" sz="2800">
              <a:solidFill>
                <a:schemeClr val="tx1">
                  <a:lumMod val="95000"/>
                  <a:lumOff val="5000"/>
                </a:schemeClr>
              </a:solidFill>
              <a:latin typeface="+mj-lt"/>
            </a:endParaRPr>
          </a:p>
        </p:txBody>
      </p:sp>
      <p:sp>
        <p:nvSpPr>
          <p:cNvPr id="3076" name="Text Box 4"/>
          <p:cNvSpPr txBox="1">
            <a:spLocks noChangeArrowheads="1"/>
          </p:cNvSpPr>
          <p:nvPr/>
        </p:nvSpPr>
        <p:spPr bwMode="auto">
          <a:xfrm>
            <a:off x="2362200" y="609600"/>
            <a:ext cx="3124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1600">
              <a:latin typeface="+mj-lt"/>
            </a:endParaRPr>
          </a:p>
        </p:txBody>
      </p:sp>
      <p:pic>
        <p:nvPicPr>
          <p:cNvPr id="6" name="Picture 5">
            <a:extLst>
              <a:ext uri="{FF2B5EF4-FFF2-40B4-BE49-F238E27FC236}">
                <a16:creationId xmlns:a16="http://schemas.microsoft.com/office/drawing/2014/main" id="{2D467C97-4B97-4241-BA02-20E3579CEF24}"/>
              </a:ext>
            </a:extLst>
          </p:cNvPr>
          <p:cNvPicPr>
            <a:picLocks noChangeAspect="1"/>
          </p:cNvPicPr>
          <p:nvPr/>
        </p:nvPicPr>
        <p:blipFill rotWithShape="1">
          <a:blip r:embed="rId2"/>
          <a:srcRect b="2025"/>
          <a:stretch/>
        </p:blipFill>
        <p:spPr>
          <a:xfrm>
            <a:off x="2308" y="140591"/>
            <a:ext cx="2740892" cy="2947375"/>
          </a:xfrm>
          <a:prstGeom prst="rect">
            <a:avLst/>
          </a:prstGeom>
        </p:spPr>
      </p:pic>
      <p:sp>
        <p:nvSpPr>
          <p:cNvPr id="7" name="TextBox 6">
            <a:extLst>
              <a:ext uri="{FF2B5EF4-FFF2-40B4-BE49-F238E27FC236}">
                <a16:creationId xmlns:a16="http://schemas.microsoft.com/office/drawing/2014/main" id="{31D190BE-F031-4DC9-BAB3-EEDDF906A98C}"/>
              </a:ext>
            </a:extLst>
          </p:cNvPr>
          <p:cNvSpPr txBox="1"/>
          <p:nvPr/>
        </p:nvSpPr>
        <p:spPr>
          <a:xfrm>
            <a:off x="-113146" y="892736"/>
            <a:ext cx="1926841" cy="1077218"/>
          </a:xfrm>
          <a:prstGeom prst="rect">
            <a:avLst/>
          </a:prstGeom>
          <a:noFill/>
        </p:spPr>
        <p:txBody>
          <a:bodyPr wrap="square" rtlCol="0">
            <a:spAutoFit/>
          </a:bodyPr>
          <a:lstStyle/>
          <a:p>
            <a:pPr algn="ctr"/>
            <a:r>
              <a:rPr lang="en-US" sz="3200" dirty="0"/>
              <a:t>KHỞI ĐỘNG</a:t>
            </a:r>
            <a:endParaRPr lang="vi-VN" sz="3200" dirty="0"/>
          </a:p>
        </p:txBody>
      </p:sp>
    </p:spTree>
    <p:extLst>
      <p:ext uri="{BB962C8B-B14F-4D97-AF65-F5344CB8AC3E}">
        <p14:creationId xmlns:p14="http://schemas.microsoft.com/office/powerpoint/2010/main" val="6858112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 calcmode="lin" valueType="num">
                                      <p:cBhvr>
                                        <p:cTn id="12" dur="500" fill="hold"/>
                                        <p:tgtEl>
                                          <p:spTgt spid="2051">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2051">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205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2051">
                                            <p:txEl>
                                              <p:pRg st="1" end="1"/>
                                            </p:txEl>
                                          </p:spTgt>
                                        </p:tgtEl>
                                        <p:attrNameLst>
                                          <p:attrName>style.visibility</p:attrName>
                                        </p:attrNameLst>
                                      </p:cBhvr>
                                      <p:to>
                                        <p:strVal val="visible"/>
                                      </p:to>
                                    </p:set>
                                    <p:anim calcmode="lin" valueType="num">
                                      <p:cBhvr>
                                        <p:cTn id="19" dur="500" fill="hold"/>
                                        <p:tgtEl>
                                          <p:spTgt spid="2051">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051">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2051">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2051">
                                            <p:txEl>
                                              <p:pRg st="2" end="2"/>
                                            </p:txEl>
                                          </p:spTgt>
                                        </p:tgtEl>
                                        <p:attrNameLst>
                                          <p:attrName>style.visibility</p:attrName>
                                        </p:attrNameLst>
                                      </p:cBhvr>
                                      <p:to>
                                        <p:strVal val="visible"/>
                                      </p:to>
                                    </p:set>
                                    <p:anim calcmode="lin" valueType="num">
                                      <p:cBhvr>
                                        <p:cTn id="26" dur="500" fill="hold"/>
                                        <p:tgtEl>
                                          <p:spTgt spid="2051">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2051">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2051">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2051">
                                            <p:txEl>
                                              <p:pRg st="3" end="3"/>
                                            </p:txEl>
                                          </p:spTgt>
                                        </p:tgtEl>
                                        <p:attrNameLst>
                                          <p:attrName>style.visibility</p:attrName>
                                        </p:attrNameLst>
                                      </p:cBhvr>
                                      <p:to>
                                        <p:strVal val="visible"/>
                                      </p:to>
                                    </p:set>
                                    <p:anim calcmode="lin" valueType="num">
                                      <p:cBhvr>
                                        <p:cTn id="33" dur="500" fill="hold"/>
                                        <p:tgtEl>
                                          <p:spTgt spid="2051">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2051">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A9887F77-4E82-4DD5-9F0E-298E72A5BD85}"/>
              </a:ext>
            </a:extLst>
          </p:cNvPr>
          <p:cNvGrpSpPr/>
          <p:nvPr/>
        </p:nvGrpSpPr>
        <p:grpSpPr>
          <a:xfrm>
            <a:off x="737401" y="2195480"/>
            <a:ext cx="862866" cy="862866"/>
            <a:chOff x="1507165" y="1085850"/>
            <a:chExt cx="1543050" cy="1543050"/>
          </a:xfrm>
        </p:grpSpPr>
        <p:sp>
          <p:nvSpPr>
            <p:cNvPr id="19" name="Flowchart: Connector 18">
              <a:extLst>
                <a:ext uri="{FF2B5EF4-FFF2-40B4-BE49-F238E27FC236}">
                  <a16:creationId xmlns:a16="http://schemas.microsoft.com/office/drawing/2014/main" id="{C1383221-ECB6-4D29-B95B-3A9791771147}"/>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20" name="Flowchart: Connector 19">
              <a:extLst>
                <a:ext uri="{FF2B5EF4-FFF2-40B4-BE49-F238E27FC236}">
                  <a16:creationId xmlns:a16="http://schemas.microsoft.com/office/drawing/2014/main" id="{015F2C89-6AED-40E4-AE85-799592E76363}"/>
                </a:ext>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31" name="Group 30">
            <a:extLst>
              <a:ext uri="{FF2B5EF4-FFF2-40B4-BE49-F238E27FC236}">
                <a16:creationId xmlns:a16="http://schemas.microsoft.com/office/drawing/2014/main" id="{34972177-CDF1-431E-954D-D6E15D0E21A6}"/>
              </a:ext>
            </a:extLst>
          </p:cNvPr>
          <p:cNvGrpSpPr/>
          <p:nvPr/>
        </p:nvGrpSpPr>
        <p:grpSpPr>
          <a:xfrm>
            <a:off x="773028" y="4191000"/>
            <a:ext cx="862866" cy="862866"/>
            <a:chOff x="1507165" y="1085850"/>
            <a:chExt cx="1543050" cy="1543050"/>
          </a:xfrm>
        </p:grpSpPr>
        <p:sp>
          <p:nvSpPr>
            <p:cNvPr id="32" name="Flowchart: Connector 31">
              <a:extLst>
                <a:ext uri="{FF2B5EF4-FFF2-40B4-BE49-F238E27FC236}">
                  <a16:creationId xmlns:a16="http://schemas.microsoft.com/office/drawing/2014/main" id="{40199C0B-C910-412B-A0ED-C344075C7B92}"/>
                </a:ext>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350"/>
            </a:p>
          </p:txBody>
        </p:sp>
        <p:sp>
          <p:nvSpPr>
            <p:cNvPr id="33" name="Flowchart: Connector 32">
              <a:extLst>
                <a:ext uri="{FF2B5EF4-FFF2-40B4-BE49-F238E27FC236}">
                  <a16:creationId xmlns:a16="http://schemas.microsoft.com/office/drawing/2014/main" id="{BF4B2B6D-650B-42D2-B89E-D9BEA31765A7}"/>
                </a:ext>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endParaRPr lang="vi-VN" sz="27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40" name="Flowchart: Alternate Process 39">
            <a:extLst>
              <a:ext uri="{FF2B5EF4-FFF2-40B4-BE49-F238E27FC236}">
                <a16:creationId xmlns:a16="http://schemas.microsoft.com/office/drawing/2014/main" id="{4799579D-7CA1-4189-A601-E21AB3264A36}"/>
              </a:ext>
            </a:extLst>
          </p:cNvPr>
          <p:cNvSpPr/>
          <p:nvPr/>
        </p:nvSpPr>
        <p:spPr>
          <a:xfrm>
            <a:off x="2209800" y="840252"/>
            <a:ext cx="4572000" cy="578150"/>
          </a:xfrm>
          <a:prstGeom prst="flowChartAlternateProcess">
            <a:avLst/>
          </a:prstGeom>
          <a:solidFill>
            <a:schemeClr val="bg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FF0000"/>
                </a:solidFill>
                <a:latin typeface="Arial" panose="020B0604020202020204" pitchFamily="34" charset="0"/>
                <a:cs typeface="Arial" panose="020B0604020202020204" pitchFamily="34" charset="0"/>
              </a:rPr>
              <a:t>YÊU CẦU CẦN ĐẠT</a:t>
            </a:r>
            <a:endParaRPr lang="vi-VN" sz="3600" b="1" dirty="0">
              <a:solidFill>
                <a:srgbClr val="FF0000"/>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B6F26A88-3F6F-4BB1-99D7-48260E1D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8" y="1387922"/>
            <a:ext cx="1088231" cy="516681"/>
          </a:xfrm>
          <a:prstGeom prst="rect">
            <a:avLst/>
          </a:prstGeom>
        </p:spPr>
      </p:pic>
      <p:pic>
        <p:nvPicPr>
          <p:cNvPr id="41" name="Picture 40">
            <a:extLst>
              <a:ext uri="{FF2B5EF4-FFF2-40B4-BE49-F238E27FC236}">
                <a16:creationId xmlns:a16="http://schemas.microsoft.com/office/drawing/2014/main" id="{584A4DF7-4493-4DBD-A936-9163C9C29E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130" y="3369724"/>
            <a:ext cx="1088231" cy="516681"/>
          </a:xfrm>
          <a:prstGeom prst="rect">
            <a:avLst/>
          </a:prstGeom>
        </p:spPr>
      </p:pic>
      <p:sp>
        <p:nvSpPr>
          <p:cNvPr id="44" name="TextBox 10">
            <a:extLst>
              <a:ext uri="{FF2B5EF4-FFF2-40B4-BE49-F238E27FC236}">
                <a16:creationId xmlns:a16="http://schemas.microsoft.com/office/drawing/2014/main" id="{06CD4793-2386-44B9-80E1-799446FAD134}"/>
              </a:ext>
            </a:extLst>
          </p:cNvPr>
          <p:cNvSpPr txBox="1">
            <a:spLocks noChangeArrowheads="1"/>
          </p:cNvSpPr>
          <p:nvPr/>
        </p:nvSpPr>
        <p:spPr bwMode="auto">
          <a:xfrm>
            <a:off x="1731644" y="2104239"/>
            <a:ext cx="66749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vi-VN" sz="2800" dirty="0" err="1">
                <a:latin typeface="Times New Roman" panose="02020603050405020304" pitchFamily="18" charset="0"/>
                <a:cs typeface="Times New Roman" panose="02020603050405020304" pitchFamily="18" charset="0"/>
              </a:rPr>
              <a:t>Phát</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hiện</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được</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những</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hình</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ảnh</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đẹp</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trong</a:t>
            </a:r>
            <a:r>
              <a:rPr lang="en-US" altLang="vi-VN" sz="2800" dirty="0">
                <a:latin typeface="Times New Roman" panose="02020603050405020304" pitchFamily="18" charset="0"/>
                <a:cs typeface="Times New Roman" panose="02020603050405020304" pitchFamily="18" charset="0"/>
              </a:rPr>
              <a:t> 2 </a:t>
            </a:r>
            <a:r>
              <a:rPr lang="en-US" altLang="vi-VN" sz="2800" dirty="0" err="1">
                <a:latin typeface="Times New Roman" panose="02020603050405020304" pitchFamily="18" charset="0"/>
                <a:cs typeface="Times New Roman" panose="02020603050405020304" pitchFamily="18" charset="0"/>
              </a:rPr>
              <a:t>bài</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văn</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tả</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cảnh</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Rừng</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trưa</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Chiều</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tối</a:t>
            </a:r>
            <a:r>
              <a:rPr lang="en-US" altLang="vi-VN" sz="2800" dirty="0">
                <a:latin typeface="Times New Roman" panose="02020603050405020304" pitchFamily="18" charset="0"/>
                <a:cs typeface="Times New Roman" panose="02020603050405020304" pitchFamily="18" charset="0"/>
              </a:rPr>
              <a:t>.</a:t>
            </a:r>
          </a:p>
        </p:txBody>
      </p:sp>
      <p:sp>
        <p:nvSpPr>
          <p:cNvPr id="45" name="TextBox 10">
            <a:extLst>
              <a:ext uri="{FF2B5EF4-FFF2-40B4-BE49-F238E27FC236}">
                <a16:creationId xmlns:a16="http://schemas.microsoft.com/office/drawing/2014/main" id="{AA954B6E-B693-4F78-B0BF-CAD2BCA4C02D}"/>
              </a:ext>
            </a:extLst>
          </p:cNvPr>
          <p:cNvSpPr txBox="1">
            <a:spLocks noChangeArrowheads="1"/>
          </p:cNvSpPr>
          <p:nvPr/>
        </p:nvSpPr>
        <p:spPr bwMode="auto">
          <a:xfrm>
            <a:off x="1767204" y="3628064"/>
            <a:ext cx="6674955"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None/>
            </a:pPr>
            <a:r>
              <a:rPr lang="en-US" altLang="vi-VN" sz="2800" dirty="0" err="1">
                <a:latin typeface="Times New Roman" panose="02020603050405020304" pitchFamily="18" charset="0"/>
                <a:cs typeface="Times New Roman" panose="02020603050405020304" pitchFamily="18" charset="0"/>
              </a:rPr>
              <a:t>Biết</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chuyển</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một</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phần</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của</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dàn</a:t>
            </a:r>
            <a:r>
              <a:rPr lang="en-US" altLang="vi-VN" sz="2800" dirty="0">
                <a:latin typeface="Times New Roman" panose="02020603050405020304" pitchFamily="18" charset="0"/>
                <a:cs typeface="Times New Roman" panose="02020603050405020304" pitchFamily="18" charset="0"/>
              </a:rPr>
              <a:t> ý </a:t>
            </a:r>
            <a:r>
              <a:rPr lang="en-US" altLang="vi-VN" sz="2800" dirty="0" err="1">
                <a:latin typeface="Times New Roman" panose="02020603050405020304" pitchFamily="18" charset="0"/>
                <a:cs typeface="Times New Roman" panose="02020603050405020304" pitchFamily="18" charset="0"/>
              </a:rPr>
              <a:t>đã</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lập</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trong</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tiết</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học</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trước</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thành</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một</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đoạn</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văn</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tả</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cảnh</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một</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buổi</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trong</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ngày</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Lập</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được</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dàn</a:t>
            </a:r>
            <a:r>
              <a:rPr lang="en-US" altLang="vi-VN" sz="2800" dirty="0">
                <a:latin typeface="Times New Roman" panose="02020603050405020304" pitchFamily="18" charset="0"/>
                <a:cs typeface="Times New Roman" panose="02020603050405020304" pitchFamily="18" charset="0"/>
              </a:rPr>
              <a:t> ý </a:t>
            </a:r>
            <a:r>
              <a:rPr lang="en-US" altLang="vi-VN" sz="2800" dirty="0" err="1">
                <a:latin typeface="Times New Roman" panose="02020603050405020304" pitchFamily="18" charset="0"/>
                <a:cs typeface="Times New Roman" panose="02020603050405020304" pitchFamily="18" charset="0"/>
              </a:rPr>
              <a:t>bài</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văn</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tả</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cảnh</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từ</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những</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điều</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quan</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sát</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được</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và</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trình</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bày</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theo</a:t>
            </a:r>
            <a:r>
              <a:rPr lang="en-US" altLang="vi-VN" sz="2800" dirty="0">
                <a:latin typeface="Times New Roman" panose="02020603050405020304" pitchFamily="18" charset="0"/>
                <a:cs typeface="Times New Roman" panose="02020603050405020304" pitchFamily="18" charset="0"/>
              </a:rPr>
              <a:t> </a:t>
            </a:r>
            <a:r>
              <a:rPr lang="en-US" altLang="vi-VN" sz="2800" dirty="0" err="1">
                <a:latin typeface="Times New Roman" panose="02020603050405020304" pitchFamily="18" charset="0"/>
                <a:cs typeface="Times New Roman" panose="02020603050405020304" pitchFamily="18" charset="0"/>
              </a:rPr>
              <a:t>dàn</a:t>
            </a:r>
            <a:r>
              <a:rPr lang="en-US" altLang="vi-VN" sz="2800" dirty="0">
                <a:latin typeface="Times New Roman" panose="02020603050405020304" pitchFamily="18" charset="0"/>
                <a:cs typeface="Times New Roman" panose="02020603050405020304" pitchFamily="18" charset="0"/>
              </a:rPr>
              <a:t> ý.</a:t>
            </a:r>
          </a:p>
          <a:p>
            <a:pPr algn="just" eaLnBrk="1" hangingPunct="1">
              <a:spcBef>
                <a:spcPct val="0"/>
              </a:spcBef>
              <a:buFontTx/>
              <a:buNone/>
            </a:pPr>
            <a:endParaRPr lang="en-US" alt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9729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381000" y="152400"/>
            <a:ext cx="84890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b="1" u="sng" dirty="0" err="1">
                <a:latin typeface="Arial" charset="0"/>
              </a:rPr>
              <a:t>Bài</a:t>
            </a:r>
            <a:r>
              <a:rPr lang="en-US" sz="2800" b="1" u="sng" dirty="0">
                <a:latin typeface="Arial" charset="0"/>
              </a:rPr>
              <a:t> 1:</a:t>
            </a:r>
            <a:r>
              <a:rPr lang="en-US" sz="2800" dirty="0">
                <a:latin typeface="Arial" charset="0"/>
              </a:rPr>
              <a:t> </a:t>
            </a:r>
            <a:r>
              <a:rPr lang="en-US" sz="2800" dirty="0" err="1">
                <a:latin typeface="Arial" charset="0"/>
              </a:rPr>
              <a:t>Tìm</a:t>
            </a:r>
            <a:r>
              <a:rPr lang="en-US" sz="2800" dirty="0">
                <a:latin typeface="Arial" charset="0"/>
              </a:rPr>
              <a:t> </a:t>
            </a:r>
            <a:r>
              <a:rPr lang="en-US" sz="2800" dirty="0" err="1">
                <a:latin typeface="Arial" charset="0"/>
              </a:rPr>
              <a:t>những</a:t>
            </a:r>
            <a:r>
              <a:rPr lang="en-US" sz="2800" dirty="0">
                <a:latin typeface="Arial" charset="0"/>
              </a:rPr>
              <a:t> </a:t>
            </a:r>
            <a:r>
              <a:rPr lang="en-US" sz="2800" dirty="0" err="1">
                <a:latin typeface="Arial" charset="0"/>
              </a:rPr>
              <a:t>hình</a:t>
            </a:r>
            <a:r>
              <a:rPr lang="en-US" sz="2800" dirty="0">
                <a:latin typeface="Arial" charset="0"/>
              </a:rPr>
              <a:t> </a:t>
            </a:r>
            <a:r>
              <a:rPr lang="en-US" sz="2800" dirty="0" err="1">
                <a:latin typeface="Arial" charset="0"/>
              </a:rPr>
              <a:t>ảnh</a:t>
            </a:r>
            <a:r>
              <a:rPr lang="en-US" sz="2800" dirty="0">
                <a:latin typeface="Arial" charset="0"/>
              </a:rPr>
              <a:t> </a:t>
            </a:r>
            <a:r>
              <a:rPr lang="en-US" sz="2800" dirty="0" err="1">
                <a:latin typeface="Arial" charset="0"/>
              </a:rPr>
              <a:t>em</a:t>
            </a:r>
            <a:r>
              <a:rPr lang="en-US" sz="2800" dirty="0">
                <a:latin typeface="Arial" charset="0"/>
              </a:rPr>
              <a:t> </a:t>
            </a:r>
            <a:r>
              <a:rPr lang="en-US" sz="2800" dirty="0" err="1">
                <a:latin typeface="Arial" charset="0"/>
              </a:rPr>
              <a:t>thích</a:t>
            </a:r>
            <a:r>
              <a:rPr lang="en-US" sz="2800" dirty="0">
                <a:latin typeface="Arial" charset="0"/>
              </a:rPr>
              <a:t> </a:t>
            </a:r>
            <a:r>
              <a:rPr lang="en-US" sz="2800" dirty="0" err="1">
                <a:latin typeface="Arial" charset="0"/>
              </a:rPr>
              <a:t>trong</a:t>
            </a:r>
            <a:r>
              <a:rPr lang="en-US" sz="2800" dirty="0">
                <a:latin typeface="Arial" charset="0"/>
              </a:rPr>
              <a:t> </a:t>
            </a:r>
            <a:r>
              <a:rPr lang="en-US" sz="2800" dirty="0" err="1">
                <a:latin typeface="Arial" charset="0"/>
              </a:rPr>
              <a:t>bài</a:t>
            </a:r>
            <a:r>
              <a:rPr lang="en-US" sz="2800" dirty="0">
                <a:latin typeface="Arial" charset="0"/>
              </a:rPr>
              <a:t>:            </a:t>
            </a:r>
          </a:p>
          <a:p>
            <a:pPr eaLnBrk="1" hangingPunct="1"/>
            <a:r>
              <a:rPr lang="en-US" sz="2800" b="1" dirty="0">
                <a:latin typeface="Arial" charset="0"/>
              </a:rPr>
              <a:t>                        </a:t>
            </a:r>
            <a:r>
              <a:rPr lang="en-US" sz="2800" b="1" dirty="0" err="1">
                <a:latin typeface="Arial" charset="0"/>
              </a:rPr>
              <a:t>Rừng</a:t>
            </a:r>
            <a:r>
              <a:rPr lang="en-US" sz="2800" b="1" dirty="0">
                <a:latin typeface="Arial" charset="0"/>
              </a:rPr>
              <a:t> </a:t>
            </a:r>
            <a:r>
              <a:rPr lang="en-US" sz="2800" b="1" dirty="0" err="1">
                <a:latin typeface="Arial" charset="0"/>
              </a:rPr>
              <a:t>trưa</a:t>
            </a:r>
            <a:r>
              <a:rPr lang="en-US" sz="2800" b="1" dirty="0">
                <a:latin typeface="Arial" charset="0"/>
              </a:rPr>
              <a:t>, </a:t>
            </a:r>
            <a:r>
              <a:rPr lang="en-US" sz="2800" b="1" dirty="0" err="1">
                <a:latin typeface="Arial" charset="0"/>
              </a:rPr>
              <a:t>Chiều</a:t>
            </a:r>
            <a:r>
              <a:rPr lang="en-US" sz="2800" b="1" dirty="0">
                <a:latin typeface="Arial" charset="0"/>
              </a:rPr>
              <a:t> </a:t>
            </a:r>
            <a:r>
              <a:rPr lang="en-US" sz="2800" b="1" dirty="0" err="1">
                <a:latin typeface="Arial" charset="0"/>
              </a:rPr>
              <a:t>tối</a:t>
            </a:r>
            <a:endParaRPr lang="en-US" sz="2800" b="1" dirty="0">
              <a:latin typeface="Arial" charset="0"/>
            </a:endParaRPr>
          </a:p>
        </p:txBody>
      </p:sp>
      <p:sp>
        <p:nvSpPr>
          <p:cNvPr id="3" name="Rectangle 2">
            <a:extLst>
              <a:ext uri="{FF2B5EF4-FFF2-40B4-BE49-F238E27FC236}">
                <a16:creationId xmlns:a16="http://schemas.microsoft.com/office/drawing/2014/main" id="{A35F52B0-C865-4A04-8C51-8248C3A14B0C}"/>
              </a:ext>
            </a:extLst>
          </p:cNvPr>
          <p:cNvSpPr txBox="1">
            <a:spLocks noChangeArrowheads="1"/>
          </p:cNvSpPr>
          <p:nvPr/>
        </p:nvSpPr>
        <p:spPr bwMode="auto">
          <a:xfrm>
            <a:off x="2643455" y="1292290"/>
            <a:ext cx="2133600" cy="704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b="1" dirty="0" err="1">
                <a:solidFill>
                  <a:srgbClr val="FF0000"/>
                </a:solidFill>
                <a:latin typeface="Arial" charset="0"/>
              </a:rPr>
              <a:t>Rừng</a:t>
            </a:r>
            <a:r>
              <a:rPr lang="en-US" sz="2800" b="1" dirty="0">
                <a:solidFill>
                  <a:srgbClr val="FF0000"/>
                </a:solidFill>
                <a:latin typeface="Arial" charset="0"/>
              </a:rPr>
              <a:t> </a:t>
            </a:r>
            <a:r>
              <a:rPr lang="en-US" sz="2800" b="1" dirty="0" err="1">
                <a:solidFill>
                  <a:srgbClr val="FF0000"/>
                </a:solidFill>
                <a:latin typeface="Arial" charset="0"/>
              </a:rPr>
              <a:t>trưa</a:t>
            </a:r>
            <a:endParaRPr lang="en-US" sz="2800" b="1" dirty="0">
              <a:solidFill>
                <a:srgbClr val="FF0000"/>
              </a:solidFill>
              <a:latin typeface="Arial" charset="0"/>
            </a:endParaRPr>
          </a:p>
        </p:txBody>
      </p:sp>
      <p:sp>
        <p:nvSpPr>
          <p:cNvPr id="4" name="Rectangle 2">
            <a:extLst>
              <a:ext uri="{FF2B5EF4-FFF2-40B4-BE49-F238E27FC236}">
                <a16:creationId xmlns:a16="http://schemas.microsoft.com/office/drawing/2014/main" id="{9DAC6E43-5A88-4FAC-AF14-BF28DA5E53B2}"/>
              </a:ext>
            </a:extLst>
          </p:cNvPr>
          <p:cNvSpPr txBox="1">
            <a:spLocks noChangeArrowheads="1"/>
          </p:cNvSpPr>
          <p:nvPr/>
        </p:nvSpPr>
        <p:spPr bwMode="auto">
          <a:xfrm>
            <a:off x="627618" y="1996899"/>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1.Những </a:t>
            </a:r>
            <a:r>
              <a:rPr lang="en-US" sz="2800" dirty="0" err="1">
                <a:latin typeface="Arial" charset="0"/>
              </a:rPr>
              <a:t>sự</a:t>
            </a:r>
            <a:r>
              <a:rPr lang="en-US" sz="2800" dirty="0">
                <a:latin typeface="Arial" charset="0"/>
              </a:rPr>
              <a:t> </a:t>
            </a:r>
            <a:r>
              <a:rPr lang="en-US" sz="2800" dirty="0" err="1">
                <a:latin typeface="Arial" charset="0"/>
              </a:rPr>
              <a:t>vật</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trong</a:t>
            </a:r>
            <a:r>
              <a:rPr lang="en-US" sz="2800" dirty="0">
                <a:latin typeface="Arial" charset="0"/>
              </a:rPr>
              <a:t> </a:t>
            </a:r>
            <a:r>
              <a:rPr lang="en-US" sz="2800" dirty="0" err="1">
                <a:latin typeface="Arial" charset="0"/>
              </a:rPr>
              <a:t>cảnh</a:t>
            </a:r>
            <a:r>
              <a:rPr lang="en-US" sz="2800" dirty="0">
                <a:latin typeface="Arial" charset="0"/>
              </a:rPr>
              <a:t> </a:t>
            </a:r>
            <a:r>
              <a:rPr lang="en-US" sz="2800" dirty="0" err="1">
                <a:latin typeface="Arial" charset="0"/>
              </a:rPr>
              <a:t>rừng</a:t>
            </a:r>
            <a:r>
              <a:rPr lang="en-US" sz="2800" dirty="0">
                <a:latin typeface="Arial" charset="0"/>
              </a:rPr>
              <a:t> </a:t>
            </a:r>
            <a:r>
              <a:rPr lang="en-US" sz="2800" dirty="0" err="1">
                <a:latin typeface="Arial" charset="0"/>
              </a:rPr>
              <a:t>trưa</a:t>
            </a:r>
            <a:r>
              <a:rPr lang="en-US" sz="2800" dirty="0">
                <a:latin typeface="Arial" charset="0"/>
              </a:rPr>
              <a:t> </a:t>
            </a:r>
            <a:r>
              <a:rPr lang="en-US" sz="2800" dirty="0" err="1">
                <a:latin typeface="Arial" charset="0"/>
              </a:rPr>
              <a:t>được</a:t>
            </a:r>
            <a:r>
              <a:rPr lang="en-US" sz="2800" dirty="0">
                <a:latin typeface="Arial" charset="0"/>
              </a:rPr>
              <a:t> </a:t>
            </a:r>
            <a:r>
              <a:rPr lang="en-US" sz="2800" dirty="0" err="1">
                <a:latin typeface="Arial" charset="0"/>
              </a:rPr>
              <a:t>tác</a:t>
            </a:r>
            <a:r>
              <a:rPr lang="en-US" sz="2800" dirty="0">
                <a:latin typeface="Arial" charset="0"/>
              </a:rPr>
              <a:t> </a:t>
            </a:r>
            <a:r>
              <a:rPr lang="en-US" sz="2800" dirty="0" err="1">
                <a:latin typeface="Arial" charset="0"/>
              </a:rPr>
              <a:t>giả</a:t>
            </a:r>
            <a:r>
              <a:rPr lang="en-US" sz="2800" dirty="0">
                <a:latin typeface="Arial" charset="0"/>
              </a:rPr>
              <a:t> </a:t>
            </a:r>
            <a:r>
              <a:rPr lang="en-US" sz="2800" dirty="0" err="1">
                <a:latin typeface="Arial" charset="0"/>
              </a:rPr>
              <a:t>chọn</a:t>
            </a:r>
            <a:r>
              <a:rPr lang="en-US" sz="2800" dirty="0">
                <a:latin typeface="Arial" charset="0"/>
              </a:rPr>
              <a:t> </a:t>
            </a:r>
            <a:r>
              <a:rPr lang="en-US" sz="2800" dirty="0" err="1">
                <a:latin typeface="Arial" charset="0"/>
              </a:rPr>
              <a:t>tả</a:t>
            </a:r>
            <a:r>
              <a:rPr lang="en-US" sz="2800" dirty="0">
                <a:latin typeface="Arial" charset="0"/>
              </a:rPr>
              <a:t>? </a:t>
            </a:r>
          </a:p>
          <a:p>
            <a:pPr eaLnBrk="1" hangingPunct="1"/>
            <a:endParaRPr lang="en-US" sz="2800" dirty="0">
              <a:latin typeface="Arial" charset="0"/>
            </a:endParaRPr>
          </a:p>
        </p:txBody>
      </p:sp>
      <p:sp>
        <p:nvSpPr>
          <p:cNvPr id="5" name="Rectangle 2">
            <a:extLst>
              <a:ext uri="{FF2B5EF4-FFF2-40B4-BE49-F238E27FC236}">
                <a16:creationId xmlns:a16="http://schemas.microsoft.com/office/drawing/2014/main" id="{F78D72F8-C259-4D6B-BCD6-24C24594DDAF}"/>
              </a:ext>
            </a:extLst>
          </p:cNvPr>
          <p:cNvSpPr txBox="1">
            <a:spLocks noChangeArrowheads="1"/>
          </p:cNvSpPr>
          <p:nvPr/>
        </p:nvSpPr>
        <p:spPr bwMode="auto">
          <a:xfrm>
            <a:off x="627618" y="2843697"/>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2.Những </a:t>
            </a:r>
            <a:r>
              <a:rPr lang="en-US" sz="2800" dirty="0" err="1">
                <a:latin typeface="Arial" charset="0"/>
              </a:rPr>
              <a:t>đặc</a:t>
            </a:r>
            <a:r>
              <a:rPr lang="en-US" sz="2800" dirty="0">
                <a:latin typeface="Arial" charset="0"/>
              </a:rPr>
              <a:t> </a:t>
            </a:r>
            <a:r>
              <a:rPr lang="en-US" sz="2800" dirty="0" err="1">
                <a:latin typeface="Arial" charset="0"/>
              </a:rPr>
              <a:t>điểm</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cho</a:t>
            </a:r>
            <a:r>
              <a:rPr lang="en-US" sz="2800" dirty="0">
                <a:latin typeface="Arial" charset="0"/>
              </a:rPr>
              <a:t> </a:t>
            </a:r>
            <a:r>
              <a:rPr lang="en-US" sz="2800" dirty="0" err="1">
                <a:latin typeface="Arial" charset="0"/>
              </a:rPr>
              <a:t>biết</a:t>
            </a:r>
            <a:r>
              <a:rPr lang="en-US" sz="2800" dirty="0">
                <a:latin typeface="Arial" charset="0"/>
              </a:rPr>
              <a:t> </a:t>
            </a:r>
            <a:r>
              <a:rPr lang="en-US" sz="2800" dirty="0" err="1">
                <a:latin typeface="Arial" charset="0"/>
              </a:rPr>
              <a:t>đó</a:t>
            </a:r>
            <a:r>
              <a:rPr lang="en-US" sz="2800" dirty="0">
                <a:latin typeface="Arial" charset="0"/>
              </a:rPr>
              <a:t> </a:t>
            </a:r>
            <a:r>
              <a:rPr lang="en-US" sz="2800" dirty="0" err="1">
                <a:latin typeface="Arial" charset="0"/>
              </a:rPr>
              <a:t>là</a:t>
            </a:r>
            <a:r>
              <a:rPr lang="en-US" sz="2800" dirty="0">
                <a:latin typeface="Arial" charset="0"/>
              </a:rPr>
              <a:t> </a:t>
            </a:r>
            <a:r>
              <a:rPr lang="en-US" sz="2800" dirty="0" err="1">
                <a:latin typeface="Arial" charset="0"/>
              </a:rPr>
              <a:t>cảnh</a:t>
            </a:r>
            <a:r>
              <a:rPr lang="en-US" sz="2800" dirty="0">
                <a:latin typeface="Arial" charset="0"/>
              </a:rPr>
              <a:t> </a:t>
            </a:r>
            <a:r>
              <a:rPr lang="en-US" sz="2800" dirty="0" err="1">
                <a:latin typeface="Arial" charset="0"/>
              </a:rPr>
              <a:t>rừng</a:t>
            </a:r>
            <a:r>
              <a:rPr lang="en-US" sz="2800" dirty="0">
                <a:latin typeface="Arial" charset="0"/>
              </a:rPr>
              <a:t> </a:t>
            </a:r>
            <a:r>
              <a:rPr lang="en-US" sz="2800" dirty="0" err="1">
                <a:latin typeface="Arial" charset="0"/>
              </a:rPr>
              <a:t>vào</a:t>
            </a:r>
            <a:r>
              <a:rPr lang="en-US" sz="2800" dirty="0">
                <a:latin typeface="Arial" charset="0"/>
              </a:rPr>
              <a:t> </a:t>
            </a:r>
            <a:r>
              <a:rPr lang="en-US" sz="2800" dirty="0" err="1">
                <a:latin typeface="Arial" charset="0"/>
              </a:rPr>
              <a:t>buổi</a:t>
            </a:r>
            <a:r>
              <a:rPr lang="en-US" sz="2800" dirty="0">
                <a:latin typeface="Arial" charset="0"/>
              </a:rPr>
              <a:t> </a:t>
            </a:r>
            <a:r>
              <a:rPr lang="en-US" sz="2800" dirty="0" err="1">
                <a:latin typeface="Arial" charset="0"/>
              </a:rPr>
              <a:t>trưa</a:t>
            </a:r>
            <a:r>
              <a:rPr lang="en-US" sz="2800" dirty="0">
                <a:latin typeface="Arial" charset="0"/>
              </a:rPr>
              <a:t>? </a:t>
            </a:r>
          </a:p>
          <a:p>
            <a:pPr eaLnBrk="1" hangingPunct="1"/>
            <a:endParaRPr lang="en-US" sz="2800" dirty="0">
              <a:latin typeface="Arial" charset="0"/>
            </a:endParaRPr>
          </a:p>
        </p:txBody>
      </p:sp>
      <p:sp>
        <p:nvSpPr>
          <p:cNvPr id="6" name="Rectangle 2">
            <a:extLst>
              <a:ext uri="{FF2B5EF4-FFF2-40B4-BE49-F238E27FC236}">
                <a16:creationId xmlns:a16="http://schemas.microsoft.com/office/drawing/2014/main" id="{934BE606-652E-4FC5-BC65-10AC61D1ECBE}"/>
              </a:ext>
            </a:extLst>
          </p:cNvPr>
          <p:cNvSpPr txBox="1">
            <a:spLocks noChangeArrowheads="1"/>
          </p:cNvSpPr>
          <p:nvPr/>
        </p:nvSpPr>
        <p:spPr bwMode="auto">
          <a:xfrm>
            <a:off x="627618" y="3654192"/>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3.Em </a:t>
            </a:r>
            <a:r>
              <a:rPr lang="en-US" sz="2800" dirty="0" err="1">
                <a:latin typeface="Arial" charset="0"/>
              </a:rPr>
              <a:t>thích</a:t>
            </a:r>
            <a:r>
              <a:rPr lang="en-US" sz="2800" dirty="0">
                <a:latin typeface="Arial" charset="0"/>
              </a:rPr>
              <a:t> </a:t>
            </a:r>
            <a:r>
              <a:rPr lang="en-US" sz="2800" dirty="0" err="1">
                <a:latin typeface="Arial" charset="0"/>
              </a:rPr>
              <a:t>hình</a:t>
            </a:r>
            <a:r>
              <a:rPr lang="en-US" sz="2800" dirty="0">
                <a:latin typeface="Arial" charset="0"/>
              </a:rPr>
              <a:t> </a:t>
            </a:r>
            <a:r>
              <a:rPr lang="en-US" sz="2800" dirty="0" err="1">
                <a:latin typeface="Arial" charset="0"/>
              </a:rPr>
              <a:t>ảnh</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nhất</a:t>
            </a:r>
            <a:r>
              <a:rPr lang="en-US" sz="2800" dirty="0">
                <a:latin typeface="Arial" charset="0"/>
              </a:rPr>
              <a:t> </a:t>
            </a:r>
            <a:r>
              <a:rPr lang="en-US" sz="2800" dirty="0" err="1">
                <a:latin typeface="Arial" charset="0"/>
              </a:rPr>
              <a:t>vì</a:t>
            </a:r>
            <a:r>
              <a:rPr lang="en-US" sz="2800" dirty="0">
                <a:latin typeface="Arial" charset="0"/>
              </a:rPr>
              <a:t> </a:t>
            </a:r>
            <a:r>
              <a:rPr lang="en-US" sz="2800" dirty="0" err="1">
                <a:latin typeface="Arial" charset="0"/>
              </a:rPr>
              <a:t>sao</a:t>
            </a:r>
            <a:r>
              <a:rPr lang="en-US" sz="2800" dirty="0">
                <a:latin typeface="Arial" charset="0"/>
              </a:rPr>
              <a:t>? </a:t>
            </a:r>
          </a:p>
          <a:p>
            <a:pPr eaLnBrk="1" hangingPunct="1"/>
            <a:endParaRPr lang="en-US" sz="2800" dirty="0">
              <a:latin typeface="Arial" charset="0"/>
            </a:endParaRPr>
          </a:p>
        </p:txBody>
      </p:sp>
      <p:sp>
        <p:nvSpPr>
          <p:cNvPr id="7" name="TextBox 6">
            <a:extLst>
              <a:ext uri="{FF2B5EF4-FFF2-40B4-BE49-F238E27FC236}">
                <a16:creationId xmlns:a16="http://schemas.microsoft.com/office/drawing/2014/main" id="{21EEB161-D1E8-48D2-9898-BCC4E8ABF2CA}"/>
              </a:ext>
            </a:extLst>
          </p:cNvPr>
          <p:cNvSpPr txBox="1"/>
          <p:nvPr/>
        </p:nvSpPr>
        <p:spPr>
          <a:xfrm>
            <a:off x="1068732" y="1350568"/>
            <a:ext cx="1828800" cy="646331"/>
          </a:xfrm>
          <a:prstGeom prst="rect">
            <a:avLst/>
          </a:prstGeom>
          <a:noFill/>
        </p:spPr>
        <p:txBody>
          <a:bodyPr wrap="square" rtlCol="0">
            <a:spAutoFit/>
          </a:bodyPr>
          <a:lstStyle/>
          <a:p>
            <a:r>
              <a:rPr lang="en-US" sz="3600" dirty="0" err="1"/>
              <a:t>Gợi</a:t>
            </a:r>
            <a:r>
              <a:rPr lang="en-US" sz="3600" dirty="0"/>
              <a:t> ý: </a:t>
            </a:r>
          </a:p>
        </p:txBody>
      </p:sp>
      <p:sp>
        <p:nvSpPr>
          <p:cNvPr id="8" name="Rectangle 2">
            <a:extLst>
              <a:ext uri="{FF2B5EF4-FFF2-40B4-BE49-F238E27FC236}">
                <a16:creationId xmlns:a16="http://schemas.microsoft.com/office/drawing/2014/main" id="{A4543CEC-5D8A-4D4C-8995-3B0F54FD26DB}"/>
              </a:ext>
            </a:extLst>
          </p:cNvPr>
          <p:cNvSpPr txBox="1">
            <a:spLocks noChangeArrowheads="1"/>
          </p:cNvSpPr>
          <p:nvPr/>
        </p:nvSpPr>
        <p:spPr bwMode="auto">
          <a:xfrm>
            <a:off x="2663406" y="4106202"/>
            <a:ext cx="2133600" cy="751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b="1" dirty="0" err="1">
                <a:solidFill>
                  <a:srgbClr val="FF0000"/>
                </a:solidFill>
                <a:latin typeface="Arial" charset="0"/>
              </a:rPr>
              <a:t>Chiều</a:t>
            </a:r>
            <a:r>
              <a:rPr lang="en-US" sz="2800" b="1" dirty="0">
                <a:solidFill>
                  <a:srgbClr val="FF0000"/>
                </a:solidFill>
                <a:latin typeface="Arial" charset="0"/>
              </a:rPr>
              <a:t> </a:t>
            </a:r>
            <a:r>
              <a:rPr lang="en-US" sz="2800" b="1" dirty="0" err="1">
                <a:solidFill>
                  <a:srgbClr val="FF0000"/>
                </a:solidFill>
                <a:latin typeface="Arial" charset="0"/>
              </a:rPr>
              <a:t>tối</a:t>
            </a:r>
            <a:endParaRPr lang="en-US" sz="2800" b="1" dirty="0">
              <a:solidFill>
                <a:srgbClr val="FF0000"/>
              </a:solidFill>
              <a:latin typeface="Arial" charset="0"/>
            </a:endParaRPr>
          </a:p>
        </p:txBody>
      </p:sp>
      <p:sp>
        <p:nvSpPr>
          <p:cNvPr id="9" name="Rectangle 2">
            <a:extLst>
              <a:ext uri="{FF2B5EF4-FFF2-40B4-BE49-F238E27FC236}">
                <a16:creationId xmlns:a16="http://schemas.microsoft.com/office/drawing/2014/main" id="{9213C7E0-0337-4A8D-9922-3E106262A79C}"/>
              </a:ext>
            </a:extLst>
          </p:cNvPr>
          <p:cNvSpPr txBox="1">
            <a:spLocks noChangeArrowheads="1"/>
          </p:cNvSpPr>
          <p:nvPr/>
        </p:nvSpPr>
        <p:spPr bwMode="auto">
          <a:xfrm>
            <a:off x="668351" y="4857807"/>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1.Xác </a:t>
            </a:r>
            <a:r>
              <a:rPr lang="en-US" sz="2800" dirty="0" err="1">
                <a:latin typeface="Arial" charset="0"/>
              </a:rPr>
              <a:t>định</a:t>
            </a:r>
            <a:r>
              <a:rPr lang="en-US" sz="2800" dirty="0">
                <a:latin typeface="Arial" charset="0"/>
              </a:rPr>
              <a:t> </a:t>
            </a:r>
            <a:r>
              <a:rPr lang="en-US" sz="2800" dirty="0" err="1">
                <a:latin typeface="Arial" charset="0"/>
              </a:rPr>
              <a:t>phần</a:t>
            </a:r>
            <a:r>
              <a:rPr lang="en-US" sz="2800" dirty="0">
                <a:latin typeface="Arial" charset="0"/>
              </a:rPr>
              <a:t> </a:t>
            </a:r>
            <a:r>
              <a:rPr lang="en-US" sz="2800" dirty="0" err="1">
                <a:latin typeface="Arial" charset="0"/>
              </a:rPr>
              <a:t>mở</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thân</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và</a:t>
            </a:r>
            <a:r>
              <a:rPr lang="en-US" sz="2800" dirty="0">
                <a:latin typeface="Arial" charset="0"/>
              </a:rPr>
              <a:t> </a:t>
            </a:r>
            <a:r>
              <a:rPr lang="en-US" sz="2800" dirty="0" err="1">
                <a:latin typeface="Arial" charset="0"/>
              </a:rPr>
              <a:t>kết</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của</a:t>
            </a:r>
            <a:r>
              <a:rPr lang="en-US" sz="2800" dirty="0">
                <a:latin typeface="Arial" charset="0"/>
              </a:rPr>
              <a:t> </a:t>
            </a:r>
            <a:r>
              <a:rPr lang="en-US" sz="2800" dirty="0" err="1">
                <a:latin typeface="Arial" charset="0"/>
              </a:rPr>
              <a:t>bài</a:t>
            </a:r>
            <a:r>
              <a:rPr lang="en-US" sz="2800" dirty="0">
                <a:latin typeface="Arial" charset="0"/>
              </a:rPr>
              <a:t> </a:t>
            </a:r>
            <a:r>
              <a:rPr lang="en-US" sz="2800" dirty="0" err="1">
                <a:latin typeface="Arial" charset="0"/>
              </a:rPr>
              <a:t>văn</a:t>
            </a:r>
            <a:r>
              <a:rPr lang="en-US" sz="2800" dirty="0">
                <a:latin typeface="Arial" charset="0"/>
              </a:rPr>
              <a:t>? </a:t>
            </a:r>
          </a:p>
          <a:p>
            <a:pPr eaLnBrk="1" hangingPunct="1"/>
            <a:endParaRPr lang="en-US" sz="2800" dirty="0">
              <a:latin typeface="Arial" charset="0"/>
            </a:endParaRPr>
          </a:p>
        </p:txBody>
      </p:sp>
      <p:sp>
        <p:nvSpPr>
          <p:cNvPr id="10" name="Rectangle 2">
            <a:extLst>
              <a:ext uri="{FF2B5EF4-FFF2-40B4-BE49-F238E27FC236}">
                <a16:creationId xmlns:a16="http://schemas.microsoft.com/office/drawing/2014/main" id="{4893B4BB-3DAA-45BE-A2D8-D6F1EEFE1C92}"/>
              </a:ext>
            </a:extLst>
          </p:cNvPr>
          <p:cNvSpPr txBox="1">
            <a:spLocks noChangeArrowheads="1"/>
          </p:cNvSpPr>
          <p:nvPr/>
        </p:nvSpPr>
        <p:spPr bwMode="auto">
          <a:xfrm>
            <a:off x="688578" y="551837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2.Nêu </a:t>
            </a:r>
            <a:r>
              <a:rPr lang="en-US" sz="2800" dirty="0" err="1">
                <a:latin typeface="Arial" charset="0"/>
              </a:rPr>
              <a:t>nội</a:t>
            </a:r>
            <a:r>
              <a:rPr lang="en-US" sz="2800" dirty="0">
                <a:latin typeface="Arial" charset="0"/>
              </a:rPr>
              <a:t> dung </a:t>
            </a:r>
            <a:r>
              <a:rPr lang="en-US" sz="2800" dirty="0" err="1">
                <a:latin typeface="Arial" charset="0"/>
              </a:rPr>
              <a:t>của</a:t>
            </a:r>
            <a:r>
              <a:rPr lang="en-US" sz="2800" dirty="0">
                <a:latin typeface="Arial" charset="0"/>
              </a:rPr>
              <a:t> </a:t>
            </a:r>
            <a:r>
              <a:rPr lang="en-US" sz="2800" dirty="0" err="1">
                <a:latin typeface="Arial" charset="0"/>
              </a:rPr>
              <a:t>từng</a:t>
            </a:r>
            <a:r>
              <a:rPr lang="en-US" sz="2800" dirty="0">
                <a:latin typeface="Arial" charset="0"/>
              </a:rPr>
              <a:t> </a:t>
            </a:r>
            <a:r>
              <a:rPr lang="en-US" sz="2800" dirty="0" err="1">
                <a:latin typeface="Arial" charset="0"/>
              </a:rPr>
              <a:t>đoạn</a:t>
            </a:r>
            <a:r>
              <a:rPr lang="en-US" sz="2800" dirty="0">
                <a:latin typeface="Arial" charset="0"/>
              </a:rPr>
              <a:t>? </a:t>
            </a:r>
          </a:p>
          <a:p>
            <a:pPr eaLnBrk="1" hangingPunct="1"/>
            <a:endParaRPr lang="en-US" sz="2800" dirty="0">
              <a:latin typeface="Arial" charset="0"/>
            </a:endParaRPr>
          </a:p>
        </p:txBody>
      </p:sp>
      <p:sp>
        <p:nvSpPr>
          <p:cNvPr id="11" name="Rectangle 2">
            <a:extLst>
              <a:ext uri="{FF2B5EF4-FFF2-40B4-BE49-F238E27FC236}">
                <a16:creationId xmlns:a16="http://schemas.microsoft.com/office/drawing/2014/main" id="{0FE478E2-9387-402E-8263-1DB0386A82ED}"/>
              </a:ext>
            </a:extLst>
          </p:cNvPr>
          <p:cNvSpPr txBox="1">
            <a:spLocks noChangeArrowheads="1"/>
          </p:cNvSpPr>
          <p:nvPr/>
        </p:nvSpPr>
        <p:spPr bwMode="auto">
          <a:xfrm>
            <a:off x="674012" y="6027534"/>
            <a:ext cx="8229600" cy="844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800" dirty="0">
                <a:latin typeface="Arial" charset="0"/>
              </a:rPr>
              <a:t>3.Em </a:t>
            </a:r>
            <a:r>
              <a:rPr lang="en-US" sz="2800" dirty="0" err="1">
                <a:latin typeface="Arial" charset="0"/>
              </a:rPr>
              <a:t>thích</a:t>
            </a:r>
            <a:r>
              <a:rPr lang="en-US" sz="2800" dirty="0">
                <a:latin typeface="Arial" charset="0"/>
              </a:rPr>
              <a:t> </a:t>
            </a:r>
            <a:r>
              <a:rPr lang="en-US" sz="2800" dirty="0" err="1">
                <a:latin typeface="Arial" charset="0"/>
              </a:rPr>
              <a:t>hình</a:t>
            </a:r>
            <a:r>
              <a:rPr lang="en-US" sz="2800" dirty="0">
                <a:latin typeface="Arial" charset="0"/>
              </a:rPr>
              <a:t> </a:t>
            </a:r>
            <a:r>
              <a:rPr lang="en-US" sz="2800" dirty="0" err="1">
                <a:latin typeface="Arial" charset="0"/>
              </a:rPr>
              <a:t>ảnh</a:t>
            </a:r>
            <a:r>
              <a:rPr lang="en-US" sz="2800" dirty="0">
                <a:latin typeface="Arial" charset="0"/>
              </a:rPr>
              <a:t> </a:t>
            </a:r>
            <a:r>
              <a:rPr lang="en-US" sz="2800" dirty="0" err="1">
                <a:latin typeface="Arial" charset="0"/>
              </a:rPr>
              <a:t>nào</a:t>
            </a:r>
            <a:r>
              <a:rPr lang="en-US" sz="2800" dirty="0">
                <a:latin typeface="Arial" charset="0"/>
              </a:rPr>
              <a:t> </a:t>
            </a:r>
            <a:r>
              <a:rPr lang="en-US" sz="2800" dirty="0" err="1">
                <a:latin typeface="Arial" charset="0"/>
              </a:rPr>
              <a:t>nhất</a:t>
            </a:r>
            <a:r>
              <a:rPr lang="en-US" sz="2800" dirty="0">
                <a:latin typeface="Arial" charset="0"/>
              </a:rPr>
              <a:t> </a:t>
            </a:r>
            <a:r>
              <a:rPr lang="en-US" sz="2800" dirty="0" err="1">
                <a:latin typeface="Arial" charset="0"/>
              </a:rPr>
              <a:t>vì</a:t>
            </a:r>
            <a:r>
              <a:rPr lang="en-US" sz="2800" dirty="0">
                <a:latin typeface="Arial" charset="0"/>
              </a:rPr>
              <a:t> </a:t>
            </a:r>
            <a:r>
              <a:rPr lang="en-US" sz="2800" dirty="0" err="1">
                <a:latin typeface="Arial" charset="0"/>
              </a:rPr>
              <a:t>sao</a:t>
            </a:r>
            <a:r>
              <a:rPr lang="en-US" sz="2800" dirty="0">
                <a:latin typeface="Arial" charset="0"/>
              </a:rPr>
              <a:t>? </a:t>
            </a:r>
          </a:p>
        </p:txBody>
      </p:sp>
    </p:spTree>
    <p:extLst>
      <p:ext uri="{BB962C8B-B14F-4D97-AF65-F5344CB8AC3E}">
        <p14:creationId xmlns:p14="http://schemas.microsoft.com/office/powerpoint/2010/main" val="3635270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out)">
                                      <p:cBhvr>
                                        <p:cTn id="7" dur="1250"/>
                                        <p:tgtEl>
                                          <p:spTgt spid="3"/>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out)">
                                      <p:cBhvr>
                                        <p:cTn id="10" dur="1250"/>
                                        <p:tgtEl>
                                          <p:spTgt spid="4"/>
                                        </p:tgtEl>
                                      </p:cBhvr>
                                    </p:animEffect>
                                  </p:childTnLst>
                                </p:cTn>
                              </p:par>
                              <p:par>
                                <p:cTn id="11" presetID="6" presetClass="entr" presetSubtype="32"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out)">
                                      <p:cBhvr>
                                        <p:cTn id="13" dur="1250"/>
                                        <p:tgtEl>
                                          <p:spTgt spid="5"/>
                                        </p:tgtEl>
                                      </p:cBhvr>
                                    </p:animEffect>
                                  </p:childTnLst>
                                </p:cTn>
                              </p:par>
                              <p:par>
                                <p:cTn id="14" presetID="6" presetClass="entr" presetSubtype="32"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circle(out)">
                                      <p:cBhvr>
                                        <p:cTn id="16" dur="1250"/>
                                        <p:tgtEl>
                                          <p:spTgt spid="6"/>
                                        </p:tgtEl>
                                      </p:cBhvr>
                                    </p:animEffect>
                                  </p:childTnLst>
                                </p:cTn>
                              </p:par>
                              <p:par>
                                <p:cTn id="17" presetID="6" presetClass="entr" presetSubtype="32"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ircle(out)">
                                      <p:cBhvr>
                                        <p:cTn id="19" dur="1250"/>
                                        <p:tgtEl>
                                          <p:spTgt spid="7"/>
                                        </p:tgtEl>
                                      </p:cBhvr>
                                    </p:animEffect>
                                  </p:childTnLst>
                                </p:cTn>
                              </p:par>
                              <p:par>
                                <p:cTn id="20" presetID="6" presetClass="entr" presetSubtype="32"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out)">
                                      <p:cBhvr>
                                        <p:cTn id="22" dur="1250"/>
                                        <p:tgtEl>
                                          <p:spTgt spid="8"/>
                                        </p:tgtEl>
                                      </p:cBhvr>
                                    </p:animEffect>
                                  </p:childTnLst>
                                </p:cTn>
                              </p:par>
                              <p:par>
                                <p:cTn id="23" presetID="6" presetClass="entr" presetSubtype="32"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circle(out)">
                                      <p:cBhvr>
                                        <p:cTn id="25" dur="1250"/>
                                        <p:tgtEl>
                                          <p:spTgt spid="9"/>
                                        </p:tgtEl>
                                      </p:cBhvr>
                                    </p:animEffect>
                                  </p:childTnLst>
                                </p:cTn>
                              </p:par>
                              <p:par>
                                <p:cTn id="26" presetID="6" presetClass="entr" presetSubtype="32"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ircle(out)">
                                      <p:cBhvr>
                                        <p:cTn id="28" dur="1250"/>
                                        <p:tgtEl>
                                          <p:spTgt spid="10"/>
                                        </p:tgtEl>
                                      </p:cBhvr>
                                    </p:animEffect>
                                  </p:childTnLst>
                                </p:cTn>
                              </p:par>
                              <p:par>
                                <p:cTn id="29" presetID="6" presetClass="entr" presetSubtype="32"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out)">
                                      <p:cBhvr>
                                        <p:cTn id="31" dur="1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4" name="Picture 10" descr="Cover">
            <a:extLst>
              <a:ext uri="{FF2B5EF4-FFF2-40B4-BE49-F238E27FC236}">
                <a16:creationId xmlns:a16="http://schemas.microsoft.com/office/drawing/2014/main" id="{AB97FA23-2A15-4751-A3AC-9E8B1F8958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848" y="2738208"/>
            <a:ext cx="3812241" cy="2397399"/>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a:extLst>
              <a:ext uri="{FF2B5EF4-FFF2-40B4-BE49-F238E27FC236}">
                <a16:creationId xmlns:a16="http://schemas.microsoft.com/office/drawing/2014/main" id="{B5467041-967E-49DA-9454-AE88545597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703942"/>
            <a:ext cx="3829137" cy="1156479"/>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a:extLst>
              <a:ext uri="{FF2B5EF4-FFF2-40B4-BE49-F238E27FC236}">
                <a16:creationId xmlns:a16="http://schemas.microsoft.com/office/drawing/2014/main" id="{477E4E0D-3E7C-47F4-8EE8-04A27C700A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7717" y="2772474"/>
            <a:ext cx="3570883" cy="2405966"/>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a:extLst>
              <a:ext uri="{FF2B5EF4-FFF2-40B4-BE49-F238E27FC236}">
                <a16:creationId xmlns:a16="http://schemas.microsoft.com/office/drawing/2014/main" id="{87FECDFE-317B-4988-9FBC-8D505A53056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7717" y="2612159"/>
            <a:ext cx="3429690" cy="1021862"/>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a:extLst>
              <a:ext uri="{FF2B5EF4-FFF2-40B4-BE49-F238E27FC236}">
                <a16:creationId xmlns:a16="http://schemas.microsoft.com/office/drawing/2014/main" id="{32501539-DF4A-45D2-8A1A-428BE07D3A7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7717" y="1209699"/>
            <a:ext cx="3463480" cy="2042500"/>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a:extLst>
              <a:ext uri="{FF2B5EF4-FFF2-40B4-BE49-F238E27FC236}">
                <a16:creationId xmlns:a16="http://schemas.microsoft.com/office/drawing/2014/main" id="{8B89CA8C-E62F-489F-811B-52948001C30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72652" y="1092215"/>
            <a:ext cx="3579331" cy="2152641"/>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a:extLst>
              <a:ext uri="{FF2B5EF4-FFF2-40B4-BE49-F238E27FC236}">
                <a16:creationId xmlns:a16="http://schemas.microsoft.com/office/drawing/2014/main" id="{9A05F6B7-0D4F-4C9B-A46B-6DA47EE6243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03839" y="2316002"/>
            <a:ext cx="2389439" cy="135962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a:extLst>
              <a:ext uri="{FF2B5EF4-FFF2-40B4-BE49-F238E27FC236}">
                <a16:creationId xmlns:a16="http://schemas.microsoft.com/office/drawing/2014/main" id="{0D56BDA0-A581-43C2-8B7F-816C6BBAA376}"/>
              </a:ext>
            </a:extLst>
          </p:cNvPr>
          <p:cNvSpPr txBox="1">
            <a:spLocks noChangeArrowheads="1"/>
          </p:cNvSpPr>
          <p:nvPr/>
        </p:nvSpPr>
        <p:spPr bwMode="auto">
          <a:xfrm>
            <a:off x="199440" y="-65487"/>
            <a:ext cx="910508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2400" dirty="0" err="1">
                <a:latin typeface="Arial" charset="0"/>
              </a:rPr>
              <a:t>Những</a:t>
            </a:r>
            <a:r>
              <a:rPr lang="en-US" sz="2400" dirty="0">
                <a:latin typeface="Arial" charset="0"/>
              </a:rPr>
              <a:t> </a:t>
            </a:r>
            <a:r>
              <a:rPr lang="en-US" sz="2400" dirty="0" err="1">
                <a:latin typeface="Arial" charset="0"/>
              </a:rPr>
              <a:t>sự</a:t>
            </a:r>
            <a:r>
              <a:rPr lang="en-US" sz="2400" dirty="0">
                <a:latin typeface="Arial" charset="0"/>
              </a:rPr>
              <a:t> </a:t>
            </a:r>
            <a:r>
              <a:rPr lang="en-US" sz="2400" dirty="0" err="1">
                <a:latin typeface="Arial" charset="0"/>
              </a:rPr>
              <a:t>vật</a:t>
            </a:r>
            <a:r>
              <a:rPr lang="en-US" sz="2400" dirty="0">
                <a:latin typeface="Arial" charset="0"/>
              </a:rPr>
              <a:t> </a:t>
            </a:r>
            <a:r>
              <a:rPr lang="en-US" sz="2400" dirty="0" err="1">
                <a:latin typeface="Arial" charset="0"/>
              </a:rPr>
              <a:t>nào</a:t>
            </a:r>
            <a:r>
              <a:rPr lang="en-US" sz="2400" dirty="0">
                <a:latin typeface="Arial" charset="0"/>
              </a:rPr>
              <a:t> </a:t>
            </a:r>
            <a:r>
              <a:rPr lang="en-US" sz="2400" dirty="0" err="1">
                <a:latin typeface="Arial" charset="0"/>
              </a:rPr>
              <a:t>trong</a:t>
            </a:r>
            <a:r>
              <a:rPr lang="en-US" sz="2400" dirty="0">
                <a:latin typeface="Arial" charset="0"/>
              </a:rPr>
              <a:t> </a:t>
            </a:r>
            <a:r>
              <a:rPr lang="en-US" sz="2400" dirty="0" err="1">
                <a:latin typeface="Arial" charset="0"/>
              </a:rPr>
              <a:t>cảnh</a:t>
            </a:r>
            <a:r>
              <a:rPr lang="en-US" sz="2400" dirty="0">
                <a:latin typeface="Arial" charset="0"/>
              </a:rPr>
              <a:t> </a:t>
            </a:r>
            <a:r>
              <a:rPr lang="en-US" sz="2400" dirty="0" err="1">
                <a:latin typeface="Arial" charset="0"/>
              </a:rPr>
              <a:t>rừng</a:t>
            </a:r>
            <a:r>
              <a:rPr lang="en-US" sz="2400" dirty="0">
                <a:latin typeface="Arial" charset="0"/>
              </a:rPr>
              <a:t> </a:t>
            </a:r>
            <a:r>
              <a:rPr lang="en-US" sz="2400" dirty="0" err="1">
                <a:latin typeface="Arial" charset="0"/>
              </a:rPr>
              <a:t>trưa</a:t>
            </a:r>
            <a:r>
              <a:rPr lang="en-US" sz="2400" dirty="0">
                <a:latin typeface="Arial" charset="0"/>
              </a:rPr>
              <a:t> </a:t>
            </a:r>
            <a:r>
              <a:rPr lang="en-US" sz="2400" dirty="0" err="1">
                <a:latin typeface="Arial" charset="0"/>
              </a:rPr>
              <a:t>được</a:t>
            </a:r>
            <a:r>
              <a:rPr lang="en-US" sz="2400" dirty="0">
                <a:latin typeface="Arial" charset="0"/>
              </a:rPr>
              <a:t> </a:t>
            </a:r>
            <a:r>
              <a:rPr lang="en-US" sz="2400" dirty="0" err="1">
                <a:latin typeface="Arial" charset="0"/>
              </a:rPr>
              <a:t>tác</a:t>
            </a:r>
            <a:r>
              <a:rPr lang="en-US" sz="2400" dirty="0">
                <a:latin typeface="Arial" charset="0"/>
              </a:rPr>
              <a:t> </a:t>
            </a:r>
            <a:r>
              <a:rPr lang="en-US" sz="2400" dirty="0" err="1">
                <a:latin typeface="Arial" charset="0"/>
              </a:rPr>
              <a:t>giả</a:t>
            </a:r>
            <a:r>
              <a:rPr lang="en-US" sz="2400" dirty="0">
                <a:latin typeface="Arial" charset="0"/>
              </a:rPr>
              <a:t> </a:t>
            </a:r>
            <a:r>
              <a:rPr lang="en-US" sz="2400" dirty="0" err="1">
                <a:latin typeface="Arial" charset="0"/>
              </a:rPr>
              <a:t>chọn</a:t>
            </a:r>
            <a:r>
              <a:rPr lang="en-US" sz="2400" dirty="0">
                <a:latin typeface="Arial" charset="0"/>
              </a:rPr>
              <a:t> </a:t>
            </a:r>
            <a:r>
              <a:rPr lang="en-US" sz="2400" dirty="0" err="1">
                <a:latin typeface="Arial" charset="0"/>
              </a:rPr>
              <a:t>tả</a:t>
            </a:r>
            <a:r>
              <a:rPr lang="en-US" sz="2400" dirty="0">
                <a:latin typeface="Arial" charset="0"/>
              </a:rPr>
              <a:t>? </a:t>
            </a:r>
          </a:p>
          <a:p>
            <a:pPr eaLnBrk="1" hangingPunct="1"/>
            <a:endParaRPr lang="en-US" sz="2400" dirty="0">
              <a:latin typeface="Arial" charset="0"/>
            </a:endParaRPr>
          </a:p>
        </p:txBody>
      </p:sp>
      <p:pic>
        <p:nvPicPr>
          <p:cNvPr id="6" name="Picture 5">
            <a:extLst>
              <a:ext uri="{FF2B5EF4-FFF2-40B4-BE49-F238E27FC236}">
                <a16:creationId xmlns:a16="http://schemas.microsoft.com/office/drawing/2014/main" id="{168AFF2F-1583-4BA0-BE80-807232D9CEB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772717" y="3978726"/>
            <a:ext cx="1451681" cy="1504023"/>
          </a:xfrm>
          <a:prstGeom prst="rect">
            <a:avLst/>
          </a:prstGeom>
        </p:spPr>
      </p:pic>
      <p:pic>
        <p:nvPicPr>
          <p:cNvPr id="8" name="Picture 7">
            <a:extLst>
              <a:ext uri="{FF2B5EF4-FFF2-40B4-BE49-F238E27FC236}">
                <a16:creationId xmlns:a16="http://schemas.microsoft.com/office/drawing/2014/main" id="{B3327059-FB78-4C18-94F1-9F02FB9D308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949850" y="783017"/>
            <a:ext cx="1359414" cy="1359414"/>
          </a:xfrm>
          <a:prstGeom prst="rect">
            <a:avLst/>
          </a:prstGeom>
        </p:spPr>
      </p:pic>
      <p:sp>
        <p:nvSpPr>
          <p:cNvPr id="2" name="TextBox 1"/>
          <p:cNvSpPr txBox="1"/>
          <p:nvPr/>
        </p:nvSpPr>
        <p:spPr>
          <a:xfrm>
            <a:off x="191315" y="5614664"/>
            <a:ext cx="8876483" cy="1200329"/>
          </a:xfrm>
          <a:prstGeom prst="rect">
            <a:avLst/>
          </a:prstGeom>
          <a:noFill/>
        </p:spPr>
        <p:txBody>
          <a:bodyPr wrap="square" rtlCol="0">
            <a:spAutoFit/>
          </a:bodyPr>
          <a:lstStyle/>
          <a:p>
            <a:r>
              <a:rPr lang="en-GB"/>
              <a:t>Cây thân gỗ cao từ 2m đến 30m, xuất hiện rất nhiều ở miền Nam. L</a:t>
            </a:r>
            <a:r>
              <a:rPr lang="vi-VN"/>
              <a:t>á chứa nhiều tinh dầu, có mùi thơm, tính ấm, vị hơi cay ch</a:t>
            </a:r>
            <a:r>
              <a:rPr lang="en-US"/>
              <a:t>át, dùng làm dầu xoa</a:t>
            </a:r>
            <a:r>
              <a:rPr lang="vi-VN"/>
              <a:t> giúp hoạt huyết, giảm đau,</a:t>
            </a:r>
            <a:r>
              <a:rPr lang="en-GB"/>
              <a:t> …Gỗ dùng để đóng đồ. Rừng tràm có</a:t>
            </a:r>
            <a:r>
              <a:rPr lang="vi-VN"/>
              <a:t> vai trò </a:t>
            </a:r>
            <a:r>
              <a:rPr lang="en-US"/>
              <a:t>lớn trong việc </a:t>
            </a:r>
            <a:r>
              <a:rPr lang="vi-VN"/>
              <a:t>cân bằng</a:t>
            </a:r>
            <a:r>
              <a:rPr lang="en-US"/>
              <a:t> sinh thái</a:t>
            </a:r>
            <a:r>
              <a:rPr lang="vi-VN"/>
              <a:t> và bảo vệ môi trường</a:t>
            </a:r>
            <a:r>
              <a:rPr lang="en-US"/>
              <a:t>.</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1508"/>
                                        </p:tgtEl>
                                        <p:attrNameLst>
                                          <p:attrName>style.visibility</p:attrName>
                                        </p:attrNameLst>
                                      </p:cBhvr>
                                      <p:to>
                                        <p:strVal val="visible"/>
                                      </p:to>
                                    </p:set>
                                    <p:animEffect transition="in" filter="circle(in)">
                                      <p:cBhvr>
                                        <p:cTn id="12" dur="1250"/>
                                        <p:tgtEl>
                                          <p:spTgt spid="2150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nodeType="clickEffect">
                                  <p:stCondLst>
                                    <p:cond delay="0"/>
                                  </p:stCondLst>
                                  <p:childTnLst>
                                    <p:set>
                                      <p:cBhvr>
                                        <p:cTn id="16" dur="1" fill="hold">
                                          <p:stCondLst>
                                            <p:cond delay="0"/>
                                          </p:stCondLst>
                                        </p:cTn>
                                        <p:tgtEl>
                                          <p:spTgt spid="21509"/>
                                        </p:tgtEl>
                                        <p:attrNameLst>
                                          <p:attrName>style.visibility</p:attrName>
                                        </p:attrNameLst>
                                      </p:cBhvr>
                                      <p:to>
                                        <p:strVal val="visible"/>
                                      </p:to>
                                    </p:set>
                                    <p:animEffect transition="in" filter="circle(out)">
                                      <p:cBhvr>
                                        <p:cTn id="17" dur="1250"/>
                                        <p:tgtEl>
                                          <p:spTgt spid="21509"/>
                                        </p:tgtEl>
                                      </p:cBhvr>
                                    </p:animEffect>
                                  </p:childTnLst>
                                </p:cTn>
                              </p:par>
                              <p:par>
                                <p:cTn id="18" presetID="6" presetClass="entr" presetSubtype="32"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ircle(out)">
                                      <p:cBhvr>
                                        <p:cTn id="20" dur="125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1510"/>
                                        </p:tgtEl>
                                        <p:attrNameLst>
                                          <p:attrName>style.visibility</p:attrName>
                                        </p:attrNameLst>
                                      </p:cBhvr>
                                      <p:to>
                                        <p:strVal val="visible"/>
                                      </p:to>
                                    </p:set>
                                    <p:animEffect transition="in" filter="wipe(left)">
                                      <p:cBhvr>
                                        <p:cTn id="25" dur="500"/>
                                        <p:tgtEl>
                                          <p:spTgt spid="21510"/>
                                        </p:tgtEl>
                                      </p:cBhvr>
                                    </p:animEffec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21511"/>
                                        </p:tgtEl>
                                        <p:attrNameLst>
                                          <p:attrName>style.visibility</p:attrName>
                                        </p:attrNameLst>
                                      </p:cBhvr>
                                      <p:to>
                                        <p:strVal val="visible"/>
                                      </p:to>
                                    </p:set>
                                    <p:animEffect transition="in" filter="wipe(left)">
                                      <p:cBhvr>
                                        <p:cTn id="34" dur="500"/>
                                        <p:tgtEl>
                                          <p:spTgt spid="21511"/>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21512"/>
                                        </p:tgtEl>
                                        <p:attrNameLst>
                                          <p:attrName>style.visibility</p:attrName>
                                        </p:attrNameLst>
                                      </p:cBhvr>
                                      <p:to>
                                        <p:strVal val="visible"/>
                                      </p:to>
                                    </p:set>
                                    <p:animEffect transition="in" filter="wipe(left)">
                                      <p:cBhvr>
                                        <p:cTn id="39" dur="500"/>
                                        <p:tgtEl>
                                          <p:spTgt spid="21512"/>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21513"/>
                                        </p:tgtEl>
                                        <p:attrNameLst>
                                          <p:attrName>style.visibility</p:attrName>
                                        </p:attrNameLst>
                                      </p:cBhvr>
                                      <p:to>
                                        <p:strVal val="visible"/>
                                      </p:to>
                                    </p:set>
                                    <p:animEffect transition="in" filter="wipe(left)">
                                      <p:cBhvr>
                                        <p:cTn id="44" dur="500"/>
                                        <p:tgtEl>
                                          <p:spTgt spid="21513"/>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2" fill="hold" nodeType="clickEffect">
                                  <p:stCondLst>
                                    <p:cond delay="0"/>
                                  </p:stCondLst>
                                  <p:childTnLst>
                                    <p:set>
                                      <p:cBhvr>
                                        <p:cTn id="48" dur="1" fill="hold">
                                          <p:stCondLst>
                                            <p:cond delay="0"/>
                                          </p:stCondLst>
                                        </p:cTn>
                                        <p:tgtEl>
                                          <p:spTgt spid="21514"/>
                                        </p:tgtEl>
                                        <p:attrNameLst>
                                          <p:attrName>style.visibility</p:attrName>
                                        </p:attrNameLst>
                                      </p:cBhvr>
                                      <p:to>
                                        <p:strVal val="visible"/>
                                      </p:to>
                                    </p:set>
                                    <p:animEffect transition="in" filter="wipe(right)">
                                      <p:cBhvr>
                                        <p:cTn id="49" dur="500"/>
                                        <p:tgtEl>
                                          <p:spTgt spid="21514"/>
                                        </p:tgtEl>
                                      </p:cBhvr>
                                    </p:animEffect>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2"/>
                                        </p:tgtEl>
                                        <p:attrNameLst>
                                          <p:attrName>style.visibility</p:attrName>
                                        </p:attrNameLst>
                                      </p:cBhvr>
                                      <p:to>
                                        <p:strVal val="visible"/>
                                      </p:to>
                                    </p:set>
                                    <p:animEffect transition="in" filter="fade">
                                      <p:cBhvr>
                                        <p:cTn id="54" dur="1000"/>
                                        <p:tgtEl>
                                          <p:spTgt spid="2"/>
                                        </p:tgtEl>
                                      </p:cBhvr>
                                    </p:animEffect>
                                    <p:anim calcmode="lin" valueType="num">
                                      <p:cBhvr>
                                        <p:cTn id="55" dur="1000" fill="hold"/>
                                        <p:tgtEl>
                                          <p:spTgt spid="2"/>
                                        </p:tgtEl>
                                        <p:attrNameLst>
                                          <p:attrName>ppt_x</p:attrName>
                                        </p:attrNameLst>
                                      </p:cBhvr>
                                      <p:tavLst>
                                        <p:tav tm="0">
                                          <p:val>
                                            <p:strVal val="#ppt_x"/>
                                          </p:val>
                                        </p:tav>
                                        <p:tav tm="100000">
                                          <p:val>
                                            <p:strVal val="#ppt_x"/>
                                          </p:val>
                                        </p:tav>
                                      </p:tavLst>
                                    </p:anim>
                                    <p:anim calcmode="lin" valueType="num">
                                      <p:cBhvr>
                                        <p:cTn id="5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838200"/>
            <a:ext cx="8153400" cy="2087562"/>
          </a:xfrm>
        </p:spPr>
        <p:txBody>
          <a:bodyPr>
            <a:normAutofit fontScale="90000"/>
          </a:bodyPr>
          <a:lstStyle/>
          <a:p>
            <a:pPr algn="l" eaLnBrk="1" hangingPunct="1"/>
            <a:r>
              <a:rPr lang="en-US" altLang="en-US" sz="3200">
                <a:solidFill>
                  <a:srgbClr val="6600FF"/>
                </a:solidFill>
                <a:latin typeface="Arial" panose="020B0604020202020204" pitchFamily="34" charset="0"/>
                <a:cs typeface="Arial" panose="020B0604020202020204" pitchFamily="34" charset="0"/>
              </a:rPr>
              <a:t>     Trong cái nắng chói chang, dữ dội làm cho </a:t>
            </a:r>
            <a:br>
              <a:rPr lang="en-US" altLang="en-US" sz="3200">
                <a:solidFill>
                  <a:srgbClr val="6600FF"/>
                </a:solidFill>
                <a:latin typeface="Arial" panose="020B0604020202020204" pitchFamily="34" charset="0"/>
                <a:cs typeface="Arial" panose="020B0604020202020204" pitchFamily="34" charset="0"/>
              </a:rPr>
            </a:br>
            <a:r>
              <a:rPr lang="en-US" altLang="en-US" sz="3200">
                <a:solidFill>
                  <a:srgbClr val="6600FF"/>
                </a:solidFill>
                <a:latin typeface="Arial" panose="020B0604020202020204" pitchFamily="34" charset="0"/>
                <a:cs typeface="Arial" panose="020B0604020202020204" pitchFamily="34" charset="0"/>
              </a:rPr>
              <a:t>“ biển lá xanh rờn đã bắt đầu ngả sang màu úa” bị hun nóng, cây tràm vẫn sống, sống oai hùng, thân cây vươn lên trời cao, hương tràm cũng ngát dậy, đầy sức sống.</a:t>
            </a:r>
          </a:p>
        </p:txBody>
      </p:sp>
      <p:sp>
        <p:nvSpPr>
          <p:cNvPr id="6147" name="Rectangle 3"/>
          <p:cNvSpPr>
            <a:spLocks noGrp="1" noChangeArrowheads="1"/>
          </p:cNvSpPr>
          <p:nvPr>
            <p:ph type="body" idx="1"/>
          </p:nvPr>
        </p:nvSpPr>
        <p:spPr>
          <a:xfrm>
            <a:off x="0" y="3505200"/>
            <a:ext cx="8610600" cy="3276600"/>
          </a:xfrm>
        </p:spPr>
        <p:txBody>
          <a:bodyPr/>
          <a:lstStyle/>
          <a:p>
            <a:pPr eaLnBrk="1" hangingPunct="1">
              <a:lnSpc>
                <a:spcPct val="90000"/>
              </a:lnSpc>
              <a:buFontTx/>
              <a:buNone/>
            </a:pPr>
            <a:r>
              <a:rPr lang="en-US" altLang="en-US">
                <a:solidFill>
                  <a:srgbClr val="FF0000"/>
                </a:solidFill>
                <a:latin typeface="Arial" panose="020B0604020202020204" pitchFamily="34" charset="0"/>
                <a:cs typeface="Arial" panose="020B0604020202020204" pitchFamily="34" charset="0"/>
              </a:rPr>
              <a:t>         Hình ảnh những bông hoa nhiệt đới thật đẹp. Trong cái nắng hầm hập buổi trưa, những bông hoa nhiệt đới nhỏ bé vẫn nở sặc sỡ, lộng lẫy khoe sắc, tỏa hương ngào ngạt làm cho khu rừng thêm sống động, tràn đầy sức sống.</a:t>
            </a:r>
          </a:p>
        </p:txBody>
      </p:sp>
    </p:spTree>
    <p:extLst>
      <p:ext uri="{BB962C8B-B14F-4D97-AF65-F5344CB8AC3E}">
        <p14:creationId xmlns:p14="http://schemas.microsoft.com/office/powerpoint/2010/main" val="1480037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6" name="Picture 12" descr="Cover">
            <a:extLst>
              <a:ext uri="{FF2B5EF4-FFF2-40B4-BE49-F238E27FC236}">
                <a16:creationId xmlns:a16="http://schemas.microsoft.com/office/drawing/2014/main" id="{32FBFBCE-4A50-439A-8DAC-0C3062E5E0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8338" y="5135563"/>
            <a:ext cx="3924300" cy="1706562"/>
          </a:xfrm>
          <a:prstGeom prst="rect">
            <a:avLst/>
          </a:prstGeom>
          <a:noFill/>
          <a:extLst>
            <a:ext uri="{909E8E84-426E-40DD-AFC4-6F175D3DCCD1}">
              <a14:hiddenFill xmlns:a14="http://schemas.microsoft.com/office/drawing/2010/main">
                <a:solidFill>
                  <a:srgbClr val="FFFFFF"/>
                </a:solidFill>
              </a14:hiddenFill>
            </a:ext>
          </a:extLst>
        </p:spPr>
      </p:pic>
      <p:pic>
        <p:nvPicPr>
          <p:cNvPr id="21515" name="Picture 11" descr="Cover">
            <a:extLst>
              <a:ext uri="{FF2B5EF4-FFF2-40B4-BE49-F238E27FC236}">
                <a16:creationId xmlns:a16="http://schemas.microsoft.com/office/drawing/2014/main" id="{BDEEBA61-9C87-4AFE-9C57-08EFE9DBE3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8913" y="2268538"/>
            <a:ext cx="3317875" cy="4222750"/>
          </a:xfrm>
          <a:prstGeom prst="rect">
            <a:avLst/>
          </a:prstGeom>
          <a:noFill/>
          <a:extLst>
            <a:ext uri="{909E8E84-426E-40DD-AFC4-6F175D3DCCD1}">
              <a14:hiddenFill xmlns:a14="http://schemas.microsoft.com/office/drawing/2010/main">
                <a:solidFill>
                  <a:srgbClr val="FFFFFF"/>
                </a:solidFill>
              </a14:hiddenFill>
            </a:ext>
          </a:extLst>
        </p:spPr>
      </p:pic>
      <p:pic>
        <p:nvPicPr>
          <p:cNvPr id="21514" name="Picture 10" descr="Cover">
            <a:extLst>
              <a:ext uri="{FF2B5EF4-FFF2-40B4-BE49-F238E27FC236}">
                <a16:creationId xmlns:a16="http://schemas.microsoft.com/office/drawing/2014/main" id="{87234216-43BE-4576-9118-5E084688DA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8525" y="2293938"/>
            <a:ext cx="3762375" cy="2865437"/>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Cover">
            <a:extLst>
              <a:ext uri="{FF2B5EF4-FFF2-40B4-BE49-F238E27FC236}">
                <a16:creationId xmlns:a16="http://schemas.microsoft.com/office/drawing/2014/main" id="{A233142F-4DB5-4CE9-BF2C-CD445D5595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8525" y="2260600"/>
            <a:ext cx="3770313" cy="1271588"/>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descr="Cover">
            <a:extLst>
              <a:ext uri="{FF2B5EF4-FFF2-40B4-BE49-F238E27FC236}">
                <a16:creationId xmlns:a16="http://schemas.microsoft.com/office/drawing/2014/main" id="{A85CAFE8-7E9D-47F8-8624-164C2D4EB7F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92613" y="1109663"/>
            <a:ext cx="4086225" cy="1416050"/>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Cover">
            <a:extLst>
              <a:ext uri="{FF2B5EF4-FFF2-40B4-BE49-F238E27FC236}">
                <a16:creationId xmlns:a16="http://schemas.microsoft.com/office/drawing/2014/main" id="{9F1348B3-BF15-4083-A3AA-D2FB34EF5B4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58913" y="1893888"/>
            <a:ext cx="3557587" cy="1092200"/>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Cover">
            <a:extLst>
              <a:ext uri="{FF2B5EF4-FFF2-40B4-BE49-F238E27FC236}">
                <a16:creationId xmlns:a16="http://schemas.microsoft.com/office/drawing/2014/main" id="{B124EEB2-6660-4438-8B8F-21F204C6F26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33875" y="0"/>
            <a:ext cx="3113088" cy="963613"/>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Cover">
            <a:extLst>
              <a:ext uri="{FF2B5EF4-FFF2-40B4-BE49-F238E27FC236}">
                <a16:creationId xmlns:a16="http://schemas.microsoft.com/office/drawing/2014/main" id="{B18F64F0-7C46-4BE5-B4FA-9AD212BE9EE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23988" y="17463"/>
            <a:ext cx="3206750" cy="2728912"/>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descr="Cover">
            <a:extLst>
              <a:ext uri="{FF2B5EF4-FFF2-40B4-BE49-F238E27FC236}">
                <a16:creationId xmlns:a16="http://schemas.microsoft.com/office/drawing/2014/main" id="{4ED5EB17-91C0-41BD-AD02-F3B8C029335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9763" y="1714500"/>
            <a:ext cx="2081212" cy="1552575"/>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B52824A0-0B35-4BB4-987E-A6586C27088B}"/>
              </a:ext>
            </a:extLst>
          </p:cNvPr>
          <p:cNvSpPr txBox="1">
            <a:spLocks noChangeArrowheads="1"/>
          </p:cNvSpPr>
          <p:nvPr/>
        </p:nvSpPr>
        <p:spPr bwMode="auto">
          <a:xfrm>
            <a:off x="2739605" y="986065"/>
            <a:ext cx="203718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0070C0"/>
                </a:solidFill>
              </a:rPr>
              <a:t>Nắng</a:t>
            </a:r>
            <a:r>
              <a:rPr lang="en-US" i="1" dirty="0">
                <a:solidFill>
                  <a:srgbClr val="0070C0"/>
                </a:solidFill>
              </a:rPr>
              <a:t> </a:t>
            </a:r>
            <a:r>
              <a:rPr lang="en-US" i="1" dirty="0" err="1">
                <a:solidFill>
                  <a:srgbClr val="0070C0"/>
                </a:solidFill>
              </a:rPr>
              <a:t>bắt</a:t>
            </a:r>
            <a:r>
              <a:rPr lang="en-US" i="1" dirty="0">
                <a:solidFill>
                  <a:srgbClr val="0070C0"/>
                </a:solidFill>
              </a:rPr>
              <a:t> </a:t>
            </a:r>
            <a:r>
              <a:rPr lang="en-US" i="1" dirty="0" err="1">
                <a:solidFill>
                  <a:srgbClr val="0070C0"/>
                </a:solidFill>
              </a:rPr>
              <a:t>đầu</a:t>
            </a:r>
            <a:r>
              <a:rPr lang="en-US" i="1" dirty="0">
                <a:solidFill>
                  <a:srgbClr val="0070C0"/>
                </a:solidFill>
              </a:rPr>
              <a:t>…</a:t>
            </a:r>
            <a:r>
              <a:rPr lang="en-US" i="1" dirty="0" err="1">
                <a:solidFill>
                  <a:srgbClr val="0070C0"/>
                </a:solidFill>
              </a:rPr>
              <a:t>cuối</a:t>
            </a:r>
            <a:r>
              <a:rPr lang="en-US" i="1" dirty="0">
                <a:solidFill>
                  <a:srgbClr val="0070C0"/>
                </a:solidFill>
              </a:rPr>
              <a:t> </a:t>
            </a:r>
            <a:r>
              <a:rPr lang="en-US" i="1" dirty="0" err="1">
                <a:solidFill>
                  <a:srgbClr val="0070C0"/>
                </a:solidFill>
              </a:rPr>
              <a:t>cùng</a:t>
            </a:r>
            <a:r>
              <a:rPr lang="en-US" i="1" dirty="0">
                <a:solidFill>
                  <a:srgbClr val="0070C0"/>
                </a:solidFill>
              </a:rPr>
              <a:t>.</a:t>
            </a:r>
          </a:p>
        </p:txBody>
      </p:sp>
      <p:sp>
        <p:nvSpPr>
          <p:cNvPr id="12" name="TextBox 11">
            <a:extLst>
              <a:ext uri="{FF2B5EF4-FFF2-40B4-BE49-F238E27FC236}">
                <a16:creationId xmlns:a16="http://schemas.microsoft.com/office/drawing/2014/main" id="{36D3D06D-8F8E-4AAA-B62B-6FD4CA35F02B}"/>
              </a:ext>
            </a:extLst>
          </p:cNvPr>
          <p:cNvSpPr txBox="1">
            <a:spLocks noChangeArrowheads="1"/>
          </p:cNvSpPr>
          <p:nvPr/>
        </p:nvSpPr>
        <p:spPr bwMode="auto">
          <a:xfrm>
            <a:off x="2706429" y="2977247"/>
            <a:ext cx="203718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7CB400"/>
                </a:solidFill>
              </a:rPr>
              <a:t>Trong</a:t>
            </a:r>
            <a:r>
              <a:rPr lang="en-US" i="1" dirty="0">
                <a:solidFill>
                  <a:srgbClr val="7CB400"/>
                </a:solidFill>
              </a:rPr>
              <a:t> </a:t>
            </a:r>
            <a:r>
              <a:rPr lang="en-US" i="1" dirty="0" err="1">
                <a:solidFill>
                  <a:srgbClr val="7CB400"/>
                </a:solidFill>
              </a:rPr>
              <a:t>những</a:t>
            </a:r>
            <a:r>
              <a:rPr lang="en-US" i="1" dirty="0">
                <a:solidFill>
                  <a:srgbClr val="7CB400"/>
                </a:solidFill>
              </a:rPr>
              <a:t> </a:t>
            </a:r>
            <a:r>
              <a:rPr lang="en-US" i="1" dirty="0" err="1">
                <a:solidFill>
                  <a:srgbClr val="7CB400"/>
                </a:solidFill>
              </a:rPr>
              <a:t>bui</a:t>
            </a:r>
            <a:r>
              <a:rPr lang="en-US" i="1" dirty="0">
                <a:solidFill>
                  <a:srgbClr val="7CB400"/>
                </a:solidFill>
              </a:rPr>
              <a:t> </a:t>
            </a:r>
            <a:r>
              <a:rPr lang="en-US" i="1" dirty="0" err="1">
                <a:solidFill>
                  <a:srgbClr val="7CB400"/>
                </a:solidFill>
              </a:rPr>
              <a:t>cây</a:t>
            </a:r>
            <a:r>
              <a:rPr lang="en-US" i="1" dirty="0">
                <a:solidFill>
                  <a:srgbClr val="7CB400"/>
                </a:solidFill>
              </a:rPr>
              <a:t> … </a:t>
            </a:r>
            <a:r>
              <a:rPr lang="en-US" i="1" dirty="0" err="1">
                <a:solidFill>
                  <a:srgbClr val="7CB400"/>
                </a:solidFill>
              </a:rPr>
              <a:t>lặng</a:t>
            </a:r>
            <a:r>
              <a:rPr lang="en-US" i="1" dirty="0">
                <a:solidFill>
                  <a:srgbClr val="7CB400"/>
                </a:solidFill>
              </a:rPr>
              <a:t> </a:t>
            </a:r>
            <a:r>
              <a:rPr lang="en-US" i="1" dirty="0" err="1">
                <a:solidFill>
                  <a:srgbClr val="7CB400"/>
                </a:solidFill>
              </a:rPr>
              <a:t>êm</a:t>
            </a:r>
            <a:r>
              <a:rPr lang="en-US" i="1" dirty="0">
                <a:solidFill>
                  <a:srgbClr val="7CB400"/>
                </a:solidFill>
              </a:rPr>
              <a:t>.</a:t>
            </a:r>
          </a:p>
        </p:txBody>
      </p:sp>
      <p:sp>
        <p:nvSpPr>
          <p:cNvPr id="13" name="TextBox 12">
            <a:extLst>
              <a:ext uri="{FF2B5EF4-FFF2-40B4-BE49-F238E27FC236}">
                <a16:creationId xmlns:a16="http://schemas.microsoft.com/office/drawing/2014/main" id="{6AFC2B29-927B-4158-A6E7-799436938ED9}"/>
              </a:ext>
            </a:extLst>
          </p:cNvPr>
          <p:cNvSpPr txBox="1">
            <a:spLocks noChangeArrowheads="1"/>
          </p:cNvSpPr>
          <p:nvPr/>
        </p:nvSpPr>
        <p:spPr bwMode="auto">
          <a:xfrm>
            <a:off x="2969792" y="4872767"/>
            <a:ext cx="20371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itchFamily="34" charset="0"/>
                <a:cs typeface="Arial" pitchFamily="34" charset="0"/>
              </a:defRPr>
            </a:lvl1pPr>
            <a:lvl2pPr marL="742950" indent="-285750" eaLnBrk="0" hangingPunct="0">
              <a:defRPr>
                <a:solidFill>
                  <a:schemeClr val="tx1"/>
                </a:solidFill>
                <a:latin typeface="Tahoma" pitchFamily="34" charset="0"/>
                <a:cs typeface="Arial" pitchFamily="34" charset="0"/>
              </a:defRPr>
            </a:lvl2pPr>
            <a:lvl3pPr marL="1143000" indent="-228600" eaLnBrk="0" hangingPunct="0">
              <a:defRPr>
                <a:solidFill>
                  <a:schemeClr val="tx1"/>
                </a:solidFill>
                <a:latin typeface="Tahoma" pitchFamily="34" charset="0"/>
                <a:cs typeface="Arial" pitchFamily="34" charset="0"/>
              </a:defRPr>
            </a:lvl3pPr>
            <a:lvl4pPr marL="1600200" indent="-228600" eaLnBrk="0" hangingPunct="0">
              <a:defRPr>
                <a:solidFill>
                  <a:schemeClr val="tx1"/>
                </a:solidFill>
                <a:latin typeface="Tahoma" pitchFamily="34" charset="0"/>
                <a:cs typeface="Arial" pitchFamily="34" charset="0"/>
              </a:defRPr>
            </a:lvl4pPr>
            <a:lvl5pPr marL="2057400" indent="-228600" eaLnBrk="0" hangingPunct="0">
              <a:defRPr>
                <a:solidFill>
                  <a:schemeClr val="tx1"/>
                </a:solidFill>
                <a:latin typeface="Tahoma" pitchFamily="34" charset="0"/>
                <a:cs typeface="Arial" pitchFamily="34" charset="0"/>
              </a:defRPr>
            </a:lvl5pPr>
            <a:lvl6pPr marL="2514600" indent="-228600" eaLnBrk="0" fontAlgn="base" hangingPunct="0">
              <a:spcBef>
                <a:spcPct val="0"/>
              </a:spcBef>
              <a:spcAft>
                <a:spcPct val="0"/>
              </a:spcAft>
              <a:defRPr>
                <a:solidFill>
                  <a:schemeClr val="tx1"/>
                </a:solidFill>
                <a:latin typeface="Tahoma" pitchFamily="34" charset="0"/>
                <a:cs typeface="Arial" pitchFamily="34" charset="0"/>
              </a:defRPr>
            </a:lvl6pPr>
            <a:lvl7pPr marL="2971800" indent="-228600" eaLnBrk="0" fontAlgn="base" hangingPunct="0">
              <a:spcBef>
                <a:spcPct val="0"/>
              </a:spcBef>
              <a:spcAft>
                <a:spcPct val="0"/>
              </a:spcAft>
              <a:defRPr>
                <a:solidFill>
                  <a:schemeClr val="tx1"/>
                </a:solidFill>
                <a:latin typeface="Tahoma" pitchFamily="34" charset="0"/>
                <a:cs typeface="Arial" pitchFamily="34" charset="0"/>
              </a:defRPr>
            </a:lvl7pPr>
            <a:lvl8pPr marL="3429000" indent="-228600" eaLnBrk="0" fontAlgn="base" hangingPunct="0">
              <a:spcBef>
                <a:spcPct val="0"/>
              </a:spcBef>
              <a:spcAft>
                <a:spcPct val="0"/>
              </a:spcAft>
              <a:defRPr>
                <a:solidFill>
                  <a:schemeClr val="tx1"/>
                </a:solidFill>
                <a:latin typeface="Tahoma" pitchFamily="34" charset="0"/>
                <a:cs typeface="Arial" pitchFamily="34" charset="0"/>
              </a:defRPr>
            </a:lvl8pPr>
            <a:lvl9pPr marL="3886200" indent="-228600" eaLnBrk="0" fontAlgn="base" hangingPunct="0">
              <a:spcBef>
                <a:spcPct val="0"/>
              </a:spcBef>
              <a:spcAft>
                <a:spcPct val="0"/>
              </a:spcAft>
              <a:defRPr>
                <a:solidFill>
                  <a:schemeClr val="tx1"/>
                </a:solidFill>
                <a:latin typeface="Tahoma" pitchFamily="34" charset="0"/>
                <a:cs typeface="Arial" pitchFamily="34" charset="0"/>
              </a:defRPr>
            </a:lvl9pPr>
          </a:lstStyle>
          <a:p>
            <a:pPr algn="ctr" eaLnBrk="1" hangingPunct="1"/>
            <a:r>
              <a:rPr lang="en-US" i="1" dirty="0" err="1">
                <a:solidFill>
                  <a:srgbClr val="F66900"/>
                </a:solidFill>
              </a:rPr>
              <a:t>Câu</a:t>
            </a:r>
            <a:r>
              <a:rPr lang="en-US" i="1" dirty="0">
                <a:solidFill>
                  <a:srgbClr val="F66900"/>
                </a:solidFill>
              </a:rPr>
              <a:t> </a:t>
            </a:r>
            <a:r>
              <a:rPr lang="en-US" i="1" dirty="0" err="1">
                <a:solidFill>
                  <a:srgbClr val="F66900"/>
                </a:solidFill>
              </a:rPr>
              <a:t>cuối</a:t>
            </a:r>
            <a:r>
              <a:rPr lang="en-US" i="1" dirty="0">
                <a:solidFill>
                  <a:srgbClr val="F66900"/>
                </a:solidFill>
              </a:rPr>
              <a:t> </a:t>
            </a:r>
            <a:r>
              <a:rPr lang="en-US" i="1" dirty="0" err="1">
                <a:solidFill>
                  <a:srgbClr val="F66900"/>
                </a:solidFill>
              </a:rPr>
              <a:t>cùng</a:t>
            </a:r>
            <a:r>
              <a:rPr lang="en-US" i="1" dirty="0">
                <a:solidFill>
                  <a:srgbClr val="F669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wipe(left)">
                                      <p:cBhvr>
                                        <p:cTn id="12" dur="500"/>
                                        <p:tgtEl>
                                          <p:spTgt spid="215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1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1510"/>
                                        </p:tgtEl>
                                        <p:attrNameLst>
                                          <p:attrName>style.visibility</p:attrName>
                                        </p:attrNameLst>
                                      </p:cBhvr>
                                      <p:to>
                                        <p:strVal val="visible"/>
                                      </p:to>
                                    </p:set>
                                    <p:animEffect transition="in" filter="wipe(left)">
                                      <p:cBhvr>
                                        <p:cTn id="22" dur="500"/>
                                        <p:tgtEl>
                                          <p:spTgt spid="215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1511"/>
                                        </p:tgtEl>
                                        <p:attrNameLst>
                                          <p:attrName>style.visibility</p:attrName>
                                        </p:attrNameLst>
                                      </p:cBhvr>
                                      <p:to>
                                        <p:strVal val="visible"/>
                                      </p:to>
                                    </p:set>
                                    <p:animEffect transition="in" filter="wipe(left)">
                                      <p:cBhvr>
                                        <p:cTn id="27" dur="500"/>
                                        <p:tgtEl>
                                          <p:spTgt spid="21511"/>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randombar(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1512"/>
                                        </p:tgtEl>
                                        <p:attrNameLst>
                                          <p:attrName>style.visibility</p:attrName>
                                        </p:attrNameLst>
                                      </p:cBhvr>
                                      <p:to>
                                        <p:strVal val="visible"/>
                                      </p:to>
                                    </p:set>
                                    <p:animEffect transition="in" filter="wipe(left)">
                                      <p:cBhvr>
                                        <p:cTn id="37" dur="500"/>
                                        <p:tgtEl>
                                          <p:spTgt spid="215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21513"/>
                                        </p:tgtEl>
                                        <p:attrNameLst>
                                          <p:attrName>style.visibility</p:attrName>
                                        </p:attrNameLst>
                                      </p:cBhvr>
                                      <p:to>
                                        <p:strVal val="visible"/>
                                      </p:to>
                                    </p:set>
                                    <p:animEffect transition="in" filter="wipe(left)">
                                      <p:cBhvr>
                                        <p:cTn id="42" dur="500"/>
                                        <p:tgtEl>
                                          <p:spTgt spid="2151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21514"/>
                                        </p:tgtEl>
                                        <p:attrNameLst>
                                          <p:attrName>style.visibility</p:attrName>
                                        </p:attrNameLst>
                                      </p:cBhvr>
                                      <p:to>
                                        <p:strVal val="visible"/>
                                      </p:to>
                                    </p:set>
                                    <p:animEffect transition="in" filter="wipe(left)">
                                      <p:cBhvr>
                                        <p:cTn id="47" dur="500"/>
                                        <p:tgtEl>
                                          <p:spTgt spid="2151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nodeType="clickEffect">
                                  <p:stCondLst>
                                    <p:cond delay="0"/>
                                  </p:stCondLst>
                                  <p:childTnLst>
                                    <p:set>
                                      <p:cBhvr>
                                        <p:cTn id="51" dur="1" fill="hold">
                                          <p:stCondLst>
                                            <p:cond delay="0"/>
                                          </p:stCondLst>
                                        </p:cTn>
                                        <p:tgtEl>
                                          <p:spTgt spid="21515"/>
                                        </p:tgtEl>
                                        <p:attrNameLst>
                                          <p:attrName>style.visibility</p:attrName>
                                        </p:attrNameLst>
                                      </p:cBhvr>
                                      <p:to>
                                        <p:strVal val="visible"/>
                                      </p:to>
                                    </p:set>
                                    <p:animEffect transition="in" filter="wipe(left)">
                                      <p:cBhvr>
                                        <p:cTn id="52" dur="500"/>
                                        <p:tgtEl>
                                          <p:spTgt spid="21515"/>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randombar(horizont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21516"/>
                                        </p:tgtEl>
                                        <p:attrNameLst>
                                          <p:attrName>style.visibility</p:attrName>
                                        </p:attrNameLst>
                                      </p:cBhvr>
                                      <p:to>
                                        <p:strVal val="visible"/>
                                      </p:to>
                                    </p:set>
                                    <p:animEffect transition="in" filter="wipe(left)">
                                      <p:cBhvr>
                                        <p:cTn id="62" dur="500"/>
                                        <p:tgtEl>
                                          <p:spTgt spid="21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152400" y="609600"/>
            <a:ext cx="8229600" cy="5821363"/>
          </a:xfrm>
        </p:spPr>
        <p:txBody>
          <a:bodyPr>
            <a:normAutofit/>
          </a:bodyPr>
          <a:lstStyle/>
          <a:p>
            <a:pPr eaLnBrk="1" hangingPunct="1">
              <a:buFontTx/>
              <a:buNone/>
            </a:pP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Hương</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vườn</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đã</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được</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tác</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giả</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nhân</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hóa</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như</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một</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chú</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bé</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tinh</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nghich</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rón</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rén</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bước</a:t>
            </a:r>
            <a:r>
              <a:rPr lang="en-US" altLang="en-US" sz="2400" dirty="0">
                <a:solidFill>
                  <a:srgbClr val="FF0000"/>
                </a:solidFill>
                <a:latin typeface="Arial" panose="020B0604020202020204" pitchFamily="34" charset="0"/>
                <a:cs typeface="Arial" panose="020B0604020202020204" pitchFamily="34" charset="0"/>
              </a:rPr>
              <a:t> ra, </a:t>
            </a:r>
            <a:r>
              <a:rPr lang="en-US" altLang="en-US" sz="2400" dirty="0" err="1">
                <a:solidFill>
                  <a:srgbClr val="FF0000"/>
                </a:solidFill>
                <a:latin typeface="Arial" panose="020B0604020202020204" pitchFamily="34" charset="0"/>
                <a:cs typeface="Arial" panose="020B0604020202020204" pitchFamily="34" charset="0"/>
              </a:rPr>
              <a:t>sau</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một</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lúc</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dường</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như</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đã</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quen</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với</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bóng</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tối</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chú</a:t>
            </a:r>
            <a:r>
              <a:rPr lang="en-US" altLang="en-US" sz="2400" dirty="0">
                <a:solidFill>
                  <a:srgbClr val="FF0000"/>
                </a:solidFill>
                <a:latin typeface="Arial" panose="020B0604020202020204" pitchFamily="34" charset="0"/>
                <a:cs typeface="Arial" panose="020B0604020202020204" pitchFamily="34" charset="0"/>
              </a:rPr>
              <a:t>  “tung </a:t>
            </a:r>
            <a:r>
              <a:rPr lang="en-US" altLang="en-US" sz="2400" dirty="0" err="1">
                <a:solidFill>
                  <a:srgbClr val="FF0000"/>
                </a:solidFill>
                <a:latin typeface="Arial" panose="020B0604020202020204" pitchFamily="34" charset="0"/>
                <a:cs typeface="Arial" panose="020B0604020202020204" pitchFamily="34" charset="0"/>
              </a:rPr>
              <a:t>tăng</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cùng</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ngọn</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gió</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ung</a:t>
            </a:r>
            <a:r>
              <a:rPr lang="en-US" altLang="en-US" sz="2400" dirty="0">
                <a:solidFill>
                  <a:srgbClr val="FF0000"/>
                </a:solidFill>
                <a:latin typeface="Arial" panose="020B0604020202020204" pitchFamily="34" charset="0"/>
                <a:cs typeface="Arial" panose="020B0604020202020204" pitchFamily="34" charset="0"/>
              </a:rPr>
              <a:t> dung </a:t>
            </a:r>
            <a:r>
              <a:rPr lang="en-US" altLang="en-US" sz="2400" dirty="0" err="1">
                <a:solidFill>
                  <a:srgbClr val="FF0000"/>
                </a:solidFill>
                <a:latin typeface="Arial" panose="020B0604020202020204" pitchFamily="34" charset="0"/>
                <a:cs typeface="Arial" panose="020B0604020202020204" pitchFamily="34" charset="0"/>
              </a:rPr>
              <a:t>nhảy</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trên</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cỏ</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và</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thoải</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mái</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trườn</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theo</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nhưng</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cành</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cây</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Hình</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ảnh</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nhân</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hóa</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thật</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gợi</a:t>
            </a: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err="1">
                <a:solidFill>
                  <a:srgbClr val="FF0000"/>
                </a:solidFill>
                <a:latin typeface="Arial" panose="020B0604020202020204" pitchFamily="34" charset="0"/>
                <a:cs typeface="Arial" panose="020B0604020202020204" pitchFamily="34" charset="0"/>
              </a:rPr>
              <a:t>cảm</a:t>
            </a:r>
            <a:r>
              <a:rPr lang="en-US" altLang="en-US" sz="2400" dirty="0">
                <a:solidFill>
                  <a:srgbClr val="FF0000"/>
                </a:solidFill>
                <a:latin typeface="Arial" panose="020B0604020202020204" pitchFamily="34" charset="0"/>
                <a:cs typeface="Arial" panose="020B0604020202020204" pitchFamily="34" charset="0"/>
              </a:rPr>
              <a:t>.</a:t>
            </a:r>
          </a:p>
          <a:p>
            <a:pPr eaLnBrk="1" hangingPunct="1">
              <a:buFontTx/>
              <a:buNone/>
            </a:pPr>
            <a:endParaRPr lang="en-US" altLang="en-US" sz="2400" dirty="0">
              <a:solidFill>
                <a:srgbClr val="FF0000"/>
              </a:solidFill>
              <a:latin typeface="Arial" panose="020B0604020202020204" pitchFamily="34" charset="0"/>
              <a:cs typeface="Arial" panose="020B0604020202020204" pitchFamily="34" charset="0"/>
            </a:endParaRPr>
          </a:p>
          <a:p>
            <a:pPr>
              <a:buNone/>
            </a:pPr>
            <a:r>
              <a:rPr lang="en-US" altLang="en-US" sz="2400" dirty="0">
                <a:solidFill>
                  <a:srgbClr val="FF0000"/>
                </a:solidFill>
                <a:latin typeface="Arial" panose="020B0604020202020204" pitchFamily="34" charset="0"/>
                <a:cs typeface="Arial" panose="020B0604020202020204" pitchFamily="34" charset="0"/>
              </a:rPr>
              <a:t>   </a:t>
            </a:r>
            <a:r>
              <a:rPr lang="en-US" altLang="en-US" sz="2400" dirty="0">
                <a:solidFill>
                  <a:srgbClr val="0000FF"/>
                </a:solidFill>
                <a:latin typeface="Arial" panose="020B0604020202020204" pitchFamily="34" charset="0"/>
                <a:cs typeface="Arial" panose="020B0604020202020204" pitchFamily="34" charset="0"/>
              </a:rPr>
              <a:t>- </a:t>
            </a:r>
            <a:r>
              <a:rPr lang="en-US" altLang="en-US" sz="2400" dirty="0" err="1">
                <a:solidFill>
                  <a:srgbClr val="0000FF"/>
                </a:solidFill>
                <a:latin typeface="Arial" panose="020B0604020202020204" pitchFamily="34" charset="0"/>
                <a:cs typeface="Arial" panose="020B0604020202020204" pitchFamily="34" charset="0"/>
              </a:rPr>
              <a:t>Trình</a:t>
            </a:r>
            <a:r>
              <a:rPr lang="en-US" altLang="en-US" sz="2400" dirty="0">
                <a:solidFill>
                  <a:srgbClr val="0000FF"/>
                </a:solidFill>
                <a:latin typeface="Arial" panose="020B0604020202020204" pitchFamily="34" charset="0"/>
                <a:cs typeface="Arial" panose="020B0604020202020204" pitchFamily="34" charset="0"/>
              </a:rPr>
              <a:t> </a:t>
            </a:r>
            <a:r>
              <a:rPr lang="en-US" altLang="en-US" sz="2400" dirty="0" err="1">
                <a:solidFill>
                  <a:srgbClr val="0000FF"/>
                </a:solidFill>
                <a:latin typeface="Arial" panose="020B0604020202020204" pitchFamily="34" charset="0"/>
                <a:cs typeface="Arial" panose="020B0604020202020204" pitchFamily="34" charset="0"/>
              </a:rPr>
              <a:t>tự</a:t>
            </a:r>
            <a:r>
              <a:rPr lang="en-US" altLang="en-US" sz="2400" dirty="0">
                <a:solidFill>
                  <a:srgbClr val="0000FF"/>
                </a:solidFill>
                <a:latin typeface="Arial" panose="020B0604020202020204" pitchFamily="34" charset="0"/>
                <a:cs typeface="Arial" panose="020B0604020202020204" pitchFamily="34" charset="0"/>
              </a:rPr>
              <a:t> </a:t>
            </a:r>
            <a:r>
              <a:rPr lang="en-US" altLang="en-US" sz="2400" dirty="0" err="1">
                <a:solidFill>
                  <a:srgbClr val="0000FF"/>
                </a:solidFill>
                <a:latin typeface="Arial" panose="020B0604020202020204" pitchFamily="34" charset="0"/>
                <a:cs typeface="Arial" panose="020B0604020202020204" pitchFamily="34" charset="0"/>
              </a:rPr>
              <a:t>miêu</a:t>
            </a:r>
            <a:r>
              <a:rPr lang="en-US" altLang="en-US" sz="2400" dirty="0">
                <a:solidFill>
                  <a:srgbClr val="0000FF"/>
                </a:solidFill>
                <a:latin typeface="Arial" panose="020B0604020202020204" pitchFamily="34" charset="0"/>
                <a:cs typeface="Arial" panose="020B0604020202020204" pitchFamily="34" charset="0"/>
              </a:rPr>
              <a:t> </a:t>
            </a:r>
            <a:r>
              <a:rPr lang="en-US" altLang="en-US" sz="2400" dirty="0" err="1">
                <a:solidFill>
                  <a:srgbClr val="0000FF"/>
                </a:solidFill>
                <a:latin typeface="Arial" panose="020B0604020202020204" pitchFamily="34" charset="0"/>
                <a:cs typeface="Arial" panose="020B0604020202020204" pitchFamily="34" charset="0"/>
              </a:rPr>
              <a:t>tả</a:t>
            </a:r>
            <a:r>
              <a:rPr lang="en-US" altLang="en-US" sz="2400" dirty="0">
                <a:solidFill>
                  <a:srgbClr val="0000FF"/>
                </a:solidFill>
                <a:latin typeface="Arial" panose="020B0604020202020204" pitchFamily="34" charset="0"/>
                <a:cs typeface="Arial" panose="020B0604020202020204" pitchFamily="34" charset="0"/>
              </a:rPr>
              <a:t> </a:t>
            </a:r>
            <a:r>
              <a:rPr lang="en-US" altLang="en-US" sz="2400" dirty="0" err="1">
                <a:solidFill>
                  <a:srgbClr val="0000FF"/>
                </a:solidFill>
                <a:latin typeface="Arial" panose="020B0604020202020204" pitchFamily="34" charset="0"/>
                <a:cs typeface="Arial" panose="020B0604020202020204" pitchFamily="34" charset="0"/>
              </a:rPr>
              <a:t>trong</a:t>
            </a:r>
            <a:r>
              <a:rPr lang="en-US" altLang="en-US" sz="2400" dirty="0">
                <a:solidFill>
                  <a:srgbClr val="0000FF"/>
                </a:solidFill>
                <a:latin typeface="Arial" panose="020B0604020202020204" pitchFamily="34" charset="0"/>
                <a:cs typeface="Arial" panose="020B0604020202020204" pitchFamily="34" charset="0"/>
              </a:rPr>
              <a:t> </a:t>
            </a:r>
            <a:r>
              <a:rPr lang="en-US" altLang="en-US" sz="2400" dirty="0" err="1">
                <a:solidFill>
                  <a:srgbClr val="0000FF"/>
                </a:solidFill>
                <a:latin typeface="Arial" panose="020B0604020202020204" pitchFamily="34" charset="0"/>
                <a:cs typeface="Arial" panose="020B0604020202020204" pitchFamily="34" charset="0"/>
              </a:rPr>
              <a:t>bài</a:t>
            </a:r>
            <a:r>
              <a:rPr lang="en-US" altLang="en-US" sz="2400" dirty="0">
                <a:solidFill>
                  <a:srgbClr val="0000FF"/>
                </a:solidFill>
                <a:latin typeface="Arial" panose="020B0604020202020204" pitchFamily="34" charset="0"/>
                <a:cs typeface="Arial" panose="020B0604020202020204" pitchFamily="34" charset="0"/>
              </a:rPr>
              <a:t> </a:t>
            </a:r>
            <a:r>
              <a:rPr lang="en-US" altLang="en-US" sz="2400" i="1" dirty="0" err="1">
                <a:solidFill>
                  <a:srgbClr val="0000FF"/>
                </a:solidFill>
                <a:latin typeface="Arial" panose="020B0604020202020204" pitchFamily="34" charset="0"/>
                <a:cs typeface="Arial" panose="020B0604020202020204" pitchFamily="34" charset="0"/>
              </a:rPr>
              <a:t>Rừng</a:t>
            </a:r>
            <a:r>
              <a:rPr lang="en-US" altLang="en-US" sz="2400" i="1" dirty="0">
                <a:solidFill>
                  <a:srgbClr val="0000FF"/>
                </a:solidFill>
                <a:latin typeface="Arial" panose="020B0604020202020204" pitchFamily="34" charset="0"/>
                <a:cs typeface="Arial" panose="020B0604020202020204" pitchFamily="34" charset="0"/>
              </a:rPr>
              <a:t> </a:t>
            </a:r>
            <a:r>
              <a:rPr lang="en-US" altLang="en-US" sz="2400" i="1" dirty="0" err="1">
                <a:solidFill>
                  <a:srgbClr val="0000FF"/>
                </a:solidFill>
                <a:latin typeface="Arial" panose="020B0604020202020204" pitchFamily="34" charset="0"/>
                <a:cs typeface="Arial" panose="020B0604020202020204" pitchFamily="34" charset="0"/>
              </a:rPr>
              <a:t>trưa</a:t>
            </a:r>
            <a:r>
              <a:rPr lang="en-US" altLang="en-US" sz="2400" i="1" dirty="0">
                <a:solidFill>
                  <a:srgbClr val="0000FF"/>
                </a:solidFill>
                <a:latin typeface="Arial" panose="020B0604020202020204" pitchFamily="34" charset="0"/>
                <a:cs typeface="Arial" panose="020B0604020202020204" pitchFamily="34" charset="0"/>
              </a:rPr>
              <a:t> </a:t>
            </a:r>
            <a:r>
              <a:rPr lang="en-US" altLang="en-US" sz="2400" dirty="0" err="1">
                <a:solidFill>
                  <a:srgbClr val="0000FF"/>
                </a:solidFill>
                <a:latin typeface="Arial" panose="020B0604020202020204" pitchFamily="34" charset="0"/>
                <a:cs typeface="Arial" panose="020B0604020202020204" pitchFamily="34" charset="0"/>
              </a:rPr>
              <a:t>có</a:t>
            </a:r>
            <a:r>
              <a:rPr lang="en-US" altLang="en-US" sz="2400" dirty="0">
                <a:solidFill>
                  <a:srgbClr val="0000FF"/>
                </a:solidFill>
                <a:latin typeface="Arial" panose="020B0604020202020204" pitchFamily="34" charset="0"/>
                <a:cs typeface="Arial" panose="020B0604020202020204" pitchFamily="34" charset="0"/>
              </a:rPr>
              <a:t> </a:t>
            </a:r>
            <a:r>
              <a:rPr lang="en-US" altLang="en-US" sz="2400" dirty="0" err="1">
                <a:solidFill>
                  <a:srgbClr val="0000FF"/>
                </a:solidFill>
                <a:latin typeface="Arial" panose="020B0604020202020204" pitchFamily="34" charset="0"/>
                <a:cs typeface="Arial" panose="020B0604020202020204" pitchFamily="34" charset="0"/>
              </a:rPr>
              <a:t>gì</a:t>
            </a:r>
            <a:r>
              <a:rPr lang="en-US" altLang="en-US" sz="2400" dirty="0">
                <a:solidFill>
                  <a:srgbClr val="0000FF"/>
                </a:solidFill>
                <a:latin typeface="Arial" panose="020B0604020202020204" pitchFamily="34" charset="0"/>
                <a:cs typeface="Arial" panose="020B0604020202020204" pitchFamily="34" charset="0"/>
              </a:rPr>
              <a:t> </a:t>
            </a:r>
            <a:r>
              <a:rPr lang="en-US" altLang="en-US" sz="2400" dirty="0" err="1">
                <a:solidFill>
                  <a:srgbClr val="0000FF"/>
                </a:solidFill>
                <a:latin typeface="Arial" panose="020B0604020202020204" pitchFamily="34" charset="0"/>
                <a:cs typeface="Arial" panose="020B0604020202020204" pitchFamily="34" charset="0"/>
              </a:rPr>
              <a:t>khác</a:t>
            </a:r>
            <a:r>
              <a:rPr lang="en-US" altLang="en-US" sz="2400" dirty="0">
                <a:solidFill>
                  <a:srgbClr val="0000FF"/>
                </a:solidFill>
                <a:latin typeface="Arial" panose="020B0604020202020204" pitchFamily="34" charset="0"/>
                <a:cs typeface="Arial" panose="020B0604020202020204" pitchFamily="34" charset="0"/>
              </a:rPr>
              <a:t> </a:t>
            </a:r>
            <a:r>
              <a:rPr lang="en-US" altLang="en-US" sz="2400" dirty="0" err="1">
                <a:solidFill>
                  <a:srgbClr val="0000FF"/>
                </a:solidFill>
                <a:latin typeface="Arial" panose="020B0604020202020204" pitchFamily="34" charset="0"/>
                <a:cs typeface="Arial" panose="020B0604020202020204" pitchFamily="34" charset="0"/>
              </a:rPr>
              <a:t>với</a:t>
            </a:r>
            <a:r>
              <a:rPr lang="en-US" altLang="en-US" sz="2400" dirty="0">
                <a:solidFill>
                  <a:srgbClr val="0000FF"/>
                </a:solidFill>
                <a:latin typeface="Arial" panose="020B0604020202020204" pitchFamily="34" charset="0"/>
                <a:cs typeface="Arial" panose="020B0604020202020204" pitchFamily="34" charset="0"/>
              </a:rPr>
              <a:t> </a:t>
            </a:r>
            <a:r>
              <a:rPr lang="en-US" altLang="en-US" sz="2400" dirty="0" err="1">
                <a:solidFill>
                  <a:srgbClr val="0000FF"/>
                </a:solidFill>
                <a:latin typeface="Arial" panose="020B0604020202020204" pitchFamily="34" charset="0"/>
                <a:cs typeface="Arial" panose="020B0604020202020204" pitchFamily="34" charset="0"/>
              </a:rPr>
              <a:t>bài</a:t>
            </a:r>
            <a:r>
              <a:rPr lang="en-US" altLang="en-US" sz="2400" dirty="0">
                <a:solidFill>
                  <a:srgbClr val="0000FF"/>
                </a:solidFill>
                <a:latin typeface="Arial" panose="020B0604020202020204" pitchFamily="34" charset="0"/>
                <a:cs typeface="Arial" panose="020B0604020202020204" pitchFamily="34" charset="0"/>
              </a:rPr>
              <a:t> </a:t>
            </a:r>
            <a:r>
              <a:rPr lang="en-US" altLang="en-US" sz="2400" i="1" dirty="0" err="1">
                <a:solidFill>
                  <a:srgbClr val="0000FF"/>
                </a:solidFill>
                <a:latin typeface="Arial" panose="020B0604020202020204" pitchFamily="34" charset="0"/>
                <a:cs typeface="Arial" panose="020B0604020202020204" pitchFamily="34" charset="0"/>
              </a:rPr>
              <a:t>Chiều</a:t>
            </a:r>
            <a:r>
              <a:rPr lang="en-US" altLang="en-US" sz="2400" i="1" dirty="0">
                <a:solidFill>
                  <a:srgbClr val="0000FF"/>
                </a:solidFill>
                <a:latin typeface="Arial" panose="020B0604020202020204" pitchFamily="34" charset="0"/>
                <a:cs typeface="Arial" panose="020B0604020202020204" pitchFamily="34" charset="0"/>
              </a:rPr>
              <a:t> </a:t>
            </a:r>
            <a:r>
              <a:rPr lang="en-US" altLang="en-US" sz="2400" i="1" dirty="0" err="1">
                <a:solidFill>
                  <a:srgbClr val="0000FF"/>
                </a:solidFill>
                <a:latin typeface="Arial" panose="020B0604020202020204" pitchFamily="34" charset="0"/>
                <a:cs typeface="Arial" panose="020B0604020202020204" pitchFamily="34" charset="0"/>
              </a:rPr>
              <a:t>tối</a:t>
            </a:r>
            <a:r>
              <a:rPr lang="en-US" altLang="en-US" sz="2400" i="1" dirty="0">
                <a:solidFill>
                  <a:srgbClr val="0000FF"/>
                </a:solidFill>
                <a:latin typeface="Arial" panose="020B0604020202020204" pitchFamily="34" charset="0"/>
                <a:cs typeface="Arial" panose="020B0604020202020204" pitchFamily="34" charset="0"/>
              </a:rPr>
              <a:t>?</a:t>
            </a:r>
          </a:p>
          <a:p>
            <a:pPr eaLnBrk="1" hangingPunct="1">
              <a:buFontTx/>
              <a:buNone/>
            </a:pPr>
            <a:endParaRPr lang="en-US" altLang="en-US" sz="2400" dirty="0">
              <a:solidFill>
                <a:srgbClr val="FF0000"/>
              </a:solidFill>
              <a:latin typeface="Arial" panose="020B0604020202020204" pitchFamily="34" charset="0"/>
              <a:cs typeface="Arial" panose="020B0604020202020204" pitchFamily="34" charset="0"/>
            </a:endParaRPr>
          </a:p>
          <a:p>
            <a:pPr>
              <a:buNone/>
            </a:pP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Bài</a:t>
            </a:r>
            <a:r>
              <a:rPr lang="en-US" altLang="en-US" sz="2400" dirty="0">
                <a:latin typeface="Arial" panose="020B0604020202020204" pitchFamily="34" charset="0"/>
                <a:cs typeface="Arial" panose="020B0604020202020204" pitchFamily="34" charset="0"/>
              </a:rPr>
              <a:t> </a:t>
            </a:r>
            <a:r>
              <a:rPr lang="en-US" altLang="en-US" sz="2400" b="1" dirty="0" err="1">
                <a:solidFill>
                  <a:srgbClr val="FF0000"/>
                </a:solidFill>
                <a:latin typeface="Arial" panose="020B0604020202020204" pitchFamily="34" charset="0"/>
                <a:cs typeface="Arial" panose="020B0604020202020204" pitchFamily="34" charset="0"/>
              </a:rPr>
              <a:t>Rừng</a:t>
            </a:r>
            <a:r>
              <a:rPr lang="en-US" altLang="en-US" sz="2400" b="1" dirty="0">
                <a:solidFill>
                  <a:srgbClr val="FF0000"/>
                </a:solidFill>
                <a:latin typeface="Arial" panose="020B0604020202020204" pitchFamily="34" charset="0"/>
                <a:cs typeface="Arial" panose="020B0604020202020204" pitchFamily="34" charset="0"/>
              </a:rPr>
              <a:t> </a:t>
            </a:r>
            <a:r>
              <a:rPr lang="en-US" altLang="en-US" sz="2400" b="1" dirty="0" err="1">
                <a:solidFill>
                  <a:srgbClr val="FF0000"/>
                </a:solidFill>
                <a:latin typeface="Arial" panose="020B0604020202020204" pitchFamily="34" charset="0"/>
                <a:cs typeface="Arial" panose="020B0604020202020204" pitchFamily="34" charset="0"/>
              </a:rPr>
              <a:t>trưa</a:t>
            </a:r>
            <a:r>
              <a:rPr lang="en-US" altLang="en-US" sz="2400" b="1" dirty="0">
                <a:solidFill>
                  <a:srgbClr val="FF0000"/>
                </a:solidFill>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tác</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giả</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tả</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từng</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bộ</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phận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của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cảnh</a:t>
            </a:r>
            <a:r>
              <a:rPr lang="en-US" altLang="en-US" sz="2400" dirty="0">
                <a:latin typeface="Arial" panose="020B0604020202020204" pitchFamily="34" charset="0"/>
                <a:cs typeface="Arial" panose="020B0604020202020204" pitchFamily="34" charset="0"/>
              </a:rPr>
              <a:t> ở </a:t>
            </a:r>
            <a:r>
              <a:rPr lang="en-US" altLang="en-US" sz="2400" dirty="0" err="1">
                <a:latin typeface="Arial" panose="020B0604020202020204" pitchFamily="34" charset="0"/>
                <a:cs typeface="Arial" panose="020B0604020202020204" pitchFamily="34" charset="0"/>
              </a:rPr>
              <a:t>một</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thời</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điểm</a:t>
            </a:r>
            <a:endParaRPr lang="en-US" altLang="en-US" sz="2400" dirty="0">
              <a:latin typeface="Arial" panose="020B0604020202020204" pitchFamily="34" charset="0"/>
              <a:cs typeface="Arial" panose="020B0604020202020204" pitchFamily="34" charset="0"/>
            </a:endParaRPr>
          </a:p>
          <a:p>
            <a:pPr>
              <a:buNone/>
            </a:pP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Bài</a:t>
            </a:r>
            <a:r>
              <a:rPr lang="en-US" altLang="en-US" sz="2400" dirty="0">
                <a:latin typeface="Arial" panose="020B0604020202020204" pitchFamily="34" charset="0"/>
                <a:cs typeface="Arial" panose="020B0604020202020204" pitchFamily="34" charset="0"/>
              </a:rPr>
              <a:t> </a:t>
            </a:r>
            <a:r>
              <a:rPr lang="en-US" altLang="en-US" sz="2400" b="1" dirty="0" err="1">
                <a:solidFill>
                  <a:srgbClr val="FF0000"/>
                </a:solidFill>
                <a:latin typeface="Arial" panose="020B0604020202020204" pitchFamily="34" charset="0"/>
                <a:cs typeface="Arial" panose="020B0604020202020204" pitchFamily="34" charset="0"/>
              </a:rPr>
              <a:t>Chiều</a:t>
            </a:r>
            <a:r>
              <a:rPr lang="en-US" altLang="en-US" sz="2400" b="1" dirty="0">
                <a:solidFill>
                  <a:srgbClr val="FF0000"/>
                </a:solidFill>
                <a:latin typeface="Arial" panose="020B0604020202020204" pitchFamily="34" charset="0"/>
                <a:cs typeface="Arial" panose="020B0604020202020204" pitchFamily="34" charset="0"/>
              </a:rPr>
              <a:t> </a:t>
            </a:r>
            <a:r>
              <a:rPr lang="en-US" altLang="en-US" sz="2400" b="1" dirty="0" err="1">
                <a:solidFill>
                  <a:srgbClr val="FF0000"/>
                </a:solidFill>
                <a:latin typeface="Arial" panose="020B0604020202020204" pitchFamily="34" charset="0"/>
                <a:cs typeface="Arial" panose="020B0604020202020204" pitchFamily="34" charset="0"/>
              </a:rPr>
              <a:t>tối</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tác</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giả</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tả</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cảnh</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theo</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sự</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thay</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đổi</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của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thời</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gian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tập</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trung</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tả</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sự</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chuyển</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giao</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giữa</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chiều</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và</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tối</a:t>
            </a:r>
            <a:r>
              <a:rPr lang="en-US" altLang="en-US"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91362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218">
                                            <p:txEl>
                                              <p:pRg st="2" end="2"/>
                                            </p:txEl>
                                          </p:spTgt>
                                        </p:tgtEl>
                                        <p:attrNameLst>
                                          <p:attrName>style.visibility</p:attrName>
                                        </p:attrNameLst>
                                      </p:cBhvr>
                                      <p:to>
                                        <p:strVal val="visible"/>
                                      </p:to>
                                    </p:set>
                                    <p:animEffect transition="in" filter="fade">
                                      <p:cBhvr>
                                        <p:cTn id="7" dur="1000"/>
                                        <p:tgtEl>
                                          <p:spTgt spid="9218">
                                            <p:txEl>
                                              <p:pRg st="2" end="2"/>
                                            </p:txEl>
                                          </p:spTgt>
                                        </p:tgtEl>
                                      </p:cBhvr>
                                    </p:animEffect>
                                    <p:anim calcmode="lin" valueType="num">
                                      <p:cBhvr>
                                        <p:cTn id="8" dur="1000" fill="hold"/>
                                        <p:tgtEl>
                                          <p:spTgt spid="921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921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218">
                                            <p:txEl>
                                              <p:pRg st="4" end="4"/>
                                            </p:txEl>
                                          </p:spTgt>
                                        </p:tgtEl>
                                        <p:attrNameLst>
                                          <p:attrName>style.visibility</p:attrName>
                                        </p:attrNameLst>
                                      </p:cBhvr>
                                      <p:to>
                                        <p:strVal val="visible"/>
                                      </p:to>
                                    </p:set>
                                    <p:animEffect transition="in" filter="fade">
                                      <p:cBhvr>
                                        <p:cTn id="14" dur="1000"/>
                                        <p:tgtEl>
                                          <p:spTgt spid="9218">
                                            <p:txEl>
                                              <p:pRg st="4" end="4"/>
                                            </p:txEl>
                                          </p:spTgt>
                                        </p:tgtEl>
                                      </p:cBhvr>
                                    </p:animEffect>
                                    <p:anim calcmode="lin" valueType="num">
                                      <p:cBhvr>
                                        <p:cTn id="15" dur="1000" fill="hold"/>
                                        <p:tgtEl>
                                          <p:spTgt spid="9218">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9218">
                                            <p:txEl>
                                              <p:pRg st="4" end="4"/>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9218">
                                            <p:txEl>
                                              <p:pRg st="5" end="5"/>
                                            </p:txEl>
                                          </p:spTgt>
                                        </p:tgtEl>
                                        <p:attrNameLst>
                                          <p:attrName>style.visibility</p:attrName>
                                        </p:attrNameLst>
                                      </p:cBhvr>
                                      <p:to>
                                        <p:strVal val="visible"/>
                                      </p:to>
                                    </p:set>
                                    <p:animEffect transition="in" filter="fade">
                                      <p:cBhvr>
                                        <p:cTn id="19" dur="1000"/>
                                        <p:tgtEl>
                                          <p:spTgt spid="9218">
                                            <p:txEl>
                                              <p:pRg st="5" end="5"/>
                                            </p:txEl>
                                          </p:spTgt>
                                        </p:tgtEl>
                                      </p:cBhvr>
                                    </p:animEffect>
                                    <p:anim calcmode="lin" valueType="num">
                                      <p:cBhvr>
                                        <p:cTn id="20" dur="1000" fill="hold"/>
                                        <p:tgtEl>
                                          <p:spTgt spid="9218">
                                            <p:txEl>
                                              <p:pRg st="5" end="5"/>
                                            </p:txEl>
                                          </p:spTgt>
                                        </p:tgtEl>
                                        <p:attrNameLst>
                                          <p:attrName>ppt_x</p:attrName>
                                        </p:attrNameLst>
                                      </p:cBhvr>
                                      <p:tavLst>
                                        <p:tav tm="0">
                                          <p:val>
                                            <p:strVal val="#ppt_x"/>
                                          </p:val>
                                        </p:tav>
                                        <p:tav tm="100000">
                                          <p:val>
                                            <p:strVal val="#ppt_x"/>
                                          </p:val>
                                        </p:tav>
                                      </p:tavLst>
                                    </p:anim>
                                    <p:anim calcmode="lin" valueType="num">
                                      <p:cBhvr>
                                        <p:cTn id="21" dur="1000" fill="hold"/>
                                        <p:tgtEl>
                                          <p:spTgt spid="9218">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304800" y="269240"/>
            <a:ext cx="8686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just" eaLnBrk="1" hangingPunct="1"/>
            <a:r>
              <a:rPr lang="en-US" sz="2400" b="1" u="sng" dirty="0" err="1">
                <a:latin typeface="Arial" charset="0"/>
              </a:rPr>
              <a:t>Bài</a:t>
            </a:r>
            <a:r>
              <a:rPr lang="en-US" sz="2400" b="1" u="sng" dirty="0">
                <a:latin typeface="Arial" charset="0"/>
              </a:rPr>
              <a:t> 2:</a:t>
            </a:r>
            <a:r>
              <a:rPr lang="en-US" sz="2400" dirty="0">
                <a:latin typeface="Arial" charset="0"/>
              </a:rPr>
              <a:t> </a:t>
            </a:r>
            <a:r>
              <a:rPr lang="en-US" sz="2400" dirty="0" err="1">
                <a:latin typeface="Arial" charset="0"/>
              </a:rPr>
              <a:t>Dựa</a:t>
            </a:r>
            <a:r>
              <a:rPr lang="en-US" sz="2400" dirty="0">
                <a:latin typeface="Arial" charset="0"/>
              </a:rPr>
              <a:t> </a:t>
            </a:r>
            <a:r>
              <a:rPr lang="en-US" sz="2400" dirty="0" err="1">
                <a:latin typeface="Arial" charset="0"/>
              </a:rPr>
              <a:t>vào</a:t>
            </a:r>
            <a:r>
              <a:rPr lang="en-US" sz="2400" dirty="0">
                <a:latin typeface="Arial" charset="0"/>
              </a:rPr>
              <a:t> </a:t>
            </a:r>
            <a:r>
              <a:rPr lang="en-US" sz="2400" dirty="0" err="1">
                <a:latin typeface="Arial" charset="0"/>
              </a:rPr>
              <a:t>dàn</a:t>
            </a:r>
            <a:r>
              <a:rPr lang="en-US" sz="2400" dirty="0">
                <a:latin typeface="Arial" charset="0"/>
              </a:rPr>
              <a:t> ý </a:t>
            </a:r>
            <a:r>
              <a:rPr lang="en-US" sz="2400" dirty="0" err="1">
                <a:latin typeface="Arial" charset="0"/>
              </a:rPr>
              <a:t>đã</a:t>
            </a:r>
            <a:r>
              <a:rPr lang="en-US" sz="2400" dirty="0">
                <a:latin typeface="Arial" charset="0"/>
              </a:rPr>
              <a:t> </a:t>
            </a:r>
            <a:r>
              <a:rPr lang="en-US" sz="2400" dirty="0" err="1">
                <a:latin typeface="Arial" charset="0"/>
              </a:rPr>
              <a:t>lập</a:t>
            </a:r>
            <a:r>
              <a:rPr lang="en-US" sz="2400" dirty="0">
                <a:latin typeface="Arial" charset="0"/>
              </a:rPr>
              <a:t> ở </a:t>
            </a:r>
            <a:r>
              <a:rPr lang="en-US" sz="2400" dirty="0" err="1">
                <a:latin typeface="Arial" charset="0"/>
              </a:rPr>
              <a:t>tuần</a:t>
            </a:r>
            <a:r>
              <a:rPr lang="en-US" sz="2400" dirty="0">
                <a:latin typeface="Arial" charset="0"/>
              </a:rPr>
              <a:t> 1, </a:t>
            </a:r>
            <a:r>
              <a:rPr lang="en-US" sz="2400" dirty="0" err="1">
                <a:latin typeface="Arial" charset="0"/>
              </a:rPr>
              <a:t>em</a:t>
            </a:r>
            <a:r>
              <a:rPr lang="en-US" sz="2400" dirty="0">
                <a:latin typeface="Arial" charset="0"/>
              </a:rPr>
              <a:t> </a:t>
            </a:r>
            <a:r>
              <a:rPr lang="en-US" sz="2400" dirty="0" err="1">
                <a:latin typeface="Arial" charset="0"/>
              </a:rPr>
              <a:t>hãy</a:t>
            </a:r>
            <a:r>
              <a:rPr lang="en-US" sz="2400" dirty="0">
                <a:latin typeface="Arial" charset="0"/>
              </a:rPr>
              <a:t> </a:t>
            </a:r>
            <a:r>
              <a:rPr lang="en-US" sz="2400" dirty="0" err="1">
                <a:solidFill>
                  <a:srgbClr val="FF0000"/>
                </a:solidFill>
                <a:latin typeface="Arial" charset="0"/>
              </a:rPr>
              <a:t>viết</a:t>
            </a:r>
            <a:r>
              <a:rPr lang="en-US" sz="2400" dirty="0">
                <a:solidFill>
                  <a:srgbClr val="FF0000"/>
                </a:solidFill>
                <a:latin typeface="Arial" charset="0"/>
              </a:rPr>
              <a:t> </a:t>
            </a:r>
            <a:r>
              <a:rPr lang="en-US" sz="2400" dirty="0" err="1">
                <a:solidFill>
                  <a:srgbClr val="FF0000"/>
                </a:solidFill>
                <a:latin typeface="Arial" charset="0"/>
              </a:rPr>
              <a:t>đoạn</a:t>
            </a:r>
            <a:r>
              <a:rPr lang="en-US" sz="2400" dirty="0">
                <a:solidFill>
                  <a:srgbClr val="FF0000"/>
                </a:solidFill>
                <a:latin typeface="Arial" charset="0"/>
              </a:rPr>
              <a:t> </a:t>
            </a:r>
            <a:r>
              <a:rPr lang="en-US" sz="2400" dirty="0" err="1">
                <a:solidFill>
                  <a:srgbClr val="FF0000"/>
                </a:solidFill>
                <a:latin typeface="Arial" charset="0"/>
              </a:rPr>
              <a:t>văn</a:t>
            </a:r>
            <a:r>
              <a:rPr lang="en-US" sz="2400" dirty="0">
                <a:solidFill>
                  <a:srgbClr val="FF0000"/>
                </a:solidFill>
                <a:latin typeface="Arial" charset="0"/>
              </a:rPr>
              <a:t> </a:t>
            </a:r>
            <a:r>
              <a:rPr lang="en-US" sz="2400" dirty="0" err="1">
                <a:solidFill>
                  <a:srgbClr val="FF0000"/>
                </a:solidFill>
                <a:latin typeface="Arial" charset="0"/>
              </a:rPr>
              <a:t>tả</a:t>
            </a:r>
            <a:r>
              <a:rPr lang="en-US" sz="2400" dirty="0">
                <a:solidFill>
                  <a:srgbClr val="FF0000"/>
                </a:solidFill>
                <a:latin typeface="Arial" charset="0"/>
              </a:rPr>
              <a:t> </a:t>
            </a:r>
            <a:r>
              <a:rPr lang="en-US" sz="2400" dirty="0" err="1">
                <a:solidFill>
                  <a:srgbClr val="FF0000"/>
                </a:solidFill>
                <a:latin typeface="Arial" charset="0"/>
              </a:rPr>
              <a:t>cảnh</a:t>
            </a:r>
            <a:r>
              <a:rPr lang="en-US" sz="2400" dirty="0">
                <a:latin typeface="Arial" charset="0"/>
              </a:rPr>
              <a:t> </a:t>
            </a:r>
            <a:r>
              <a:rPr lang="en-US" sz="2400" dirty="0" err="1">
                <a:latin typeface="Arial" charset="0"/>
              </a:rPr>
              <a:t>một</a:t>
            </a:r>
            <a:r>
              <a:rPr lang="en-US" sz="2400" dirty="0">
                <a:latin typeface="Arial" charset="0"/>
              </a:rPr>
              <a:t> </a:t>
            </a:r>
            <a:r>
              <a:rPr lang="en-US" sz="2400" dirty="0" err="1">
                <a:latin typeface="Arial" charset="0"/>
              </a:rPr>
              <a:t>buổi</a:t>
            </a:r>
            <a:r>
              <a:rPr lang="en-US" sz="2400" dirty="0">
                <a:latin typeface="Arial" charset="0"/>
              </a:rPr>
              <a:t> </a:t>
            </a:r>
            <a:r>
              <a:rPr lang="en-US" sz="2400" dirty="0" err="1">
                <a:latin typeface="Arial" charset="0"/>
              </a:rPr>
              <a:t>sáng</a:t>
            </a:r>
            <a:r>
              <a:rPr lang="en-US" sz="2400" dirty="0">
                <a:latin typeface="Arial" charset="0"/>
              </a:rPr>
              <a:t> (</a:t>
            </a:r>
            <a:r>
              <a:rPr lang="en-US" sz="2400" dirty="0" err="1">
                <a:latin typeface="Arial" charset="0"/>
              </a:rPr>
              <a:t>hoặc</a:t>
            </a:r>
            <a:r>
              <a:rPr lang="en-US" sz="2400" dirty="0">
                <a:latin typeface="Arial" charset="0"/>
              </a:rPr>
              <a:t> </a:t>
            </a:r>
            <a:r>
              <a:rPr lang="en-US" sz="2400" dirty="0" err="1">
                <a:latin typeface="Arial" charset="0"/>
              </a:rPr>
              <a:t>trưa</a:t>
            </a:r>
            <a:r>
              <a:rPr lang="en-US" sz="2400" dirty="0">
                <a:latin typeface="Arial" charset="0"/>
              </a:rPr>
              <a:t>, </a:t>
            </a:r>
            <a:r>
              <a:rPr lang="en-US" sz="2400" dirty="0" err="1">
                <a:latin typeface="Arial" charset="0"/>
              </a:rPr>
              <a:t>chiều</a:t>
            </a:r>
            <a:r>
              <a:rPr lang="en-US" sz="2400" dirty="0">
                <a:latin typeface="Arial" charset="0"/>
              </a:rPr>
              <a:t>) </a:t>
            </a:r>
            <a:r>
              <a:rPr lang="en-US" sz="2400" dirty="0" err="1">
                <a:latin typeface="Arial" charset="0"/>
              </a:rPr>
              <a:t>trong</a:t>
            </a:r>
            <a:r>
              <a:rPr lang="en-US" sz="2400" dirty="0">
                <a:latin typeface="Arial" charset="0"/>
              </a:rPr>
              <a:t> </a:t>
            </a:r>
            <a:r>
              <a:rPr lang="en-US" sz="2400" dirty="0" err="1">
                <a:latin typeface="Arial" charset="0"/>
              </a:rPr>
              <a:t>vườn</a:t>
            </a:r>
            <a:r>
              <a:rPr lang="en-US" sz="2400" dirty="0">
                <a:latin typeface="Arial" charset="0"/>
              </a:rPr>
              <a:t> </a:t>
            </a:r>
            <a:r>
              <a:rPr lang="en-US" sz="2400" dirty="0" err="1">
                <a:latin typeface="Arial" charset="0"/>
              </a:rPr>
              <a:t>cây</a:t>
            </a:r>
            <a:r>
              <a:rPr lang="en-US" sz="2400" dirty="0">
                <a:latin typeface="Arial" charset="0"/>
              </a:rPr>
              <a:t> ( hay </a:t>
            </a:r>
            <a:r>
              <a:rPr lang="en-US" sz="2400" dirty="0" err="1">
                <a:latin typeface="Arial" charset="0"/>
              </a:rPr>
              <a:t>trong</a:t>
            </a:r>
            <a:r>
              <a:rPr lang="en-US" sz="2400" dirty="0">
                <a:latin typeface="Arial" charset="0"/>
              </a:rPr>
              <a:t> </a:t>
            </a:r>
            <a:r>
              <a:rPr lang="en-US" sz="2400" dirty="0" err="1">
                <a:latin typeface="Arial" charset="0"/>
              </a:rPr>
              <a:t>công</a:t>
            </a:r>
            <a:r>
              <a:rPr lang="en-US" sz="2400" dirty="0">
                <a:latin typeface="Arial" charset="0"/>
              </a:rPr>
              <a:t> </a:t>
            </a:r>
            <a:r>
              <a:rPr lang="en-US" sz="2400" dirty="0" err="1">
                <a:latin typeface="Arial" charset="0"/>
              </a:rPr>
              <a:t>viên</a:t>
            </a:r>
            <a:r>
              <a:rPr lang="en-US" sz="2400" dirty="0">
                <a:latin typeface="Arial" charset="0"/>
              </a:rPr>
              <a:t>, </a:t>
            </a:r>
            <a:r>
              <a:rPr lang="en-US" sz="2400" dirty="0" err="1">
                <a:latin typeface="Arial" charset="0"/>
              </a:rPr>
              <a:t>trên</a:t>
            </a:r>
            <a:r>
              <a:rPr lang="en-US" sz="2400" dirty="0">
                <a:latin typeface="Arial" charset="0"/>
              </a:rPr>
              <a:t> </a:t>
            </a:r>
            <a:r>
              <a:rPr lang="en-US" sz="2400" dirty="0" err="1">
                <a:latin typeface="Arial" charset="0"/>
              </a:rPr>
              <a:t>đường</a:t>
            </a:r>
            <a:r>
              <a:rPr lang="en-US" sz="2400" dirty="0">
                <a:latin typeface="Arial" charset="0"/>
              </a:rPr>
              <a:t> </a:t>
            </a:r>
            <a:r>
              <a:rPr lang="en-US" sz="2400" dirty="0" err="1">
                <a:latin typeface="Arial" charset="0"/>
              </a:rPr>
              <a:t>phố</a:t>
            </a:r>
            <a:r>
              <a:rPr lang="en-US" sz="2400" dirty="0">
                <a:latin typeface="Arial" charset="0"/>
              </a:rPr>
              <a:t>, </a:t>
            </a:r>
            <a:r>
              <a:rPr lang="en-US" sz="2400" dirty="0" err="1">
                <a:latin typeface="Arial" charset="0"/>
              </a:rPr>
              <a:t>trên</a:t>
            </a:r>
            <a:r>
              <a:rPr lang="en-US" sz="2400" dirty="0">
                <a:latin typeface="Arial" charset="0"/>
              </a:rPr>
              <a:t> </a:t>
            </a:r>
            <a:r>
              <a:rPr lang="en-US" sz="2400" dirty="0" err="1">
                <a:latin typeface="Arial" charset="0"/>
              </a:rPr>
              <a:t>cánh</a:t>
            </a:r>
            <a:r>
              <a:rPr lang="en-US" sz="2400" dirty="0">
                <a:latin typeface="Arial" charset="0"/>
              </a:rPr>
              <a:t> </a:t>
            </a:r>
            <a:r>
              <a:rPr lang="en-US" sz="2400" dirty="0" err="1">
                <a:latin typeface="Arial" charset="0"/>
              </a:rPr>
              <a:t>đồng</a:t>
            </a:r>
            <a:r>
              <a:rPr lang="en-US" sz="2400" dirty="0">
                <a:latin typeface="Arial" charset="0"/>
              </a:rPr>
              <a:t>, </a:t>
            </a:r>
            <a:r>
              <a:rPr lang="en-US" sz="2400" dirty="0" err="1">
                <a:latin typeface="Arial" charset="0"/>
              </a:rPr>
              <a:t>nương</a:t>
            </a:r>
            <a:r>
              <a:rPr lang="en-US" sz="2400" dirty="0">
                <a:latin typeface="Arial" charset="0"/>
              </a:rPr>
              <a:t> </a:t>
            </a:r>
            <a:r>
              <a:rPr lang="en-US" sz="2400" dirty="0" err="1">
                <a:latin typeface="Arial" charset="0"/>
              </a:rPr>
              <a:t>rẫy</a:t>
            </a:r>
            <a:r>
              <a:rPr lang="en-US" sz="2400" dirty="0">
                <a:latin typeface="Arial" charset="0"/>
              </a:rPr>
              <a:t>)</a:t>
            </a:r>
            <a:endParaRPr lang="en-US" sz="2400" b="1" dirty="0">
              <a:latin typeface="Arial" charset="0"/>
            </a:endParaRPr>
          </a:p>
        </p:txBody>
      </p:sp>
      <p:sp>
        <p:nvSpPr>
          <p:cNvPr id="3" name="Rectangle 2">
            <a:extLst>
              <a:ext uri="{FF2B5EF4-FFF2-40B4-BE49-F238E27FC236}">
                <a16:creationId xmlns:a16="http://schemas.microsoft.com/office/drawing/2014/main" id="{4733B5AA-982E-4E49-B51A-6D1F0474A019}"/>
              </a:ext>
            </a:extLst>
          </p:cNvPr>
          <p:cNvSpPr txBox="1">
            <a:spLocks noChangeArrowheads="1"/>
          </p:cNvSpPr>
          <p:nvPr/>
        </p:nvSpPr>
        <p:spPr bwMode="auto">
          <a:xfrm>
            <a:off x="538480" y="1905000"/>
            <a:ext cx="77724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just" eaLnBrk="1" hangingPunct="1"/>
            <a:r>
              <a:rPr lang="en-US" sz="2400" i="1" dirty="0" err="1">
                <a:solidFill>
                  <a:srgbClr val="0000FF"/>
                </a:solidFill>
                <a:latin typeface="Arial" charset="0"/>
              </a:rPr>
              <a:t>Gợi</a:t>
            </a:r>
            <a:r>
              <a:rPr lang="en-US" sz="2400" i="1" dirty="0">
                <a:solidFill>
                  <a:srgbClr val="0000FF"/>
                </a:solidFill>
                <a:latin typeface="Arial" charset="0"/>
              </a:rPr>
              <a:t> ý:</a:t>
            </a:r>
          </a:p>
          <a:p>
            <a:pPr marL="457200" indent="-457200" algn="just" eaLnBrk="1" hangingPunct="1">
              <a:buFontTx/>
              <a:buChar char="-"/>
            </a:pPr>
            <a:r>
              <a:rPr lang="en-US" sz="2400" i="1" dirty="0" err="1">
                <a:solidFill>
                  <a:srgbClr val="0000FF"/>
                </a:solidFill>
                <a:latin typeface="Arial" charset="0"/>
              </a:rPr>
              <a:t>Xác</a:t>
            </a:r>
            <a:r>
              <a:rPr lang="en-US" sz="2400" i="1" dirty="0">
                <a:solidFill>
                  <a:srgbClr val="0000FF"/>
                </a:solidFill>
                <a:latin typeface="Arial" charset="0"/>
              </a:rPr>
              <a:t> </a:t>
            </a:r>
            <a:r>
              <a:rPr lang="en-US" sz="2400" i="1" dirty="0" err="1">
                <a:solidFill>
                  <a:srgbClr val="0000FF"/>
                </a:solidFill>
                <a:latin typeface="Arial" charset="0"/>
              </a:rPr>
              <a:t>định</a:t>
            </a:r>
            <a:r>
              <a:rPr lang="en-US" sz="2400" i="1" dirty="0">
                <a:solidFill>
                  <a:srgbClr val="0000FF"/>
                </a:solidFill>
                <a:latin typeface="Arial" charset="0"/>
              </a:rPr>
              <a:t> </a:t>
            </a:r>
            <a:r>
              <a:rPr lang="en-US" sz="2400" i="1" dirty="0" err="1">
                <a:solidFill>
                  <a:srgbClr val="0000FF"/>
                </a:solidFill>
                <a:latin typeface="Arial" charset="0"/>
              </a:rPr>
              <a:t>phần</a:t>
            </a:r>
            <a:r>
              <a:rPr lang="en-US" sz="2400" i="1" dirty="0">
                <a:solidFill>
                  <a:srgbClr val="0000FF"/>
                </a:solidFill>
                <a:latin typeface="Arial" charset="0"/>
              </a:rPr>
              <a:t> </a:t>
            </a:r>
            <a:r>
              <a:rPr lang="en-US" sz="2400" i="1" dirty="0" err="1">
                <a:solidFill>
                  <a:srgbClr val="0000FF"/>
                </a:solidFill>
                <a:latin typeface="Arial" charset="0"/>
              </a:rPr>
              <a:t>nào</a:t>
            </a:r>
            <a:r>
              <a:rPr lang="en-US" sz="2400" i="1" dirty="0">
                <a:solidFill>
                  <a:srgbClr val="0000FF"/>
                </a:solidFill>
                <a:latin typeface="Arial" charset="0"/>
              </a:rPr>
              <a:t> </a:t>
            </a:r>
            <a:r>
              <a:rPr lang="en-US" sz="2400" i="1" dirty="0" err="1">
                <a:solidFill>
                  <a:srgbClr val="0000FF"/>
                </a:solidFill>
                <a:latin typeface="Arial" charset="0"/>
              </a:rPr>
              <a:t>trong</a:t>
            </a:r>
            <a:r>
              <a:rPr lang="en-US" sz="2400" i="1" dirty="0">
                <a:solidFill>
                  <a:srgbClr val="0000FF"/>
                </a:solidFill>
                <a:latin typeface="Arial" charset="0"/>
              </a:rPr>
              <a:t> </a:t>
            </a:r>
            <a:r>
              <a:rPr lang="en-US" sz="2400" i="1" dirty="0" err="1">
                <a:solidFill>
                  <a:srgbClr val="0000FF"/>
                </a:solidFill>
                <a:latin typeface="Arial" charset="0"/>
              </a:rPr>
              <a:t>dàn</a:t>
            </a:r>
            <a:r>
              <a:rPr lang="en-US" sz="2400" i="1" dirty="0">
                <a:solidFill>
                  <a:srgbClr val="0000FF"/>
                </a:solidFill>
                <a:latin typeface="Arial" charset="0"/>
              </a:rPr>
              <a:t> ý </a:t>
            </a:r>
            <a:r>
              <a:rPr lang="en-US" sz="2400" i="1" dirty="0" err="1">
                <a:solidFill>
                  <a:srgbClr val="0000FF"/>
                </a:solidFill>
                <a:latin typeface="Arial" charset="0"/>
              </a:rPr>
              <a:t>để</a:t>
            </a:r>
            <a:r>
              <a:rPr lang="en-US" sz="2400" i="1" dirty="0">
                <a:solidFill>
                  <a:srgbClr val="0000FF"/>
                </a:solidFill>
                <a:latin typeface="Arial" charset="0"/>
              </a:rPr>
              <a:t> </a:t>
            </a:r>
            <a:r>
              <a:rPr lang="en-US" sz="2400" i="1" dirty="0" err="1">
                <a:solidFill>
                  <a:srgbClr val="0000FF"/>
                </a:solidFill>
                <a:latin typeface="Arial" charset="0"/>
              </a:rPr>
              <a:t>viết</a:t>
            </a:r>
            <a:r>
              <a:rPr lang="en-US" sz="2400" i="1" dirty="0">
                <a:solidFill>
                  <a:srgbClr val="0000FF"/>
                </a:solidFill>
                <a:latin typeface="Arial" charset="0"/>
              </a:rPr>
              <a:t> </a:t>
            </a:r>
            <a:r>
              <a:rPr lang="en-US" sz="2400" i="1" dirty="0" err="1">
                <a:solidFill>
                  <a:srgbClr val="0000FF"/>
                </a:solidFill>
                <a:latin typeface="Arial" charset="0"/>
              </a:rPr>
              <a:t>thành</a:t>
            </a:r>
            <a:r>
              <a:rPr lang="en-US" sz="2400" i="1" dirty="0">
                <a:solidFill>
                  <a:srgbClr val="0000FF"/>
                </a:solidFill>
                <a:latin typeface="Arial" charset="0"/>
              </a:rPr>
              <a:t> </a:t>
            </a:r>
            <a:r>
              <a:rPr lang="en-US" sz="2400" i="1" dirty="0" err="1">
                <a:solidFill>
                  <a:srgbClr val="0000FF"/>
                </a:solidFill>
                <a:latin typeface="Arial" charset="0"/>
              </a:rPr>
              <a:t>đoạn</a:t>
            </a:r>
            <a:r>
              <a:rPr lang="en-US" sz="2400" i="1" dirty="0">
                <a:solidFill>
                  <a:srgbClr val="0000FF"/>
                </a:solidFill>
                <a:latin typeface="Arial" charset="0"/>
              </a:rPr>
              <a:t> </a:t>
            </a:r>
            <a:r>
              <a:rPr lang="en-US" sz="2400" i="1" dirty="0" err="1">
                <a:solidFill>
                  <a:srgbClr val="0000FF"/>
                </a:solidFill>
                <a:latin typeface="Arial" charset="0"/>
              </a:rPr>
              <a:t>văn</a:t>
            </a:r>
            <a:r>
              <a:rPr lang="en-US" sz="2400" i="1" dirty="0">
                <a:solidFill>
                  <a:srgbClr val="0000FF"/>
                </a:solidFill>
                <a:latin typeface="Arial" charset="0"/>
              </a:rPr>
              <a:t>.</a:t>
            </a:r>
          </a:p>
          <a:p>
            <a:pPr marL="457200" indent="-457200" algn="just" eaLnBrk="1" hangingPunct="1">
              <a:buFontTx/>
              <a:buChar char="-"/>
            </a:pPr>
            <a:r>
              <a:rPr lang="en-US" sz="2400" i="1" dirty="0" err="1">
                <a:solidFill>
                  <a:srgbClr val="0000FF"/>
                </a:solidFill>
                <a:latin typeface="Arial" charset="0"/>
              </a:rPr>
              <a:t>Từ</a:t>
            </a:r>
            <a:r>
              <a:rPr lang="en-US" sz="2400" i="1" dirty="0">
                <a:solidFill>
                  <a:srgbClr val="0000FF"/>
                </a:solidFill>
                <a:latin typeface="Arial" charset="0"/>
              </a:rPr>
              <a:t> </a:t>
            </a:r>
            <a:r>
              <a:rPr lang="en-US" sz="2400" i="1" dirty="0" err="1">
                <a:solidFill>
                  <a:srgbClr val="0000FF"/>
                </a:solidFill>
                <a:latin typeface="Arial" charset="0"/>
              </a:rPr>
              <a:t>ngữ</a:t>
            </a:r>
            <a:r>
              <a:rPr lang="en-US" sz="2400" i="1" dirty="0">
                <a:solidFill>
                  <a:srgbClr val="0000FF"/>
                </a:solidFill>
                <a:latin typeface="Arial" charset="0"/>
              </a:rPr>
              <a:t> </a:t>
            </a:r>
            <a:r>
              <a:rPr lang="en-US" sz="2400" i="1" dirty="0" err="1">
                <a:solidFill>
                  <a:srgbClr val="0000FF"/>
                </a:solidFill>
                <a:latin typeface="Arial" charset="0"/>
              </a:rPr>
              <a:t>nào</a:t>
            </a:r>
            <a:r>
              <a:rPr lang="en-US" sz="2400" i="1" dirty="0">
                <a:solidFill>
                  <a:srgbClr val="0000FF"/>
                </a:solidFill>
                <a:latin typeface="Arial" charset="0"/>
              </a:rPr>
              <a:t> </a:t>
            </a:r>
            <a:r>
              <a:rPr lang="en-US" sz="2400" i="1" dirty="0" err="1">
                <a:solidFill>
                  <a:srgbClr val="0000FF"/>
                </a:solidFill>
                <a:latin typeface="Arial" charset="0"/>
              </a:rPr>
              <a:t>gợi</a:t>
            </a:r>
            <a:r>
              <a:rPr lang="en-US" sz="2400" i="1" dirty="0">
                <a:solidFill>
                  <a:srgbClr val="0000FF"/>
                </a:solidFill>
                <a:latin typeface="Arial" charset="0"/>
              </a:rPr>
              <a:t> </a:t>
            </a:r>
            <a:r>
              <a:rPr lang="en-US" sz="2400" i="1" dirty="0" err="1">
                <a:solidFill>
                  <a:srgbClr val="0000FF"/>
                </a:solidFill>
                <a:latin typeface="Arial" charset="0"/>
              </a:rPr>
              <a:t>tả</a:t>
            </a:r>
            <a:r>
              <a:rPr lang="en-US" sz="2400" i="1" dirty="0">
                <a:solidFill>
                  <a:srgbClr val="0000FF"/>
                </a:solidFill>
                <a:latin typeface="Arial" charset="0"/>
              </a:rPr>
              <a:t> </a:t>
            </a:r>
            <a:r>
              <a:rPr lang="en-US" sz="2400" i="1" dirty="0" err="1">
                <a:solidFill>
                  <a:srgbClr val="0000FF"/>
                </a:solidFill>
                <a:latin typeface="Arial" charset="0"/>
              </a:rPr>
              <a:t>được</a:t>
            </a:r>
            <a:r>
              <a:rPr lang="en-US" sz="2400" i="1" dirty="0">
                <a:solidFill>
                  <a:srgbClr val="0000FF"/>
                </a:solidFill>
                <a:latin typeface="Arial" charset="0"/>
              </a:rPr>
              <a:t> </a:t>
            </a:r>
            <a:r>
              <a:rPr lang="en-US" sz="2400" i="1" dirty="0" err="1">
                <a:solidFill>
                  <a:srgbClr val="0000FF"/>
                </a:solidFill>
                <a:latin typeface="Arial" charset="0"/>
              </a:rPr>
              <a:t>màu</a:t>
            </a:r>
            <a:r>
              <a:rPr lang="en-US" sz="2400" i="1" dirty="0">
                <a:solidFill>
                  <a:srgbClr val="0000FF"/>
                </a:solidFill>
                <a:latin typeface="Arial" charset="0"/>
              </a:rPr>
              <a:t> </a:t>
            </a:r>
            <a:r>
              <a:rPr lang="en-US" sz="2400" i="1" dirty="0" err="1">
                <a:solidFill>
                  <a:srgbClr val="0000FF"/>
                </a:solidFill>
                <a:latin typeface="Arial" charset="0"/>
              </a:rPr>
              <a:t>sắc</a:t>
            </a:r>
            <a:r>
              <a:rPr lang="en-US" sz="2400" i="1" dirty="0">
                <a:solidFill>
                  <a:srgbClr val="0000FF"/>
                </a:solidFill>
                <a:latin typeface="Arial" charset="0"/>
              </a:rPr>
              <a:t>, </a:t>
            </a:r>
            <a:r>
              <a:rPr lang="en-US" sz="2400" i="1" dirty="0" err="1">
                <a:solidFill>
                  <a:srgbClr val="0000FF"/>
                </a:solidFill>
                <a:latin typeface="Arial" charset="0"/>
              </a:rPr>
              <a:t>âm</a:t>
            </a:r>
            <a:r>
              <a:rPr lang="en-US" sz="2400" i="1" dirty="0">
                <a:solidFill>
                  <a:srgbClr val="0000FF"/>
                </a:solidFill>
                <a:latin typeface="Arial" charset="0"/>
              </a:rPr>
              <a:t> </a:t>
            </a:r>
            <a:r>
              <a:rPr lang="en-US" sz="2400" i="1" dirty="0" err="1">
                <a:solidFill>
                  <a:srgbClr val="0000FF"/>
                </a:solidFill>
                <a:latin typeface="Arial" charset="0"/>
              </a:rPr>
              <a:t>thanh</a:t>
            </a:r>
            <a:r>
              <a:rPr lang="en-US" sz="2400" i="1" dirty="0">
                <a:solidFill>
                  <a:srgbClr val="0000FF"/>
                </a:solidFill>
                <a:latin typeface="Arial" charset="0"/>
              </a:rPr>
              <a:t>, </a:t>
            </a:r>
            <a:r>
              <a:rPr lang="en-US" sz="2400" i="1" dirty="0" err="1">
                <a:solidFill>
                  <a:srgbClr val="0000FF"/>
                </a:solidFill>
                <a:latin typeface="Arial" charset="0"/>
              </a:rPr>
              <a:t>hình</a:t>
            </a:r>
            <a:r>
              <a:rPr lang="en-US" sz="2400" i="1" dirty="0">
                <a:solidFill>
                  <a:srgbClr val="0000FF"/>
                </a:solidFill>
                <a:latin typeface="Arial" charset="0"/>
              </a:rPr>
              <a:t> </a:t>
            </a:r>
            <a:r>
              <a:rPr lang="en-US" sz="2400" i="1" dirty="0" err="1">
                <a:solidFill>
                  <a:srgbClr val="0000FF"/>
                </a:solidFill>
                <a:latin typeface="Arial" charset="0"/>
              </a:rPr>
              <a:t>dáng</a:t>
            </a:r>
            <a:r>
              <a:rPr lang="en-US" sz="2400" i="1" dirty="0">
                <a:solidFill>
                  <a:srgbClr val="0000FF"/>
                </a:solidFill>
                <a:latin typeface="Arial" charset="0"/>
              </a:rPr>
              <a:t>…</a:t>
            </a:r>
            <a:r>
              <a:rPr lang="en-US" sz="2400" i="1" dirty="0" err="1">
                <a:solidFill>
                  <a:srgbClr val="0000FF"/>
                </a:solidFill>
                <a:latin typeface="Arial" charset="0"/>
              </a:rPr>
              <a:t>của</a:t>
            </a:r>
            <a:r>
              <a:rPr lang="en-US" sz="2400" i="1" dirty="0">
                <a:solidFill>
                  <a:srgbClr val="0000FF"/>
                </a:solidFill>
                <a:latin typeface="Arial" charset="0"/>
              </a:rPr>
              <a:t> </a:t>
            </a:r>
            <a:r>
              <a:rPr lang="en-US" sz="2400" i="1" dirty="0" err="1">
                <a:solidFill>
                  <a:srgbClr val="0000FF"/>
                </a:solidFill>
                <a:latin typeface="Arial" charset="0"/>
              </a:rPr>
              <a:t>những</a:t>
            </a:r>
            <a:r>
              <a:rPr lang="en-US" sz="2400" i="1" dirty="0">
                <a:solidFill>
                  <a:srgbClr val="0000FF"/>
                </a:solidFill>
                <a:latin typeface="Arial" charset="0"/>
              </a:rPr>
              <a:t> </a:t>
            </a:r>
            <a:r>
              <a:rPr lang="en-US" sz="2400" i="1" dirty="0" err="1">
                <a:solidFill>
                  <a:srgbClr val="0000FF"/>
                </a:solidFill>
                <a:latin typeface="Arial" charset="0"/>
              </a:rPr>
              <a:t>sự</a:t>
            </a:r>
            <a:r>
              <a:rPr lang="en-US" sz="2400" i="1" dirty="0">
                <a:solidFill>
                  <a:srgbClr val="0000FF"/>
                </a:solidFill>
                <a:latin typeface="Arial" charset="0"/>
              </a:rPr>
              <a:t> </a:t>
            </a:r>
            <a:r>
              <a:rPr lang="en-US" sz="2400" i="1" dirty="0" err="1">
                <a:solidFill>
                  <a:srgbClr val="0000FF"/>
                </a:solidFill>
                <a:latin typeface="Arial" charset="0"/>
              </a:rPr>
              <a:t>vật</a:t>
            </a:r>
            <a:r>
              <a:rPr lang="en-US" sz="2400" i="1" dirty="0">
                <a:solidFill>
                  <a:srgbClr val="0000FF"/>
                </a:solidFill>
                <a:latin typeface="Arial" charset="0"/>
              </a:rPr>
              <a:t> </a:t>
            </a:r>
            <a:r>
              <a:rPr lang="en-US" sz="2400" i="1" dirty="0" err="1">
                <a:solidFill>
                  <a:srgbClr val="0000FF"/>
                </a:solidFill>
                <a:latin typeface="Arial" charset="0"/>
              </a:rPr>
              <a:t>được</a:t>
            </a:r>
            <a:r>
              <a:rPr lang="en-US" sz="2400" i="1" dirty="0">
                <a:solidFill>
                  <a:srgbClr val="0000FF"/>
                </a:solidFill>
                <a:latin typeface="Arial" charset="0"/>
              </a:rPr>
              <a:t> </a:t>
            </a:r>
            <a:r>
              <a:rPr lang="en-US" sz="2400" i="1" dirty="0" err="1">
                <a:solidFill>
                  <a:srgbClr val="0000FF"/>
                </a:solidFill>
                <a:latin typeface="Arial" charset="0"/>
              </a:rPr>
              <a:t>chọn</a:t>
            </a:r>
            <a:r>
              <a:rPr lang="en-US" sz="2400" i="1" dirty="0">
                <a:solidFill>
                  <a:srgbClr val="0000FF"/>
                </a:solidFill>
                <a:latin typeface="Arial" charset="0"/>
              </a:rPr>
              <a:t> </a:t>
            </a:r>
            <a:r>
              <a:rPr lang="en-US" sz="2400" i="1" dirty="0" err="1">
                <a:solidFill>
                  <a:srgbClr val="0000FF"/>
                </a:solidFill>
                <a:latin typeface="Arial" charset="0"/>
              </a:rPr>
              <a:t>tả</a:t>
            </a:r>
            <a:r>
              <a:rPr lang="en-US" sz="2400" i="1" dirty="0">
                <a:solidFill>
                  <a:srgbClr val="0000FF"/>
                </a:solidFill>
                <a:latin typeface="Arial" charset="0"/>
              </a:rPr>
              <a:t>.</a:t>
            </a:r>
          </a:p>
          <a:p>
            <a:pPr marL="457200" indent="-457200" algn="just" eaLnBrk="1" hangingPunct="1">
              <a:buFontTx/>
              <a:buChar char="-"/>
            </a:pPr>
            <a:r>
              <a:rPr lang="en-US" sz="2400" i="1" dirty="0" err="1">
                <a:solidFill>
                  <a:srgbClr val="0000FF"/>
                </a:solidFill>
                <a:latin typeface="Arial" charset="0"/>
              </a:rPr>
              <a:t>Sự</a:t>
            </a:r>
            <a:r>
              <a:rPr lang="en-US" sz="2400" i="1" dirty="0">
                <a:solidFill>
                  <a:srgbClr val="0000FF"/>
                </a:solidFill>
                <a:latin typeface="Arial" charset="0"/>
              </a:rPr>
              <a:t> </a:t>
            </a:r>
            <a:r>
              <a:rPr lang="en-US" sz="2400" i="1" dirty="0" err="1">
                <a:solidFill>
                  <a:srgbClr val="0000FF"/>
                </a:solidFill>
                <a:latin typeface="Arial" charset="0"/>
              </a:rPr>
              <a:t>vật</a:t>
            </a:r>
            <a:r>
              <a:rPr lang="en-US" sz="2400" i="1" dirty="0">
                <a:solidFill>
                  <a:srgbClr val="0000FF"/>
                </a:solidFill>
                <a:latin typeface="Arial" charset="0"/>
              </a:rPr>
              <a:t> chi </a:t>
            </a:r>
            <a:r>
              <a:rPr lang="en-US" sz="2400" i="1" dirty="0" err="1">
                <a:solidFill>
                  <a:srgbClr val="0000FF"/>
                </a:solidFill>
                <a:latin typeface="Arial" charset="0"/>
              </a:rPr>
              <a:t>tiết</a:t>
            </a:r>
            <a:r>
              <a:rPr lang="en-US" sz="2400" i="1" dirty="0">
                <a:solidFill>
                  <a:srgbClr val="0000FF"/>
                </a:solidFill>
                <a:latin typeface="Arial" charset="0"/>
              </a:rPr>
              <a:t> </a:t>
            </a:r>
            <a:r>
              <a:rPr lang="en-US" sz="2400" i="1" dirty="0" err="1">
                <a:solidFill>
                  <a:srgbClr val="0000FF"/>
                </a:solidFill>
                <a:latin typeface="Arial" charset="0"/>
              </a:rPr>
              <a:t>nào</a:t>
            </a:r>
            <a:r>
              <a:rPr lang="en-US" sz="2400" i="1" dirty="0">
                <a:solidFill>
                  <a:srgbClr val="0000FF"/>
                </a:solidFill>
                <a:latin typeface="Arial" charset="0"/>
              </a:rPr>
              <a:t> </a:t>
            </a:r>
            <a:r>
              <a:rPr lang="en-US" sz="2400" i="1" dirty="0" err="1">
                <a:solidFill>
                  <a:srgbClr val="0000FF"/>
                </a:solidFill>
                <a:latin typeface="Arial" charset="0"/>
              </a:rPr>
              <a:t>có</a:t>
            </a:r>
            <a:r>
              <a:rPr lang="en-US" sz="2400" i="1" dirty="0">
                <a:solidFill>
                  <a:srgbClr val="0000FF"/>
                </a:solidFill>
                <a:latin typeface="Arial" charset="0"/>
              </a:rPr>
              <a:t> </a:t>
            </a:r>
            <a:r>
              <a:rPr lang="en-US" sz="2400" i="1" dirty="0" err="1">
                <a:solidFill>
                  <a:srgbClr val="0000FF"/>
                </a:solidFill>
                <a:latin typeface="Arial" charset="0"/>
              </a:rPr>
              <a:t>thể</a:t>
            </a:r>
            <a:r>
              <a:rPr lang="en-US" sz="2400" i="1" dirty="0">
                <a:solidFill>
                  <a:srgbClr val="0000FF"/>
                </a:solidFill>
                <a:latin typeface="Arial" charset="0"/>
              </a:rPr>
              <a:t> </a:t>
            </a:r>
            <a:r>
              <a:rPr lang="en-US" sz="2400" i="1" dirty="0" err="1">
                <a:solidFill>
                  <a:srgbClr val="0000FF"/>
                </a:solidFill>
                <a:latin typeface="Arial" charset="0"/>
              </a:rPr>
              <a:t>chọn</a:t>
            </a:r>
            <a:r>
              <a:rPr lang="en-US" sz="2400" i="1" dirty="0">
                <a:solidFill>
                  <a:srgbClr val="0000FF"/>
                </a:solidFill>
                <a:latin typeface="Arial" charset="0"/>
              </a:rPr>
              <a:t> </a:t>
            </a:r>
            <a:r>
              <a:rPr lang="en-US" sz="2400" i="1" dirty="0" err="1">
                <a:solidFill>
                  <a:srgbClr val="0000FF"/>
                </a:solidFill>
                <a:latin typeface="Arial" charset="0"/>
              </a:rPr>
              <a:t>tả</a:t>
            </a:r>
            <a:r>
              <a:rPr lang="en-US" sz="2400" i="1" dirty="0">
                <a:solidFill>
                  <a:srgbClr val="0000FF"/>
                </a:solidFill>
                <a:latin typeface="Arial" charset="0"/>
              </a:rPr>
              <a:t> </a:t>
            </a:r>
            <a:r>
              <a:rPr lang="en-US" sz="2400" i="1" dirty="0" err="1">
                <a:solidFill>
                  <a:srgbClr val="0000FF"/>
                </a:solidFill>
                <a:latin typeface="Arial" charset="0"/>
              </a:rPr>
              <a:t>theo</a:t>
            </a:r>
            <a:r>
              <a:rPr lang="en-US" sz="2400" i="1" dirty="0">
                <a:solidFill>
                  <a:srgbClr val="0000FF"/>
                </a:solidFill>
                <a:latin typeface="Arial" charset="0"/>
              </a:rPr>
              <a:t> </a:t>
            </a:r>
            <a:r>
              <a:rPr lang="en-US" sz="2400" i="1" dirty="0" err="1">
                <a:solidFill>
                  <a:srgbClr val="0000FF"/>
                </a:solidFill>
                <a:latin typeface="Arial" charset="0"/>
              </a:rPr>
              <a:t>cách</a:t>
            </a:r>
            <a:r>
              <a:rPr lang="en-US" sz="2400" i="1" dirty="0">
                <a:solidFill>
                  <a:srgbClr val="0000FF"/>
                </a:solidFill>
                <a:latin typeface="Arial" charset="0"/>
              </a:rPr>
              <a:t> so </a:t>
            </a:r>
            <a:r>
              <a:rPr lang="en-US" sz="2400" i="1" dirty="0" err="1">
                <a:solidFill>
                  <a:srgbClr val="0000FF"/>
                </a:solidFill>
                <a:latin typeface="Arial" charset="0"/>
              </a:rPr>
              <a:t>sánh</a:t>
            </a:r>
            <a:r>
              <a:rPr lang="en-US" sz="2400" i="1" dirty="0">
                <a:solidFill>
                  <a:srgbClr val="0000FF"/>
                </a:solidFill>
                <a:latin typeface="Arial" charset="0"/>
              </a:rPr>
              <a:t>, </a:t>
            </a:r>
            <a:r>
              <a:rPr lang="en-US" sz="2400" i="1" dirty="0" err="1">
                <a:solidFill>
                  <a:srgbClr val="0000FF"/>
                </a:solidFill>
                <a:latin typeface="Arial" charset="0"/>
              </a:rPr>
              <a:t>nhân</a:t>
            </a:r>
            <a:r>
              <a:rPr lang="en-US" sz="2400" i="1" dirty="0">
                <a:solidFill>
                  <a:srgbClr val="0000FF"/>
                </a:solidFill>
                <a:latin typeface="Arial" charset="0"/>
              </a:rPr>
              <a:t> </a:t>
            </a:r>
            <a:r>
              <a:rPr lang="en-US" sz="2400" i="1" dirty="0" err="1">
                <a:solidFill>
                  <a:srgbClr val="0000FF"/>
                </a:solidFill>
                <a:latin typeface="Arial" charset="0"/>
              </a:rPr>
              <a:t>hóa</a:t>
            </a:r>
            <a:r>
              <a:rPr lang="en-US" sz="2400" i="1" dirty="0">
                <a:solidFill>
                  <a:srgbClr val="0000FF"/>
                </a:solidFill>
                <a:latin typeface="Arial" charset="0"/>
              </a:rPr>
              <a:t>?</a:t>
            </a:r>
          </a:p>
          <a:p>
            <a:pPr marL="457200" indent="-457200" algn="just" eaLnBrk="1" hangingPunct="1">
              <a:buFontTx/>
              <a:buChar char="-"/>
            </a:pPr>
            <a:r>
              <a:rPr lang="en-US" sz="2400" i="1" dirty="0" err="1">
                <a:solidFill>
                  <a:srgbClr val="0000FF"/>
                </a:solidFill>
                <a:latin typeface="Arial" charset="0"/>
              </a:rPr>
              <a:t>Trình</a:t>
            </a:r>
            <a:r>
              <a:rPr lang="en-US" sz="2400" i="1" dirty="0">
                <a:solidFill>
                  <a:srgbClr val="0000FF"/>
                </a:solidFill>
                <a:latin typeface="Arial" charset="0"/>
              </a:rPr>
              <a:t> </a:t>
            </a:r>
            <a:r>
              <a:rPr lang="en-US" sz="2400" i="1" dirty="0" err="1">
                <a:solidFill>
                  <a:srgbClr val="0000FF"/>
                </a:solidFill>
                <a:latin typeface="Arial" charset="0"/>
              </a:rPr>
              <a:t>bày</a:t>
            </a:r>
            <a:r>
              <a:rPr lang="en-US" sz="2400" i="1" dirty="0">
                <a:solidFill>
                  <a:srgbClr val="0000FF"/>
                </a:solidFill>
                <a:latin typeface="Arial" charset="0"/>
              </a:rPr>
              <a:t> </a:t>
            </a:r>
            <a:r>
              <a:rPr lang="en-US" sz="2400" i="1" dirty="0" err="1">
                <a:solidFill>
                  <a:srgbClr val="0000FF"/>
                </a:solidFill>
                <a:latin typeface="Arial" charset="0"/>
              </a:rPr>
              <a:t>theo</a:t>
            </a:r>
            <a:r>
              <a:rPr lang="en-US" sz="2400" i="1" dirty="0">
                <a:solidFill>
                  <a:srgbClr val="0000FF"/>
                </a:solidFill>
                <a:latin typeface="Arial" charset="0"/>
              </a:rPr>
              <a:t> </a:t>
            </a:r>
            <a:r>
              <a:rPr lang="en-US" sz="2400" i="1" dirty="0" err="1">
                <a:solidFill>
                  <a:srgbClr val="0000FF"/>
                </a:solidFill>
                <a:latin typeface="Arial" charset="0"/>
              </a:rPr>
              <a:t>cấu</a:t>
            </a:r>
            <a:r>
              <a:rPr lang="en-US" sz="2400" i="1" dirty="0">
                <a:solidFill>
                  <a:srgbClr val="0000FF"/>
                </a:solidFill>
                <a:latin typeface="Arial" charset="0"/>
              </a:rPr>
              <a:t> </a:t>
            </a:r>
            <a:r>
              <a:rPr lang="en-US" sz="2400" i="1" dirty="0" err="1">
                <a:solidFill>
                  <a:srgbClr val="0000FF"/>
                </a:solidFill>
                <a:latin typeface="Arial" charset="0"/>
              </a:rPr>
              <a:t>tạo</a:t>
            </a:r>
            <a:r>
              <a:rPr lang="en-US" sz="2400" i="1" dirty="0">
                <a:solidFill>
                  <a:srgbClr val="0000FF"/>
                </a:solidFill>
                <a:latin typeface="Arial" charset="0"/>
              </a:rPr>
              <a:t> </a:t>
            </a:r>
            <a:r>
              <a:rPr lang="en-US" sz="2400" i="1" dirty="0" err="1">
                <a:solidFill>
                  <a:srgbClr val="0000FF"/>
                </a:solidFill>
                <a:latin typeface="Arial" charset="0"/>
              </a:rPr>
              <a:t>của</a:t>
            </a:r>
            <a:r>
              <a:rPr lang="en-US" sz="2400" i="1" dirty="0">
                <a:solidFill>
                  <a:srgbClr val="0000FF"/>
                </a:solidFill>
                <a:latin typeface="Arial" charset="0"/>
              </a:rPr>
              <a:t> </a:t>
            </a:r>
            <a:r>
              <a:rPr lang="en-US" sz="2400" i="1" dirty="0" err="1">
                <a:solidFill>
                  <a:srgbClr val="0000FF"/>
                </a:solidFill>
                <a:latin typeface="Arial" charset="0"/>
              </a:rPr>
              <a:t>đoạn</a:t>
            </a:r>
            <a:r>
              <a:rPr lang="en-US" sz="2400" i="1" dirty="0">
                <a:solidFill>
                  <a:srgbClr val="0000FF"/>
                </a:solidFill>
                <a:latin typeface="Arial" charset="0"/>
              </a:rPr>
              <a:t> </a:t>
            </a:r>
            <a:r>
              <a:rPr lang="en-US" sz="2400" i="1" dirty="0" err="1">
                <a:solidFill>
                  <a:srgbClr val="0000FF"/>
                </a:solidFill>
                <a:latin typeface="Arial" charset="0"/>
              </a:rPr>
              <a:t>văn</a:t>
            </a:r>
            <a:r>
              <a:rPr lang="en-US" sz="2400" i="1" dirty="0">
                <a:solidFill>
                  <a:srgbClr val="0000FF"/>
                </a:solidFill>
                <a:latin typeface="Arial" charset="0"/>
              </a:rPr>
              <a:t>.</a:t>
            </a:r>
          </a:p>
        </p:txBody>
      </p:sp>
      <p:sp>
        <p:nvSpPr>
          <p:cNvPr id="5" name="TextBox 4">
            <a:extLst>
              <a:ext uri="{FF2B5EF4-FFF2-40B4-BE49-F238E27FC236}">
                <a16:creationId xmlns:a16="http://schemas.microsoft.com/office/drawing/2014/main" id="{C6169B6F-2D37-40BB-838C-21E17F285E97}"/>
              </a:ext>
            </a:extLst>
          </p:cNvPr>
          <p:cNvSpPr txBox="1"/>
          <p:nvPr/>
        </p:nvSpPr>
        <p:spPr>
          <a:xfrm>
            <a:off x="304800" y="4937089"/>
            <a:ext cx="8605520" cy="1478418"/>
          </a:xfrm>
          <a:prstGeom prst="rect">
            <a:avLst/>
          </a:prstGeom>
          <a:noFill/>
        </p:spPr>
        <p:txBody>
          <a:bodyPr wrap="square">
            <a:spAutoFit/>
          </a:bodyPr>
          <a:lstStyle/>
          <a:p>
            <a:pPr algn="ctr" eaLnBrk="1" hangingPunct="1">
              <a:lnSpc>
                <a:spcPct val="150000"/>
              </a:lnSpc>
            </a:pPr>
            <a:r>
              <a:rPr lang="en-US" sz="3200" b="1" dirty="0">
                <a:solidFill>
                  <a:srgbClr val="FF0000"/>
                </a:solidFill>
                <a:latin typeface="Arial" charset="0"/>
              </a:rPr>
              <a:t>HS </a:t>
            </a:r>
            <a:r>
              <a:rPr lang="en-US" sz="3200" b="1" dirty="0" err="1">
                <a:solidFill>
                  <a:srgbClr val="FF0000"/>
                </a:solidFill>
                <a:latin typeface="Arial" charset="0"/>
              </a:rPr>
              <a:t>viết</a:t>
            </a:r>
            <a:r>
              <a:rPr lang="en-US" sz="3200" b="1" dirty="0">
                <a:solidFill>
                  <a:srgbClr val="FF0000"/>
                </a:solidFill>
                <a:latin typeface="Arial" charset="0"/>
              </a:rPr>
              <a:t> </a:t>
            </a:r>
            <a:r>
              <a:rPr lang="en-US" sz="3200" b="1" dirty="0" err="1">
                <a:solidFill>
                  <a:srgbClr val="FF0000"/>
                </a:solidFill>
                <a:latin typeface="Arial" charset="0"/>
              </a:rPr>
              <a:t>một</a:t>
            </a:r>
            <a:r>
              <a:rPr lang="en-US" sz="3200" b="1" dirty="0">
                <a:solidFill>
                  <a:srgbClr val="FF0000"/>
                </a:solidFill>
                <a:latin typeface="Arial" charset="0"/>
              </a:rPr>
              <a:t> </a:t>
            </a:r>
            <a:r>
              <a:rPr lang="en-US" sz="3200" b="1" dirty="0" err="1">
                <a:solidFill>
                  <a:srgbClr val="FF0000"/>
                </a:solidFill>
                <a:latin typeface="Arial" charset="0"/>
              </a:rPr>
              <a:t>đoạn</a:t>
            </a:r>
            <a:r>
              <a:rPr lang="en-US" sz="3200" b="1" dirty="0">
                <a:solidFill>
                  <a:srgbClr val="FF0000"/>
                </a:solidFill>
                <a:latin typeface="Arial" charset="0"/>
              </a:rPr>
              <a:t> </a:t>
            </a:r>
            <a:r>
              <a:rPr lang="en-US" sz="3200" b="1" dirty="0" err="1">
                <a:solidFill>
                  <a:srgbClr val="FF0000"/>
                </a:solidFill>
                <a:latin typeface="Arial" charset="0"/>
              </a:rPr>
              <a:t>văn</a:t>
            </a:r>
            <a:r>
              <a:rPr lang="en-US" sz="3200" b="1" dirty="0">
                <a:solidFill>
                  <a:srgbClr val="FF0000"/>
                </a:solidFill>
                <a:latin typeface="Arial" charset="0"/>
              </a:rPr>
              <a:t> </a:t>
            </a:r>
            <a:r>
              <a:rPr lang="en-US" sz="3200" b="1" dirty="0" err="1">
                <a:solidFill>
                  <a:srgbClr val="FF0000"/>
                </a:solidFill>
                <a:latin typeface="Arial" charset="0"/>
              </a:rPr>
              <a:t>khoảng</a:t>
            </a:r>
            <a:r>
              <a:rPr lang="en-US" sz="3200" b="1" dirty="0">
                <a:solidFill>
                  <a:srgbClr val="FF0000"/>
                </a:solidFill>
                <a:latin typeface="Arial" charset="0"/>
              </a:rPr>
              <a:t> 5 </a:t>
            </a:r>
            <a:r>
              <a:rPr lang="en-US" sz="3200" b="1" dirty="0" err="1">
                <a:solidFill>
                  <a:srgbClr val="FF0000"/>
                </a:solidFill>
                <a:latin typeface="Arial" charset="0"/>
              </a:rPr>
              <a:t>câu</a:t>
            </a:r>
            <a:r>
              <a:rPr lang="en-US" sz="3200" b="1" dirty="0">
                <a:solidFill>
                  <a:srgbClr val="FF0000"/>
                </a:solidFill>
                <a:latin typeface="Arial" charset="0"/>
              </a:rPr>
              <a:t> </a:t>
            </a:r>
            <a:r>
              <a:rPr lang="en-US" sz="3200" b="1" dirty="0" err="1">
                <a:solidFill>
                  <a:srgbClr val="FF0000"/>
                </a:solidFill>
                <a:latin typeface="Arial" charset="0"/>
              </a:rPr>
              <a:t>theo</a:t>
            </a:r>
            <a:r>
              <a:rPr lang="en-US" sz="3200" b="1" dirty="0">
                <a:solidFill>
                  <a:srgbClr val="FF0000"/>
                </a:solidFill>
                <a:latin typeface="Arial" charset="0"/>
              </a:rPr>
              <a:t> </a:t>
            </a:r>
            <a:r>
              <a:rPr lang="en-US" sz="3200" b="1" dirty="0" err="1">
                <a:solidFill>
                  <a:srgbClr val="FF0000"/>
                </a:solidFill>
                <a:latin typeface="Arial" charset="0"/>
              </a:rPr>
              <a:t>gợi</a:t>
            </a:r>
            <a:r>
              <a:rPr lang="en-US" sz="3200" b="1" dirty="0">
                <a:solidFill>
                  <a:srgbClr val="FF0000"/>
                </a:solidFill>
                <a:latin typeface="Arial" charset="0"/>
              </a:rPr>
              <a:t> ý </a:t>
            </a:r>
            <a:r>
              <a:rPr lang="en-US" sz="3200" b="1" dirty="0" err="1">
                <a:solidFill>
                  <a:srgbClr val="FF0000"/>
                </a:solidFill>
                <a:latin typeface="Arial" charset="0"/>
              </a:rPr>
              <a:t>trên</a:t>
            </a:r>
            <a:r>
              <a:rPr lang="en-US" sz="3200" b="1" dirty="0">
                <a:solidFill>
                  <a:srgbClr val="FF0000"/>
                </a:solidFill>
                <a:latin typeface="Arial" charset="0"/>
              </a:rPr>
              <a:t> </a:t>
            </a:r>
            <a:r>
              <a:rPr lang="en-US" sz="3200" b="1" dirty="0" err="1">
                <a:solidFill>
                  <a:srgbClr val="FF0000"/>
                </a:solidFill>
                <a:latin typeface="Arial" charset="0"/>
              </a:rPr>
              <a:t>vào</a:t>
            </a:r>
            <a:r>
              <a:rPr lang="en-US" sz="3200" b="1" dirty="0">
                <a:solidFill>
                  <a:srgbClr val="FF0000"/>
                </a:solidFill>
                <a:latin typeface="Arial" charset="0"/>
              </a:rPr>
              <a:t> </a:t>
            </a:r>
            <a:r>
              <a:rPr lang="en-US" sz="3200" b="1" dirty="0" err="1">
                <a:solidFill>
                  <a:srgbClr val="FF0000"/>
                </a:solidFill>
                <a:latin typeface="Arial" charset="0"/>
              </a:rPr>
              <a:t>vở</a:t>
            </a:r>
            <a:r>
              <a:rPr lang="en-US" sz="3200" b="1" dirty="0">
                <a:solidFill>
                  <a:srgbClr val="FF0000"/>
                </a:solidFill>
                <a:latin typeface="Arial" charset="0"/>
              </a:rPr>
              <a:t> TLV. </a:t>
            </a:r>
          </a:p>
        </p:txBody>
      </p:sp>
    </p:spTree>
    <p:extLst>
      <p:ext uri="{BB962C8B-B14F-4D97-AF65-F5344CB8AC3E}">
        <p14:creationId xmlns:p14="http://schemas.microsoft.com/office/powerpoint/2010/main" val="2797666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1f1ac0761fb559d2b3e29ee9f16c962355c3df7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475</TotalTime>
  <Words>790</Words>
  <Application>Microsoft Office PowerPoint</Application>
  <PresentationFormat>On-screen Show (4:3)</PresentationFormat>
  <Paragraphs>52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Tahoma</vt:lpstr>
      <vt:lpstr>Times New Roman</vt:lpstr>
      <vt:lpstr>UTM Aquarelle</vt:lpstr>
      <vt:lpstr>Office Theme</vt:lpstr>
      <vt:lpstr>LUYỆN TẬP TẢ CẢNH</vt:lpstr>
      <vt:lpstr>Cấu tạo của bài văn tả cảnh?</vt:lpstr>
      <vt:lpstr>PowerPoint Presentation</vt:lpstr>
      <vt:lpstr>PowerPoint Presentation</vt:lpstr>
      <vt:lpstr>PowerPoint Presentation</vt:lpstr>
      <vt:lpstr>     Trong cái nắng chói chang, dữ dội làm cho  “ biển lá xanh rờn đã bắt đầu ngả sang màu úa” bị hun nóng, cây tràm vẫn sống, sống oai hùng, thân cây vươn lên trời cao, hương tràm cũng ngát dậy, đầy sức sống.</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yenkhuc78@gmail.com</cp:lastModifiedBy>
  <cp:revision>56</cp:revision>
  <dcterms:created xsi:type="dcterms:W3CDTF">2006-08-16T00:00:00Z</dcterms:created>
  <dcterms:modified xsi:type="dcterms:W3CDTF">2023-09-14T16:09:44Z</dcterms:modified>
</cp:coreProperties>
</file>