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52" r:id="rId3"/>
    <p:sldId id="256" r:id="rId4"/>
    <p:sldId id="257" r:id="rId5"/>
    <p:sldId id="358" r:id="rId6"/>
    <p:sldId id="351" r:id="rId7"/>
    <p:sldId id="331" r:id="rId8"/>
    <p:sldId id="332" r:id="rId9"/>
    <p:sldId id="333" r:id="rId10"/>
    <p:sldId id="354" r:id="rId11"/>
    <p:sldId id="319" r:id="rId12"/>
    <p:sldId id="335" r:id="rId13"/>
    <p:sldId id="336" r:id="rId14"/>
    <p:sldId id="309" r:id="rId15"/>
    <p:sldId id="344" r:id="rId16"/>
    <p:sldId id="346" r:id="rId17"/>
    <p:sldId id="347" r:id="rId18"/>
    <p:sldId id="348" r:id="rId19"/>
    <p:sldId id="356" r:id="rId20"/>
    <p:sldId id="357" r:id="rId21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宋体" panose="02010600030101010101" pitchFamily="2" charset="-122"/>
      <p:regular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CC"/>
    <a:srgbClr val="006600"/>
    <a:srgbClr val="FFCCFF"/>
    <a:srgbClr val="FFFF99"/>
    <a:srgbClr val="00CCFF"/>
    <a:srgbClr val="FF66FF"/>
    <a:srgbClr val="0066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63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0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53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66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66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279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32095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1909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962864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4pPr>
            <a:lvl5pPr marL="1283818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5pPr>
            <a:lvl6pPr marL="1604772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6pPr>
            <a:lvl7pPr marL="1925726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7pPr>
            <a:lvl8pPr marL="2246681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8pPr>
            <a:lvl9pPr marL="2567636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7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1980"/>
            </a:lvl1pPr>
            <a:lvl2pPr>
              <a:defRPr sz="171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1980"/>
            </a:lvl1pPr>
            <a:lvl2pPr>
              <a:defRPr sz="171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7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1710" b="1"/>
            </a:lvl1pPr>
            <a:lvl2pPr marL="320954" indent="0">
              <a:buNone/>
              <a:defRPr sz="1440" b="1"/>
            </a:lvl2pPr>
            <a:lvl3pPr marL="641909" indent="0">
              <a:buNone/>
              <a:defRPr sz="1260" b="1"/>
            </a:lvl3pPr>
            <a:lvl4pPr marL="962864" indent="0">
              <a:buNone/>
              <a:defRPr sz="1080" b="1"/>
            </a:lvl4pPr>
            <a:lvl5pPr marL="1283818" indent="0">
              <a:buNone/>
              <a:defRPr sz="1080" b="1"/>
            </a:lvl5pPr>
            <a:lvl6pPr marL="1604772" indent="0">
              <a:buNone/>
              <a:defRPr sz="1080" b="1"/>
            </a:lvl6pPr>
            <a:lvl7pPr marL="1925726" indent="0">
              <a:buNone/>
              <a:defRPr sz="1080" b="1"/>
            </a:lvl7pPr>
            <a:lvl8pPr marL="2246681" indent="0">
              <a:buNone/>
              <a:defRPr sz="1080" b="1"/>
            </a:lvl8pPr>
            <a:lvl9pPr marL="2567636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71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1710" b="1"/>
            </a:lvl1pPr>
            <a:lvl2pPr marL="320954" indent="0">
              <a:buNone/>
              <a:defRPr sz="1440" b="1"/>
            </a:lvl2pPr>
            <a:lvl3pPr marL="641909" indent="0">
              <a:buNone/>
              <a:defRPr sz="1260" b="1"/>
            </a:lvl3pPr>
            <a:lvl4pPr marL="962864" indent="0">
              <a:buNone/>
              <a:defRPr sz="1080" b="1"/>
            </a:lvl4pPr>
            <a:lvl5pPr marL="1283818" indent="0">
              <a:buNone/>
              <a:defRPr sz="1080" b="1"/>
            </a:lvl5pPr>
            <a:lvl6pPr marL="1604772" indent="0">
              <a:buNone/>
              <a:defRPr sz="1080" b="1"/>
            </a:lvl6pPr>
            <a:lvl7pPr marL="1925726" indent="0">
              <a:buNone/>
              <a:defRPr sz="1080" b="1"/>
            </a:lvl7pPr>
            <a:lvl8pPr marL="2246681" indent="0">
              <a:buNone/>
              <a:defRPr sz="1080" b="1"/>
            </a:lvl8pPr>
            <a:lvl9pPr marL="2567636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171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69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00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41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250"/>
            </a:lvl1pPr>
            <a:lvl2pPr>
              <a:defRPr sz="1980"/>
            </a:lvl2pPr>
            <a:lvl3pPr>
              <a:defRPr sz="171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990"/>
            </a:lvl1pPr>
            <a:lvl2pPr marL="320954" indent="0">
              <a:buNone/>
              <a:defRPr sz="810"/>
            </a:lvl2pPr>
            <a:lvl3pPr marL="641909" indent="0">
              <a:buNone/>
              <a:defRPr sz="720"/>
            </a:lvl3pPr>
            <a:lvl4pPr marL="962864" indent="0">
              <a:buNone/>
              <a:defRPr sz="630"/>
            </a:lvl4pPr>
            <a:lvl5pPr marL="1283818" indent="0">
              <a:buNone/>
              <a:defRPr sz="630"/>
            </a:lvl5pPr>
            <a:lvl6pPr marL="1604772" indent="0">
              <a:buNone/>
              <a:defRPr sz="630"/>
            </a:lvl6pPr>
            <a:lvl7pPr marL="1925726" indent="0">
              <a:buNone/>
              <a:defRPr sz="630"/>
            </a:lvl7pPr>
            <a:lvl8pPr marL="2246681" indent="0">
              <a:buNone/>
              <a:defRPr sz="630"/>
            </a:lvl8pPr>
            <a:lvl9pPr marL="2567636" indent="0">
              <a:buNone/>
              <a:defRPr sz="63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5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250"/>
            </a:lvl1pPr>
            <a:lvl2pPr marL="320954" indent="0">
              <a:buNone/>
              <a:defRPr sz="1980"/>
            </a:lvl2pPr>
            <a:lvl3pPr marL="641909" indent="0">
              <a:buNone/>
              <a:defRPr sz="1710"/>
            </a:lvl3pPr>
            <a:lvl4pPr marL="962864" indent="0">
              <a:buNone/>
              <a:defRPr sz="1440"/>
            </a:lvl4pPr>
            <a:lvl5pPr marL="1283818" indent="0">
              <a:buNone/>
              <a:defRPr sz="1440"/>
            </a:lvl5pPr>
            <a:lvl6pPr marL="1604772" indent="0">
              <a:buNone/>
              <a:defRPr sz="1440"/>
            </a:lvl6pPr>
            <a:lvl7pPr marL="1925726" indent="0">
              <a:buNone/>
              <a:defRPr sz="1440"/>
            </a:lvl7pPr>
            <a:lvl8pPr marL="2246681" indent="0">
              <a:buNone/>
              <a:defRPr sz="1440"/>
            </a:lvl8pPr>
            <a:lvl9pPr marL="2567636" indent="0">
              <a:buNone/>
              <a:defRPr sz="14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990"/>
            </a:lvl1pPr>
            <a:lvl2pPr marL="320954" indent="0">
              <a:buNone/>
              <a:defRPr sz="810"/>
            </a:lvl2pPr>
            <a:lvl3pPr marL="641909" indent="0">
              <a:buNone/>
              <a:defRPr sz="720"/>
            </a:lvl3pPr>
            <a:lvl4pPr marL="962864" indent="0">
              <a:buNone/>
              <a:defRPr sz="630"/>
            </a:lvl4pPr>
            <a:lvl5pPr marL="1283818" indent="0">
              <a:buNone/>
              <a:defRPr sz="630"/>
            </a:lvl5pPr>
            <a:lvl6pPr marL="1604772" indent="0">
              <a:buNone/>
              <a:defRPr sz="630"/>
            </a:lvl6pPr>
            <a:lvl7pPr marL="1925726" indent="0">
              <a:buNone/>
              <a:defRPr sz="630"/>
            </a:lvl7pPr>
            <a:lvl8pPr marL="2246681" indent="0">
              <a:buNone/>
              <a:defRPr sz="630"/>
            </a:lvl8pPr>
            <a:lvl9pPr marL="2567636" indent="0">
              <a:buNone/>
              <a:defRPr sz="63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828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0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04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81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41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1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55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641909" rtl="0" eaLnBrk="1" latinLnBrk="0" hangingPunct="1">
        <a:spcBef>
          <a:spcPct val="0"/>
        </a:spcBef>
        <a:buNone/>
        <a:defRPr sz="3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16" indent="-240716" algn="l" defTabSz="641909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21551" indent="-200597" algn="l" defTabSz="641909" rtl="0" eaLnBrk="1" latinLnBrk="0" hangingPunct="1">
        <a:spcBef>
          <a:spcPct val="20000"/>
        </a:spcBef>
        <a:buFont typeface="Arial" pitchFamily="34" charset="0"/>
        <a:buChar char="–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802386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123340" indent="-160478" algn="l" defTabSz="641909" rtl="0" eaLnBrk="1" latinLnBrk="0" hangingPunct="1">
        <a:spcBef>
          <a:spcPct val="20000"/>
        </a:spcBef>
        <a:buFont typeface="Arial" pitchFamily="34" charset="0"/>
        <a:buChar char="–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44295" indent="-160478" algn="l" defTabSz="641909" rtl="0" eaLnBrk="1" latinLnBrk="0" hangingPunct="1">
        <a:spcBef>
          <a:spcPct val="20000"/>
        </a:spcBef>
        <a:buFont typeface="Arial" pitchFamily="34" charset="0"/>
        <a:buChar char="»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765250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086204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407158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728112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954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1909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4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18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72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26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81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7636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1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7.gif"/><Relationship Id="rId18" Type="http://schemas.openxmlformats.org/officeDocument/2006/relationships/image" Target="../media/image30.jpeg"/><Relationship Id="rId3" Type="http://schemas.openxmlformats.org/officeDocument/2006/relationships/audio" Target="../media/audio2.wav"/><Relationship Id="rId21" Type="http://schemas.microsoft.com/office/2007/relationships/hdphoto" Target="../media/hdphoto6.wdp"/><Relationship Id="rId7" Type="http://schemas.microsoft.com/office/2007/relationships/hdphoto" Target="../media/hdphoto4.wdp"/><Relationship Id="rId12" Type="http://schemas.openxmlformats.org/officeDocument/2006/relationships/image" Target="../media/image26.gif"/><Relationship Id="rId17" Type="http://schemas.openxmlformats.org/officeDocument/2006/relationships/image" Target="../media/image29.gif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5" Type="http://schemas.microsoft.com/office/2007/relationships/hdphoto" Target="../media/hdphoto5.wdp"/><Relationship Id="rId10" Type="http://schemas.openxmlformats.org/officeDocument/2006/relationships/image" Target="../media/image15.gif"/><Relationship Id="rId19" Type="http://schemas.openxmlformats.org/officeDocument/2006/relationships/image" Target="../media/image31.png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7.gif"/><Relationship Id="rId18" Type="http://schemas.openxmlformats.org/officeDocument/2006/relationships/image" Target="../media/image34.jpg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26.gif"/><Relationship Id="rId17" Type="http://schemas.openxmlformats.org/officeDocument/2006/relationships/image" Target="../media/image33.gif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microsoft.com/office/2007/relationships/hdphoto" Target="../media/hdphoto5.wdp"/><Relationship Id="rId10" Type="http://schemas.openxmlformats.org/officeDocument/2006/relationships/image" Target="../media/image15.gif"/><Relationship Id="rId19" Type="http://schemas.openxmlformats.org/officeDocument/2006/relationships/image" Target="../media/image35.jpeg"/><Relationship Id="rId4" Type="http://schemas.openxmlformats.org/officeDocument/2006/relationships/audio" Target="../media/audio2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1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6.gif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image" Target="../media/image36.gif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5.gif"/><Relationship Id="rId5" Type="http://schemas.openxmlformats.org/officeDocument/2006/relationships/image" Target="../media/image30.jpeg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19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01488" y="1359357"/>
            <a:ext cx="7271656" cy="1542572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9" y="937121"/>
            <a:ext cx="8753474" cy="16110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74168" y="228730"/>
            <a:ext cx="870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71" y="2909164"/>
            <a:ext cx="43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71" y="3741084"/>
            <a:ext cx="51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571" y="4508835"/>
            <a:ext cx="541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908" y="293994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99" y="2907414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1933" y="377186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6536" y="452395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3831" y="3748698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626" y="4509437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78762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13" y="85057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62"/>
          <a:stretch/>
        </p:blipFill>
        <p:spPr>
          <a:xfrm>
            <a:off x="1161134" y="1117596"/>
            <a:ext cx="2699656" cy="3367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1"/>
          <a:stretch/>
        </p:blipFill>
        <p:spPr>
          <a:xfrm>
            <a:off x="5704115" y="1175658"/>
            <a:ext cx="2484437" cy="3396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>
            <a:off x="1045018" y="972453"/>
            <a:ext cx="2815772" cy="3265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55" y="41515"/>
            <a:ext cx="6328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55" y="533958"/>
            <a:ext cx="5905474" cy="32397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3335" y="3683675"/>
            <a:ext cx="6398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23417" y="3802738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23417" y="4426840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23430" y="5054595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9698" y="3831066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972" y="4455168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6972" y="5054595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44229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456812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456812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471326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B                      C 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   B 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0043" y="93514"/>
            <a:ext cx="7130655" cy="806371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29956" y="148167"/>
            <a:ext cx="7065203" cy="635604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So </a:t>
            </a:r>
            <a:r>
              <a:rPr lang="en-US" sz="3600" b="1" dirty="0" err="1" smtClean="0">
                <a:solidFill>
                  <a:srgbClr val="FFFF00"/>
                </a:solidFill>
              </a:rPr>
              <a:t>sánh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bên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hơn</a:t>
            </a:r>
            <a:r>
              <a:rPr lang="en-US" sz="3600" b="1" dirty="0" smtClean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355398" y="1155615"/>
            <a:ext cx="21554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382111" y="2169149"/>
            <a:ext cx="215546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xô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8602" y="2311445"/>
            <a:ext cx="3511076" cy="981141"/>
            <a:chOff x="5137674" y="1172014"/>
            <a:chExt cx="2785050" cy="711154"/>
          </a:xfrm>
        </p:grpSpPr>
        <p:pic>
          <p:nvPicPr>
            <p:cNvPr id="1026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67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155" y="1175703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44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435" y="1172014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028948" y="924131"/>
            <a:ext cx="3811750" cy="1245017"/>
            <a:chOff x="4984925" y="1833490"/>
            <a:chExt cx="3886173" cy="985914"/>
          </a:xfrm>
        </p:grpSpPr>
        <p:pic>
          <p:nvPicPr>
            <p:cNvPr id="102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4984925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5697764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6483787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7258622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8064860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65" y="2846685"/>
            <a:ext cx="1374178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2744" y="35459"/>
            <a:ext cx="7060524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09524" y="90111"/>
            <a:ext cx="6900149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hay so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00798" y="1103798"/>
            <a:ext cx="218069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nhau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1527934" y="1921604"/>
            <a:ext cx="214953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</a:rPr>
              <a:t>Ít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hơn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27934" y="2730573"/>
            <a:ext cx="214953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</a:rPr>
              <a:t>Nhiều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hơn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Vẽ trang trí cái bát (tiết 2)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9648" r="10059" b="8126"/>
          <a:stretch/>
        </p:blipFill>
        <p:spPr>
          <a:xfrm>
            <a:off x="3851948" y="1269225"/>
            <a:ext cx="2093771" cy="213160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3786" r="15066" b="10524"/>
          <a:stretch/>
        </p:blipFill>
        <p:spPr>
          <a:xfrm>
            <a:off x="6125029" y="1298911"/>
            <a:ext cx="2888345" cy="21019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4" y="2803220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89" y="5228167"/>
            <a:ext cx="8188723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4209" y="93515"/>
            <a:ext cx="7355171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37682" y="148167"/>
            <a:ext cx="7188103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cốc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màu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nhiều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091639" y="11763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xanh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084441" y="1956213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124143" y="2736058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hồng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Ca Uống Nước Color Nhiều Cảm Xúc Chính Hãng Tashuan (Combo 4 caí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42174" y="1112002"/>
            <a:ext cx="3162867" cy="2196015"/>
            <a:chOff x="4891557" y="1242628"/>
            <a:chExt cx="3565908" cy="266199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4891557" y="1242628"/>
              <a:ext cx="1809378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6704896" y="2533897"/>
              <a:ext cx="1752569" cy="1370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5856" r="7654" b="8680"/>
            <a:stretch/>
          </p:blipFill>
          <p:spPr bwMode="auto">
            <a:xfrm>
              <a:off x="6700935" y="1242628"/>
              <a:ext cx="1756530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3" t="8912" r="11142" b="11916"/>
            <a:stretch/>
          </p:blipFill>
          <p:spPr bwMode="auto">
            <a:xfrm>
              <a:off x="4891558" y="2555071"/>
              <a:ext cx="1809378" cy="1349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1" y="430977"/>
            <a:ext cx="7044592" cy="4894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7761" y="2587955"/>
            <a:ext cx="306266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4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11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690" y="1873790"/>
            <a:ext cx="55385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41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5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5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7693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43429" y="827311"/>
            <a:ext cx="7489371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NHIỀU HƠN - ÍT HƠN - BẰNG NHAU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8860"/>
            <a:ext cx="8868228" cy="494719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4151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9" y="698860"/>
            <a:ext cx="5805713" cy="49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4" y="285501"/>
            <a:ext cx="5805713" cy="4947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8" t="32166" r="3501" b="42515"/>
          <a:stretch/>
        </p:blipFill>
        <p:spPr>
          <a:xfrm>
            <a:off x="6572643" y="251734"/>
            <a:ext cx="719244" cy="826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56" b="83442" l="69750" r="82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04" t="69789" r="18418" b="14644"/>
          <a:stretch/>
        </p:blipFill>
        <p:spPr>
          <a:xfrm>
            <a:off x="6511270" y="1410762"/>
            <a:ext cx="851548" cy="60085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0" t="47147" r="18175" b="36253"/>
          <a:stretch/>
        </p:blipFill>
        <p:spPr>
          <a:xfrm>
            <a:off x="6553034" y="2471396"/>
            <a:ext cx="802630" cy="5002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68143" r="68114" b="16508"/>
          <a:stretch/>
        </p:blipFill>
        <p:spPr>
          <a:xfrm>
            <a:off x="6517342" y="3647135"/>
            <a:ext cx="789077" cy="5577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8" t="50043" r="8161" b="37583"/>
          <a:stretch/>
        </p:blipFill>
        <p:spPr>
          <a:xfrm>
            <a:off x="6525496" y="4821852"/>
            <a:ext cx="827936" cy="57116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7791188" y="506284"/>
            <a:ext cx="588723" cy="596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91188" y="1410762"/>
            <a:ext cx="588723" cy="596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91188" y="2423084"/>
            <a:ext cx="588723" cy="596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91188" y="3608003"/>
            <a:ext cx="588723" cy="596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91188" y="4821852"/>
            <a:ext cx="588723" cy="596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88822" y="455943"/>
            <a:ext cx="5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3671" y="1346627"/>
            <a:ext cx="5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3670" y="2363278"/>
            <a:ext cx="5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379" y="3558546"/>
            <a:ext cx="5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5378" y="4753814"/>
            <a:ext cx="5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49734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51332"/>
            <a:ext cx="8882742" cy="496569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487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" b="32196"/>
          <a:stretch/>
        </p:blipFill>
        <p:spPr>
          <a:xfrm>
            <a:off x="130629" y="882750"/>
            <a:ext cx="4292121" cy="1948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1628" b="31907"/>
          <a:stretch/>
        </p:blipFill>
        <p:spPr>
          <a:xfrm>
            <a:off x="4422750" y="882750"/>
            <a:ext cx="4395062" cy="1948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33210"/>
          <a:stretch/>
        </p:blipFill>
        <p:spPr>
          <a:xfrm>
            <a:off x="2191971" y="3224549"/>
            <a:ext cx="5037370" cy="19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57526" y="56029"/>
            <a:ext cx="9028946" cy="56589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6610" r="16555" b="72464"/>
          <a:stretch/>
        </p:blipFill>
        <p:spPr>
          <a:xfrm>
            <a:off x="734057" y="1350813"/>
            <a:ext cx="4945211" cy="821351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602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64912" r="8507" b="11444"/>
          <a:stretch/>
        </p:blipFill>
        <p:spPr>
          <a:xfrm>
            <a:off x="1352200" y="3735887"/>
            <a:ext cx="4183694" cy="71398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Line Callout 1 12"/>
          <p:cNvSpPr/>
          <p:nvPr/>
        </p:nvSpPr>
        <p:spPr>
          <a:xfrm>
            <a:off x="6665541" y="872701"/>
            <a:ext cx="1640242" cy="493486"/>
          </a:xfrm>
          <a:prstGeom prst="borderCallout1">
            <a:avLst>
              <a:gd name="adj1" fmla="val 89821"/>
              <a:gd name="adj2" fmla="val -18295"/>
              <a:gd name="adj3" fmla="val 158209"/>
              <a:gd name="adj4" fmla="val -73354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48448" r="5429" b="32196"/>
          <a:stretch/>
        </p:blipFill>
        <p:spPr>
          <a:xfrm>
            <a:off x="621323" y="2690660"/>
            <a:ext cx="5867160" cy="7941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1114816" y="2089376"/>
            <a:ext cx="263046" cy="6263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1831086" y="2089376"/>
            <a:ext cx="263046" cy="6263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2638075" y="2090504"/>
            <a:ext cx="263046" cy="626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3381417" y="2080414"/>
            <a:ext cx="263046" cy="626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4164419" y="2089376"/>
            <a:ext cx="263046" cy="6263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4953496" y="2103265"/>
            <a:ext cx="263046" cy="626301"/>
          </a:xfrm>
          <a:prstGeom prst="rect">
            <a:avLst/>
          </a:prstGeom>
        </p:spPr>
      </p:pic>
      <p:sp>
        <p:nvSpPr>
          <p:cNvPr id="14" name="Line Callout 1 13"/>
          <p:cNvSpPr/>
          <p:nvPr/>
        </p:nvSpPr>
        <p:spPr>
          <a:xfrm>
            <a:off x="6981474" y="2222191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99749"/>
              <a:gd name="adj4" fmla="val -45183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62809" r="9517" b="10461"/>
          <a:stretch/>
        </p:blipFill>
        <p:spPr>
          <a:xfrm>
            <a:off x="1246339" y="4662813"/>
            <a:ext cx="4183693" cy="83924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156" b="83442" l="69750" r="82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04" t="69789" r="18418" b="14644"/>
          <a:stretch/>
        </p:blipFill>
        <p:spPr>
          <a:xfrm>
            <a:off x="1979112" y="4842088"/>
            <a:ext cx="851548" cy="60085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68143" r="68114" b="16508"/>
          <a:stretch/>
        </p:blipFill>
        <p:spPr>
          <a:xfrm>
            <a:off x="4427465" y="4771916"/>
            <a:ext cx="789077" cy="55774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50104" y="752779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41515"/>
            <a:ext cx="368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8436" r="6284" b="73859"/>
          <a:stretch/>
        </p:blipFill>
        <p:spPr>
          <a:xfrm>
            <a:off x="551145" y="1365610"/>
            <a:ext cx="5568072" cy="65108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Line Callout 1 14"/>
          <p:cNvSpPr/>
          <p:nvPr/>
        </p:nvSpPr>
        <p:spPr>
          <a:xfrm>
            <a:off x="6625766" y="1118867"/>
            <a:ext cx="1923147" cy="493486"/>
          </a:xfrm>
          <a:prstGeom prst="borderCallout1">
            <a:avLst>
              <a:gd name="adj1" fmla="val 117743"/>
              <a:gd name="adj2" fmla="val 15766"/>
              <a:gd name="adj3" fmla="val 153253"/>
              <a:gd name="adj4" fmla="val -24362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857899" y="3328301"/>
            <a:ext cx="1691014" cy="493486"/>
          </a:xfrm>
          <a:prstGeom prst="borderCallout1">
            <a:avLst>
              <a:gd name="adj1" fmla="val 41595"/>
              <a:gd name="adj2" fmla="val -9444"/>
              <a:gd name="adj3" fmla="val -8592"/>
              <a:gd name="adj4" fmla="val -79078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47297" r="18175" b="36253"/>
          <a:stretch/>
        </p:blipFill>
        <p:spPr>
          <a:xfrm>
            <a:off x="638827" y="2940938"/>
            <a:ext cx="4734839" cy="63410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64717" r="10275" b="11663"/>
          <a:stretch/>
        </p:blipFill>
        <p:spPr>
          <a:xfrm>
            <a:off x="1148318" y="3892509"/>
            <a:ext cx="3970752" cy="70145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945715" y="2116580"/>
            <a:ext cx="263046" cy="6263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1973943" y="2165664"/>
            <a:ext cx="263046" cy="6263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2870648" y="2165345"/>
            <a:ext cx="263046" cy="6263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3817257" y="2165345"/>
            <a:ext cx="263046" cy="626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4632343" y="2116580"/>
            <a:ext cx="263046" cy="6263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64912" r="8507" b="11444"/>
          <a:stretch/>
        </p:blipFill>
        <p:spPr>
          <a:xfrm>
            <a:off x="1148318" y="4720922"/>
            <a:ext cx="4112614" cy="70185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2" t="11182" r="7601" b="75193"/>
          <a:stretch/>
        </p:blipFill>
        <p:spPr>
          <a:xfrm>
            <a:off x="1734309" y="4898906"/>
            <a:ext cx="602888" cy="3495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0" t="47147" r="18175" b="36253"/>
          <a:stretch/>
        </p:blipFill>
        <p:spPr>
          <a:xfrm>
            <a:off x="4192967" y="4823750"/>
            <a:ext cx="802630" cy="5002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49734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56029"/>
            <a:ext cx="35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809" r="6383" b="74901"/>
          <a:stretch/>
        </p:blipFill>
        <p:spPr>
          <a:xfrm>
            <a:off x="510980" y="1043440"/>
            <a:ext cx="5064319" cy="7703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Line Callout 1 15"/>
          <p:cNvSpPr/>
          <p:nvPr/>
        </p:nvSpPr>
        <p:spPr>
          <a:xfrm flipH="1">
            <a:off x="6960840" y="1365097"/>
            <a:ext cx="1770742" cy="493486"/>
          </a:xfrm>
          <a:prstGeom prst="borderCallout1">
            <a:avLst>
              <a:gd name="adj1" fmla="val 77942"/>
              <a:gd name="adj2" fmla="val 106421"/>
              <a:gd name="adj3" fmla="val 189993"/>
              <a:gd name="adj4" fmla="val 150559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46700" r="8161" b="37583"/>
          <a:stretch/>
        </p:blipFill>
        <p:spPr>
          <a:xfrm>
            <a:off x="510981" y="2664051"/>
            <a:ext cx="5064319" cy="72547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63209" r="8292" b="11198"/>
          <a:stretch/>
        </p:blipFill>
        <p:spPr>
          <a:xfrm>
            <a:off x="510980" y="4036586"/>
            <a:ext cx="5153220" cy="94730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856815" y="1925770"/>
            <a:ext cx="263046" cy="626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1667354" y="1925770"/>
            <a:ext cx="263046" cy="6263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2607154" y="1925770"/>
            <a:ext cx="263046" cy="6263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3367947" y="1925770"/>
            <a:ext cx="263046" cy="626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4128740" y="1903275"/>
            <a:ext cx="263046" cy="626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26047" r="84516" b="52155"/>
          <a:stretch/>
        </p:blipFill>
        <p:spPr>
          <a:xfrm>
            <a:off x="5015478" y="1903275"/>
            <a:ext cx="263046" cy="626301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5777327" y="1676400"/>
            <a:ext cx="251890" cy="13503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030514" y="1342572"/>
            <a:ext cx="7003143" cy="2039257"/>
          </a:xfrm>
          <a:prstGeom prst="flowChartTerminator">
            <a:avLst/>
          </a:prstGeom>
          <a:solidFill>
            <a:srgbClr val="99FFCC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5313" y="1866763"/>
            <a:ext cx="648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261</Words>
  <Application>Microsoft Office PowerPoint</Application>
  <PresentationFormat>On-screen Show (16:10)</PresentationFormat>
  <Paragraphs>61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.VnAvant</vt:lpstr>
      <vt:lpstr>Tahoma</vt:lpstr>
      <vt:lpstr>Arial</vt:lpstr>
      <vt:lpstr>Times New Roman</vt:lpstr>
      <vt:lpstr>宋体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285</cp:revision>
  <dcterms:created xsi:type="dcterms:W3CDTF">2020-02-10T09:35:50Z</dcterms:created>
  <dcterms:modified xsi:type="dcterms:W3CDTF">2021-10-01T11:06:39Z</dcterms:modified>
</cp:coreProperties>
</file>