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2"/>
  </p:notesMasterIdLst>
  <p:sldIdLst>
    <p:sldId id="371" r:id="rId2"/>
    <p:sldId id="372" r:id="rId3"/>
    <p:sldId id="373" r:id="rId4"/>
    <p:sldId id="374" r:id="rId5"/>
    <p:sldId id="256" r:id="rId6"/>
    <p:sldId id="330" r:id="rId7"/>
    <p:sldId id="375" r:id="rId8"/>
    <p:sldId id="366" r:id="rId9"/>
    <p:sldId id="359" r:id="rId10"/>
    <p:sldId id="379" r:id="rId11"/>
    <p:sldId id="380" r:id="rId12"/>
    <p:sldId id="354" r:id="rId13"/>
    <p:sldId id="360" r:id="rId14"/>
    <p:sldId id="357" r:id="rId15"/>
    <p:sldId id="362" r:id="rId16"/>
    <p:sldId id="361" r:id="rId17"/>
    <p:sldId id="369" r:id="rId18"/>
    <p:sldId id="370" r:id="rId19"/>
    <p:sldId id="377" r:id="rId20"/>
    <p:sldId id="378" r:id="rId21"/>
  </p:sldIdLst>
  <p:sldSz cx="9144000" cy="5715000" type="screen16x10"/>
  <p:notesSz cx="6858000" cy="9144000"/>
  <p:embeddedFontLst>
    <p:embeddedFont>
      <p:font typeface="SimSun" panose="02010600030101010101" pitchFamily="2" charset="-122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Tahoma" panose="020B0604030504040204" pitchFamily="34" charset="0"/>
      <p:regular r:id="rId28"/>
      <p:bold r:id="rId29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0000CC"/>
    <a:srgbClr val="006600"/>
    <a:srgbClr val="00CCFF"/>
    <a:srgbClr val="FFFF99"/>
    <a:srgbClr val="FF66FF"/>
    <a:srgbClr val="0066CC"/>
    <a:srgbClr val="FFCCFF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83" d="100"/>
          <a:sy n="83" d="100"/>
        </p:scale>
        <p:origin x="1194" y="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35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35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391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2021/9/24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2021/9/24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jp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p3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" y="0"/>
            <a:ext cx="9138811" cy="5824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925" cy="9269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86571" y="232629"/>
            <a:ext cx="47724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Kết</a:t>
            </a:r>
            <a:endParaRPr lang="en-US" sz="240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88090" y="1159554"/>
            <a:ext cx="1000476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i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</a:t>
            </a:r>
          </a:p>
          <a:p>
            <a:pPr algn="ctr"/>
            <a:r>
              <a:rPr lang="en-US" sz="3200" b="1" i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CÙNG CÁC EM HỌC SINH</a:t>
            </a:r>
          </a:p>
          <a:p>
            <a:pPr algn="ctr"/>
            <a:r>
              <a:rPr lang="en-US" sz="3200" b="1" i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TOÁN</a:t>
            </a:r>
            <a:endParaRPr lang="en-US" sz="3200" b="1" i="1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82228" y="2729214"/>
            <a:ext cx="1864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99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 dirty="0" smtClean="0">
                <a:solidFill>
                  <a:srgbClr val="99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99FF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1A7</a:t>
            </a:r>
            <a:endParaRPr lang="en-US" sz="3200" b="1" dirty="0">
              <a:solidFill>
                <a:srgbClr val="99FF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86571" y="3722910"/>
            <a:ext cx="3592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r>
              <a:rPr lang="en-US" sz="28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endParaRPr lang="en-US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602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" b="8786"/>
          <a:stretch/>
        </p:blipFill>
        <p:spPr>
          <a:xfrm>
            <a:off x="342409" y="250520"/>
            <a:ext cx="8579570" cy="52609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28384" y="1365337"/>
            <a:ext cx="63666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 con</a:t>
            </a:r>
            <a:endParaRPr lang="en-US" sz="800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30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682" y="0"/>
            <a:ext cx="9231682" cy="57150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976929" y="977400"/>
            <a:ext cx="3557116" cy="132638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BeautifulLoveBeatInstrumental-V.A-291855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3496" y="4247522"/>
            <a:ext cx="609600" cy="609600"/>
          </a:xfrm>
          <a:prstGeom prst="rect">
            <a:avLst/>
          </a:prstGeom>
        </p:spPr>
      </p:pic>
      <p:pic>
        <p:nvPicPr>
          <p:cNvPr id="5" name="TiengChuongLopHoc-V.A-402534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55429" y="45523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9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5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6666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-1" y="551551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76003" y="2577196"/>
            <a:ext cx="637763" cy="523220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76795" y="2558513"/>
            <a:ext cx="637763" cy="523220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65855" y="5137634"/>
            <a:ext cx="637763" cy="523220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245" y="671299"/>
            <a:ext cx="2630917" cy="1823287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76" y="718073"/>
            <a:ext cx="2561323" cy="1776513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399" y="3214111"/>
            <a:ext cx="2605293" cy="1749775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371" y="3205218"/>
            <a:ext cx="2687305" cy="1862364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3" name="TextBox 12"/>
          <p:cNvSpPr txBox="1"/>
          <p:nvPr/>
        </p:nvSpPr>
        <p:spPr>
          <a:xfrm>
            <a:off x="6545942" y="5166662"/>
            <a:ext cx="637763" cy="523220"/>
          </a:xfrm>
          <a:prstGeom prst="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4247" y="101171"/>
            <a:ext cx="6531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rổ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con ?</a:t>
            </a:r>
            <a:endParaRPr lang="en-US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76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624122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952066" y="3317411"/>
            <a:ext cx="637763" cy="523220"/>
          </a:xfrm>
          <a:prstGeom prst="rect">
            <a:avLst/>
          </a:prstGeom>
          <a:solidFill>
            <a:srgbClr val="00CC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5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00828" y="3346439"/>
            <a:ext cx="637763" cy="523220"/>
          </a:xfrm>
          <a:prstGeom prst="rect">
            <a:avLst/>
          </a:prstGeom>
          <a:solidFill>
            <a:srgbClr val="00CC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4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53974" y="3356341"/>
            <a:ext cx="637763" cy="523220"/>
          </a:xfrm>
          <a:prstGeom prst="rect">
            <a:avLst/>
          </a:prstGeom>
          <a:solidFill>
            <a:srgbClr val="00CC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0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77324" y="3356341"/>
            <a:ext cx="637763" cy="523220"/>
          </a:xfrm>
          <a:prstGeom prst="rect">
            <a:avLst/>
          </a:prstGeom>
          <a:solidFill>
            <a:srgbClr val="00CC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rial" pitchFamily="34" charset="0"/>
                <a:cs typeface="Arial" pitchFamily="34" charset="0"/>
              </a:rPr>
              <a:t>2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1400908"/>
            <a:ext cx="1987179" cy="1628775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091" y="1419304"/>
            <a:ext cx="2073227" cy="1658418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48" y="1429256"/>
            <a:ext cx="2170912" cy="1648466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236" y="1429897"/>
            <a:ext cx="2042680" cy="1647825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16" name="TextBox 15"/>
          <p:cNvSpPr txBox="1"/>
          <p:nvPr/>
        </p:nvSpPr>
        <p:spPr>
          <a:xfrm>
            <a:off x="279595" y="101162"/>
            <a:ext cx="67346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93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718" y="114085"/>
            <a:ext cx="3004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050" y="1467595"/>
            <a:ext cx="6838950" cy="8958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100" y="2382448"/>
            <a:ext cx="6800850" cy="8380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52491" y="247711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055359" y="247888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706100" y="246436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063185" y="247888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405757" y="248227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363528" y="154016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4040845" y="155467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383417" y="1582373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6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070448" y="158696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420271" y="1598806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-25052" y="686752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50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3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3198" y="99571"/>
            <a:ext cx="7271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" t="10108" r="1947" b="4071"/>
          <a:stretch/>
        </p:blipFill>
        <p:spPr>
          <a:xfrm>
            <a:off x="281972" y="929545"/>
            <a:ext cx="3858016" cy="24049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888" y="2786743"/>
            <a:ext cx="3382909" cy="26407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788" y="929545"/>
            <a:ext cx="2992925" cy="2849919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4642010" y="4620513"/>
            <a:ext cx="406400" cy="4209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534136" y="2913627"/>
            <a:ext cx="406400" cy="42091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455100" y="1436562"/>
            <a:ext cx="395587" cy="4548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24122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9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3198" y="99571"/>
            <a:ext cx="7271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):</a:t>
            </a:r>
            <a:endParaRPr lang="en-US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624122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667662" y="957946"/>
            <a:ext cx="740228" cy="711200"/>
          </a:xfrm>
          <a:prstGeom prst="rect">
            <a:avLst/>
          </a:prstGeom>
          <a:solidFill>
            <a:schemeClr val="bg2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</a:rPr>
              <a:t>1</a:t>
            </a:r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23892" y="986974"/>
            <a:ext cx="740228" cy="711200"/>
          </a:xfrm>
          <a:prstGeom prst="rect">
            <a:avLst/>
          </a:prstGeom>
          <a:solidFill>
            <a:schemeClr val="bg2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6" name="Rectangle 5"/>
          <p:cNvSpPr/>
          <p:nvPr/>
        </p:nvSpPr>
        <p:spPr>
          <a:xfrm>
            <a:off x="4165608" y="972460"/>
            <a:ext cx="740228" cy="711200"/>
          </a:xfrm>
          <a:prstGeom prst="rect">
            <a:avLst/>
          </a:prstGeom>
          <a:solidFill>
            <a:schemeClr val="bg2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9</a:t>
            </a:r>
          </a:p>
        </p:txBody>
      </p:sp>
      <p:sp>
        <p:nvSpPr>
          <p:cNvPr id="7" name="Rectangle 6"/>
          <p:cNvSpPr/>
          <p:nvPr/>
        </p:nvSpPr>
        <p:spPr>
          <a:xfrm>
            <a:off x="5936344" y="1001489"/>
            <a:ext cx="740228" cy="711200"/>
          </a:xfrm>
          <a:prstGeom prst="rect">
            <a:avLst/>
          </a:prstGeom>
          <a:solidFill>
            <a:schemeClr val="bg2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0</a:t>
            </a:r>
          </a:p>
        </p:txBody>
      </p:sp>
      <p:sp>
        <p:nvSpPr>
          <p:cNvPr id="8" name="Rectangle 7"/>
          <p:cNvSpPr/>
          <p:nvPr/>
        </p:nvSpPr>
        <p:spPr>
          <a:xfrm>
            <a:off x="7590969" y="1001489"/>
            <a:ext cx="740228" cy="711200"/>
          </a:xfrm>
          <a:prstGeom prst="rect">
            <a:avLst/>
          </a:prstGeom>
          <a:solidFill>
            <a:schemeClr val="bg2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33830" y="2510971"/>
            <a:ext cx="1494971" cy="201748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2061034" y="2510971"/>
            <a:ext cx="1494971" cy="201748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3817264" y="2510971"/>
            <a:ext cx="1494971" cy="201748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5573494" y="2510971"/>
            <a:ext cx="1494971" cy="201748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7322467" y="2510971"/>
            <a:ext cx="1494971" cy="2017486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78122" y="3381828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358578" y="3018971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2979063" y="3018971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2663384" y="3396343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2293270" y="3773714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953669" y="3802742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3947903" y="2823028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4390582" y="2823027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4826009" y="2823027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3947903" y="3331026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390582" y="3331025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4826009" y="3331025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3947903" y="3802743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4390582" y="3802742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826009" y="3802742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7496633" y="2794000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7939312" y="2793999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8374739" y="2793999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496633" y="3301998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7939312" y="3301997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7496633" y="3773715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7939312" y="3773714"/>
            <a:ext cx="370114" cy="36285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00000"/>
              </a:solidFill>
            </a:endParaRPr>
          </a:p>
        </p:txBody>
      </p:sp>
      <p:cxnSp>
        <p:nvCxnSpPr>
          <p:cNvPr id="41" name="Straight Connector 40"/>
          <p:cNvCxnSpPr>
            <a:stCxn id="4" idx="2"/>
          </p:cNvCxnSpPr>
          <p:nvPr/>
        </p:nvCxnSpPr>
        <p:spPr>
          <a:xfrm flipH="1">
            <a:off x="1037774" y="1669146"/>
            <a:ext cx="2" cy="8418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2728690" y="1698175"/>
            <a:ext cx="2" cy="8418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4463150" y="1683660"/>
            <a:ext cx="2" cy="8418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6277430" y="1698175"/>
            <a:ext cx="2" cy="8418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7975597" y="1698175"/>
            <a:ext cx="2" cy="8418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894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T\Desktop\DẠY TRỰC TUYẾN(2021-2022)\chữ số\z2751307944603_2ab8473b42d3c88dfee456a89e6be3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4515"/>
            <a:ext cx="9144000" cy="314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23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TT\Desktop\DẠY TRỰC TUYẾN(2021-2022)\chữ số\z2751307811162_08b116a4f305a471f3a2925f448dc58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9257"/>
            <a:ext cx="9144000" cy="368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90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Khen thưởng con CNVC-NLĐ đạt danh hiệu học sinh giỏi năm học 2019 ...">
            <a:extLst>
              <a:ext uri="{FF2B5EF4-FFF2-40B4-BE49-F238E27FC236}">
                <a16:creationId xmlns:a16="http://schemas.microsoft.com/office/drawing/2014/main" id="{A452DE36-4CBE-4C6A-A1C5-95AB931FB6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" b="2398"/>
          <a:stretch/>
        </p:blipFill>
        <p:spPr bwMode="auto">
          <a:xfrm>
            <a:off x="15" y="286711"/>
            <a:ext cx="9143985" cy="5142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029CD5C-8037-4025-8418-E6B7509877E1}"/>
              </a:ext>
            </a:extLst>
          </p:cNvPr>
          <p:cNvSpPr/>
          <p:nvPr/>
        </p:nvSpPr>
        <p:spPr>
          <a:xfrm>
            <a:off x="3485653" y="1537986"/>
            <a:ext cx="2172711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</p:spTree>
    <p:extLst>
      <p:ext uri="{BB962C8B-B14F-4D97-AF65-F5344CB8AC3E}">
        <p14:creationId xmlns:p14="http://schemas.microsoft.com/office/powerpoint/2010/main" val="105419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0"/>
            <a:ext cx="8966200" cy="5562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0450" y="2349500"/>
            <a:ext cx="46609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CŨ</a:t>
            </a:r>
            <a:endParaRPr lang="en-US" sz="66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6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87566" y="1167625"/>
            <a:ext cx="71311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buClr>
                <a:srgbClr val="000000"/>
              </a:buClr>
              <a:defRPr/>
            </a:pPr>
            <a:r>
              <a:rPr lang="en-US" sz="44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Hẹn</a:t>
            </a:r>
            <a:r>
              <a:rPr lang="en-US" sz="44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gặp</a:t>
            </a:r>
            <a:r>
              <a:rPr lang="en-US" sz="44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44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lang="en-US" sz="44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con </a:t>
            </a:r>
            <a:r>
              <a:rPr lang="en-US" sz="4400" b="1" i="1" kern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lang="en-US" sz="4400" b="1" i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 defTabSz="914378">
              <a:buClr>
                <a:srgbClr val="000000"/>
              </a:buClr>
              <a:defRPr/>
            </a:pPr>
            <a:r>
              <a:rPr lang="en-US" sz="4400" b="1" i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tiết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4400" b="1" i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529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5" r="45779"/>
          <a:stretch/>
        </p:blipFill>
        <p:spPr>
          <a:xfrm>
            <a:off x="374689" y="1032682"/>
            <a:ext cx="5361476" cy="1612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5600" y="355600"/>
            <a:ext cx="6819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Đếm số lượng đồ vật có trong hình </a:t>
            </a:r>
            <a:endParaRPr 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" r="45313" b="-2"/>
          <a:stretch/>
        </p:blipFill>
        <p:spPr>
          <a:xfrm>
            <a:off x="374689" y="3867881"/>
            <a:ext cx="5486718" cy="177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34200" y="1473200"/>
            <a:ext cx="711200" cy="685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008642" y="4226580"/>
            <a:ext cx="673100" cy="6796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054850" y="1473200"/>
            <a:ext cx="50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91192" y="4182576"/>
            <a:ext cx="50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14" r="47137" b="31429"/>
          <a:stretch/>
        </p:blipFill>
        <p:spPr>
          <a:xfrm>
            <a:off x="377825" y="2474686"/>
            <a:ext cx="5380565" cy="110671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978650" y="2622369"/>
            <a:ext cx="673100" cy="67960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099300" y="2592457"/>
            <a:ext cx="50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40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25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  <p:bldP spid="7" grpId="0" animBg="1"/>
      <p:bldP spid="10" grpId="0"/>
      <p:bldP spid="11" grpId="0"/>
      <p:bldP spid="14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7" y="0"/>
            <a:ext cx="8880954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5600" y="355600"/>
            <a:ext cx="6819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Số</a:t>
            </a:r>
            <a:endParaRPr 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281749" y="1778090"/>
            <a:ext cx="638827" cy="563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1920576" y="1784959"/>
            <a:ext cx="638827" cy="563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2559403" y="1797485"/>
            <a:ext cx="638827" cy="563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3198230" y="1784959"/>
            <a:ext cx="638827" cy="563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837057" y="1797485"/>
            <a:ext cx="638827" cy="563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475884" y="1784959"/>
            <a:ext cx="638827" cy="563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095922" y="1797485"/>
            <a:ext cx="638827" cy="563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753538" y="1797485"/>
            <a:ext cx="638827" cy="563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6396973" y="1810011"/>
            <a:ext cx="638827" cy="5636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384126" y="1714825"/>
            <a:ext cx="517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04866" y="1743628"/>
            <a:ext cx="517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70070" y="1736759"/>
            <a:ext cx="517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10429" y="1732402"/>
            <a:ext cx="517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38082" y="1711043"/>
            <a:ext cx="517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03587" y="1700422"/>
            <a:ext cx="517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532255" y="1736757"/>
            <a:ext cx="517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46569" y="1784959"/>
            <a:ext cx="517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02093" y="1746717"/>
            <a:ext cx="517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6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76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233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2104575" y="870845"/>
            <a:ext cx="4601028" cy="2365828"/>
          </a:xfrm>
          <a:prstGeom prst="roundRect">
            <a:avLst/>
          </a:prstGeom>
          <a:solidFill>
            <a:schemeClr val="bg1"/>
          </a:solidFill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00CC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Bài 6</a:t>
            </a:r>
            <a:endParaRPr lang="en-US" sz="4400" b="1" dirty="0" smtClean="0">
              <a:solidFill>
                <a:srgbClr val="0000CC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8000" b="1" smtClean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SỐ </a:t>
            </a:r>
            <a:r>
              <a:rPr lang="en-US" sz="9600" b="1" smtClean="0">
                <a:solidFill>
                  <a:srgbClr val="FF0000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0</a:t>
            </a:r>
            <a:endParaRPr lang="en-US" sz="8000" b="1" dirty="0" smtClean="0">
              <a:solidFill>
                <a:srgbClr val="FF0000"/>
              </a:solidFill>
              <a:latin typeface="Times New Roman" panose="02020603050405020304" pitchFamily="18" charset="0"/>
              <a:ea typeface="Tahoma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59" y="611776"/>
            <a:ext cx="6301486" cy="48456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545" y="27001"/>
            <a:ext cx="3483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endParaRPr lang="en-US" sz="32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913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ata:image/png;base64,iVBORw0KGgoAAAANSUhEUgAABVYAAAKRCAYAAAC/c/KQAAAAAXNSR0IArs4c6QAAIABJREFUeF7t2KERAAAIAzG6/9LM8D7oqhzqd44AAQIECBAgQIAAAQIECBAgQIAAAQIEksDS2pgAAQIECBAgQIAAAQIECBAgQIAAAQIETlj1BA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DANojwAAAgAElEQVQ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INDA4IAAAL9SURBV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AFhNYKZEyBAgAABAgQIECBAgAABAgQIECBAQFj1AwQIECBAgAABAgQIECBAgAABAgQIEIgCwmoEMydAgAABAgQIECBAgAABAgQIECBAgICw6gcIECBAgAABAgQIECBAgAABAgQIECAQBYTVCGZOgAABAgQIECBAgAABAgQIECBAgAABYdUPECBAgAABAgQIECBAgAABAgQIECBAIAoIqxHMnAABAgQIECBAgAABAgQIECBAgAABAsKqHyBAgAABAgQIECBAgAABAgQIECBAgEAUEFYjmDkBAgQIECBAgAABAgQIECBAgAABAgSEVT9AgAABAgQIECBAgAABAgQIECBAgACBKCCsRjBzAgQIECBAgAABAgQIECBAgAABAgQICKt+gAABAgQIECBAgAABAgQIECBAgAABAlFAWI1g5gQIECBAgAABAgQIECBAgAABAgQIEBBW/QABAgQIECBAgAABAgQIECBAgAABAgSigLAawcwJECBAgAABAgQIECBAgAABAgQIECAgrPoBAgQIECBAgAABAgQIECBAgAABAgQIRIEHxOcCkheI/XI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33830" y="128599"/>
            <a:ext cx="5979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2" b="36877"/>
          <a:stretch/>
        </p:blipFill>
        <p:spPr>
          <a:xfrm>
            <a:off x="460375" y="986436"/>
            <a:ext cx="7970926" cy="178569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90181" y="3256767"/>
            <a:ext cx="1227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5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46746" y="3256767"/>
            <a:ext cx="1227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5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40472" y="3256767"/>
            <a:ext cx="1227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5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96412" y="3256767"/>
            <a:ext cx="1227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5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93" t="63123"/>
          <a:stretch/>
        </p:blipFill>
        <p:spPr>
          <a:xfrm>
            <a:off x="7886420" y="3256767"/>
            <a:ext cx="887303" cy="104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2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2670" y="113714"/>
            <a:ext cx="23380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LOP 1 CANH DIEU\TOAN\Bai 6. So 0\Package - Lesson\Data\2904_2633_263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82" b="30643"/>
          <a:stretch/>
        </p:blipFill>
        <p:spPr bwMode="auto">
          <a:xfrm>
            <a:off x="5132615" y="1291772"/>
            <a:ext cx="3695701" cy="211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83747" y="3969313"/>
            <a:ext cx="645885" cy="646331"/>
          </a:xfrm>
          <a:prstGeom prst="rect">
            <a:avLst/>
          </a:prstGeom>
          <a:solidFill>
            <a:srgbClr val="00CC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A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57522" y="3825970"/>
            <a:ext cx="645885" cy="646331"/>
          </a:xfrm>
          <a:prstGeom prst="rect">
            <a:avLst/>
          </a:prstGeom>
          <a:solidFill>
            <a:srgbClr val="00CC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Arial" pitchFamily="34" charset="0"/>
                <a:cs typeface="Arial" pitchFamily="34" charset="0"/>
              </a:rPr>
              <a:t>B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Điểm danh những loại trái cây mùa hè ăn no mà không lo tăng cân | Tin tức  mới nhất 24h - Đọc Báo Lao Động online - Laodong.v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13" b="99063" l="0" r="100000">
                        <a14:foregroundMark x1="69583" y1="43750" x2="69583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610807"/>
            <a:ext cx="3184578" cy="318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183746" y="3907758"/>
            <a:ext cx="645885" cy="707886"/>
          </a:xfrm>
          <a:prstGeom prst="rect">
            <a:avLst/>
          </a:prstGeom>
          <a:solidFill>
            <a:srgbClr val="00CC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57521" y="3795386"/>
            <a:ext cx="645885" cy="646331"/>
          </a:xfrm>
          <a:prstGeom prst="rect">
            <a:avLst/>
          </a:prstGeom>
          <a:solidFill>
            <a:srgbClr val="00CCFF"/>
          </a:solidFill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latin typeface="Arial" pitchFamily="34" charset="0"/>
                <a:cs typeface="Arial" pitchFamily="34" charset="0"/>
              </a:rPr>
              <a:t>0</a:t>
            </a:r>
            <a:endParaRPr lang="en-US" sz="3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87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10" grpId="0" animBg="1"/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9128" y="157256"/>
            <a:ext cx="20551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0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Tập viết số 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486" y="785573"/>
            <a:ext cx="8186057" cy="431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8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2928</TotalTime>
  <Words>200</Words>
  <Application>Microsoft Office PowerPoint</Application>
  <PresentationFormat>On-screen Show (16:10)</PresentationFormat>
  <Paragraphs>71</Paragraphs>
  <Slides>20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Times New Roman</vt:lpstr>
      <vt:lpstr>Arial</vt:lpstr>
      <vt:lpstr>SimSun</vt:lpstr>
      <vt:lpstr>Calibri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Windows User</cp:lastModifiedBy>
  <cp:revision>271</cp:revision>
  <dcterms:created xsi:type="dcterms:W3CDTF">2020-02-10T09:35:50Z</dcterms:created>
  <dcterms:modified xsi:type="dcterms:W3CDTF">2021-09-24T08:19:28Z</dcterms:modified>
</cp:coreProperties>
</file>